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p:sldMasterIdLst>
    <p:sldMasterId id="2147483648" r:id="rId1"/>
  </p:sldMasterIdLst>
  <p:notesMasterIdLst>
    <p:notesMasterId r:id="rId20"/>
  </p:notesMasterIdLst>
  <p:handoutMasterIdLst>
    <p:handoutMasterId r:id="rId21"/>
  </p:handoutMasterIdLst>
  <p:sldIdLst>
    <p:sldId id="256" r:id="rId2"/>
    <p:sldId id="257" r:id="rId3"/>
    <p:sldId id="258" r:id="rId4"/>
    <p:sldId id="270" r:id="rId5"/>
    <p:sldId id="279" r:id="rId6"/>
    <p:sldId id="275" r:id="rId7"/>
    <p:sldId id="273" r:id="rId8"/>
    <p:sldId id="280" r:id="rId9"/>
    <p:sldId id="274" r:id="rId10"/>
    <p:sldId id="283" r:id="rId11"/>
    <p:sldId id="276" r:id="rId12"/>
    <p:sldId id="277" r:id="rId13"/>
    <p:sldId id="278" r:id="rId14"/>
    <p:sldId id="282" r:id="rId15"/>
    <p:sldId id="263" r:id="rId16"/>
    <p:sldId id="267" r:id="rId17"/>
    <p:sldId id="268" r:id="rId18"/>
    <p:sldId id="281" r:id="rId19"/>
  </p:sldIdLst>
  <p:sldSz cx="12192000" cy="6858000"/>
  <p:notesSz cx="6858000" cy="9144000"/>
  <p:embeddedFontLst>
    <p:embeddedFont>
      <p:font typeface="Calibri" panose="020F0502020204030204" pitchFamily="34" charset="0"/>
      <p:regular r:id="rId22"/>
      <p:bold r:id="rId23"/>
    </p:embeddedFont>
    <p:embeddedFont>
      <p:font typeface="A Jannat LT" panose="01000000000000000000" pitchFamily="2" charset="-78"/>
      <p:regular r:id="rId24"/>
      <p:bold r:id="rId25"/>
    </p:embeddedFont>
    <p:embeddedFont>
      <p:font typeface="Malgun Gothic" panose="020B0503020000020004" pitchFamily="34" charset="-127"/>
      <p:regular r:id="rId26"/>
      <p:bold r:id="rId27"/>
    </p:embeddedFont>
  </p:embeddedFontLst>
  <p:defaultText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B90"/>
    <a:srgbClr val="36A5CA"/>
    <a:srgbClr val="048BBB"/>
    <a:srgbClr val="2A7F9B"/>
    <a:srgbClr val="038BBB"/>
    <a:srgbClr val="35A3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912" autoAdjust="0"/>
    <p:restoredTop sz="94660"/>
  </p:normalViewPr>
  <p:slideViewPr>
    <p:cSldViewPr snapToGrid="0">
      <p:cViewPr varScale="1">
        <p:scale>
          <a:sx n="93" d="100"/>
          <a:sy n="93" d="100"/>
        </p:scale>
        <p:origin x="96" y="21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Category 1</c:v>
                </c:pt>
                <c:pt idx="1">
                  <c:v>Category 2</c:v>
                </c:pt>
                <c:pt idx="2">
                  <c:v>Category 3</c:v>
                </c:pt>
                <c:pt idx="3">
                  <c:v>Category 4</c:v>
                </c:pt>
                <c:pt idx="4">
                  <c:v>Category 5</c:v>
                </c:pt>
                <c:pt idx="5">
                  <c:v>Category 6</c:v>
                </c:pt>
                <c:pt idx="6">
                  <c:v>Category 7</c:v>
                </c:pt>
                <c:pt idx="7">
                  <c:v>Category 8</c:v>
                </c:pt>
                <c:pt idx="8">
                  <c:v>Category 9</c:v>
                </c:pt>
                <c:pt idx="9">
                  <c:v>Category 10</c:v>
                </c:pt>
              </c:strCache>
            </c:strRef>
          </c:cat>
          <c:val>
            <c:numRef>
              <c:f>Sheet1!$B$2:$B$11</c:f>
              <c:numCache>
                <c:formatCode>General</c:formatCode>
                <c:ptCount val="10"/>
                <c:pt idx="0">
                  <c:v>4.3</c:v>
                </c:pt>
                <c:pt idx="1">
                  <c:v>2.5</c:v>
                </c:pt>
                <c:pt idx="2">
                  <c:v>3.5</c:v>
                </c:pt>
                <c:pt idx="3">
                  <c:v>4.5</c:v>
                </c:pt>
                <c:pt idx="4">
                  <c:v>1</c:v>
                </c:pt>
                <c:pt idx="5">
                  <c:v>4</c:v>
                </c:pt>
                <c:pt idx="6">
                  <c:v>2</c:v>
                </c:pt>
                <c:pt idx="7">
                  <c:v>4</c:v>
                </c:pt>
                <c:pt idx="8">
                  <c:v>6</c:v>
                </c:pt>
                <c:pt idx="9">
                  <c:v>5.5</c:v>
                </c:pt>
              </c:numCache>
            </c:numRef>
          </c:val>
          <c:smooth val="0"/>
          <c:extLst xmlns:c16r2="http://schemas.microsoft.com/office/drawing/2015/06/chart">
            <c:ext xmlns:c16="http://schemas.microsoft.com/office/drawing/2014/chart" uri="{C3380CC4-5D6E-409C-BE32-E72D297353CC}">
              <c16:uniqueId val="{00000000-BAF6-4574-8367-BDDC96171C73}"/>
            </c:ext>
          </c:extLst>
        </c:ser>
        <c:ser>
          <c:idx val="1"/>
          <c:order val="1"/>
          <c:tx>
            <c:strRef>
              <c:f>Sheet1!$C$1</c:f>
              <c:strCache>
                <c:ptCount val="1"/>
                <c:pt idx="0">
                  <c:v>Series 2</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Sheet1!$A$2:$A$11</c:f>
              <c:strCache>
                <c:ptCount val="10"/>
                <c:pt idx="0">
                  <c:v>Category 1</c:v>
                </c:pt>
                <c:pt idx="1">
                  <c:v>Category 2</c:v>
                </c:pt>
                <c:pt idx="2">
                  <c:v>Category 3</c:v>
                </c:pt>
                <c:pt idx="3">
                  <c:v>Category 4</c:v>
                </c:pt>
                <c:pt idx="4">
                  <c:v>Category 5</c:v>
                </c:pt>
                <c:pt idx="5">
                  <c:v>Category 6</c:v>
                </c:pt>
                <c:pt idx="6">
                  <c:v>Category 7</c:v>
                </c:pt>
                <c:pt idx="7">
                  <c:v>Category 8</c:v>
                </c:pt>
                <c:pt idx="8">
                  <c:v>Category 9</c:v>
                </c:pt>
                <c:pt idx="9">
                  <c:v>Category 10</c:v>
                </c:pt>
              </c:strCache>
            </c:strRef>
          </c:cat>
          <c:val>
            <c:numRef>
              <c:f>Sheet1!$C$2:$C$11</c:f>
              <c:numCache>
                <c:formatCode>General</c:formatCode>
                <c:ptCount val="10"/>
                <c:pt idx="0">
                  <c:v>2.4</c:v>
                </c:pt>
                <c:pt idx="1">
                  <c:v>4.4000000000000004</c:v>
                </c:pt>
                <c:pt idx="2">
                  <c:v>1.8</c:v>
                </c:pt>
                <c:pt idx="3">
                  <c:v>2.8</c:v>
                </c:pt>
                <c:pt idx="4">
                  <c:v>2.8</c:v>
                </c:pt>
                <c:pt idx="5">
                  <c:v>5</c:v>
                </c:pt>
                <c:pt idx="6">
                  <c:v>6</c:v>
                </c:pt>
                <c:pt idx="7">
                  <c:v>4</c:v>
                </c:pt>
                <c:pt idx="8">
                  <c:v>2.8</c:v>
                </c:pt>
              </c:numCache>
            </c:numRef>
          </c:val>
          <c:smooth val="0"/>
          <c:extLst xmlns:c16r2="http://schemas.microsoft.com/office/drawing/2015/06/chart">
            <c:ext xmlns:c16="http://schemas.microsoft.com/office/drawing/2014/chart" uri="{C3380CC4-5D6E-409C-BE32-E72D297353CC}">
              <c16:uniqueId val="{00000001-BAF6-4574-8367-BDDC96171C73}"/>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Category 1</c:v>
                </c:pt>
                <c:pt idx="1">
                  <c:v>Category 2</c:v>
                </c:pt>
                <c:pt idx="2">
                  <c:v>Category 3</c:v>
                </c:pt>
                <c:pt idx="3">
                  <c:v>Category 4</c:v>
                </c:pt>
                <c:pt idx="4">
                  <c:v>Category 5</c:v>
                </c:pt>
                <c:pt idx="5">
                  <c:v>Category 6</c:v>
                </c:pt>
                <c:pt idx="6">
                  <c:v>Category 7</c:v>
                </c:pt>
                <c:pt idx="7">
                  <c:v>Category 8</c:v>
                </c:pt>
                <c:pt idx="8">
                  <c:v>Category 9</c:v>
                </c:pt>
                <c:pt idx="9">
                  <c:v>Category 10</c:v>
                </c:pt>
              </c:strCache>
            </c:strRef>
          </c:cat>
          <c:val>
            <c:numRef>
              <c:f>Sheet1!$D$2:$D$11</c:f>
              <c:numCache>
                <c:formatCode>General</c:formatCode>
                <c:ptCount val="10"/>
                <c:pt idx="0">
                  <c:v>2</c:v>
                </c:pt>
                <c:pt idx="1">
                  <c:v>2</c:v>
                </c:pt>
                <c:pt idx="2">
                  <c:v>3</c:v>
                </c:pt>
                <c:pt idx="3">
                  <c:v>5</c:v>
                </c:pt>
                <c:pt idx="4">
                  <c:v>3</c:v>
                </c:pt>
                <c:pt idx="5">
                  <c:v>6</c:v>
                </c:pt>
                <c:pt idx="6">
                  <c:v>7</c:v>
                </c:pt>
                <c:pt idx="7">
                  <c:v>3</c:v>
                </c:pt>
                <c:pt idx="8">
                  <c:v>5</c:v>
                </c:pt>
                <c:pt idx="9">
                  <c:v>4</c:v>
                </c:pt>
              </c:numCache>
            </c:numRef>
          </c:val>
          <c:smooth val="0"/>
          <c:extLst xmlns:c16r2="http://schemas.microsoft.com/office/drawing/2015/06/chart">
            <c:ext xmlns:c16="http://schemas.microsoft.com/office/drawing/2014/chart" uri="{C3380CC4-5D6E-409C-BE32-E72D297353CC}">
              <c16:uniqueId val="{00000002-BAF6-4574-8367-BDDC96171C73}"/>
            </c:ext>
          </c:extLst>
        </c:ser>
        <c:dLbls>
          <c:showLegendKey val="0"/>
          <c:showVal val="0"/>
          <c:showCatName val="0"/>
          <c:showSerName val="0"/>
          <c:showPercent val="0"/>
          <c:showBubbleSize val="0"/>
        </c:dLbls>
        <c:marker val="1"/>
        <c:smooth val="0"/>
        <c:axId val="-1522038288"/>
        <c:axId val="-1522039920"/>
      </c:lineChart>
      <c:catAx>
        <c:axId val="-152203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65000"/>
                  </a:schemeClr>
                </a:solidFill>
                <a:latin typeface="A Jannat LT" panose="01000000000000000000" pitchFamily="2" charset="-78"/>
                <a:ea typeface="+mn-ea"/>
                <a:cs typeface="A Jannat LT" panose="01000000000000000000" pitchFamily="2" charset="-78"/>
              </a:defRPr>
            </a:pPr>
            <a:endParaRPr lang="en-US"/>
          </a:p>
        </c:txPr>
        <c:crossAx val="-1522039920"/>
        <c:crosses val="autoZero"/>
        <c:auto val="1"/>
        <c:lblAlgn val="ctr"/>
        <c:lblOffset val="100"/>
        <c:noMultiLvlLbl val="0"/>
      </c:catAx>
      <c:valAx>
        <c:axId val="-15220399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65000"/>
                  </a:schemeClr>
                </a:solidFill>
                <a:latin typeface="+mn-lt"/>
                <a:ea typeface="+mn-ea"/>
                <a:cs typeface="+mn-cs"/>
              </a:defRPr>
            </a:pPr>
            <a:endParaRPr lang="en-US"/>
          </a:p>
        </c:txPr>
        <c:crossAx val="-152203828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95E7-4AF7-849C-6AC88CECBAC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5E7-4AF7-849C-6AC88CECBAC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95E7-4AF7-849C-6AC88CECBACF}"/>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95E7-4AF7-849C-6AC88CECBACF}"/>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95E7-4AF7-849C-6AC88CECBACF}"/>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D5F9C65D-C0ED-4E66-97CE-210B4298ECA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a-ET"/>
          </a:p>
        </p:txBody>
      </p:sp>
      <p:sp>
        <p:nvSpPr>
          <p:cNvPr id="3" name="Date Placeholder 2">
            <a:extLst>
              <a:ext uri="{FF2B5EF4-FFF2-40B4-BE49-F238E27FC236}">
                <a16:creationId xmlns="" xmlns:a16="http://schemas.microsoft.com/office/drawing/2014/main" id="{3566709A-3420-49A6-B730-6C02A9933DF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74B792CC-AE9D-4750-9184-E734C4EC142F}" type="datetimeFigureOut">
              <a:rPr lang="aa-ET" smtClean="0"/>
              <a:t>28/09/2019</a:t>
            </a:fld>
            <a:endParaRPr lang="aa-ET"/>
          </a:p>
        </p:txBody>
      </p:sp>
      <p:sp>
        <p:nvSpPr>
          <p:cNvPr id="4" name="Footer Placeholder 3">
            <a:extLst>
              <a:ext uri="{FF2B5EF4-FFF2-40B4-BE49-F238E27FC236}">
                <a16:creationId xmlns="" xmlns:a16="http://schemas.microsoft.com/office/drawing/2014/main" id="{8A464C90-99EC-4B08-933D-E4004D9290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aa-ET"/>
          </a:p>
        </p:txBody>
      </p:sp>
      <p:sp>
        <p:nvSpPr>
          <p:cNvPr id="5" name="Slide Number Placeholder 4">
            <a:extLst>
              <a:ext uri="{FF2B5EF4-FFF2-40B4-BE49-F238E27FC236}">
                <a16:creationId xmlns="" xmlns:a16="http://schemas.microsoft.com/office/drawing/2014/main" id="{52510A7A-1CFD-47DB-86AD-D58DD2953B1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a:defRPr sz="1200"/>
            </a:lvl1pPr>
          </a:lstStyle>
          <a:p>
            <a:fld id="{9E2A8091-1ED4-4218-A2A2-3A9E750D2E3D}" type="slidenum">
              <a:rPr lang="aa-ET" smtClean="0"/>
              <a:t>‹#›</a:t>
            </a:fld>
            <a:endParaRPr lang="aa-ET"/>
          </a:p>
        </p:txBody>
      </p:sp>
    </p:spTree>
    <p:extLst>
      <p:ext uri="{BB962C8B-B14F-4D97-AF65-F5344CB8AC3E}">
        <p14:creationId xmlns:p14="http://schemas.microsoft.com/office/powerpoint/2010/main" val="18858474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a-E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718DEAB-F786-42A1-B6F8-C45F66EF44F6}" type="datetimeFigureOut">
              <a:rPr lang="aa-ET" smtClean="0"/>
              <a:t>28/09/2019</a:t>
            </a:fld>
            <a:endParaRPr lang="aa-E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aa-E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aa-E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0D9E2D6B-3365-4E33-97F1-71170CB9FF0F}" type="slidenum">
              <a:rPr lang="aa-ET" smtClean="0"/>
              <a:t>‹#›</a:t>
            </a:fld>
            <a:endParaRPr lang="aa-ET"/>
          </a:p>
        </p:txBody>
      </p:sp>
    </p:spTree>
    <p:extLst>
      <p:ext uri="{BB962C8B-B14F-4D97-AF65-F5344CB8AC3E}">
        <p14:creationId xmlns:p14="http://schemas.microsoft.com/office/powerpoint/2010/main" val="1455134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المقدمة">
    <p:spTree>
      <p:nvGrpSpPr>
        <p:cNvPr id="1" name=""/>
        <p:cNvGrpSpPr/>
        <p:nvPr/>
      </p:nvGrpSpPr>
      <p:grpSpPr>
        <a:xfrm>
          <a:off x="0" y="0"/>
          <a:ext cx="0" cy="0"/>
          <a:chOff x="0" y="0"/>
          <a:chExt cx="0" cy="0"/>
        </a:xfrm>
      </p:grpSpPr>
      <p:sp>
        <p:nvSpPr>
          <p:cNvPr id="15" name="Rectangle 14">
            <a:extLst>
              <a:ext uri="{FF2B5EF4-FFF2-40B4-BE49-F238E27FC236}">
                <a16:creationId xmlns="" xmlns:a16="http://schemas.microsoft.com/office/drawing/2014/main" id="{D780A09A-6490-4EB0-BE6B-D3CD9BA000B4}"/>
              </a:ext>
            </a:extLst>
          </p:cNvPr>
          <p:cNvSpPr/>
          <p:nvPr userDrawn="1"/>
        </p:nvSpPr>
        <p:spPr>
          <a:xfrm>
            <a:off x="-2" y="0"/>
            <a:ext cx="7372351" cy="4068535"/>
          </a:xfrm>
          <a:prstGeom prst="rect">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32" name="Freeform: Shape 31">
            <a:extLst>
              <a:ext uri="{FF2B5EF4-FFF2-40B4-BE49-F238E27FC236}">
                <a16:creationId xmlns="" xmlns:a16="http://schemas.microsoft.com/office/drawing/2014/main" id="{CA96A128-3D9E-4BEC-A446-FE04A0C1CC88}"/>
              </a:ext>
            </a:extLst>
          </p:cNvPr>
          <p:cNvSpPr/>
          <p:nvPr userDrawn="1"/>
        </p:nvSpPr>
        <p:spPr>
          <a:xfrm flipH="1">
            <a:off x="0" y="0"/>
            <a:ext cx="12192000" cy="6858000"/>
          </a:xfrm>
          <a:custGeom>
            <a:avLst/>
            <a:gdLst>
              <a:gd name="connsiteX0" fmla="*/ 7913096 w 12192000"/>
              <a:gd name="connsiteY0" fmla="*/ 0 h 6858000"/>
              <a:gd name="connsiteX1" fmla="*/ 0 w 12192000"/>
              <a:gd name="connsiteY1" fmla="*/ 0 h 6858000"/>
              <a:gd name="connsiteX2" fmla="*/ 0 w 12192000"/>
              <a:gd name="connsiteY2" fmla="*/ 6858000 h 6858000"/>
              <a:gd name="connsiteX3" fmla="*/ 9272748 w 12192000"/>
              <a:gd name="connsiteY3" fmla="*/ 6858000 h 6858000"/>
              <a:gd name="connsiteX4" fmla="*/ 12192000 w 12192000"/>
              <a:gd name="connsiteY4" fmla="*/ 4076700 h 6858000"/>
              <a:gd name="connsiteX5" fmla="*/ 7913096 w 121920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7913096" y="0"/>
                </a:moveTo>
                <a:lnTo>
                  <a:pt x="0" y="0"/>
                </a:lnTo>
                <a:lnTo>
                  <a:pt x="0" y="6858000"/>
                </a:lnTo>
                <a:lnTo>
                  <a:pt x="9272748" y="6858000"/>
                </a:lnTo>
                <a:lnTo>
                  <a:pt x="12192000" y="4076700"/>
                </a:lnTo>
                <a:lnTo>
                  <a:pt x="7913096" y="0"/>
                </a:lnTo>
                <a:close/>
              </a:path>
            </a:pathLst>
          </a:custGeom>
          <a:solidFill>
            <a:srgbClr val="048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28" name="Freeform: Shape 27">
            <a:extLst>
              <a:ext uri="{FF2B5EF4-FFF2-40B4-BE49-F238E27FC236}">
                <a16:creationId xmlns="" xmlns:a16="http://schemas.microsoft.com/office/drawing/2014/main" id="{539D0187-8648-4669-B7F4-D594835693AA}"/>
              </a:ext>
            </a:extLst>
          </p:cNvPr>
          <p:cNvSpPr/>
          <p:nvPr userDrawn="1"/>
        </p:nvSpPr>
        <p:spPr>
          <a:xfrm>
            <a:off x="3486150" y="0"/>
            <a:ext cx="8705850" cy="6858000"/>
          </a:xfrm>
          <a:custGeom>
            <a:avLst/>
            <a:gdLst>
              <a:gd name="connsiteX0" fmla="*/ 4278904 w 8705850"/>
              <a:gd name="connsiteY0" fmla="*/ 0 h 6858000"/>
              <a:gd name="connsiteX1" fmla="*/ 8705850 w 8705850"/>
              <a:gd name="connsiteY1" fmla="*/ 0 h 6858000"/>
              <a:gd name="connsiteX2" fmla="*/ 8705850 w 8705850"/>
              <a:gd name="connsiteY2" fmla="*/ 6858000 h 6858000"/>
              <a:gd name="connsiteX3" fmla="*/ 2919253 w 8705850"/>
              <a:gd name="connsiteY3" fmla="*/ 6858000 h 6858000"/>
              <a:gd name="connsiteX4" fmla="*/ 0 w 8705850"/>
              <a:gd name="connsiteY4" fmla="*/ 4076700 h 6858000"/>
              <a:gd name="connsiteX5" fmla="*/ 4278904 w 870585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05850" h="6858000">
                <a:moveTo>
                  <a:pt x="4278904" y="0"/>
                </a:moveTo>
                <a:lnTo>
                  <a:pt x="8705850" y="0"/>
                </a:lnTo>
                <a:lnTo>
                  <a:pt x="8705850" y="6858000"/>
                </a:lnTo>
                <a:lnTo>
                  <a:pt x="2919253" y="6858000"/>
                </a:lnTo>
                <a:lnTo>
                  <a:pt x="0" y="4076700"/>
                </a:lnTo>
                <a:lnTo>
                  <a:pt x="4278904" y="0"/>
                </a:lnTo>
                <a:close/>
              </a:path>
            </a:pathLst>
          </a:cu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14" name="Right Triangle 13">
            <a:extLst>
              <a:ext uri="{FF2B5EF4-FFF2-40B4-BE49-F238E27FC236}">
                <a16:creationId xmlns="" xmlns:a16="http://schemas.microsoft.com/office/drawing/2014/main" id="{7D506406-B590-44C2-A76C-587CFB6ED8B0}"/>
              </a:ext>
            </a:extLst>
          </p:cNvPr>
          <p:cNvSpPr/>
          <p:nvPr userDrawn="1"/>
        </p:nvSpPr>
        <p:spPr>
          <a:xfrm rot="10800000">
            <a:off x="6484840" y="0"/>
            <a:ext cx="5711641" cy="3550024"/>
          </a:xfrm>
          <a:prstGeom prst="rtTriangle">
            <a:avLst/>
          </a:prstGeom>
          <a:solidFill>
            <a:schemeClr val="tx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Tree>
    <p:extLst>
      <p:ext uri="{BB962C8B-B14F-4D97-AF65-F5344CB8AC3E}">
        <p14:creationId xmlns:p14="http://schemas.microsoft.com/office/powerpoint/2010/main" val="246225458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73E4F27-A6BE-476D-AECF-17C9F71D1C79}"/>
              </a:ext>
            </a:extLst>
          </p:cNvPr>
          <p:cNvSpPr>
            <a:spLocks noGrp="1"/>
          </p:cNvSpPr>
          <p:nvPr>
            <p:ph type="title"/>
          </p:nvPr>
        </p:nvSpPr>
        <p:spPr/>
        <p:txBody>
          <a:bodyPr/>
          <a:lstStyle/>
          <a:p>
            <a:r>
              <a:rPr lang="en-US"/>
              <a:t>Click to edit Master title style</a:t>
            </a:r>
            <a:endParaRPr lang="aa-ET"/>
          </a:p>
        </p:txBody>
      </p:sp>
      <p:sp>
        <p:nvSpPr>
          <p:cNvPr id="3" name="Vertical Text Placeholder 2">
            <a:extLst>
              <a:ext uri="{FF2B5EF4-FFF2-40B4-BE49-F238E27FC236}">
                <a16:creationId xmlns="" xmlns:a16="http://schemas.microsoft.com/office/drawing/2014/main" id="{D42FBF5F-47E2-4DD8-97D6-36D8FFD7C7A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Date Placeholder 3">
            <a:extLst>
              <a:ext uri="{FF2B5EF4-FFF2-40B4-BE49-F238E27FC236}">
                <a16:creationId xmlns="" xmlns:a16="http://schemas.microsoft.com/office/drawing/2014/main" id="{ECD2EADA-69AE-40A5-9935-F899BB3B8D2E}"/>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5" name="Footer Placeholder 4">
            <a:extLst>
              <a:ext uri="{FF2B5EF4-FFF2-40B4-BE49-F238E27FC236}">
                <a16:creationId xmlns="" xmlns:a16="http://schemas.microsoft.com/office/drawing/2014/main" id="{90A0B792-A983-4858-A30F-E8074679D838}"/>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4E66C51C-30A8-4F75-8C79-B66461FF8677}"/>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1462998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41D0DAD9-2ED4-4094-96C5-FC1F0E245E8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aa-ET"/>
          </a:p>
        </p:txBody>
      </p:sp>
      <p:sp>
        <p:nvSpPr>
          <p:cNvPr id="3" name="Vertical Text Placeholder 2">
            <a:extLst>
              <a:ext uri="{FF2B5EF4-FFF2-40B4-BE49-F238E27FC236}">
                <a16:creationId xmlns="" xmlns:a16="http://schemas.microsoft.com/office/drawing/2014/main" id="{573B72DA-A0B4-41FB-BF76-D97CDA7270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Date Placeholder 3">
            <a:extLst>
              <a:ext uri="{FF2B5EF4-FFF2-40B4-BE49-F238E27FC236}">
                <a16:creationId xmlns="" xmlns:a16="http://schemas.microsoft.com/office/drawing/2014/main" id="{FA45DFE4-F2E5-4265-A9FD-AC9370082A5C}"/>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5" name="Footer Placeholder 4">
            <a:extLst>
              <a:ext uri="{FF2B5EF4-FFF2-40B4-BE49-F238E27FC236}">
                <a16:creationId xmlns="" xmlns:a16="http://schemas.microsoft.com/office/drawing/2014/main" id="{EA32061E-C968-4021-929D-BDD2AEF1E154}"/>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00307B05-5E25-434D-A02B-A927703FEC49}"/>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21828163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4539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9422490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1279541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386EF114-A78D-4DF8-9C00-A86955A66A97}"/>
              </a:ext>
            </a:extLst>
          </p:cNvPr>
          <p:cNvSpPr/>
          <p:nvPr userDrawn="1"/>
        </p:nvSpPr>
        <p:spPr>
          <a:xfrm>
            <a:off x="-2" y="0"/>
            <a:ext cx="7372351" cy="4068535"/>
          </a:xfrm>
          <a:prstGeom prst="rect">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9" name="Freeform: Shape 8">
            <a:extLst>
              <a:ext uri="{FF2B5EF4-FFF2-40B4-BE49-F238E27FC236}">
                <a16:creationId xmlns="" xmlns:a16="http://schemas.microsoft.com/office/drawing/2014/main" id="{1737D460-EA53-4473-9FA0-8EC2EC509596}"/>
              </a:ext>
            </a:extLst>
          </p:cNvPr>
          <p:cNvSpPr/>
          <p:nvPr userDrawn="1"/>
        </p:nvSpPr>
        <p:spPr>
          <a:xfrm flipH="1">
            <a:off x="0" y="0"/>
            <a:ext cx="12192000" cy="6858000"/>
          </a:xfrm>
          <a:custGeom>
            <a:avLst/>
            <a:gdLst>
              <a:gd name="connsiteX0" fmla="*/ 7913096 w 12192000"/>
              <a:gd name="connsiteY0" fmla="*/ 0 h 6858000"/>
              <a:gd name="connsiteX1" fmla="*/ 0 w 12192000"/>
              <a:gd name="connsiteY1" fmla="*/ 0 h 6858000"/>
              <a:gd name="connsiteX2" fmla="*/ 0 w 12192000"/>
              <a:gd name="connsiteY2" fmla="*/ 6858000 h 6858000"/>
              <a:gd name="connsiteX3" fmla="*/ 9272748 w 12192000"/>
              <a:gd name="connsiteY3" fmla="*/ 6858000 h 6858000"/>
              <a:gd name="connsiteX4" fmla="*/ 12192000 w 12192000"/>
              <a:gd name="connsiteY4" fmla="*/ 4076700 h 6858000"/>
              <a:gd name="connsiteX5" fmla="*/ 7913096 w 121920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7913096" y="0"/>
                </a:moveTo>
                <a:lnTo>
                  <a:pt x="0" y="0"/>
                </a:lnTo>
                <a:lnTo>
                  <a:pt x="0" y="6858000"/>
                </a:lnTo>
                <a:lnTo>
                  <a:pt x="9272748" y="6858000"/>
                </a:lnTo>
                <a:lnTo>
                  <a:pt x="12192000" y="4076700"/>
                </a:lnTo>
                <a:lnTo>
                  <a:pt x="7913096" y="0"/>
                </a:lnTo>
                <a:close/>
              </a:path>
            </a:pathLst>
          </a:custGeom>
          <a:solidFill>
            <a:srgbClr val="048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10" name="Freeform: Shape 9">
            <a:extLst>
              <a:ext uri="{FF2B5EF4-FFF2-40B4-BE49-F238E27FC236}">
                <a16:creationId xmlns="" xmlns:a16="http://schemas.microsoft.com/office/drawing/2014/main" id="{B86D32EB-F06B-4033-B8F4-0491F6B7481C}"/>
              </a:ext>
            </a:extLst>
          </p:cNvPr>
          <p:cNvSpPr/>
          <p:nvPr userDrawn="1"/>
        </p:nvSpPr>
        <p:spPr>
          <a:xfrm>
            <a:off x="3486150" y="0"/>
            <a:ext cx="8705850" cy="6858000"/>
          </a:xfrm>
          <a:custGeom>
            <a:avLst/>
            <a:gdLst>
              <a:gd name="connsiteX0" fmla="*/ 4278904 w 8705850"/>
              <a:gd name="connsiteY0" fmla="*/ 0 h 6858000"/>
              <a:gd name="connsiteX1" fmla="*/ 8705850 w 8705850"/>
              <a:gd name="connsiteY1" fmla="*/ 0 h 6858000"/>
              <a:gd name="connsiteX2" fmla="*/ 8705850 w 8705850"/>
              <a:gd name="connsiteY2" fmla="*/ 6858000 h 6858000"/>
              <a:gd name="connsiteX3" fmla="*/ 2919253 w 8705850"/>
              <a:gd name="connsiteY3" fmla="*/ 6858000 h 6858000"/>
              <a:gd name="connsiteX4" fmla="*/ 0 w 8705850"/>
              <a:gd name="connsiteY4" fmla="*/ 4076700 h 6858000"/>
              <a:gd name="connsiteX5" fmla="*/ 4278904 w 870585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05850" h="6858000">
                <a:moveTo>
                  <a:pt x="4278904" y="0"/>
                </a:moveTo>
                <a:lnTo>
                  <a:pt x="8705850" y="0"/>
                </a:lnTo>
                <a:lnTo>
                  <a:pt x="8705850" y="6858000"/>
                </a:lnTo>
                <a:lnTo>
                  <a:pt x="2919253" y="6858000"/>
                </a:lnTo>
                <a:lnTo>
                  <a:pt x="0" y="4076700"/>
                </a:lnTo>
                <a:lnTo>
                  <a:pt x="4278904" y="0"/>
                </a:lnTo>
                <a:close/>
              </a:path>
            </a:pathLst>
          </a:cu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11" name="Right Triangle 10">
            <a:extLst>
              <a:ext uri="{FF2B5EF4-FFF2-40B4-BE49-F238E27FC236}">
                <a16:creationId xmlns="" xmlns:a16="http://schemas.microsoft.com/office/drawing/2014/main" id="{DFE9ED16-CA8C-4806-BE0C-32D2F3659D6B}"/>
              </a:ext>
            </a:extLst>
          </p:cNvPr>
          <p:cNvSpPr/>
          <p:nvPr userDrawn="1"/>
        </p:nvSpPr>
        <p:spPr>
          <a:xfrm rot="10800000">
            <a:off x="6484840" y="0"/>
            <a:ext cx="5711641" cy="3550024"/>
          </a:xfrm>
          <a:prstGeom prst="rtTriangle">
            <a:avLst/>
          </a:prstGeom>
          <a:solidFill>
            <a:schemeClr val="tx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12" name="Rectangle 11">
            <a:extLst>
              <a:ext uri="{FF2B5EF4-FFF2-40B4-BE49-F238E27FC236}">
                <a16:creationId xmlns="" xmlns:a16="http://schemas.microsoft.com/office/drawing/2014/main" id="{1EA518B6-4A8D-4D34-9F9C-2E5DF2306BB1}"/>
              </a:ext>
            </a:extLst>
          </p:cNvPr>
          <p:cNvSpPr/>
          <p:nvPr userDrawn="1"/>
        </p:nvSpPr>
        <p:spPr>
          <a:xfrm>
            <a:off x="-1" y="1990165"/>
            <a:ext cx="12192000" cy="4867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Tree>
    <p:extLst>
      <p:ext uri="{BB962C8B-B14F-4D97-AF65-F5344CB8AC3E}">
        <p14:creationId xmlns:p14="http://schemas.microsoft.com/office/powerpoint/2010/main" val="1961866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7" name="Picture Placeholder 16">
            <a:extLst>
              <a:ext uri="{FF2B5EF4-FFF2-40B4-BE49-F238E27FC236}">
                <a16:creationId xmlns="" xmlns:a16="http://schemas.microsoft.com/office/drawing/2014/main" id="{89D85106-A470-4F34-B746-F49D901D3BE4}"/>
              </a:ext>
            </a:extLst>
          </p:cNvPr>
          <p:cNvSpPr>
            <a:spLocks noGrp="1"/>
          </p:cNvSpPr>
          <p:nvPr>
            <p:ph type="pic" sz="quarter" idx="10"/>
          </p:nvPr>
        </p:nvSpPr>
        <p:spPr>
          <a:xfrm>
            <a:off x="8621034" y="2521131"/>
            <a:ext cx="1080000" cy="1080000"/>
          </a:xfrm>
          <a:custGeom>
            <a:avLst/>
            <a:gdLst>
              <a:gd name="connsiteX0" fmla="*/ 692491 w 1384981"/>
              <a:gd name="connsiteY0" fmla="*/ 0 h 1384982"/>
              <a:gd name="connsiteX1" fmla="*/ 1370913 w 1384981"/>
              <a:gd name="connsiteY1" fmla="*/ 552930 h 1384982"/>
              <a:gd name="connsiteX2" fmla="*/ 1384981 w 1384981"/>
              <a:gd name="connsiteY2" fmla="*/ 692481 h 1384982"/>
              <a:gd name="connsiteX3" fmla="*/ 1384981 w 1384981"/>
              <a:gd name="connsiteY3" fmla="*/ 692501 h 1384982"/>
              <a:gd name="connsiteX4" fmla="*/ 1370913 w 1384981"/>
              <a:gd name="connsiteY4" fmla="*/ 832052 h 1384982"/>
              <a:gd name="connsiteX5" fmla="*/ 692491 w 1384981"/>
              <a:gd name="connsiteY5" fmla="*/ 1384982 h 1384982"/>
              <a:gd name="connsiteX6" fmla="*/ 0 w 1384981"/>
              <a:gd name="connsiteY6" fmla="*/ 692491 h 1384982"/>
              <a:gd name="connsiteX7" fmla="*/ 692491 w 1384981"/>
              <a:gd name="connsiteY7" fmla="*/ 0 h 138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4981" h="1384982">
                <a:moveTo>
                  <a:pt x="692491" y="0"/>
                </a:moveTo>
                <a:cubicBezTo>
                  <a:pt x="1027137" y="0"/>
                  <a:pt x="1306341" y="237374"/>
                  <a:pt x="1370913" y="552930"/>
                </a:cubicBezTo>
                <a:lnTo>
                  <a:pt x="1384981" y="692481"/>
                </a:lnTo>
                <a:lnTo>
                  <a:pt x="1384981" y="692501"/>
                </a:lnTo>
                <a:lnTo>
                  <a:pt x="1370913" y="832052"/>
                </a:lnTo>
                <a:cubicBezTo>
                  <a:pt x="1306341" y="1147609"/>
                  <a:pt x="1027137" y="1384982"/>
                  <a:pt x="692491" y="1384982"/>
                </a:cubicBezTo>
                <a:cubicBezTo>
                  <a:pt x="310039" y="1384982"/>
                  <a:pt x="0" y="1074943"/>
                  <a:pt x="0" y="692491"/>
                </a:cubicBezTo>
                <a:cubicBezTo>
                  <a:pt x="0" y="310039"/>
                  <a:pt x="310039" y="0"/>
                  <a:pt x="692491" y="0"/>
                </a:cubicBezTo>
                <a:close/>
              </a:path>
            </a:pathLst>
          </a:custGeom>
        </p:spPr>
        <p:txBody>
          <a:bodyPr wrap="square">
            <a:noAutofit/>
          </a:bodyPr>
          <a:lstStyle>
            <a:lvl1pPr algn="l" rtl="0">
              <a:defRPr/>
            </a:lvl1pPr>
          </a:lstStyle>
          <a:p>
            <a:endParaRPr lang="aa-ET" dirty="0"/>
          </a:p>
        </p:txBody>
      </p:sp>
      <p:sp>
        <p:nvSpPr>
          <p:cNvPr id="18" name="Picture Placeholder 17">
            <a:extLst>
              <a:ext uri="{FF2B5EF4-FFF2-40B4-BE49-F238E27FC236}">
                <a16:creationId xmlns="" xmlns:a16="http://schemas.microsoft.com/office/drawing/2014/main" id="{9E8B5A30-8093-4E87-A715-4ABD50B83AB0}"/>
              </a:ext>
            </a:extLst>
          </p:cNvPr>
          <p:cNvSpPr>
            <a:spLocks noGrp="1"/>
          </p:cNvSpPr>
          <p:nvPr>
            <p:ph type="pic" sz="quarter" idx="11"/>
          </p:nvPr>
        </p:nvSpPr>
        <p:spPr>
          <a:xfrm>
            <a:off x="5403510" y="2521131"/>
            <a:ext cx="1080000" cy="1080000"/>
          </a:xfrm>
          <a:custGeom>
            <a:avLst/>
            <a:gdLst>
              <a:gd name="connsiteX0" fmla="*/ 692490 w 1384981"/>
              <a:gd name="connsiteY0" fmla="*/ 0 h 1384982"/>
              <a:gd name="connsiteX1" fmla="*/ 1384981 w 1384981"/>
              <a:gd name="connsiteY1" fmla="*/ 692491 h 1384982"/>
              <a:gd name="connsiteX2" fmla="*/ 692490 w 1384981"/>
              <a:gd name="connsiteY2" fmla="*/ 1384982 h 1384982"/>
              <a:gd name="connsiteX3" fmla="*/ 14068 w 1384981"/>
              <a:gd name="connsiteY3" fmla="*/ 832052 h 1384982"/>
              <a:gd name="connsiteX4" fmla="*/ 0 w 1384981"/>
              <a:gd name="connsiteY4" fmla="*/ 692501 h 1384982"/>
              <a:gd name="connsiteX5" fmla="*/ 0 w 1384981"/>
              <a:gd name="connsiteY5" fmla="*/ 692481 h 1384982"/>
              <a:gd name="connsiteX6" fmla="*/ 14068 w 1384981"/>
              <a:gd name="connsiteY6" fmla="*/ 552930 h 1384982"/>
              <a:gd name="connsiteX7" fmla="*/ 692490 w 1384981"/>
              <a:gd name="connsiteY7" fmla="*/ 0 h 138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4981" h="1384982">
                <a:moveTo>
                  <a:pt x="692490" y="0"/>
                </a:moveTo>
                <a:cubicBezTo>
                  <a:pt x="1074942" y="0"/>
                  <a:pt x="1384981" y="310039"/>
                  <a:pt x="1384981" y="692491"/>
                </a:cubicBezTo>
                <a:cubicBezTo>
                  <a:pt x="1384981" y="1074943"/>
                  <a:pt x="1074942" y="1384982"/>
                  <a:pt x="692490" y="1384982"/>
                </a:cubicBezTo>
                <a:cubicBezTo>
                  <a:pt x="357845" y="1384982"/>
                  <a:pt x="78640" y="1147609"/>
                  <a:pt x="14068" y="832052"/>
                </a:cubicBezTo>
                <a:lnTo>
                  <a:pt x="0" y="692501"/>
                </a:lnTo>
                <a:lnTo>
                  <a:pt x="0" y="692481"/>
                </a:lnTo>
                <a:lnTo>
                  <a:pt x="14068" y="552930"/>
                </a:lnTo>
                <a:cubicBezTo>
                  <a:pt x="78640" y="237374"/>
                  <a:pt x="357845" y="0"/>
                  <a:pt x="692490" y="0"/>
                </a:cubicBezTo>
                <a:close/>
              </a:path>
            </a:pathLst>
          </a:custGeom>
        </p:spPr>
        <p:txBody>
          <a:bodyPr wrap="square">
            <a:noAutofit/>
          </a:bodyPr>
          <a:lstStyle>
            <a:lvl1pPr algn="l" rtl="0">
              <a:defRPr/>
            </a:lvl1pPr>
          </a:lstStyle>
          <a:p>
            <a:endParaRPr lang="aa-ET" dirty="0"/>
          </a:p>
        </p:txBody>
      </p:sp>
      <p:sp>
        <p:nvSpPr>
          <p:cNvPr id="19" name="Picture Placeholder 18">
            <a:extLst>
              <a:ext uri="{FF2B5EF4-FFF2-40B4-BE49-F238E27FC236}">
                <a16:creationId xmlns="" xmlns:a16="http://schemas.microsoft.com/office/drawing/2014/main" id="{F13850D5-C452-4823-BD44-333F875CCAFA}"/>
              </a:ext>
            </a:extLst>
          </p:cNvPr>
          <p:cNvSpPr>
            <a:spLocks noGrp="1"/>
          </p:cNvSpPr>
          <p:nvPr>
            <p:ph type="pic" sz="quarter" idx="12"/>
          </p:nvPr>
        </p:nvSpPr>
        <p:spPr>
          <a:xfrm>
            <a:off x="1913561" y="2521131"/>
            <a:ext cx="1080000" cy="1080000"/>
          </a:xfrm>
          <a:custGeom>
            <a:avLst/>
            <a:gdLst>
              <a:gd name="connsiteX0" fmla="*/ 692490 w 1384981"/>
              <a:gd name="connsiteY0" fmla="*/ 0 h 1384982"/>
              <a:gd name="connsiteX1" fmla="*/ 1384981 w 1384981"/>
              <a:gd name="connsiteY1" fmla="*/ 692491 h 1384982"/>
              <a:gd name="connsiteX2" fmla="*/ 692490 w 1384981"/>
              <a:gd name="connsiteY2" fmla="*/ 1384982 h 1384982"/>
              <a:gd name="connsiteX3" fmla="*/ 14068 w 1384981"/>
              <a:gd name="connsiteY3" fmla="*/ 832052 h 1384982"/>
              <a:gd name="connsiteX4" fmla="*/ 0 w 1384981"/>
              <a:gd name="connsiteY4" fmla="*/ 692501 h 1384982"/>
              <a:gd name="connsiteX5" fmla="*/ 0 w 1384981"/>
              <a:gd name="connsiteY5" fmla="*/ 692481 h 1384982"/>
              <a:gd name="connsiteX6" fmla="*/ 14068 w 1384981"/>
              <a:gd name="connsiteY6" fmla="*/ 552930 h 1384982"/>
              <a:gd name="connsiteX7" fmla="*/ 692490 w 1384981"/>
              <a:gd name="connsiteY7" fmla="*/ 0 h 138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4981" h="1384982">
                <a:moveTo>
                  <a:pt x="692490" y="0"/>
                </a:moveTo>
                <a:cubicBezTo>
                  <a:pt x="1074942" y="0"/>
                  <a:pt x="1384981" y="310039"/>
                  <a:pt x="1384981" y="692491"/>
                </a:cubicBezTo>
                <a:cubicBezTo>
                  <a:pt x="1384981" y="1074943"/>
                  <a:pt x="1074942" y="1384982"/>
                  <a:pt x="692490" y="1384982"/>
                </a:cubicBezTo>
                <a:cubicBezTo>
                  <a:pt x="357845" y="1384982"/>
                  <a:pt x="78640" y="1147609"/>
                  <a:pt x="14068" y="832052"/>
                </a:cubicBezTo>
                <a:lnTo>
                  <a:pt x="0" y="692501"/>
                </a:lnTo>
                <a:lnTo>
                  <a:pt x="0" y="692481"/>
                </a:lnTo>
                <a:lnTo>
                  <a:pt x="14068" y="552930"/>
                </a:lnTo>
                <a:cubicBezTo>
                  <a:pt x="78640" y="237374"/>
                  <a:pt x="357845" y="0"/>
                  <a:pt x="692490" y="0"/>
                </a:cubicBezTo>
                <a:close/>
              </a:path>
            </a:pathLst>
          </a:custGeom>
        </p:spPr>
        <p:txBody>
          <a:bodyPr wrap="square">
            <a:noAutofit/>
          </a:bodyPr>
          <a:lstStyle>
            <a:lvl1pPr algn="l" rtl="0">
              <a:defRPr/>
            </a:lvl1pPr>
          </a:lstStyle>
          <a:p>
            <a:endParaRPr lang="aa-ET"/>
          </a:p>
        </p:txBody>
      </p:sp>
    </p:spTree>
    <p:extLst>
      <p:ext uri="{BB962C8B-B14F-4D97-AF65-F5344CB8AC3E}">
        <p14:creationId xmlns:p14="http://schemas.microsoft.com/office/powerpoint/2010/main" val="2122127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8E3E70-3B4D-4A34-B627-D82C9D7B2C41}"/>
              </a:ext>
            </a:extLst>
          </p:cNvPr>
          <p:cNvSpPr>
            <a:spLocks noGrp="1"/>
          </p:cNvSpPr>
          <p:nvPr>
            <p:ph type="title"/>
          </p:nvPr>
        </p:nvSpPr>
        <p:spPr/>
        <p:txBody>
          <a:bodyPr/>
          <a:lstStyle/>
          <a:p>
            <a:r>
              <a:rPr lang="en-US"/>
              <a:t>Click to edit Master title style</a:t>
            </a:r>
            <a:endParaRPr lang="aa-ET"/>
          </a:p>
        </p:txBody>
      </p:sp>
      <p:sp>
        <p:nvSpPr>
          <p:cNvPr id="3" name="Content Placeholder 2">
            <a:extLst>
              <a:ext uri="{FF2B5EF4-FFF2-40B4-BE49-F238E27FC236}">
                <a16:creationId xmlns="" xmlns:a16="http://schemas.microsoft.com/office/drawing/2014/main" id="{5246F87F-CCBB-4BC6-AAD7-71377079E3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Content Placeholder 3">
            <a:extLst>
              <a:ext uri="{FF2B5EF4-FFF2-40B4-BE49-F238E27FC236}">
                <a16:creationId xmlns="" xmlns:a16="http://schemas.microsoft.com/office/drawing/2014/main" id="{4F39C6C3-E865-45C1-932F-20824D95B93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5" name="Date Placeholder 4">
            <a:extLst>
              <a:ext uri="{FF2B5EF4-FFF2-40B4-BE49-F238E27FC236}">
                <a16:creationId xmlns="" xmlns:a16="http://schemas.microsoft.com/office/drawing/2014/main" id="{99E98579-A1DE-4487-A79E-91FEA74C6339}"/>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6" name="Footer Placeholder 5">
            <a:extLst>
              <a:ext uri="{FF2B5EF4-FFF2-40B4-BE49-F238E27FC236}">
                <a16:creationId xmlns="" xmlns:a16="http://schemas.microsoft.com/office/drawing/2014/main" id="{018373B7-DA1E-4039-B22C-BA60A5C28809}"/>
              </a:ext>
            </a:extLst>
          </p:cNvPr>
          <p:cNvSpPr>
            <a:spLocks noGrp="1"/>
          </p:cNvSpPr>
          <p:nvPr>
            <p:ph type="ftr" sz="quarter" idx="11"/>
          </p:nvPr>
        </p:nvSpPr>
        <p:spPr/>
        <p:txBody>
          <a:bodyPr/>
          <a:lstStyle/>
          <a:p>
            <a:endParaRPr lang="aa-ET"/>
          </a:p>
        </p:txBody>
      </p:sp>
      <p:sp>
        <p:nvSpPr>
          <p:cNvPr id="7" name="Slide Number Placeholder 6">
            <a:extLst>
              <a:ext uri="{FF2B5EF4-FFF2-40B4-BE49-F238E27FC236}">
                <a16:creationId xmlns="" xmlns:a16="http://schemas.microsoft.com/office/drawing/2014/main" id="{82E49933-47E3-485A-ACFF-2483CE44A714}"/>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32149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A9C9C04-265A-4FBB-8D7D-ED874D4092FF}"/>
              </a:ext>
            </a:extLst>
          </p:cNvPr>
          <p:cNvSpPr>
            <a:spLocks noGrp="1"/>
          </p:cNvSpPr>
          <p:nvPr>
            <p:ph type="title"/>
          </p:nvPr>
        </p:nvSpPr>
        <p:spPr>
          <a:xfrm>
            <a:off x="839788" y="365125"/>
            <a:ext cx="10515600" cy="1325563"/>
          </a:xfrm>
        </p:spPr>
        <p:txBody>
          <a:bodyPr/>
          <a:lstStyle/>
          <a:p>
            <a:r>
              <a:rPr lang="en-US"/>
              <a:t>Click to edit Master title style</a:t>
            </a:r>
            <a:endParaRPr lang="aa-ET"/>
          </a:p>
        </p:txBody>
      </p:sp>
      <p:sp>
        <p:nvSpPr>
          <p:cNvPr id="3" name="Text Placeholder 2">
            <a:extLst>
              <a:ext uri="{FF2B5EF4-FFF2-40B4-BE49-F238E27FC236}">
                <a16:creationId xmlns="" xmlns:a16="http://schemas.microsoft.com/office/drawing/2014/main" id="{65C628E5-7EE9-4840-BE6B-DAB998257E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8E357491-0DFB-4C1C-9731-E4FDBDF425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5" name="Text Placeholder 4">
            <a:extLst>
              <a:ext uri="{FF2B5EF4-FFF2-40B4-BE49-F238E27FC236}">
                <a16:creationId xmlns="" xmlns:a16="http://schemas.microsoft.com/office/drawing/2014/main" id="{2FEE65C5-540F-451C-8BB0-7C48A0B66B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98EED9D2-F351-4239-B891-845DFF78613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7" name="Date Placeholder 6">
            <a:extLst>
              <a:ext uri="{FF2B5EF4-FFF2-40B4-BE49-F238E27FC236}">
                <a16:creationId xmlns="" xmlns:a16="http://schemas.microsoft.com/office/drawing/2014/main" id="{24F21F18-F32F-4CA2-9312-B43616F06093}"/>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8" name="Footer Placeholder 7">
            <a:extLst>
              <a:ext uri="{FF2B5EF4-FFF2-40B4-BE49-F238E27FC236}">
                <a16:creationId xmlns="" xmlns:a16="http://schemas.microsoft.com/office/drawing/2014/main" id="{04106D73-DC30-4BAF-9BEA-F266EA202584}"/>
              </a:ext>
            </a:extLst>
          </p:cNvPr>
          <p:cNvSpPr>
            <a:spLocks noGrp="1"/>
          </p:cNvSpPr>
          <p:nvPr>
            <p:ph type="ftr" sz="quarter" idx="11"/>
          </p:nvPr>
        </p:nvSpPr>
        <p:spPr/>
        <p:txBody>
          <a:bodyPr/>
          <a:lstStyle/>
          <a:p>
            <a:endParaRPr lang="aa-ET"/>
          </a:p>
        </p:txBody>
      </p:sp>
      <p:sp>
        <p:nvSpPr>
          <p:cNvPr id="9" name="Slide Number Placeholder 8">
            <a:extLst>
              <a:ext uri="{FF2B5EF4-FFF2-40B4-BE49-F238E27FC236}">
                <a16:creationId xmlns="" xmlns:a16="http://schemas.microsoft.com/office/drawing/2014/main" id="{3F472773-2BBE-46C5-990E-E1E47B77AA7B}"/>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2380244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103BB5-8813-4560-8092-0DECC9F051B6}"/>
              </a:ext>
            </a:extLst>
          </p:cNvPr>
          <p:cNvSpPr>
            <a:spLocks noGrp="1"/>
          </p:cNvSpPr>
          <p:nvPr>
            <p:ph type="title"/>
          </p:nvPr>
        </p:nvSpPr>
        <p:spPr/>
        <p:txBody>
          <a:bodyPr/>
          <a:lstStyle/>
          <a:p>
            <a:r>
              <a:rPr lang="en-US"/>
              <a:t>Click to edit Master title style</a:t>
            </a:r>
            <a:endParaRPr lang="aa-ET"/>
          </a:p>
        </p:txBody>
      </p:sp>
      <p:sp>
        <p:nvSpPr>
          <p:cNvPr id="3" name="Date Placeholder 2">
            <a:extLst>
              <a:ext uri="{FF2B5EF4-FFF2-40B4-BE49-F238E27FC236}">
                <a16:creationId xmlns="" xmlns:a16="http://schemas.microsoft.com/office/drawing/2014/main" id="{242FAA1E-ECF4-4626-91AF-E6D5E460DC2F}"/>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4" name="Footer Placeholder 3">
            <a:extLst>
              <a:ext uri="{FF2B5EF4-FFF2-40B4-BE49-F238E27FC236}">
                <a16:creationId xmlns="" xmlns:a16="http://schemas.microsoft.com/office/drawing/2014/main" id="{4EA36544-1CC1-456F-840A-20B38516EC70}"/>
              </a:ext>
            </a:extLst>
          </p:cNvPr>
          <p:cNvSpPr>
            <a:spLocks noGrp="1"/>
          </p:cNvSpPr>
          <p:nvPr>
            <p:ph type="ftr" sz="quarter" idx="11"/>
          </p:nvPr>
        </p:nvSpPr>
        <p:spPr/>
        <p:txBody>
          <a:bodyPr/>
          <a:lstStyle/>
          <a:p>
            <a:endParaRPr lang="aa-ET"/>
          </a:p>
        </p:txBody>
      </p:sp>
      <p:sp>
        <p:nvSpPr>
          <p:cNvPr id="5" name="Slide Number Placeholder 4">
            <a:extLst>
              <a:ext uri="{FF2B5EF4-FFF2-40B4-BE49-F238E27FC236}">
                <a16:creationId xmlns="" xmlns:a16="http://schemas.microsoft.com/office/drawing/2014/main" id="{3DBBFAE0-5BAF-4149-BC2C-4D68905F9F56}"/>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2751657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F824D9C-7783-47CE-B07B-E9E70F178F7F}"/>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3" name="Footer Placeholder 2">
            <a:extLst>
              <a:ext uri="{FF2B5EF4-FFF2-40B4-BE49-F238E27FC236}">
                <a16:creationId xmlns="" xmlns:a16="http://schemas.microsoft.com/office/drawing/2014/main" id="{CEA7E561-FCCF-40E5-A1FD-2BC56931EEF0}"/>
              </a:ext>
            </a:extLst>
          </p:cNvPr>
          <p:cNvSpPr>
            <a:spLocks noGrp="1"/>
          </p:cNvSpPr>
          <p:nvPr>
            <p:ph type="ftr" sz="quarter" idx="11"/>
          </p:nvPr>
        </p:nvSpPr>
        <p:spPr/>
        <p:txBody>
          <a:bodyPr/>
          <a:lstStyle/>
          <a:p>
            <a:endParaRPr lang="aa-ET"/>
          </a:p>
        </p:txBody>
      </p:sp>
      <p:sp>
        <p:nvSpPr>
          <p:cNvPr id="4" name="Slide Number Placeholder 3">
            <a:extLst>
              <a:ext uri="{FF2B5EF4-FFF2-40B4-BE49-F238E27FC236}">
                <a16:creationId xmlns="" xmlns:a16="http://schemas.microsoft.com/office/drawing/2014/main" id="{1C2D8551-C005-4004-8AC9-8D74CE9B8E63}"/>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323526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F7A138-8024-4EEF-8CD9-77DD3BEFEF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a-ET"/>
          </a:p>
        </p:txBody>
      </p:sp>
      <p:sp>
        <p:nvSpPr>
          <p:cNvPr id="3" name="Content Placeholder 2">
            <a:extLst>
              <a:ext uri="{FF2B5EF4-FFF2-40B4-BE49-F238E27FC236}">
                <a16:creationId xmlns="" xmlns:a16="http://schemas.microsoft.com/office/drawing/2014/main" id="{5E0C9905-DE64-40C1-B2BC-79FB2F7CBD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Text Placeholder 3">
            <a:extLst>
              <a:ext uri="{FF2B5EF4-FFF2-40B4-BE49-F238E27FC236}">
                <a16:creationId xmlns="" xmlns:a16="http://schemas.microsoft.com/office/drawing/2014/main" id="{13F4ECBD-D6CF-44D2-B415-83F6AEFF48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BB10562-1C61-4CB2-AFB9-54094C7DA5FB}"/>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6" name="Footer Placeholder 5">
            <a:extLst>
              <a:ext uri="{FF2B5EF4-FFF2-40B4-BE49-F238E27FC236}">
                <a16:creationId xmlns="" xmlns:a16="http://schemas.microsoft.com/office/drawing/2014/main" id="{93B8CEF4-32D4-4415-821A-7778106816C2}"/>
              </a:ext>
            </a:extLst>
          </p:cNvPr>
          <p:cNvSpPr>
            <a:spLocks noGrp="1"/>
          </p:cNvSpPr>
          <p:nvPr>
            <p:ph type="ftr" sz="quarter" idx="11"/>
          </p:nvPr>
        </p:nvSpPr>
        <p:spPr/>
        <p:txBody>
          <a:bodyPr/>
          <a:lstStyle/>
          <a:p>
            <a:endParaRPr lang="aa-ET"/>
          </a:p>
        </p:txBody>
      </p:sp>
      <p:sp>
        <p:nvSpPr>
          <p:cNvPr id="7" name="Slide Number Placeholder 6">
            <a:extLst>
              <a:ext uri="{FF2B5EF4-FFF2-40B4-BE49-F238E27FC236}">
                <a16:creationId xmlns="" xmlns:a16="http://schemas.microsoft.com/office/drawing/2014/main" id="{D3842F6F-48A7-4343-BD24-7A6603814944}"/>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3651709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74B8750-83A8-4E94-B799-6554508602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a-ET"/>
          </a:p>
        </p:txBody>
      </p:sp>
      <p:sp>
        <p:nvSpPr>
          <p:cNvPr id="3" name="Picture Placeholder 2">
            <a:extLst>
              <a:ext uri="{FF2B5EF4-FFF2-40B4-BE49-F238E27FC236}">
                <a16:creationId xmlns="" xmlns:a16="http://schemas.microsoft.com/office/drawing/2014/main" id="{72985A4E-F3CE-4159-BB5E-3329B6547D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a-ET"/>
          </a:p>
        </p:txBody>
      </p:sp>
      <p:sp>
        <p:nvSpPr>
          <p:cNvPr id="4" name="Text Placeholder 3">
            <a:extLst>
              <a:ext uri="{FF2B5EF4-FFF2-40B4-BE49-F238E27FC236}">
                <a16:creationId xmlns="" xmlns:a16="http://schemas.microsoft.com/office/drawing/2014/main" id="{5CBC3CC4-FB41-42CB-A18E-00CDF19D89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C37FB95-D22F-479E-A2AA-C0498593A6B4}"/>
              </a:ext>
            </a:extLst>
          </p:cNvPr>
          <p:cNvSpPr>
            <a:spLocks noGrp="1"/>
          </p:cNvSpPr>
          <p:nvPr>
            <p:ph type="dt" sz="half" idx="10"/>
          </p:nvPr>
        </p:nvSpPr>
        <p:spPr/>
        <p:txBody>
          <a:bodyPr/>
          <a:lstStyle/>
          <a:p>
            <a:fld id="{E8B3797F-AAAE-4345-9FC8-C918BCA88512}" type="datetimeFigureOut">
              <a:rPr lang="aa-ET" smtClean="0"/>
              <a:t>28/09/2019</a:t>
            </a:fld>
            <a:endParaRPr lang="aa-ET"/>
          </a:p>
        </p:txBody>
      </p:sp>
      <p:sp>
        <p:nvSpPr>
          <p:cNvPr id="6" name="Footer Placeholder 5">
            <a:extLst>
              <a:ext uri="{FF2B5EF4-FFF2-40B4-BE49-F238E27FC236}">
                <a16:creationId xmlns="" xmlns:a16="http://schemas.microsoft.com/office/drawing/2014/main" id="{31BBEFE2-2B6E-4E68-984D-434BDEE63E40}"/>
              </a:ext>
            </a:extLst>
          </p:cNvPr>
          <p:cNvSpPr>
            <a:spLocks noGrp="1"/>
          </p:cNvSpPr>
          <p:nvPr>
            <p:ph type="ftr" sz="quarter" idx="11"/>
          </p:nvPr>
        </p:nvSpPr>
        <p:spPr/>
        <p:txBody>
          <a:bodyPr/>
          <a:lstStyle/>
          <a:p>
            <a:endParaRPr lang="aa-ET"/>
          </a:p>
        </p:txBody>
      </p:sp>
      <p:sp>
        <p:nvSpPr>
          <p:cNvPr id="7" name="Slide Number Placeholder 6">
            <a:extLst>
              <a:ext uri="{FF2B5EF4-FFF2-40B4-BE49-F238E27FC236}">
                <a16:creationId xmlns="" xmlns:a16="http://schemas.microsoft.com/office/drawing/2014/main" id="{DE3B1349-4155-4A2F-A26E-4E3E78BA7240}"/>
              </a:ext>
            </a:extLst>
          </p:cNvPr>
          <p:cNvSpPr>
            <a:spLocks noGrp="1"/>
          </p:cNvSpPr>
          <p:nvPr>
            <p:ph type="sldNum" sz="quarter" idx="12"/>
          </p:nvPr>
        </p:nvSpPr>
        <p:spPr/>
        <p:txBody>
          <a:bodyPr/>
          <a:lstStyle/>
          <a:p>
            <a:fld id="{BCD194BF-5910-43E2-958C-ECBD37F299CD}" type="slidenum">
              <a:rPr lang="aa-ET" smtClean="0"/>
              <a:t>‹#›</a:t>
            </a:fld>
            <a:endParaRPr lang="aa-ET"/>
          </a:p>
        </p:txBody>
      </p:sp>
    </p:spTree>
    <p:extLst>
      <p:ext uri="{BB962C8B-B14F-4D97-AF65-F5344CB8AC3E}">
        <p14:creationId xmlns:p14="http://schemas.microsoft.com/office/powerpoint/2010/main" val="106622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arabppt.com/"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CC47DE60-FA95-4588-B321-A88FC26D87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aa-ET" dirty="0"/>
          </a:p>
        </p:txBody>
      </p:sp>
      <p:sp>
        <p:nvSpPr>
          <p:cNvPr id="3" name="Text Placeholder 2">
            <a:extLst>
              <a:ext uri="{FF2B5EF4-FFF2-40B4-BE49-F238E27FC236}">
                <a16:creationId xmlns="" xmlns:a16="http://schemas.microsoft.com/office/drawing/2014/main" id="{85F9CC80-6924-4970-AF96-032888531A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a-ET"/>
          </a:p>
        </p:txBody>
      </p:sp>
      <p:sp>
        <p:nvSpPr>
          <p:cNvPr id="4" name="Date Placeholder 3">
            <a:extLst>
              <a:ext uri="{FF2B5EF4-FFF2-40B4-BE49-F238E27FC236}">
                <a16:creationId xmlns="" xmlns:a16="http://schemas.microsoft.com/office/drawing/2014/main" id="{AB691AD3-CEAA-42D0-B814-6C9B1C6948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3797F-AAAE-4345-9FC8-C918BCA88512}" type="datetimeFigureOut">
              <a:rPr lang="aa-ET" smtClean="0"/>
              <a:t>28/09/2019</a:t>
            </a:fld>
            <a:endParaRPr lang="aa-ET"/>
          </a:p>
        </p:txBody>
      </p:sp>
      <p:sp>
        <p:nvSpPr>
          <p:cNvPr id="5" name="Footer Placeholder 4">
            <a:extLst>
              <a:ext uri="{FF2B5EF4-FFF2-40B4-BE49-F238E27FC236}">
                <a16:creationId xmlns="" xmlns:a16="http://schemas.microsoft.com/office/drawing/2014/main" id="{E724BABD-DEF8-4316-B4FB-CC5B3DD993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a-ET"/>
          </a:p>
        </p:txBody>
      </p:sp>
      <p:sp>
        <p:nvSpPr>
          <p:cNvPr id="6" name="Slide Number Placeholder 5">
            <a:extLst>
              <a:ext uri="{FF2B5EF4-FFF2-40B4-BE49-F238E27FC236}">
                <a16:creationId xmlns="" xmlns:a16="http://schemas.microsoft.com/office/drawing/2014/main" id="{24F5DC74-14DC-450D-A74C-1FD141C6D6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D194BF-5910-43E2-958C-ECBD37F299CD}" type="slidenum">
              <a:rPr lang="aa-ET" smtClean="0"/>
              <a:t>‹#›</a:t>
            </a:fld>
            <a:endParaRPr lang="aa-ET"/>
          </a:p>
        </p:txBody>
      </p:sp>
      <p:sp>
        <p:nvSpPr>
          <p:cNvPr id="7" name="TextBox 6"/>
          <p:cNvSpPr txBox="1"/>
          <p:nvPr userDrawn="1"/>
        </p:nvSpPr>
        <p:spPr>
          <a:xfrm>
            <a:off x="9830626" y="6415801"/>
            <a:ext cx="1523174" cy="215444"/>
          </a:xfrm>
          <a:prstGeom prst="rect">
            <a:avLst/>
          </a:prstGeom>
          <a:noFill/>
        </p:spPr>
        <p:txBody>
          <a:bodyPr wrap="none" rtlCol="0">
            <a:spAutoFit/>
          </a:bodyPr>
          <a:lstStyle/>
          <a:p>
            <a:pPr algn="r" rtl="1"/>
            <a:r>
              <a:rPr lang="ar-AE" sz="800" dirty="0" smtClean="0">
                <a:latin typeface="A Jannat LT" panose="01000000000000000000" pitchFamily="2" charset="-78"/>
                <a:cs typeface="A Jannat LT" panose="01000000000000000000" pitchFamily="2" charset="-78"/>
              </a:rPr>
              <a:t>القالب مُقدم</a:t>
            </a:r>
            <a:r>
              <a:rPr lang="ar-AE" sz="800" baseline="0" dirty="0" smtClean="0">
                <a:latin typeface="A Jannat LT" panose="01000000000000000000" pitchFamily="2" charset="-78"/>
                <a:cs typeface="A Jannat LT" panose="01000000000000000000" pitchFamily="2" charset="-78"/>
              </a:rPr>
              <a:t> من </a:t>
            </a:r>
            <a:r>
              <a:rPr lang="en-US" sz="800" dirty="0" smtClean="0">
                <a:latin typeface="A Jannat LT" panose="01000000000000000000" pitchFamily="2" charset="-78"/>
                <a:cs typeface="A Jannat LT" panose="01000000000000000000" pitchFamily="2" charset="-78"/>
                <a:hlinkClick r:id="rId15"/>
              </a:rPr>
              <a:t>ArabPPT.com</a:t>
            </a:r>
            <a:endParaRPr lang="en-US" sz="800" dirty="0">
              <a:latin typeface="A Jannat LT" panose="01000000000000000000" pitchFamily="2" charset="-78"/>
              <a:cs typeface="A Jannat LT" panose="01000000000000000000" pitchFamily="2" charset="-78"/>
            </a:endParaRPr>
          </a:p>
        </p:txBody>
      </p:sp>
    </p:spTree>
    <p:extLst>
      <p:ext uri="{BB962C8B-B14F-4D97-AF65-F5344CB8AC3E}">
        <p14:creationId xmlns:p14="http://schemas.microsoft.com/office/powerpoint/2010/main" val="4236416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arabppt.com/" TargetMode="External"/><Relationship Id="rId7"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hyperlink" Target="https://www.facebook.com/arabppt/" TargetMode="External"/><Relationship Id="rId5" Type="http://schemas.openxmlformats.org/officeDocument/2006/relationships/image" Target="../media/image17.png"/><Relationship Id="rId4" Type="http://schemas.openxmlformats.org/officeDocument/2006/relationships/hyperlink" Target="https://twitter.com/arabppt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6" Type="http://schemas.openxmlformats.org/officeDocument/2006/relationships/image" Target="../media/image33.png"/><Relationship Id="rId21" Type="http://schemas.openxmlformats.org/officeDocument/2006/relationships/image" Target="../media/image41.svg"/><Relationship Id="rId42" Type="http://schemas.openxmlformats.org/officeDocument/2006/relationships/image" Target="../media/image41.png"/><Relationship Id="rId47" Type="http://schemas.openxmlformats.org/officeDocument/2006/relationships/image" Target="../media/image63.svg"/><Relationship Id="rId63" Type="http://schemas.openxmlformats.org/officeDocument/2006/relationships/image" Target="../media/image79.svg"/><Relationship Id="rId68" Type="http://schemas.openxmlformats.org/officeDocument/2006/relationships/image" Target="../media/image54.png"/><Relationship Id="rId7" Type="http://schemas.openxmlformats.org/officeDocument/2006/relationships/image" Target="../media/image9.svg"/><Relationship Id="rId71" Type="http://schemas.openxmlformats.org/officeDocument/2006/relationships/image" Target="../media/image87.svg"/><Relationship Id="rId2" Type="http://schemas.openxmlformats.org/officeDocument/2006/relationships/image" Target="../media/image21.png"/><Relationship Id="rId16" Type="http://schemas.openxmlformats.org/officeDocument/2006/relationships/image" Target="../media/image28.png"/><Relationship Id="rId29" Type="http://schemas.openxmlformats.org/officeDocument/2006/relationships/image" Target="../media/image17.svg"/><Relationship Id="rId11" Type="http://schemas.openxmlformats.org/officeDocument/2006/relationships/image" Target="../media/image33.svg"/><Relationship Id="rId24" Type="http://schemas.openxmlformats.org/officeDocument/2006/relationships/image" Target="../media/image32.png"/><Relationship Id="rId32" Type="http://schemas.openxmlformats.org/officeDocument/2006/relationships/image" Target="../media/image36.png"/><Relationship Id="rId37" Type="http://schemas.openxmlformats.org/officeDocument/2006/relationships/image" Target="../media/image53.svg"/><Relationship Id="rId40" Type="http://schemas.openxmlformats.org/officeDocument/2006/relationships/image" Target="../media/image40.png"/><Relationship Id="rId45" Type="http://schemas.openxmlformats.org/officeDocument/2006/relationships/image" Target="../media/image61.svg"/><Relationship Id="rId53" Type="http://schemas.openxmlformats.org/officeDocument/2006/relationships/image" Target="../media/image69.svg"/><Relationship Id="rId58" Type="http://schemas.openxmlformats.org/officeDocument/2006/relationships/image" Target="../media/image49.png"/><Relationship Id="rId66" Type="http://schemas.openxmlformats.org/officeDocument/2006/relationships/image" Target="../media/image53.png"/><Relationship Id="rId5" Type="http://schemas.openxmlformats.org/officeDocument/2006/relationships/image" Target="../media/image7.svg"/><Relationship Id="rId61" Type="http://schemas.openxmlformats.org/officeDocument/2006/relationships/image" Target="../media/image77.svg"/><Relationship Id="rId19" Type="http://schemas.openxmlformats.org/officeDocument/2006/relationships/image" Target="../media/image39.svg"/><Relationship Id="rId14" Type="http://schemas.openxmlformats.org/officeDocument/2006/relationships/image" Target="../media/image27.png"/><Relationship Id="rId22" Type="http://schemas.openxmlformats.org/officeDocument/2006/relationships/image" Target="../media/image31.png"/><Relationship Id="rId27" Type="http://schemas.openxmlformats.org/officeDocument/2006/relationships/image" Target="../media/image45.svg"/><Relationship Id="rId30" Type="http://schemas.openxmlformats.org/officeDocument/2006/relationships/image" Target="../media/image35.png"/><Relationship Id="rId35" Type="http://schemas.openxmlformats.org/officeDocument/2006/relationships/image" Target="../media/image51.svg"/><Relationship Id="rId43" Type="http://schemas.openxmlformats.org/officeDocument/2006/relationships/image" Target="../media/image59.svg"/><Relationship Id="rId48" Type="http://schemas.openxmlformats.org/officeDocument/2006/relationships/image" Target="../media/image44.png"/><Relationship Id="rId56" Type="http://schemas.openxmlformats.org/officeDocument/2006/relationships/image" Target="../media/image48.png"/><Relationship Id="rId64" Type="http://schemas.openxmlformats.org/officeDocument/2006/relationships/image" Target="../media/image52.png"/><Relationship Id="rId69" Type="http://schemas.openxmlformats.org/officeDocument/2006/relationships/image" Target="../media/image85.svg"/><Relationship Id="rId8" Type="http://schemas.openxmlformats.org/officeDocument/2006/relationships/image" Target="../media/image24.png"/><Relationship Id="rId51" Type="http://schemas.openxmlformats.org/officeDocument/2006/relationships/image" Target="../media/image67.svg"/><Relationship Id="rId3" Type="http://schemas.openxmlformats.org/officeDocument/2006/relationships/image" Target="../media/image31.svg"/><Relationship Id="rId12" Type="http://schemas.openxmlformats.org/officeDocument/2006/relationships/image" Target="../media/image26.png"/><Relationship Id="rId17" Type="http://schemas.openxmlformats.org/officeDocument/2006/relationships/image" Target="../media/image37.svg"/><Relationship Id="rId25" Type="http://schemas.openxmlformats.org/officeDocument/2006/relationships/image" Target="../media/image43.svg"/><Relationship Id="rId33" Type="http://schemas.openxmlformats.org/officeDocument/2006/relationships/image" Target="../media/image49.svg"/><Relationship Id="rId38" Type="http://schemas.openxmlformats.org/officeDocument/2006/relationships/image" Target="../media/image39.png"/><Relationship Id="rId46" Type="http://schemas.openxmlformats.org/officeDocument/2006/relationships/image" Target="../media/image43.png"/><Relationship Id="rId59" Type="http://schemas.openxmlformats.org/officeDocument/2006/relationships/image" Target="../media/image75.svg"/><Relationship Id="rId67" Type="http://schemas.openxmlformats.org/officeDocument/2006/relationships/image" Target="../media/image83.svg"/><Relationship Id="rId20" Type="http://schemas.openxmlformats.org/officeDocument/2006/relationships/image" Target="../media/image30.png"/><Relationship Id="rId41" Type="http://schemas.openxmlformats.org/officeDocument/2006/relationships/image" Target="../media/image57.svg"/><Relationship Id="rId54" Type="http://schemas.openxmlformats.org/officeDocument/2006/relationships/image" Target="../media/image47.png"/><Relationship Id="rId62" Type="http://schemas.openxmlformats.org/officeDocument/2006/relationships/image" Target="../media/image51.png"/><Relationship Id="rId70"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23.png"/><Relationship Id="rId15" Type="http://schemas.openxmlformats.org/officeDocument/2006/relationships/image" Target="../media/image35.svg"/><Relationship Id="rId23" Type="http://schemas.openxmlformats.org/officeDocument/2006/relationships/image" Target="../media/image15.svg"/><Relationship Id="rId28" Type="http://schemas.openxmlformats.org/officeDocument/2006/relationships/image" Target="../media/image34.png"/><Relationship Id="rId36" Type="http://schemas.openxmlformats.org/officeDocument/2006/relationships/image" Target="../media/image38.png"/><Relationship Id="rId49" Type="http://schemas.openxmlformats.org/officeDocument/2006/relationships/image" Target="../media/image65.svg"/><Relationship Id="rId57" Type="http://schemas.openxmlformats.org/officeDocument/2006/relationships/image" Target="../media/image73.svg"/><Relationship Id="rId10" Type="http://schemas.openxmlformats.org/officeDocument/2006/relationships/image" Target="../media/image25.png"/><Relationship Id="rId31" Type="http://schemas.openxmlformats.org/officeDocument/2006/relationships/image" Target="../media/image47.svg"/><Relationship Id="rId44" Type="http://schemas.openxmlformats.org/officeDocument/2006/relationships/image" Target="../media/image42.png"/><Relationship Id="rId52" Type="http://schemas.openxmlformats.org/officeDocument/2006/relationships/image" Target="../media/image46.png"/><Relationship Id="rId60" Type="http://schemas.openxmlformats.org/officeDocument/2006/relationships/image" Target="../media/image50.png"/><Relationship Id="rId65" Type="http://schemas.openxmlformats.org/officeDocument/2006/relationships/image" Target="../media/image81.svg"/><Relationship Id="rId4" Type="http://schemas.openxmlformats.org/officeDocument/2006/relationships/image" Target="../media/image22.png"/><Relationship Id="rId9" Type="http://schemas.openxmlformats.org/officeDocument/2006/relationships/image" Target="../media/image11.svg"/><Relationship Id="rId13" Type="http://schemas.openxmlformats.org/officeDocument/2006/relationships/image" Target="../media/image13.svg"/><Relationship Id="rId18" Type="http://schemas.openxmlformats.org/officeDocument/2006/relationships/image" Target="../media/image29.png"/><Relationship Id="rId39" Type="http://schemas.openxmlformats.org/officeDocument/2006/relationships/image" Target="../media/image55.svg"/><Relationship Id="rId34" Type="http://schemas.openxmlformats.org/officeDocument/2006/relationships/image" Target="../media/image37.png"/><Relationship Id="rId50" Type="http://schemas.openxmlformats.org/officeDocument/2006/relationships/image" Target="../media/image45.png"/><Relationship Id="rId55" Type="http://schemas.openxmlformats.org/officeDocument/2006/relationships/image" Target="../media/image71.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1.svg"/><Relationship Id="rId4" Type="http://schemas.openxmlformats.org/officeDocument/2006/relationships/image" Target="../media/image13.png"/><Relationship Id="rId9" Type="http://schemas.openxmlformats.org/officeDocument/2006/relationships/image" Target="../media/image25.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0587A352-53EA-4DAD-BC44-EE7E78A20009}"/>
              </a:ext>
            </a:extLst>
          </p:cNvPr>
          <p:cNvSpPr txBox="1"/>
          <p:nvPr/>
        </p:nvSpPr>
        <p:spPr>
          <a:xfrm>
            <a:off x="5445457" y="4352330"/>
            <a:ext cx="6550925" cy="923330"/>
          </a:xfrm>
          <a:prstGeom prst="rect">
            <a:avLst/>
          </a:prstGeom>
          <a:noFill/>
        </p:spPr>
        <p:txBody>
          <a:bodyPr wrap="square" rtlCol="1">
            <a:spAutoFit/>
          </a:bodyPr>
          <a:lstStyle/>
          <a:p>
            <a:pPr algn="r" rtl="1"/>
            <a:r>
              <a:rPr lang="ar-SA" sz="5400" b="1" dirty="0">
                <a:solidFill>
                  <a:schemeClr val="bg1"/>
                </a:solidFill>
                <a:latin typeface="A Jannat LT" panose="01000000000000000000" pitchFamily="2" charset="-78"/>
                <a:cs typeface="A Jannat LT" panose="01000000000000000000" pitchFamily="2" charset="-78"/>
              </a:rPr>
              <a:t>عــــرض </a:t>
            </a:r>
            <a:r>
              <a:rPr lang="ar-SA" sz="5400" b="1" dirty="0" smtClean="0">
                <a:solidFill>
                  <a:schemeClr val="bg1"/>
                </a:solidFill>
                <a:latin typeface="A Jannat LT" panose="01000000000000000000" pitchFamily="2" charset="-78"/>
                <a:cs typeface="A Jannat LT" panose="01000000000000000000" pitchFamily="2" charset="-78"/>
              </a:rPr>
              <a:t>تقديمـــــــي</a:t>
            </a:r>
            <a:endParaRPr lang="en-US" sz="5400" b="1" dirty="0" smtClean="0">
              <a:solidFill>
                <a:schemeClr val="bg1"/>
              </a:solidFill>
              <a:latin typeface="A Jannat LT" panose="01000000000000000000" pitchFamily="2" charset="-78"/>
              <a:cs typeface="A Jannat LT" panose="01000000000000000000" pitchFamily="2" charset="-78"/>
            </a:endParaRPr>
          </a:p>
        </p:txBody>
      </p:sp>
      <p:sp>
        <p:nvSpPr>
          <p:cNvPr id="5" name="TextBox 4">
            <a:extLst>
              <a:ext uri="{FF2B5EF4-FFF2-40B4-BE49-F238E27FC236}">
                <a16:creationId xmlns="" xmlns:a16="http://schemas.microsoft.com/office/drawing/2014/main" id="{6393B2EF-CB3C-40F9-A85B-A3506DC619A3}"/>
              </a:ext>
            </a:extLst>
          </p:cNvPr>
          <p:cNvSpPr txBox="1"/>
          <p:nvPr/>
        </p:nvSpPr>
        <p:spPr>
          <a:xfrm>
            <a:off x="10263117" y="3429000"/>
            <a:ext cx="1733265"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solidFill>
                  <a:srgbClr val="FFC000"/>
                </a:solidFill>
              </a:rPr>
              <a:t>قالب</a:t>
            </a:r>
            <a:endParaRPr lang="aa-ET" dirty="0">
              <a:solidFill>
                <a:srgbClr val="FFC000"/>
              </a:solidFill>
            </a:endParaRPr>
          </a:p>
        </p:txBody>
      </p:sp>
      <p:sp>
        <p:nvSpPr>
          <p:cNvPr id="12" name="TextBox 11">
            <a:extLst>
              <a:ext uri="{FF2B5EF4-FFF2-40B4-BE49-F238E27FC236}">
                <a16:creationId xmlns="" xmlns:a16="http://schemas.microsoft.com/office/drawing/2014/main" id="{96BDA755-4694-41D1-9D26-03E2A46C9621}"/>
              </a:ext>
            </a:extLst>
          </p:cNvPr>
          <p:cNvSpPr txBox="1"/>
          <p:nvPr/>
        </p:nvSpPr>
        <p:spPr>
          <a:xfrm>
            <a:off x="263856" y="1337480"/>
            <a:ext cx="1537647" cy="276999"/>
          </a:xfrm>
          <a:prstGeom prst="rect">
            <a:avLst/>
          </a:prstGeom>
          <a:noFill/>
        </p:spPr>
        <p:txBody>
          <a:bodyPr wrap="square" rtlCol="1">
            <a:spAutoFit/>
          </a:bodyPr>
          <a:lstStyle/>
          <a:p>
            <a:r>
              <a:rPr lang="en-US" sz="1200" dirty="0">
                <a:solidFill>
                  <a:schemeClr val="bg1"/>
                </a:solidFill>
                <a:latin typeface="Malgun Gothic" panose="020B0503020000020004" pitchFamily="34" charset="-127"/>
                <a:ea typeface="Malgun Gothic" panose="020B0503020000020004" pitchFamily="34" charset="-127"/>
              </a:rPr>
              <a:t>Business Company</a:t>
            </a:r>
          </a:p>
        </p:txBody>
      </p:sp>
      <p:pic>
        <p:nvPicPr>
          <p:cNvPr id="16" name="Picture 15">
            <a:extLst>
              <a:ext uri="{FF2B5EF4-FFF2-40B4-BE49-F238E27FC236}">
                <a16:creationId xmlns="" xmlns:a16="http://schemas.microsoft.com/office/drawing/2014/main" id="{6C9FD54D-3F4B-4F3F-BEA0-7F6F5BA65F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93" y="-148113"/>
            <a:ext cx="2174544" cy="1934170"/>
          </a:xfrm>
          <a:prstGeom prst="rect">
            <a:avLst/>
          </a:prstGeom>
        </p:spPr>
      </p:pic>
      <p:sp>
        <p:nvSpPr>
          <p:cNvPr id="6" name="TextBox 5">
            <a:extLst>
              <a:ext uri="{FF2B5EF4-FFF2-40B4-BE49-F238E27FC236}">
                <a16:creationId xmlns="" xmlns:a16="http://schemas.microsoft.com/office/drawing/2014/main" id="{0587A352-53EA-4DAD-BC44-EE7E78A20009}"/>
              </a:ext>
            </a:extLst>
          </p:cNvPr>
          <p:cNvSpPr txBox="1"/>
          <p:nvPr/>
        </p:nvSpPr>
        <p:spPr>
          <a:xfrm>
            <a:off x="474388" y="5275660"/>
            <a:ext cx="11521993" cy="461665"/>
          </a:xfrm>
          <a:prstGeom prst="rect">
            <a:avLst/>
          </a:prstGeom>
          <a:noFill/>
        </p:spPr>
        <p:txBody>
          <a:bodyPr wrap="square" rtlCol="1">
            <a:spAutoFit/>
          </a:bodyPr>
          <a:lstStyle/>
          <a:p>
            <a:pPr algn="r" rtl="1"/>
            <a:r>
              <a:rPr lang="ar-AE" sz="2400" b="1" dirty="0" smtClean="0">
                <a:solidFill>
                  <a:schemeClr val="bg1"/>
                </a:solidFill>
                <a:latin typeface="A Jannat LT" panose="01000000000000000000" pitchFamily="2" charset="-78"/>
                <a:cs typeface="A Jannat LT" panose="01000000000000000000" pitchFamily="2" charset="-78"/>
              </a:rPr>
              <a:t>هذا القالب مُصمم لكم حصريًا من قبل موقع «بوربوينت بالعربي» </a:t>
            </a:r>
            <a:r>
              <a:rPr lang="en-US" sz="2400" b="1" dirty="0" smtClean="0">
                <a:solidFill>
                  <a:schemeClr val="bg1"/>
                </a:solidFill>
                <a:latin typeface="A Jannat LT" panose="01000000000000000000" pitchFamily="2" charset="-78"/>
                <a:cs typeface="A Jannat LT" panose="01000000000000000000" pitchFamily="2" charset="-78"/>
              </a:rPr>
              <a:t>ArabPPT.com</a:t>
            </a:r>
          </a:p>
        </p:txBody>
      </p:sp>
    </p:spTree>
    <p:extLst>
      <p:ext uri="{BB962C8B-B14F-4D97-AF65-F5344CB8AC3E}">
        <p14:creationId xmlns:p14="http://schemas.microsoft.com/office/powerpoint/2010/main" val="29531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AC19A40C-DA93-4E48-AA8B-B78CC4584878}"/>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3" name="TextBox 2">
            <a:extLst>
              <a:ext uri="{FF2B5EF4-FFF2-40B4-BE49-F238E27FC236}">
                <a16:creationId xmlns="" xmlns:a16="http://schemas.microsoft.com/office/drawing/2014/main" id="{567176B8-1E2E-43C0-9F46-20E6D0C3C86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sp>
        <p:nvSpPr>
          <p:cNvPr id="63" name="TextBox 62">
            <a:extLst>
              <a:ext uri="{FF2B5EF4-FFF2-40B4-BE49-F238E27FC236}">
                <a16:creationId xmlns="" xmlns:a16="http://schemas.microsoft.com/office/drawing/2014/main" id="{6EE09B41-5D4F-484B-9D3C-8872D7CED3AE}"/>
              </a:ext>
            </a:extLst>
          </p:cNvPr>
          <p:cNvSpPr txBox="1"/>
          <p:nvPr/>
        </p:nvSpPr>
        <p:spPr>
          <a:xfrm>
            <a:off x="697121" y="2842219"/>
            <a:ext cx="4960939" cy="3273510"/>
          </a:xfrm>
          <a:prstGeom prst="rect">
            <a:avLst/>
          </a:prstGeom>
        </p:spPr>
        <p:txBody>
          <a:bodyPr/>
          <a:lstStyle>
            <a:defPPr>
              <a:defRPr lang="aa-ET"/>
            </a:defPPr>
            <a:lvl1pPr indent="0" algn="r" rtl="1" latinLnBrk="1">
              <a:spcBef>
                <a:spcPct val="20000"/>
              </a:spcBef>
              <a:buFont typeface="Arial" pitchFamily="34" charset="0"/>
              <a:buNone/>
              <a:defRPr sz="1200">
                <a:latin typeface="Neo Sans Arabic" panose="020B0504030504040204" pitchFamily="34" charset="-78"/>
                <a:cs typeface="Neo Sans Arabic" panose="020B0504030504040204" pitchFamily="34" charset="-78"/>
              </a:defRPr>
            </a:lvl1pPr>
            <a:lvl2pPr marL="742950" indent="-285750" latinLnBrk="1">
              <a:spcBef>
                <a:spcPct val="20000"/>
              </a:spcBef>
              <a:buFont typeface="Arial" pitchFamily="34" charset="0"/>
              <a:buChar char="–"/>
              <a:defRPr sz="2800"/>
            </a:lvl2pPr>
            <a:lvl3pPr marL="1143000" indent="-228600" latinLnBrk="1">
              <a:spcBef>
                <a:spcPct val="20000"/>
              </a:spcBef>
              <a:buFont typeface="Arial" pitchFamily="34" charset="0"/>
              <a:buChar char="•"/>
              <a:defRPr sz="2400"/>
            </a:lvl3pPr>
            <a:lvl4pPr marL="1600200" indent="-228600" latinLnBrk="1">
              <a:spcBef>
                <a:spcPct val="20000"/>
              </a:spcBef>
              <a:buFont typeface="Arial" pitchFamily="34" charset="0"/>
              <a:buChar char="–"/>
              <a:defRPr sz="2000"/>
            </a:lvl4pPr>
            <a:lvl5pPr marL="2057400" indent="-228600" latinLnBrk="1">
              <a:spcBef>
                <a:spcPct val="20000"/>
              </a:spcBef>
              <a:buFont typeface="Arial" pitchFamily="34" charset="0"/>
              <a:buChar char="»"/>
              <a:defRPr sz="2000"/>
            </a:lvl5pPr>
            <a:lvl6pPr marL="2514600" indent="-228600" latinLnBrk="1">
              <a:spcBef>
                <a:spcPct val="20000"/>
              </a:spcBef>
              <a:buFont typeface="Arial" pitchFamily="34" charset="0"/>
              <a:buChar char="•"/>
              <a:defRPr sz="2000"/>
            </a:lvl6pPr>
            <a:lvl7pPr marL="2971800" indent="-228600" latinLnBrk="1">
              <a:spcBef>
                <a:spcPct val="20000"/>
              </a:spcBef>
              <a:buFont typeface="Arial" pitchFamily="34" charset="0"/>
              <a:buChar char="•"/>
              <a:defRPr sz="2000"/>
            </a:lvl7pPr>
            <a:lvl8pPr marL="3429000" indent="-228600" latinLnBrk="1">
              <a:spcBef>
                <a:spcPct val="20000"/>
              </a:spcBef>
              <a:buFont typeface="Arial" pitchFamily="34" charset="0"/>
              <a:buChar char="•"/>
              <a:defRPr sz="2000"/>
            </a:lvl8pPr>
            <a:lvl9pPr marL="3886200" indent="-228600" latinLnBrk="1">
              <a:spcBef>
                <a:spcPct val="20000"/>
              </a:spcBef>
              <a:buFont typeface="Arial" pitchFamily="34" charset="0"/>
              <a:buChar char="•"/>
              <a:defRPr sz="2000"/>
            </a:lvl9pPr>
          </a:lstStyle>
          <a:p>
            <a:pPr algn="just">
              <a:lnSpc>
                <a:spcPct val="150000"/>
              </a:lnSpc>
            </a:pPr>
            <a:r>
              <a:rPr lang="ar-SA" altLang="ko-KR" dirty="0"/>
              <a:t> 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 إذا كنت تحتاج إلى عدد أكبر من الفقرات يتيح لك مولد النص العربي زيادة عدد الفقرات كما تريد، النص لن يبدو مقسما ولا يحوي أخطاء لغوية، مولد النص العربي مفيد لمصممي المواقع على وجه الخصوص، حيث يحتاج العميل في كثير من الأحيان أن يطلع على صورة حقيقية لتصميم الموقع.</a:t>
            </a:r>
          </a:p>
          <a:p>
            <a:pPr algn="just">
              <a:lnSpc>
                <a:spcPct val="150000"/>
              </a:lnSpc>
            </a:pPr>
            <a:r>
              <a:rPr lang="ar-SA" altLang="ko-KR" dirty="0"/>
              <a:t> إذا كنت تحتاج إلى عدد أكبر من الفقرات يتيح لك مولد النص العربي زيادة عدد الفقرات كما تريد، النص لن يبدو مقسما ولا يحوي أخطاء لغوية، مولد النص العربي مفيد لمصممي المواقع على وجه الخصوص، حيث يحتاج العميل في كثير من الأحيان أن يطلع على صورة حقيقية لتصميم الموقع.</a:t>
            </a:r>
          </a:p>
        </p:txBody>
      </p:sp>
      <p:sp>
        <p:nvSpPr>
          <p:cNvPr id="66" name="TextBox 65">
            <a:extLst>
              <a:ext uri="{FF2B5EF4-FFF2-40B4-BE49-F238E27FC236}">
                <a16:creationId xmlns="" xmlns:a16="http://schemas.microsoft.com/office/drawing/2014/main" id="{BD81C4EA-FE83-4594-9841-4E8C08E0A640}"/>
              </a:ext>
            </a:extLst>
          </p:cNvPr>
          <p:cNvSpPr txBox="1"/>
          <p:nvPr/>
        </p:nvSpPr>
        <p:spPr>
          <a:xfrm>
            <a:off x="6533941" y="2842219"/>
            <a:ext cx="4960939" cy="3273510"/>
          </a:xfrm>
          <a:prstGeom prst="rect">
            <a:avLst/>
          </a:prstGeom>
        </p:spPr>
        <p:txBody>
          <a:bodyPr/>
          <a:lstStyle>
            <a:defPPr>
              <a:defRPr lang="aa-ET"/>
            </a:defPPr>
            <a:lvl1pPr indent="0" algn="r" rtl="1" latinLnBrk="1">
              <a:spcBef>
                <a:spcPct val="20000"/>
              </a:spcBef>
              <a:buFont typeface="Arial" pitchFamily="34" charset="0"/>
              <a:buNone/>
              <a:defRPr sz="1200">
                <a:latin typeface="Neo Sans Arabic" panose="020B0504030504040204" pitchFamily="34" charset="-78"/>
                <a:cs typeface="Neo Sans Arabic" panose="020B0504030504040204" pitchFamily="34" charset="-78"/>
              </a:defRPr>
            </a:lvl1pPr>
            <a:lvl2pPr marL="742950" indent="-285750" latinLnBrk="1">
              <a:spcBef>
                <a:spcPct val="20000"/>
              </a:spcBef>
              <a:buFont typeface="Arial" pitchFamily="34" charset="0"/>
              <a:buChar char="–"/>
              <a:defRPr sz="2800"/>
            </a:lvl2pPr>
            <a:lvl3pPr marL="1143000" indent="-228600" latinLnBrk="1">
              <a:spcBef>
                <a:spcPct val="20000"/>
              </a:spcBef>
              <a:buFont typeface="Arial" pitchFamily="34" charset="0"/>
              <a:buChar char="•"/>
              <a:defRPr sz="2400"/>
            </a:lvl3pPr>
            <a:lvl4pPr marL="1600200" indent="-228600" latinLnBrk="1">
              <a:spcBef>
                <a:spcPct val="20000"/>
              </a:spcBef>
              <a:buFont typeface="Arial" pitchFamily="34" charset="0"/>
              <a:buChar char="–"/>
              <a:defRPr sz="2000"/>
            </a:lvl4pPr>
            <a:lvl5pPr marL="2057400" indent="-228600" latinLnBrk="1">
              <a:spcBef>
                <a:spcPct val="20000"/>
              </a:spcBef>
              <a:buFont typeface="Arial" pitchFamily="34" charset="0"/>
              <a:buChar char="»"/>
              <a:defRPr sz="2000"/>
            </a:lvl5pPr>
            <a:lvl6pPr marL="2514600" indent="-228600" latinLnBrk="1">
              <a:spcBef>
                <a:spcPct val="20000"/>
              </a:spcBef>
              <a:buFont typeface="Arial" pitchFamily="34" charset="0"/>
              <a:buChar char="•"/>
              <a:defRPr sz="2000"/>
            </a:lvl6pPr>
            <a:lvl7pPr marL="2971800" indent="-228600" latinLnBrk="1">
              <a:spcBef>
                <a:spcPct val="20000"/>
              </a:spcBef>
              <a:buFont typeface="Arial" pitchFamily="34" charset="0"/>
              <a:buChar char="•"/>
              <a:defRPr sz="2000"/>
            </a:lvl7pPr>
            <a:lvl8pPr marL="3429000" indent="-228600" latinLnBrk="1">
              <a:spcBef>
                <a:spcPct val="20000"/>
              </a:spcBef>
              <a:buFont typeface="Arial" pitchFamily="34" charset="0"/>
              <a:buChar char="•"/>
              <a:defRPr sz="2000"/>
            </a:lvl8pPr>
            <a:lvl9pPr marL="3886200" indent="-228600" latinLnBrk="1">
              <a:spcBef>
                <a:spcPct val="20000"/>
              </a:spcBef>
              <a:buFont typeface="Arial" pitchFamily="34" charset="0"/>
              <a:buChar char="•"/>
              <a:defRPr sz="2000"/>
            </a:lvl9pPr>
          </a:lstStyle>
          <a:p>
            <a:pPr algn="just">
              <a:lnSpc>
                <a:spcPct val="150000"/>
              </a:lnSpc>
            </a:pPr>
            <a:r>
              <a:rPr lang="ar-SA" altLang="ko-KR" dirty="0"/>
              <a:t> 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 إذا كنت تحتاج إلى عدد أكبر من الفقرات يتيح لك مولد النص العربي زيادة عدد الفقرات كما تريد، النص لن يبدو مقسما ولا يحوي أخطاء لغوية، مولد النص العربي مفيد لمصممي المواقع على وجه الخصوص، حيث يحتاج العميل في كثير من الأحيان أن يطلع على صورة حقيقية لتصميم الموقع.</a:t>
            </a:r>
          </a:p>
          <a:p>
            <a:pPr algn="just">
              <a:lnSpc>
                <a:spcPct val="150000"/>
              </a:lnSpc>
            </a:pPr>
            <a:r>
              <a:rPr lang="ar-SA" altLang="ko-KR" dirty="0"/>
              <a:t> إذا كنت تحتاج إلى عدد أكبر من الفقرات يتيح لك مولد النص العربي زيادة عدد الفقرات كما تريد، النص لن يبدو مقسما ولا يحوي أخطاء لغوية، مولد النص العربي مفيد لمصممي المواقع على وجه الخصوص، حيث يحتاج العميل في كثير من الأحيان أن يطلع على صورة حقيقية لتصميم الموقع.</a:t>
            </a:r>
          </a:p>
        </p:txBody>
      </p:sp>
      <p:cxnSp>
        <p:nvCxnSpPr>
          <p:cNvPr id="5" name="Straight Connector 4">
            <a:extLst>
              <a:ext uri="{FF2B5EF4-FFF2-40B4-BE49-F238E27FC236}">
                <a16:creationId xmlns="" xmlns:a16="http://schemas.microsoft.com/office/drawing/2014/main" id="{CA42EEB8-7744-4A20-BD4C-900C96FEED00}"/>
              </a:ext>
            </a:extLst>
          </p:cNvPr>
          <p:cNvCxnSpPr/>
          <p:nvPr/>
        </p:nvCxnSpPr>
        <p:spPr>
          <a:xfrm>
            <a:off x="6096000" y="3000777"/>
            <a:ext cx="0" cy="300077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37489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3" grpId="0"/>
      <p:bldP spid="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AC19A40C-DA93-4E48-AA8B-B78CC4584878}"/>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3" name="TextBox 2">
            <a:extLst>
              <a:ext uri="{FF2B5EF4-FFF2-40B4-BE49-F238E27FC236}">
                <a16:creationId xmlns="" xmlns:a16="http://schemas.microsoft.com/office/drawing/2014/main" id="{567176B8-1E2E-43C0-9F46-20E6D0C3C86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grpSp>
        <p:nvGrpSpPr>
          <p:cNvPr id="63" name="Group 62">
            <a:extLst>
              <a:ext uri="{FF2B5EF4-FFF2-40B4-BE49-F238E27FC236}">
                <a16:creationId xmlns="" xmlns:a16="http://schemas.microsoft.com/office/drawing/2014/main" id="{37BD725D-0AFA-4438-9109-995C0D15EE8A}"/>
              </a:ext>
            </a:extLst>
          </p:cNvPr>
          <p:cNvGrpSpPr/>
          <p:nvPr/>
        </p:nvGrpSpPr>
        <p:grpSpPr>
          <a:xfrm>
            <a:off x="1550783" y="2395473"/>
            <a:ext cx="8897931" cy="4413025"/>
            <a:chOff x="3041114" y="800326"/>
            <a:chExt cx="5502275" cy="2728912"/>
          </a:xfrm>
          <a:solidFill>
            <a:schemeClr val="bg1">
              <a:lumMod val="85000"/>
            </a:schemeClr>
          </a:solidFill>
        </p:grpSpPr>
        <p:grpSp>
          <p:nvGrpSpPr>
            <p:cNvPr id="64" name="Group 63">
              <a:extLst>
                <a:ext uri="{FF2B5EF4-FFF2-40B4-BE49-F238E27FC236}">
                  <a16:creationId xmlns="" xmlns:a16="http://schemas.microsoft.com/office/drawing/2014/main" id="{D87332C7-C4AB-4A95-BFD8-B299A515125E}"/>
                </a:ext>
              </a:extLst>
            </p:cNvPr>
            <p:cNvGrpSpPr/>
            <p:nvPr/>
          </p:nvGrpSpPr>
          <p:grpSpPr>
            <a:xfrm>
              <a:off x="3041114" y="800326"/>
              <a:ext cx="5502275" cy="2728912"/>
              <a:chOff x="3149600" y="1148217"/>
              <a:chExt cx="5502275" cy="2728912"/>
            </a:xfrm>
            <a:grpFill/>
          </p:grpSpPr>
          <p:sp>
            <p:nvSpPr>
              <p:cNvPr id="73" name="Freeform 7">
                <a:extLst>
                  <a:ext uri="{FF2B5EF4-FFF2-40B4-BE49-F238E27FC236}">
                    <a16:creationId xmlns="" xmlns:a16="http://schemas.microsoft.com/office/drawing/2014/main" id="{301EFA7C-3D2E-488E-BC65-A18E1C09EBDF}"/>
                  </a:ext>
                </a:extLst>
              </p:cNvPr>
              <p:cNvSpPr>
                <a:spLocks noEditPoints="1"/>
              </p:cNvSpPr>
              <p:nvPr/>
            </p:nvSpPr>
            <p:spPr bwMode="auto">
              <a:xfrm>
                <a:off x="4087813" y="2198314"/>
                <a:ext cx="1233488" cy="1612900"/>
              </a:xfrm>
              <a:custGeom>
                <a:avLst/>
                <a:gdLst>
                  <a:gd name="T0" fmla="*/ 487 w 777"/>
                  <a:gd name="T1" fmla="*/ 603 h 1016"/>
                  <a:gd name="T2" fmla="*/ 758 w 777"/>
                  <a:gd name="T3" fmla="*/ 529 h 1016"/>
                  <a:gd name="T4" fmla="*/ 743 w 777"/>
                  <a:gd name="T5" fmla="*/ 584 h 1016"/>
                  <a:gd name="T6" fmla="*/ 720 w 777"/>
                  <a:gd name="T7" fmla="*/ 642 h 1016"/>
                  <a:gd name="T8" fmla="*/ 689 w 777"/>
                  <a:gd name="T9" fmla="*/ 660 h 1016"/>
                  <a:gd name="T10" fmla="*/ 654 w 777"/>
                  <a:gd name="T11" fmla="*/ 690 h 1016"/>
                  <a:gd name="T12" fmla="*/ 642 w 777"/>
                  <a:gd name="T13" fmla="*/ 733 h 1016"/>
                  <a:gd name="T14" fmla="*/ 627 w 777"/>
                  <a:gd name="T15" fmla="*/ 744 h 1016"/>
                  <a:gd name="T16" fmla="*/ 592 w 777"/>
                  <a:gd name="T17" fmla="*/ 783 h 1016"/>
                  <a:gd name="T18" fmla="*/ 570 w 777"/>
                  <a:gd name="T19" fmla="*/ 784 h 1016"/>
                  <a:gd name="T20" fmla="*/ 566 w 777"/>
                  <a:gd name="T21" fmla="*/ 828 h 1016"/>
                  <a:gd name="T22" fmla="*/ 531 w 777"/>
                  <a:gd name="T23" fmla="*/ 856 h 1016"/>
                  <a:gd name="T24" fmla="*/ 524 w 777"/>
                  <a:gd name="T25" fmla="*/ 876 h 1016"/>
                  <a:gd name="T26" fmla="*/ 504 w 777"/>
                  <a:gd name="T27" fmla="*/ 902 h 1016"/>
                  <a:gd name="T28" fmla="*/ 499 w 777"/>
                  <a:gd name="T29" fmla="*/ 942 h 1016"/>
                  <a:gd name="T30" fmla="*/ 477 w 777"/>
                  <a:gd name="T31" fmla="*/ 965 h 1016"/>
                  <a:gd name="T32" fmla="*/ 456 w 777"/>
                  <a:gd name="T33" fmla="*/ 1003 h 1016"/>
                  <a:gd name="T34" fmla="*/ 434 w 777"/>
                  <a:gd name="T35" fmla="*/ 1006 h 1016"/>
                  <a:gd name="T36" fmla="*/ 432 w 777"/>
                  <a:gd name="T37" fmla="*/ 991 h 1016"/>
                  <a:gd name="T38" fmla="*/ 426 w 777"/>
                  <a:gd name="T39" fmla="*/ 969 h 1016"/>
                  <a:gd name="T40" fmla="*/ 431 w 777"/>
                  <a:gd name="T41" fmla="*/ 932 h 1016"/>
                  <a:gd name="T42" fmla="*/ 430 w 777"/>
                  <a:gd name="T43" fmla="*/ 922 h 1016"/>
                  <a:gd name="T44" fmla="*/ 442 w 777"/>
                  <a:gd name="T45" fmla="*/ 881 h 1016"/>
                  <a:gd name="T46" fmla="*/ 439 w 777"/>
                  <a:gd name="T47" fmla="*/ 836 h 1016"/>
                  <a:gd name="T48" fmla="*/ 444 w 777"/>
                  <a:gd name="T49" fmla="*/ 800 h 1016"/>
                  <a:gd name="T50" fmla="*/ 456 w 777"/>
                  <a:gd name="T51" fmla="*/ 736 h 1016"/>
                  <a:gd name="T52" fmla="*/ 463 w 777"/>
                  <a:gd name="T53" fmla="*/ 659 h 1016"/>
                  <a:gd name="T54" fmla="*/ 442 w 777"/>
                  <a:gd name="T55" fmla="*/ 584 h 1016"/>
                  <a:gd name="T56" fmla="*/ 410 w 777"/>
                  <a:gd name="T57" fmla="*/ 542 h 1016"/>
                  <a:gd name="T58" fmla="*/ 376 w 777"/>
                  <a:gd name="T59" fmla="*/ 482 h 1016"/>
                  <a:gd name="T60" fmla="*/ 377 w 777"/>
                  <a:gd name="T61" fmla="*/ 438 h 1016"/>
                  <a:gd name="T62" fmla="*/ 377 w 777"/>
                  <a:gd name="T63" fmla="*/ 407 h 1016"/>
                  <a:gd name="T64" fmla="*/ 328 w 777"/>
                  <a:gd name="T65" fmla="*/ 282 h 1016"/>
                  <a:gd name="T66" fmla="*/ 370 w 777"/>
                  <a:gd name="T67" fmla="*/ 63 h 1016"/>
                  <a:gd name="T68" fmla="*/ 376 w 777"/>
                  <a:gd name="T69" fmla="*/ 121 h 1016"/>
                  <a:gd name="T70" fmla="*/ 358 w 777"/>
                  <a:gd name="T71" fmla="*/ 119 h 1016"/>
                  <a:gd name="T72" fmla="*/ 328 w 777"/>
                  <a:gd name="T73" fmla="*/ 84 h 1016"/>
                  <a:gd name="T74" fmla="*/ 288 w 777"/>
                  <a:gd name="T75" fmla="*/ 83 h 1016"/>
                  <a:gd name="T76" fmla="*/ 283 w 777"/>
                  <a:gd name="T77" fmla="*/ 91 h 1016"/>
                  <a:gd name="T78" fmla="*/ 256 w 777"/>
                  <a:gd name="T79" fmla="*/ 87 h 1016"/>
                  <a:gd name="T80" fmla="*/ 222 w 777"/>
                  <a:gd name="T81" fmla="*/ 110 h 1016"/>
                  <a:gd name="T82" fmla="*/ 219 w 777"/>
                  <a:gd name="T83" fmla="*/ 159 h 1016"/>
                  <a:gd name="T84" fmla="*/ 243 w 777"/>
                  <a:gd name="T85" fmla="*/ 211 h 1016"/>
                  <a:gd name="T86" fmla="*/ 294 w 777"/>
                  <a:gd name="T87" fmla="*/ 184 h 1016"/>
                  <a:gd name="T88" fmla="*/ 307 w 777"/>
                  <a:gd name="T89" fmla="*/ 214 h 1016"/>
                  <a:gd name="T90" fmla="*/ 304 w 777"/>
                  <a:gd name="T91" fmla="*/ 243 h 1016"/>
                  <a:gd name="T92" fmla="*/ 345 w 777"/>
                  <a:gd name="T93" fmla="*/ 265 h 1016"/>
                  <a:gd name="T94" fmla="*/ 367 w 777"/>
                  <a:gd name="T95" fmla="*/ 313 h 1016"/>
                  <a:gd name="T96" fmla="*/ 374 w 777"/>
                  <a:gd name="T97" fmla="*/ 328 h 1016"/>
                  <a:gd name="T98" fmla="*/ 343 w 777"/>
                  <a:gd name="T99" fmla="*/ 311 h 1016"/>
                  <a:gd name="T100" fmla="*/ 324 w 777"/>
                  <a:gd name="T101" fmla="*/ 287 h 1016"/>
                  <a:gd name="T102" fmla="*/ 277 w 777"/>
                  <a:gd name="T103" fmla="*/ 258 h 1016"/>
                  <a:gd name="T104" fmla="*/ 224 w 777"/>
                  <a:gd name="T105" fmla="*/ 239 h 1016"/>
                  <a:gd name="T106" fmla="*/ 168 w 777"/>
                  <a:gd name="T107" fmla="*/ 212 h 1016"/>
                  <a:gd name="T108" fmla="*/ 146 w 777"/>
                  <a:gd name="T109" fmla="*/ 165 h 1016"/>
                  <a:gd name="T110" fmla="*/ 117 w 777"/>
                  <a:gd name="T111" fmla="*/ 121 h 1016"/>
                  <a:gd name="T112" fmla="*/ 82 w 777"/>
                  <a:gd name="T113" fmla="*/ 70 h 1016"/>
                  <a:gd name="T114" fmla="*/ 76 w 777"/>
                  <a:gd name="T115" fmla="*/ 95 h 1016"/>
                  <a:gd name="T116" fmla="*/ 99 w 777"/>
                  <a:gd name="T117" fmla="*/ 133 h 1016"/>
                  <a:gd name="T118" fmla="*/ 93 w 777"/>
                  <a:gd name="T119" fmla="*/ 143 h 1016"/>
                  <a:gd name="T120" fmla="*/ 71 w 777"/>
                  <a:gd name="T121" fmla="*/ 100 h 1016"/>
                  <a:gd name="T122" fmla="*/ 44 w 777"/>
                  <a:gd name="T123" fmla="*/ 49 h 1016"/>
                  <a:gd name="T124" fmla="*/ 7 w 777"/>
                  <a:gd name="T125" fmla="*/ 1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7" h="1016">
                    <a:moveTo>
                      <a:pt x="444" y="1003"/>
                    </a:moveTo>
                    <a:lnTo>
                      <a:pt x="443" y="1004"/>
                    </a:lnTo>
                    <a:lnTo>
                      <a:pt x="442" y="1006"/>
                    </a:lnTo>
                    <a:lnTo>
                      <a:pt x="440" y="1007"/>
                    </a:lnTo>
                    <a:lnTo>
                      <a:pt x="444" y="1007"/>
                    </a:lnTo>
                    <a:lnTo>
                      <a:pt x="444" y="1003"/>
                    </a:lnTo>
                    <a:close/>
                    <a:moveTo>
                      <a:pt x="451" y="1003"/>
                    </a:moveTo>
                    <a:lnTo>
                      <a:pt x="451" y="1003"/>
                    </a:lnTo>
                    <a:lnTo>
                      <a:pt x="451" y="1003"/>
                    </a:lnTo>
                    <a:lnTo>
                      <a:pt x="449" y="1007"/>
                    </a:lnTo>
                    <a:lnTo>
                      <a:pt x="448" y="1007"/>
                    </a:lnTo>
                    <a:lnTo>
                      <a:pt x="448" y="1010"/>
                    </a:lnTo>
                    <a:lnTo>
                      <a:pt x="451" y="1010"/>
                    </a:lnTo>
                    <a:lnTo>
                      <a:pt x="451" y="1008"/>
                    </a:lnTo>
                    <a:lnTo>
                      <a:pt x="452" y="1007"/>
                    </a:lnTo>
                    <a:lnTo>
                      <a:pt x="453" y="1006"/>
                    </a:lnTo>
                    <a:lnTo>
                      <a:pt x="453" y="1004"/>
                    </a:lnTo>
                    <a:lnTo>
                      <a:pt x="452" y="1003"/>
                    </a:lnTo>
                    <a:lnTo>
                      <a:pt x="452" y="1003"/>
                    </a:lnTo>
                    <a:lnTo>
                      <a:pt x="451" y="1003"/>
                    </a:lnTo>
                    <a:close/>
                    <a:moveTo>
                      <a:pt x="446" y="1000"/>
                    </a:moveTo>
                    <a:lnTo>
                      <a:pt x="447" y="1002"/>
                    </a:lnTo>
                    <a:lnTo>
                      <a:pt x="449" y="1002"/>
                    </a:lnTo>
                    <a:lnTo>
                      <a:pt x="451" y="1002"/>
                    </a:lnTo>
                    <a:lnTo>
                      <a:pt x="448" y="1000"/>
                    </a:lnTo>
                    <a:lnTo>
                      <a:pt x="446" y="1000"/>
                    </a:lnTo>
                    <a:close/>
                    <a:moveTo>
                      <a:pt x="487" y="603"/>
                    </a:moveTo>
                    <a:lnTo>
                      <a:pt x="489" y="606"/>
                    </a:lnTo>
                    <a:lnTo>
                      <a:pt x="490" y="608"/>
                    </a:lnTo>
                    <a:lnTo>
                      <a:pt x="490" y="608"/>
                    </a:lnTo>
                    <a:lnTo>
                      <a:pt x="490" y="608"/>
                    </a:lnTo>
                    <a:lnTo>
                      <a:pt x="491" y="609"/>
                    </a:lnTo>
                    <a:lnTo>
                      <a:pt x="491" y="608"/>
                    </a:lnTo>
                    <a:lnTo>
                      <a:pt x="490" y="608"/>
                    </a:lnTo>
                    <a:lnTo>
                      <a:pt x="490" y="604"/>
                    </a:lnTo>
                    <a:lnTo>
                      <a:pt x="490" y="603"/>
                    </a:lnTo>
                    <a:lnTo>
                      <a:pt x="487" y="603"/>
                    </a:lnTo>
                    <a:close/>
                    <a:moveTo>
                      <a:pt x="468" y="568"/>
                    </a:moveTo>
                    <a:lnTo>
                      <a:pt x="465" y="568"/>
                    </a:lnTo>
                    <a:lnTo>
                      <a:pt x="465" y="571"/>
                    </a:lnTo>
                    <a:lnTo>
                      <a:pt x="465" y="571"/>
                    </a:lnTo>
                    <a:lnTo>
                      <a:pt x="465" y="572"/>
                    </a:lnTo>
                    <a:lnTo>
                      <a:pt x="465" y="574"/>
                    </a:lnTo>
                    <a:lnTo>
                      <a:pt x="468" y="574"/>
                    </a:lnTo>
                    <a:lnTo>
                      <a:pt x="470" y="576"/>
                    </a:lnTo>
                    <a:lnTo>
                      <a:pt x="472" y="576"/>
                    </a:lnTo>
                    <a:lnTo>
                      <a:pt x="473" y="578"/>
                    </a:lnTo>
                    <a:lnTo>
                      <a:pt x="474" y="579"/>
                    </a:lnTo>
                    <a:lnTo>
                      <a:pt x="474" y="578"/>
                    </a:lnTo>
                    <a:lnTo>
                      <a:pt x="474" y="578"/>
                    </a:lnTo>
                    <a:lnTo>
                      <a:pt x="474" y="578"/>
                    </a:lnTo>
                    <a:lnTo>
                      <a:pt x="476" y="576"/>
                    </a:lnTo>
                    <a:lnTo>
                      <a:pt x="473" y="575"/>
                    </a:lnTo>
                    <a:lnTo>
                      <a:pt x="473" y="575"/>
                    </a:lnTo>
                    <a:lnTo>
                      <a:pt x="472" y="574"/>
                    </a:lnTo>
                    <a:lnTo>
                      <a:pt x="470" y="574"/>
                    </a:lnTo>
                    <a:lnTo>
                      <a:pt x="469" y="574"/>
                    </a:lnTo>
                    <a:lnTo>
                      <a:pt x="469" y="571"/>
                    </a:lnTo>
                    <a:lnTo>
                      <a:pt x="469" y="571"/>
                    </a:lnTo>
                    <a:lnTo>
                      <a:pt x="469" y="570"/>
                    </a:lnTo>
                    <a:lnTo>
                      <a:pt x="468" y="570"/>
                    </a:lnTo>
                    <a:lnTo>
                      <a:pt x="468" y="568"/>
                    </a:lnTo>
                    <a:close/>
                    <a:moveTo>
                      <a:pt x="397" y="510"/>
                    </a:moveTo>
                    <a:lnTo>
                      <a:pt x="777" y="510"/>
                    </a:lnTo>
                    <a:lnTo>
                      <a:pt x="777" y="511"/>
                    </a:lnTo>
                    <a:lnTo>
                      <a:pt x="775" y="511"/>
                    </a:lnTo>
                    <a:lnTo>
                      <a:pt x="771" y="516"/>
                    </a:lnTo>
                    <a:lnTo>
                      <a:pt x="768" y="517"/>
                    </a:lnTo>
                    <a:lnTo>
                      <a:pt x="766" y="520"/>
                    </a:lnTo>
                    <a:lnTo>
                      <a:pt x="765" y="520"/>
                    </a:lnTo>
                    <a:lnTo>
                      <a:pt x="765" y="520"/>
                    </a:lnTo>
                    <a:lnTo>
                      <a:pt x="762" y="523"/>
                    </a:lnTo>
                    <a:lnTo>
                      <a:pt x="760" y="528"/>
                    </a:lnTo>
                    <a:lnTo>
                      <a:pt x="758" y="529"/>
                    </a:lnTo>
                    <a:lnTo>
                      <a:pt x="758" y="531"/>
                    </a:lnTo>
                    <a:lnTo>
                      <a:pt x="757" y="531"/>
                    </a:lnTo>
                    <a:lnTo>
                      <a:pt x="756" y="536"/>
                    </a:lnTo>
                    <a:lnTo>
                      <a:pt x="754" y="537"/>
                    </a:lnTo>
                    <a:lnTo>
                      <a:pt x="754" y="540"/>
                    </a:lnTo>
                    <a:lnTo>
                      <a:pt x="753" y="540"/>
                    </a:lnTo>
                    <a:lnTo>
                      <a:pt x="752" y="544"/>
                    </a:lnTo>
                    <a:lnTo>
                      <a:pt x="751" y="542"/>
                    </a:lnTo>
                    <a:lnTo>
                      <a:pt x="749" y="541"/>
                    </a:lnTo>
                    <a:lnTo>
                      <a:pt x="748" y="541"/>
                    </a:lnTo>
                    <a:lnTo>
                      <a:pt x="747" y="540"/>
                    </a:lnTo>
                    <a:lnTo>
                      <a:pt x="747" y="544"/>
                    </a:lnTo>
                    <a:lnTo>
                      <a:pt x="747" y="544"/>
                    </a:lnTo>
                    <a:lnTo>
                      <a:pt x="745" y="548"/>
                    </a:lnTo>
                    <a:lnTo>
                      <a:pt x="744" y="548"/>
                    </a:lnTo>
                    <a:lnTo>
                      <a:pt x="744" y="548"/>
                    </a:lnTo>
                    <a:lnTo>
                      <a:pt x="743" y="549"/>
                    </a:lnTo>
                    <a:lnTo>
                      <a:pt x="743" y="549"/>
                    </a:lnTo>
                    <a:lnTo>
                      <a:pt x="743" y="550"/>
                    </a:lnTo>
                    <a:lnTo>
                      <a:pt x="741" y="550"/>
                    </a:lnTo>
                    <a:lnTo>
                      <a:pt x="743" y="551"/>
                    </a:lnTo>
                    <a:lnTo>
                      <a:pt x="743" y="553"/>
                    </a:lnTo>
                    <a:lnTo>
                      <a:pt x="743" y="553"/>
                    </a:lnTo>
                    <a:lnTo>
                      <a:pt x="740" y="554"/>
                    </a:lnTo>
                    <a:lnTo>
                      <a:pt x="740" y="557"/>
                    </a:lnTo>
                    <a:lnTo>
                      <a:pt x="743" y="557"/>
                    </a:lnTo>
                    <a:lnTo>
                      <a:pt x="741" y="563"/>
                    </a:lnTo>
                    <a:lnTo>
                      <a:pt x="743" y="563"/>
                    </a:lnTo>
                    <a:lnTo>
                      <a:pt x="743" y="571"/>
                    </a:lnTo>
                    <a:lnTo>
                      <a:pt x="743" y="572"/>
                    </a:lnTo>
                    <a:lnTo>
                      <a:pt x="744" y="575"/>
                    </a:lnTo>
                    <a:lnTo>
                      <a:pt x="744" y="578"/>
                    </a:lnTo>
                    <a:lnTo>
                      <a:pt x="743" y="578"/>
                    </a:lnTo>
                    <a:lnTo>
                      <a:pt x="743" y="580"/>
                    </a:lnTo>
                    <a:lnTo>
                      <a:pt x="743" y="580"/>
                    </a:lnTo>
                    <a:lnTo>
                      <a:pt x="743" y="584"/>
                    </a:lnTo>
                    <a:lnTo>
                      <a:pt x="743" y="584"/>
                    </a:lnTo>
                    <a:lnTo>
                      <a:pt x="743" y="586"/>
                    </a:lnTo>
                    <a:lnTo>
                      <a:pt x="740" y="587"/>
                    </a:lnTo>
                    <a:lnTo>
                      <a:pt x="740" y="592"/>
                    </a:lnTo>
                    <a:lnTo>
                      <a:pt x="740" y="592"/>
                    </a:lnTo>
                    <a:lnTo>
                      <a:pt x="740" y="592"/>
                    </a:lnTo>
                    <a:lnTo>
                      <a:pt x="740" y="593"/>
                    </a:lnTo>
                    <a:lnTo>
                      <a:pt x="740" y="593"/>
                    </a:lnTo>
                    <a:lnTo>
                      <a:pt x="740" y="596"/>
                    </a:lnTo>
                    <a:lnTo>
                      <a:pt x="740" y="596"/>
                    </a:lnTo>
                    <a:lnTo>
                      <a:pt x="741" y="596"/>
                    </a:lnTo>
                    <a:lnTo>
                      <a:pt x="741" y="597"/>
                    </a:lnTo>
                    <a:lnTo>
                      <a:pt x="741" y="599"/>
                    </a:lnTo>
                    <a:lnTo>
                      <a:pt x="740" y="599"/>
                    </a:lnTo>
                    <a:lnTo>
                      <a:pt x="739" y="600"/>
                    </a:lnTo>
                    <a:lnTo>
                      <a:pt x="737" y="603"/>
                    </a:lnTo>
                    <a:lnTo>
                      <a:pt x="736" y="604"/>
                    </a:lnTo>
                    <a:lnTo>
                      <a:pt x="736" y="613"/>
                    </a:lnTo>
                    <a:lnTo>
                      <a:pt x="736" y="613"/>
                    </a:lnTo>
                    <a:lnTo>
                      <a:pt x="736" y="614"/>
                    </a:lnTo>
                    <a:lnTo>
                      <a:pt x="734" y="616"/>
                    </a:lnTo>
                    <a:lnTo>
                      <a:pt x="734" y="617"/>
                    </a:lnTo>
                    <a:lnTo>
                      <a:pt x="731" y="620"/>
                    </a:lnTo>
                    <a:lnTo>
                      <a:pt x="730" y="621"/>
                    </a:lnTo>
                    <a:lnTo>
                      <a:pt x="730" y="621"/>
                    </a:lnTo>
                    <a:lnTo>
                      <a:pt x="730" y="621"/>
                    </a:lnTo>
                    <a:lnTo>
                      <a:pt x="730" y="622"/>
                    </a:lnTo>
                    <a:lnTo>
                      <a:pt x="728" y="622"/>
                    </a:lnTo>
                    <a:lnTo>
                      <a:pt x="727" y="625"/>
                    </a:lnTo>
                    <a:lnTo>
                      <a:pt x="727" y="627"/>
                    </a:lnTo>
                    <a:lnTo>
                      <a:pt x="724" y="629"/>
                    </a:lnTo>
                    <a:lnTo>
                      <a:pt x="723" y="630"/>
                    </a:lnTo>
                    <a:lnTo>
                      <a:pt x="723" y="635"/>
                    </a:lnTo>
                    <a:lnTo>
                      <a:pt x="720" y="637"/>
                    </a:lnTo>
                    <a:lnTo>
                      <a:pt x="719" y="638"/>
                    </a:lnTo>
                    <a:lnTo>
                      <a:pt x="719" y="640"/>
                    </a:lnTo>
                    <a:lnTo>
                      <a:pt x="720" y="642"/>
                    </a:lnTo>
                    <a:lnTo>
                      <a:pt x="720" y="642"/>
                    </a:lnTo>
                    <a:lnTo>
                      <a:pt x="720" y="643"/>
                    </a:lnTo>
                    <a:lnTo>
                      <a:pt x="720" y="644"/>
                    </a:lnTo>
                    <a:lnTo>
                      <a:pt x="720" y="644"/>
                    </a:lnTo>
                    <a:lnTo>
                      <a:pt x="722" y="644"/>
                    </a:lnTo>
                    <a:lnTo>
                      <a:pt x="720" y="644"/>
                    </a:lnTo>
                    <a:lnTo>
                      <a:pt x="720" y="647"/>
                    </a:lnTo>
                    <a:lnTo>
                      <a:pt x="718" y="648"/>
                    </a:lnTo>
                    <a:lnTo>
                      <a:pt x="715" y="648"/>
                    </a:lnTo>
                    <a:lnTo>
                      <a:pt x="715" y="652"/>
                    </a:lnTo>
                    <a:lnTo>
                      <a:pt x="715" y="652"/>
                    </a:lnTo>
                    <a:lnTo>
                      <a:pt x="715" y="654"/>
                    </a:lnTo>
                    <a:lnTo>
                      <a:pt x="715" y="654"/>
                    </a:lnTo>
                    <a:lnTo>
                      <a:pt x="714" y="654"/>
                    </a:lnTo>
                    <a:lnTo>
                      <a:pt x="713" y="655"/>
                    </a:lnTo>
                    <a:lnTo>
                      <a:pt x="711" y="655"/>
                    </a:lnTo>
                    <a:lnTo>
                      <a:pt x="709" y="655"/>
                    </a:lnTo>
                    <a:lnTo>
                      <a:pt x="709" y="654"/>
                    </a:lnTo>
                    <a:lnTo>
                      <a:pt x="707" y="654"/>
                    </a:lnTo>
                    <a:lnTo>
                      <a:pt x="707" y="652"/>
                    </a:lnTo>
                    <a:lnTo>
                      <a:pt x="706" y="652"/>
                    </a:lnTo>
                    <a:lnTo>
                      <a:pt x="706" y="655"/>
                    </a:lnTo>
                    <a:lnTo>
                      <a:pt x="701" y="656"/>
                    </a:lnTo>
                    <a:lnTo>
                      <a:pt x="701" y="655"/>
                    </a:lnTo>
                    <a:lnTo>
                      <a:pt x="698" y="655"/>
                    </a:lnTo>
                    <a:lnTo>
                      <a:pt x="698" y="656"/>
                    </a:lnTo>
                    <a:lnTo>
                      <a:pt x="697" y="656"/>
                    </a:lnTo>
                    <a:lnTo>
                      <a:pt x="697" y="658"/>
                    </a:lnTo>
                    <a:lnTo>
                      <a:pt x="696" y="658"/>
                    </a:lnTo>
                    <a:lnTo>
                      <a:pt x="694" y="658"/>
                    </a:lnTo>
                    <a:lnTo>
                      <a:pt x="693" y="656"/>
                    </a:lnTo>
                    <a:lnTo>
                      <a:pt x="693" y="656"/>
                    </a:lnTo>
                    <a:lnTo>
                      <a:pt x="693" y="658"/>
                    </a:lnTo>
                    <a:lnTo>
                      <a:pt x="692" y="658"/>
                    </a:lnTo>
                    <a:lnTo>
                      <a:pt x="692" y="658"/>
                    </a:lnTo>
                    <a:lnTo>
                      <a:pt x="690" y="659"/>
                    </a:lnTo>
                    <a:lnTo>
                      <a:pt x="689" y="659"/>
                    </a:lnTo>
                    <a:lnTo>
                      <a:pt x="689" y="660"/>
                    </a:lnTo>
                    <a:lnTo>
                      <a:pt x="690" y="661"/>
                    </a:lnTo>
                    <a:lnTo>
                      <a:pt x="692" y="663"/>
                    </a:lnTo>
                    <a:lnTo>
                      <a:pt x="684" y="664"/>
                    </a:lnTo>
                    <a:lnTo>
                      <a:pt x="682" y="665"/>
                    </a:lnTo>
                    <a:lnTo>
                      <a:pt x="682" y="665"/>
                    </a:lnTo>
                    <a:lnTo>
                      <a:pt x="681" y="665"/>
                    </a:lnTo>
                    <a:lnTo>
                      <a:pt x="680" y="665"/>
                    </a:lnTo>
                    <a:lnTo>
                      <a:pt x="680" y="665"/>
                    </a:lnTo>
                    <a:lnTo>
                      <a:pt x="680" y="665"/>
                    </a:lnTo>
                    <a:lnTo>
                      <a:pt x="675" y="667"/>
                    </a:lnTo>
                    <a:lnTo>
                      <a:pt x="675" y="669"/>
                    </a:lnTo>
                    <a:lnTo>
                      <a:pt x="673" y="671"/>
                    </a:lnTo>
                    <a:lnTo>
                      <a:pt x="673" y="671"/>
                    </a:lnTo>
                    <a:lnTo>
                      <a:pt x="672" y="671"/>
                    </a:lnTo>
                    <a:lnTo>
                      <a:pt x="672" y="672"/>
                    </a:lnTo>
                    <a:lnTo>
                      <a:pt x="671" y="672"/>
                    </a:lnTo>
                    <a:lnTo>
                      <a:pt x="671" y="672"/>
                    </a:lnTo>
                    <a:lnTo>
                      <a:pt x="668" y="672"/>
                    </a:lnTo>
                    <a:lnTo>
                      <a:pt x="668" y="673"/>
                    </a:lnTo>
                    <a:lnTo>
                      <a:pt x="665" y="673"/>
                    </a:lnTo>
                    <a:lnTo>
                      <a:pt x="664" y="676"/>
                    </a:lnTo>
                    <a:lnTo>
                      <a:pt x="662" y="677"/>
                    </a:lnTo>
                    <a:lnTo>
                      <a:pt x="660" y="677"/>
                    </a:lnTo>
                    <a:lnTo>
                      <a:pt x="659" y="678"/>
                    </a:lnTo>
                    <a:lnTo>
                      <a:pt x="659" y="680"/>
                    </a:lnTo>
                    <a:lnTo>
                      <a:pt x="656" y="681"/>
                    </a:lnTo>
                    <a:lnTo>
                      <a:pt x="654" y="681"/>
                    </a:lnTo>
                    <a:lnTo>
                      <a:pt x="654" y="682"/>
                    </a:lnTo>
                    <a:lnTo>
                      <a:pt x="655" y="685"/>
                    </a:lnTo>
                    <a:lnTo>
                      <a:pt x="654" y="686"/>
                    </a:lnTo>
                    <a:lnTo>
                      <a:pt x="652" y="686"/>
                    </a:lnTo>
                    <a:lnTo>
                      <a:pt x="652" y="688"/>
                    </a:lnTo>
                    <a:lnTo>
                      <a:pt x="652" y="688"/>
                    </a:lnTo>
                    <a:lnTo>
                      <a:pt x="652" y="689"/>
                    </a:lnTo>
                    <a:lnTo>
                      <a:pt x="652" y="689"/>
                    </a:lnTo>
                    <a:lnTo>
                      <a:pt x="652" y="690"/>
                    </a:lnTo>
                    <a:lnTo>
                      <a:pt x="654" y="690"/>
                    </a:lnTo>
                    <a:lnTo>
                      <a:pt x="654" y="690"/>
                    </a:lnTo>
                    <a:lnTo>
                      <a:pt x="652" y="690"/>
                    </a:lnTo>
                    <a:lnTo>
                      <a:pt x="654" y="694"/>
                    </a:lnTo>
                    <a:lnTo>
                      <a:pt x="654" y="694"/>
                    </a:lnTo>
                    <a:lnTo>
                      <a:pt x="654" y="695"/>
                    </a:lnTo>
                    <a:lnTo>
                      <a:pt x="652" y="695"/>
                    </a:lnTo>
                    <a:lnTo>
                      <a:pt x="652" y="698"/>
                    </a:lnTo>
                    <a:lnTo>
                      <a:pt x="654" y="698"/>
                    </a:lnTo>
                    <a:lnTo>
                      <a:pt x="654" y="698"/>
                    </a:lnTo>
                    <a:lnTo>
                      <a:pt x="654" y="699"/>
                    </a:lnTo>
                    <a:lnTo>
                      <a:pt x="654" y="701"/>
                    </a:lnTo>
                    <a:lnTo>
                      <a:pt x="654" y="701"/>
                    </a:lnTo>
                    <a:lnTo>
                      <a:pt x="654" y="702"/>
                    </a:lnTo>
                    <a:lnTo>
                      <a:pt x="655" y="702"/>
                    </a:lnTo>
                    <a:lnTo>
                      <a:pt x="655" y="702"/>
                    </a:lnTo>
                    <a:lnTo>
                      <a:pt x="655" y="707"/>
                    </a:lnTo>
                    <a:lnTo>
                      <a:pt x="655" y="707"/>
                    </a:lnTo>
                    <a:lnTo>
                      <a:pt x="655" y="709"/>
                    </a:lnTo>
                    <a:lnTo>
                      <a:pt x="655" y="709"/>
                    </a:lnTo>
                    <a:lnTo>
                      <a:pt x="655" y="710"/>
                    </a:lnTo>
                    <a:lnTo>
                      <a:pt x="655" y="710"/>
                    </a:lnTo>
                    <a:lnTo>
                      <a:pt x="655" y="712"/>
                    </a:lnTo>
                    <a:lnTo>
                      <a:pt x="655" y="714"/>
                    </a:lnTo>
                    <a:lnTo>
                      <a:pt x="655" y="715"/>
                    </a:lnTo>
                    <a:lnTo>
                      <a:pt x="654" y="715"/>
                    </a:lnTo>
                    <a:lnTo>
                      <a:pt x="654" y="719"/>
                    </a:lnTo>
                    <a:lnTo>
                      <a:pt x="651" y="720"/>
                    </a:lnTo>
                    <a:lnTo>
                      <a:pt x="651" y="720"/>
                    </a:lnTo>
                    <a:lnTo>
                      <a:pt x="647" y="723"/>
                    </a:lnTo>
                    <a:lnTo>
                      <a:pt x="647" y="724"/>
                    </a:lnTo>
                    <a:lnTo>
                      <a:pt x="644" y="727"/>
                    </a:lnTo>
                    <a:lnTo>
                      <a:pt x="644" y="728"/>
                    </a:lnTo>
                    <a:lnTo>
                      <a:pt x="643" y="728"/>
                    </a:lnTo>
                    <a:lnTo>
                      <a:pt x="643" y="730"/>
                    </a:lnTo>
                    <a:lnTo>
                      <a:pt x="643" y="732"/>
                    </a:lnTo>
                    <a:lnTo>
                      <a:pt x="642" y="733"/>
                    </a:lnTo>
                    <a:lnTo>
                      <a:pt x="642" y="733"/>
                    </a:lnTo>
                    <a:lnTo>
                      <a:pt x="642" y="736"/>
                    </a:lnTo>
                    <a:lnTo>
                      <a:pt x="641" y="736"/>
                    </a:lnTo>
                    <a:lnTo>
                      <a:pt x="641" y="737"/>
                    </a:lnTo>
                    <a:lnTo>
                      <a:pt x="641" y="737"/>
                    </a:lnTo>
                    <a:lnTo>
                      <a:pt x="641" y="740"/>
                    </a:lnTo>
                    <a:lnTo>
                      <a:pt x="639" y="740"/>
                    </a:lnTo>
                    <a:lnTo>
                      <a:pt x="639" y="741"/>
                    </a:lnTo>
                    <a:lnTo>
                      <a:pt x="639" y="741"/>
                    </a:lnTo>
                    <a:lnTo>
                      <a:pt x="639" y="744"/>
                    </a:lnTo>
                    <a:lnTo>
                      <a:pt x="638" y="744"/>
                    </a:lnTo>
                    <a:lnTo>
                      <a:pt x="638" y="745"/>
                    </a:lnTo>
                    <a:lnTo>
                      <a:pt x="637" y="747"/>
                    </a:lnTo>
                    <a:lnTo>
                      <a:pt x="637" y="748"/>
                    </a:lnTo>
                    <a:lnTo>
                      <a:pt x="637" y="748"/>
                    </a:lnTo>
                    <a:lnTo>
                      <a:pt x="635" y="749"/>
                    </a:lnTo>
                    <a:lnTo>
                      <a:pt x="634" y="750"/>
                    </a:lnTo>
                    <a:lnTo>
                      <a:pt x="633" y="750"/>
                    </a:lnTo>
                    <a:lnTo>
                      <a:pt x="634" y="748"/>
                    </a:lnTo>
                    <a:lnTo>
                      <a:pt x="634" y="748"/>
                    </a:lnTo>
                    <a:lnTo>
                      <a:pt x="634" y="747"/>
                    </a:lnTo>
                    <a:lnTo>
                      <a:pt x="637" y="747"/>
                    </a:lnTo>
                    <a:lnTo>
                      <a:pt x="637" y="745"/>
                    </a:lnTo>
                    <a:lnTo>
                      <a:pt x="638" y="744"/>
                    </a:lnTo>
                    <a:lnTo>
                      <a:pt x="638" y="737"/>
                    </a:lnTo>
                    <a:lnTo>
                      <a:pt x="638" y="737"/>
                    </a:lnTo>
                    <a:lnTo>
                      <a:pt x="638" y="737"/>
                    </a:lnTo>
                    <a:lnTo>
                      <a:pt x="637" y="737"/>
                    </a:lnTo>
                    <a:lnTo>
                      <a:pt x="637" y="739"/>
                    </a:lnTo>
                    <a:lnTo>
                      <a:pt x="634" y="739"/>
                    </a:lnTo>
                    <a:lnTo>
                      <a:pt x="634" y="737"/>
                    </a:lnTo>
                    <a:lnTo>
                      <a:pt x="633" y="736"/>
                    </a:lnTo>
                    <a:lnTo>
                      <a:pt x="631" y="736"/>
                    </a:lnTo>
                    <a:lnTo>
                      <a:pt x="631" y="739"/>
                    </a:lnTo>
                    <a:lnTo>
                      <a:pt x="631" y="740"/>
                    </a:lnTo>
                    <a:lnTo>
                      <a:pt x="630" y="741"/>
                    </a:lnTo>
                    <a:lnTo>
                      <a:pt x="630" y="744"/>
                    </a:lnTo>
                    <a:lnTo>
                      <a:pt x="627" y="744"/>
                    </a:lnTo>
                    <a:lnTo>
                      <a:pt x="627" y="745"/>
                    </a:lnTo>
                    <a:lnTo>
                      <a:pt x="625" y="747"/>
                    </a:lnTo>
                    <a:lnTo>
                      <a:pt x="624" y="750"/>
                    </a:lnTo>
                    <a:lnTo>
                      <a:pt x="622" y="752"/>
                    </a:lnTo>
                    <a:lnTo>
                      <a:pt x="622" y="753"/>
                    </a:lnTo>
                    <a:lnTo>
                      <a:pt x="621" y="753"/>
                    </a:lnTo>
                    <a:lnTo>
                      <a:pt x="621" y="754"/>
                    </a:lnTo>
                    <a:lnTo>
                      <a:pt x="620" y="756"/>
                    </a:lnTo>
                    <a:lnTo>
                      <a:pt x="618" y="757"/>
                    </a:lnTo>
                    <a:lnTo>
                      <a:pt x="618" y="757"/>
                    </a:lnTo>
                    <a:lnTo>
                      <a:pt x="618" y="758"/>
                    </a:lnTo>
                    <a:lnTo>
                      <a:pt x="620" y="760"/>
                    </a:lnTo>
                    <a:lnTo>
                      <a:pt x="620" y="761"/>
                    </a:lnTo>
                    <a:lnTo>
                      <a:pt x="620" y="764"/>
                    </a:lnTo>
                    <a:lnTo>
                      <a:pt x="618" y="765"/>
                    </a:lnTo>
                    <a:lnTo>
                      <a:pt x="618" y="765"/>
                    </a:lnTo>
                    <a:lnTo>
                      <a:pt x="618" y="766"/>
                    </a:lnTo>
                    <a:lnTo>
                      <a:pt x="617" y="766"/>
                    </a:lnTo>
                    <a:lnTo>
                      <a:pt x="617" y="767"/>
                    </a:lnTo>
                    <a:lnTo>
                      <a:pt x="614" y="769"/>
                    </a:lnTo>
                    <a:lnTo>
                      <a:pt x="614" y="770"/>
                    </a:lnTo>
                    <a:lnTo>
                      <a:pt x="613" y="771"/>
                    </a:lnTo>
                    <a:lnTo>
                      <a:pt x="613" y="771"/>
                    </a:lnTo>
                    <a:lnTo>
                      <a:pt x="612" y="773"/>
                    </a:lnTo>
                    <a:lnTo>
                      <a:pt x="612" y="777"/>
                    </a:lnTo>
                    <a:lnTo>
                      <a:pt x="610" y="777"/>
                    </a:lnTo>
                    <a:lnTo>
                      <a:pt x="610" y="779"/>
                    </a:lnTo>
                    <a:lnTo>
                      <a:pt x="609" y="779"/>
                    </a:lnTo>
                    <a:lnTo>
                      <a:pt x="608" y="781"/>
                    </a:lnTo>
                    <a:lnTo>
                      <a:pt x="608" y="782"/>
                    </a:lnTo>
                    <a:lnTo>
                      <a:pt x="601" y="783"/>
                    </a:lnTo>
                    <a:lnTo>
                      <a:pt x="601" y="784"/>
                    </a:lnTo>
                    <a:lnTo>
                      <a:pt x="599" y="786"/>
                    </a:lnTo>
                    <a:lnTo>
                      <a:pt x="597" y="784"/>
                    </a:lnTo>
                    <a:lnTo>
                      <a:pt x="596" y="784"/>
                    </a:lnTo>
                    <a:lnTo>
                      <a:pt x="595" y="783"/>
                    </a:lnTo>
                    <a:lnTo>
                      <a:pt x="592" y="783"/>
                    </a:lnTo>
                    <a:lnTo>
                      <a:pt x="591" y="783"/>
                    </a:lnTo>
                    <a:lnTo>
                      <a:pt x="590" y="784"/>
                    </a:lnTo>
                    <a:lnTo>
                      <a:pt x="586" y="784"/>
                    </a:lnTo>
                    <a:lnTo>
                      <a:pt x="586" y="783"/>
                    </a:lnTo>
                    <a:lnTo>
                      <a:pt x="580" y="783"/>
                    </a:lnTo>
                    <a:lnTo>
                      <a:pt x="578" y="779"/>
                    </a:lnTo>
                    <a:lnTo>
                      <a:pt x="575" y="779"/>
                    </a:lnTo>
                    <a:lnTo>
                      <a:pt x="575" y="778"/>
                    </a:lnTo>
                    <a:lnTo>
                      <a:pt x="574" y="778"/>
                    </a:lnTo>
                    <a:lnTo>
                      <a:pt x="572" y="778"/>
                    </a:lnTo>
                    <a:lnTo>
                      <a:pt x="572" y="777"/>
                    </a:lnTo>
                    <a:lnTo>
                      <a:pt x="571" y="775"/>
                    </a:lnTo>
                    <a:lnTo>
                      <a:pt x="570" y="774"/>
                    </a:lnTo>
                    <a:lnTo>
                      <a:pt x="570" y="770"/>
                    </a:lnTo>
                    <a:lnTo>
                      <a:pt x="570" y="766"/>
                    </a:lnTo>
                    <a:lnTo>
                      <a:pt x="570" y="766"/>
                    </a:lnTo>
                    <a:lnTo>
                      <a:pt x="569" y="765"/>
                    </a:lnTo>
                    <a:lnTo>
                      <a:pt x="570" y="764"/>
                    </a:lnTo>
                    <a:lnTo>
                      <a:pt x="570" y="762"/>
                    </a:lnTo>
                    <a:lnTo>
                      <a:pt x="570" y="762"/>
                    </a:lnTo>
                    <a:lnTo>
                      <a:pt x="569" y="762"/>
                    </a:lnTo>
                    <a:lnTo>
                      <a:pt x="569" y="765"/>
                    </a:lnTo>
                    <a:lnTo>
                      <a:pt x="569" y="767"/>
                    </a:lnTo>
                    <a:lnTo>
                      <a:pt x="569" y="770"/>
                    </a:lnTo>
                    <a:lnTo>
                      <a:pt x="567" y="773"/>
                    </a:lnTo>
                    <a:lnTo>
                      <a:pt x="567" y="773"/>
                    </a:lnTo>
                    <a:lnTo>
                      <a:pt x="567" y="773"/>
                    </a:lnTo>
                    <a:lnTo>
                      <a:pt x="566" y="773"/>
                    </a:lnTo>
                    <a:lnTo>
                      <a:pt x="566" y="777"/>
                    </a:lnTo>
                    <a:lnTo>
                      <a:pt x="567" y="777"/>
                    </a:lnTo>
                    <a:lnTo>
                      <a:pt x="566" y="779"/>
                    </a:lnTo>
                    <a:lnTo>
                      <a:pt x="569" y="779"/>
                    </a:lnTo>
                    <a:lnTo>
                      <a:pt x="569" y="781"/>
                    </a:lnTo>
                    <a:lnTo>
                      <a:pt x="569" y="781"/>
                    </a:lnTo>
                    <a:lnTo>
                      <a:pt x="570" y="782"/>
                    </a:lnTo>
                    <a:lnTo>
                      <a:pt x="570" y="782"/>
                    </a:lnTo>
                    <a:lnTo>
                      <a:pt x="570" y="784"/>
                    </a:lnTo>
                    <a:lnTo>
                      <a:pt x="572" y="786"/>
                    </a:lnTo>
                    <a:lnTo>
                      <a:pt x="572" y="787"/>
                    </a:lnTo>
                    <a:lnTo>
                      <a:pt x="574" y="787"/>
                    </a:lnTo>
                    <a:lnTo>
                      <a:pt x="575" y="788"/>
                    </a:lnTo>
                    <a:lnTo>
                      <a:pt x="576" y="790"/>
                    </a:lnTo>
                    <a:lnTo>
                      <a:pt x="576" y="791"/>
                    </a:lnTo>
                    <a:lnTo>
                      <a:pt x="578" y="791"/>
                    </a:lnTo>
                    <a:lnTo>
                      <a:pt x="578" y="794"/>
                    </a:lnTo>
                    <a:lnTo>
                      <a:pt x="576" y="795"/>
                    </a:lnTo>
                    <a:lnTo>
                      <a:pt x="576" y="795"/>
                    </a:lnTo>
                    <a:lnTo>
                      <a:pt x="576" y="796"/>
                    </a:lnTo>
                    <a:lnTo>
                      <a:pt x="576" y="799"/>
                    </a:lnTo>
                    <a:lnTo>
                      <a:pt x="578" y="799"/>
                    </a:lnTo>
                    <a:lnTo>
                      <a:pt x="579" y="799"/>
                    </a:lnTo>
                    <a:lnTo>
                      <a:pt x="579" y="800"/>
                    </a:lnTo>
                    <a:lnTo>
                      <a:pt x="580" y="802"/>
                    </a:lnTo>
                    <a:lnTo>
                      <a:pt x="582" y="802"/>
                    </a:lnTo>
                    <a:lnTo>
                      <a:pt x="584" y="802"/>
                    </a:lnTo>
                    <a:lnTo>
                      <a:pt x="584" y="804"/>
                    </a:lnTo>
                    <a:lnTo>
                      <a:pt x="584" y="807"/>
                    </a:lnTo>
                    <a:lnTo>
                      <a:pt x="583" y="809"/>
                    </a:lnTo>
                    <a:lnTo>
                      <a:pt x="582" y="809"/>
                    </a:lnTo>
                    <a:lnTo>
                      <a:pt x="582" y="811"/>
                    </a:lnTo>
                    <a:lnTo>
                      <a:pt x="580" y="811"/>
                    </a:lnTo>
                    <a:lnTo>
                      <a:pt x="580" y="813"/>
                    </a:lnTo>
                    <a:lnTo>
                      <a:pt x="579" y="815"/>
                    </a:lnTo>
                    <a:lnTo>
                      <a:pt x="578" y="819"/>
                    </a:lnTo>
                    <a:lnTo>
                      <a:pt x="576" y="820"/>
                    </a:lnTo>
                    <a:lnTo>
                      <a:pt x="575" y="822"/>
                    </a:lnTo>
                    <a:lnTo>
                      <a:pt x="574" y="824"/>
                    </a:lnTo>
                    <a:lnTo>
                      <a:pt x="572" y="825"/>
                    </a:lnTo>
                    <a:lnTo>
                      <a:pt x="571" y="825"/>
                    </a:lnTo>
                    <a:lnTo>
                      <a:pt x="571" y="826"/>
                    </a:lnTo>
                    <a:lnTo>
                      <a:pt x="570" y="826"/>
                    </a:lnTo>
                    <a:lnTo>
                      <a:pt x="570" y="826"/>
                    </a:lnTo>
                    <a:lnTo>
                      <a:pt x="566" y="826"/>
                    </a:lnTo>
                    <a:lnTo>
                      <a:pt x="566" y="828"/>
                    </a:lnTo>
                    <a:lnTo>
                      <a:pt x="565" y="828"/>
                    </a:lnTo>
                    <a:lnTo>
                      <a:pt x="565" y="828"/>
                    </a:lnTo>
                    <a:lnTo>
                      <a:pt x="562" y="828"/>
                    </a:lnTo>
                    <a:lnTo>
                      <a:pt x="561" y="829"/>
                    </a:lnTo>
                    <a:lnTo>
                      <a:pt x="558" y="829"/>
                    </a:lnTo>
                    <a:lnTo>
                      <a:pt x="558" y="830"/>
                    </a:lnTo>
                    <a:lnTo>
                      <a:pt x="555" y="830"/>
                    </a:lnTo>
                    <a:lnTo>
                      <a:pt x="555" y="830"/>
                    </a:lnTo>
                    <a:lnTo>
                      <a:pt x="546" y="830"/>
                    </a:lnTo>
                    <a:lnTo>
                      <a:pt x="546" y="832"/>
                    </a:lnTo>
                    <a:lnTo>
                      <a:pt x="545" y="832"/>
                    </a:lnTo>
                    <a:lnTo>
                      <a:pt x="542" y="832"/>
                    </a:lnTo>
                    <a:lnTo>
                      <a:pt x="540" y="832"/>
                    </a:lnTo>
                    <a:lnTo>
                      <a:pt x="537" y="832"/>
                    </a:lnTo>
                    <a:lnTo>
                      <a:pt x="537" y="833"/>
                    </a:lnTo>
                    <a:lnTo>
                      <a:pt x="537" y="833"/>
                    </a:lnTo>
                    <a:lnTo>
                      <a:pt x="538" y="833"/>
                    </a:lnTo>
                    <a:lnTo>
                      <a:pt x="538" y="834"/>
                    </a:lnTo>
                    <a:lnTo>
                      <a:pt x="536" y="833"/>
                    </a:lnTo>
                    <a:lnTo>
                      <a:pt x="535" y="832"/>
                    </a:lnTo>
                    <a:lnTo>
                      <a:pt x="535" y="830"/>
                    </a:lnTo>
                    <a:lnTo>
                      <a:pt x="533" y="830"/>
                    </a:lnTo>
                    <a:lnTo>
                      <a:pt x="532" y="832"/>
                    </a:lnTo>
                    <a:lnTo>
                      <a:pt x="532" y="832"/>
                    </a:lnTo>
                    <a:lnTo>
                      <a:pt x="532" y="833"/>
                    </a:lnTo>
                    <a:lnTo>
                      <a:pt x="532" y="836"/>
                    </a:lnTo>
                    <a:lnTo>
                      <a:pt x="533" y="836"/>
                    </a:lnTo>
                    <a:lnTo>
                      <a:pt x="535" y="837"/>
                    </a:lnTo>
                    <a:lnTo>
                      <a:pt x="536" y="838"/>
                    </a:lnTo>
                    <a:lnTo>
                      <a:pt x="535" y="842"/>
                    </a:lnTo>
                    <a:lnTo>
                      <a:pt x="533" y="842"/>
                    </a:lnTo>
                    <a:lnTo>
                      <a:pt x="535" y="846"/>
                    </a:lnTo>
                    <a:lnTo>
                      <a:pt x="533" y="846"/>
                    </a:lnTo>
                    <a:lnTo>
                      <a:pt x="535" y="849"/>
                    </a:lnTo>
                    <a:lnTo>
                      <a:pt x="533" y="854"/>
                    </a:lnTo>
                    <a:lnTo>
                      <a:pt x="532" y="855"/>
                    </a:lnTo>
                    <a:lnTo>
                      <a:pt x="531" y="856"/>
                    </a:lnTo>
                    <a:lnTo>
                      <a:pt x="529" y="856"/>
                    </a:lnTo>
                    <a:lnTo>
                      <a:pt x="529" y="859"/>
                    </a:lnTo>
                    <a:lnTo>
                      <a:pt x="528" y="859"/>
                    </a:lnTo>
                    <a:lnTo>
                      <a:pt x="527" y="860"/>
                    </a:lnTo>
                    <a:lnTo>
                      <a:pt x="525" y="860"/>
                    </a:lnTo>
                    <a:lnTo>
                      <a:pt x="525" y="860"/>
                    </a:lnTo>
                    <a:lnTo>
                      <a:pt x="525" y="862"/>
                    </a:lnTo>
                    <a:lnTo>
                      <a:pt x="524" y="860"/>
                    </a:lnTo>
                    <a:lnTo>
                      <a:pt x="524" y="860"/>
                    </a:lnTo>
                    <a:lnTo>
                      <a:pt x="518" y="860"/>
                    </a:lnTo>
                    <a:lnTo>
                      <a:pt x="518" y="856"/>
                    </a:lnTo>
                    <a:lnTo>
                      <a:pt x="516" y="856"/>
                    </a:lnTo>
                    <a:lnTo>
                      <a:pt x="516" y="856"/>
                    </a:lnTo>
                    <a:lnTo>
                      <a:pt x="514" y="856"/>
                    </a:lnTo>
                    <a:lnTo>
                      <a:pt x="512" y="854"/>
                    </a:lnTo>
                    <a:lnTo>
                      <a:pt x="511" y="854"/>
                    </a:lnTo>
                    <a:lnTo>
                      <a:pt x="511" y="855"/>
                    </a:lnTo>
                    <a:lnTo>
                      <a:pt x="510" y="855"/>
                    </a:lnTo>
                    <a:lnTo>
                      <a:pt x="510" y="856"/>
                    </a:lnTo>
                    <a:lnTo>
                      <a:pt x="510" y="856"/>
                    </a:lnTo>
                    <a:lnTo>
                      <a:pt x="510" y="859"/>
                    </a:lnTo>
                    <a:lnTo>
                      <a:pt x="510" y="859"/>
                    </a:lnTo>
                    <a:lnTo>
                      <a:pt x="510" y="860"/>
                    </a:lnTo>
                    <a:lnTo>
                      <a:pt x="508" y="860"/>
                    </a:lnTo>
                    <a:lnTo>
                      <a:pt x="507" y="863"/>
                    </a:lnTo>
                    <a:lnTo>
                      <a:pt x="508" y="863"/>
                    </a:lnTo>
                    <a:lnTo>
                      <a:pt x="508" y="864"/>
                    </a:lnTo>
                    <a:lnTo>
                      <a:pt x="511" y="864"/>
                    </a:lnTo>
                    <a:lnTo>
                      <a:pt x="511" y="871"/>
                    </a:lnTo>
                    <a:lnTo>
                      <a:pt x="514" y="872"/>
                    </a:lnTo>
                    <a:lnTo>
                      <a:pt x="516" y="874"/>
                    </a:lnTo>
                    <a:lnTo>
                      <a:pt x="519" y="874"/>
                    </a:lnTo>
                    <a:lnTo>
                      <a:pt x="519" y="871"/>
                    </a:lnTo>
                    <a:lnTo>
                      <a:pt x="523" y="871"/>
                    </a:lnTo>
                    <a:lnTo>
                      <a:pt x="523" y="874"/>
                    </a:lnTo>
                    <a:lnTo>
                      <a:pt x="524" y="874"/>
                    </a:lnTo>
                    <a:lnTo>
                      <a:pt x="524" y="876"/>
                    </a:lnTo>
                    <a:lnTo>
                      <a:pt x="523" y="876"/>
                    </a:lnTo>
                    <a:lnTo>
                      <a:pt x="523" y="877"/>
                    </a:lnTo>
                    <a:lnTo>
                      <a:pt x="523" y="877"/>
                    </a:lnTo>
                    <a:lnTo>
                      <a:pt x="521" y="879"/>
                    </a:lnTo>
                    <a:lnTo>
                      <a:pt x="520" y="880"/>
                    </a:lnTo>
                    <a:lnTo>
                      <a:pt x="519" y="880"/>
                    </a:lnTo>
                    <a:lnTo>
                      <a:pt x="519" y="877"/>
                    </a:lnTo>
                    <a:lnTo>
                      <a:pt x="516" y="876"/>
                    </a:lnTo>
                    <a:lnTo>
                      <a:pt x="515" y="876"/>
                    </a:lnTo>
                    <a:lnTo>
                      <a:pt x="512" y="876"/>
                    </a:lnTo>
                    <a:lnTo>
                      <a:pt x="512" y="876"/>
                    </a:lnTo>
                    <a:lnTo>
                      <a:pt x="511" y="876"/>
                    </a:lnTo>
                    <a:lnTo>
                      <a:pt x="510" y="877"/>
                    </a:lnTo>
                    <a:lnTo>
                      <a:pt x="510" y="877"/>
                    </a:lnTo>
                    <a:lnTo>
                      <a:pt x="511" y="877"/>
                    </a:lnTo>
                    <a:lnTo>
                      <a:pt x="511" y="879"/>
                    </a:lnTo>
                    <a:lnTo>
                      <a:pt x="511" y="879"/>
                    </a:lnTo>
                    <a:lnTo>
                      <a:pt x="512" y="879"/>
                    </a:lnTo>
                    <a:lnTo>
                      <a:pt x="512" y="877"/>
                    </a:lnTo>
                    <a:lnTo>
                      <a:pt x="514" y="877"/>
                    </a:lnTo>
                    <a:lnTo>
                      <a:pt x="515" y="879"/>
                    </a:lnTo>
                    <a:lnTo>
                      <a:pt x="516" y="879"/>
                    </a:lnTo>
                    <a:lnTo>
                      <a:pt x="516" y="880"/>
                    </a:lnTo>
                    <a:lnTo>
                      <a:pt x="512" y="881"/>
                    </a:lnTo>
                    <a:lnTo>
                      <a:pt x="511" y="883"/>
                    </a:lnTo>
                    <a:lnTo>
                      <a:pt x="510" y="883"/>
                    </a:lnTo>
                    <a:lnTo>
                      <a:pt x="508" y="889"/>
                    </a:lnTo>
                    <a:lnTo>
                      <a:pt x="507" y="889"/>
                    </a:lnTo>
                    <a:lnTo>
                      <a:pt x="508" y="897"/>
                    </a:lnTo>
                    <a:lnTo>
                      <a:pt x="507" y="897"/>
                    </a:lnTo>
                    <a:lnTo>
                      <a:pt x="507" y="898"/>
                    </a:lnTo>
                    <a:lnTo>
                      <a:pt x="506" y="900"/>
                    </a:lnTo>
                    <a:lnTo>
                      <a:pt x="506" y="900"/>
                    </a:lnTo>
                    <a:lnTo>
                      <a:pt x="504" y="901"/>
                    </a:lnTo>
                    <a:lnTo>
                      <a:pt x="504" y="901"/>
                    </a:lnTo>
                    <a:lnTo>
                      <a:pt x="503" y="902"/>
                    </a:lnTo>
                    <a:lnTo>
                      <a:pt x="504" y="902"/>
                    </a:lnTo>
                    <a:lnTo>
                      <a:pt x="504" y="904"/>
                    </a:lnTo>
                    <a:lnTo>
                      <a:pt x="504" y="904"/>
                    </a:lnTo>
                    <a:lnTo>
                      <a:pt x="506" y="904"/>
                    </a:lnTo>
                    <a:lnTo>
                      <a:pt x="506" y="906"/>
                    </a:lnTo>
                    <a:lnTo>
                      <a:pt x="503" y="906"/>
                    </a:lnTo>
                    <a:lnTo>
                      <a:pt x="500" y="906"/>
                    </a:lnTo>
                    <a:lnTo>
                      <a:pt x="499" y="906"/>
                    </a:lnTo>
                    <a:lnTo>
                      <a:pt x="497" y="906"/>
                    </a:lnTo>
                    <a:lnTo>
                      <a:pt x="497" y="909"/>
                    </a:lnTo>
                    <a:lnTo>
                      <a:pt x="495" y="909"/>
                    </a:lnTo>
                    <a:lnTo>
                      <a:pt x="494" y="911"/>
                    </a:lnTo>
                    <a:lnTo>
                      <a:pt x="491" y="913"/>
                    </a:lnTo>
                    <a:lnTo>
                      <a:pt x="490" y="914"/>
                    </a:lnTo>
                    <a:lnTo>
                      <a:pt x="490" y="915"/>
                    </a:lnTo>
                    <a:lnTo>
                      <a:pt x="487" y="917"/>
                    </a:lnTo>
                    <a:lnTo>
                      <a:pt x="486" y="918"/>
                    </a:lnTo>
                    <a:lnTo>
                      <a:pt x="485" y="922"/>
                    </a:lnTo>
                    <a:lnTo>
                      <a:pt x="486" y="922"/>
                    </a:lnTo>
                    <a:lnTo>
                      <a:pt x="486" y="923"/>
                    </a:lnTo>
                    <a:lnTo>
                      <a:pt x="487" y="925"/>
                    </a:lnTo>
                    <a:lnTo>
                      <a:pt x="487" y="925"/>
                    </a:lnTo>
                    <a:lnTo>
                      <a:pt x="489" y="926"/>
                    </a:lnTo>
                    <a:lnTo>
                      <a:pt x="489" y="927"/>
                    </a:lnTo>
                    <a:lnTo>
                      <a:pt x="491" y="928"/>
                    </a:lnTo>
                    <a:lnTo>
                      <a:pt x="493" y="930"/>
                    </a:lnTo>
                    <a:lnTo>
                      <a:pt x="493" y="930"/>
                    </a:lnTo>
                    <a:lnTo>
                      <a:pt x="494" y="931"/>
                    </a:lnTo>
                    <a:lnTo>
                      <a:pt x="497" y="931"/>
                    </a:lnTo>
                    <a:lnTo>
                      <a:pt x="497" y="932"/>
                    </a:lnTo>
                    <a:lnTo>
                      <a:pt x="499" y="932"/>
                    </a:lnTo>
                    <a:lnTo>
                      <a:pt x="500" y="932"/>
                    </a:lnTo>
                    <a:lnTo>
                      <a:pt x="502" y="935"/>
                    </a:lnTo>
                    <a:lnTo>
                      <a:pt x="502" y="936"/>
                    </a:lnTo>
                    <a:lnTo>
                      <a:pt x="502" y="938"/>
                    </a:lnTo>
                    <a:lnTo>
                      <a:pt x="502" y="940"/>
                    </a:lnTo>
                    <a:lnTo>
                      <a:pt x="499" y="940"/>
                    </a:lnTo>
                    <a:lnTo>
                      <a:pt x="499" y="942"/>
                    </a:lnTo>
                    <a:lnTo>
                      <a:pt x="500" y="940"/>
                    </a:lnTo>
                    <a:lnTo>
                      <a:pt x="500" y="940"/>
                    </a:lnTo>
                    <a:lnTo>
                      <a:pt x="504" y="943"/>
                    </a:lnTo>
                    <a:lnTo>
                      <a:pt x="503" y="943"/>
                    </a:lnTo>
                    <a:lnTo>
                      <a:pt x="503" y="944"/>
                    </a:lnTo>
                    <a:lnTo>
                      <a:pt x="503" y="946"/>
                    </a:lnTo>
                    <a:lnTo>
                      <a:pt x="500" y="946"/>
                    </a:lnTo>
                    <a:lnTo>
                      <a:pt x="498" y="947"/>
                    </a:lnTo>
                    <a:lnTo>
                      <a:pt x="498" y="948"/>
                    </a:lnTo>
                    <a:lnTo>
                      <a:pt x="495" y="948"/>
                    </a:lnTo>
                    <a:lnTo>
                      <a:pt x="495" y="949"/>
                    </a:lnTo>
                    <a:lnTo>
                      <a:pt x="494" y="949"/>
                    </a:lnTo>
                    <a:lnTo>
                      <a:pt x="493" y="951"/>
                    </a:lnTo>
                    <a:lnTo>
                      <a:pt x="491" y="952"/>
                    </a:lnTo>
                    <a:lnTo>
                      <a:pt x="490" y="953"/>
                    </a:lnTo>
                    <a:lnTo>
                      <a:pt x="490" y="955"/>
                    </a:lnTo>
                    <a:lnTo>
                      <a:pt x="489" y="956"/>
                    </a:lnTo>
                    <a:lnTo>
                      <a:pt x="487" y="957"/>
                    </a:lnTo>
                    <a:lnTo>
                      <a:pt x="486" y="959"/>
                    </a:lnTo>
                    <a:lnTo>
                      <a:pt x="486" y="959"/>
                    </a:lnTo>
                    <a:lnTo>
                      <a:pt x="485" y="960"/>
                    </a:lnTo>
                    <a:lnTo>
                      <a:pt x="485" y="961"/>
                    </a:lnTo>
                    <a:lnTo>
                      <a:pt x="483" y="963"/>
                    </a:lnTo>
                    <a:lnTo>
                      <a:pt x="486" y="961"/>
                    </a:lnTo>
                    <a:lnTo>
                      <a:pt x="486" y="963"/>
                    </a:lnTo>
                    <a:lnTo>
                      <a:pt x="487" y="963"/>
                    </a:lnTo>
                    <a:lnTo>
                      <a:pt x="487" y="966"/>
                    </a:lnTo>
                    <a:lnTo>
                      <a:pt x="486" y="966"/>
                    </a:lnTo>
                    <a:lnTo>
                      <a:pt x="486" y="966"/>
                    </a:lnTo>
                    <a:lnTo>
                      <a:pt x="486" y="968"/>
                    </a:lnTo>
                    <a:lnTo>
                      <a:pt x="485" y="969"/>
                    </a:lnTo>
                    <a:lnTo>
                      <a:pt x="482" y="970"/>
                    </a:lnTo>
                    <a:lnTo>
                      <a:pt x="480" y="970"/>
                    </a:lnTo>
                    <a:lnTo>
                      <a:pt x="480" y="968"/>
                    </a:lnTo>
                    <a:lnTo>
                      <a:pt x="477" y="966"/>
                    </a:lnTo>
                    <a:lnTo>
                      <a:pt x="477" y="965"/>
                    </a:lnTo>
                    <a:lnTo>
                      <a:pt x="477" y="965"/>
                    </a:lnTo>
                    <a:lnTo>
                      <a:pt x="477" y="966"/>
                    </a:lnTo>
                    <a:lnTo>
                      <a:pt x="476" y="968"/>
                    </a:lnTo>
                    <a:lnTo>
                      <a:pt x="476" y="970"/>
                    </a:lnTo>
                    <a:lnTo>
                      <a:pt x="477" y="970"/>
                    </a:lnTo>
                    <a:lnTo>
                      <a:pt x="478" y="972"/>
                    </a:lnTo>
                    <a:lnTo>
                      <a:pt x="478" y="972"/>
                    </a:lnTo>
                    <a:lnTo>
                      <a:pt x="478" y="974"/>
                    </a:lnTo>
                    <a:lnTo>
                      <a:pt x="477" y="974"/>
                    </a:lnTo>
                    <a:lnTo>
                      <a:pt x="476" y="976"/>
                    </a:lnTo>
                    <a:lnTo>
                      <a:pt x="474" y="977"/>
                    </a:lnTo>
                    <a:lnTo>
                      <a:pt x="474" y="977"/>
                    </a:lnTo>
                    <a:lnTo>
                      <a:pt x="473" y="981"/>
                    </a:lnTo>
                    <a:lnTo>
                      <a:pt x="472" y="981"/>
                    </a:lnTo>
                    <a:lnTo>
                      <a:pt x="472" y="981"/>
                    </a:lnTo>
                    <a:lnTo>
                      <a:pt x="470" y="982"/>
                    </a:lnTo>
                    <a:lnTo>
                      <a:pt x="470" y="983"/>
                    </a:lnTo>
                    <a:lnTo>
                      <a:pt x="472" y="982"/>
                    </a:lnTo>
                    <a:lnTo>
                      <a:pt x="472" y="983"/>
                    </a:lnTo>
                    <a:lnTo>
                      <a:pt x="473" y="985"/>
                    </a:lnTo>
                    <a:lnTo>
                      <a:pt x="473" y="986"/>
                    </a:lnTo>
                    <a:lnTo>
                      <a:pt x="474" y="989"/>
                    </a:lnTo>
                    <a:lnTo>
                      <a:pt x="470" y="989"/>
                    </a:lnTo>
                    <a:lnTo>
                      <a:pt x="472" y="990"/>
                    </a:lnTo>
                    <a:lnTo>
                      <a:pt x="472" y="990"/>
                    </a:lnTo>
                    <a:lnTo>
                      <a:pt x="472" y="990"/>
                    </a:lnTo>
                    <a:lnTo>
                      <a:pt x="472" y="990"/>
                    </a:lnTo>
                    <a:lnTo>
                      <a:pt x="476" y="990"/>
                    </a:lnTo>
                    <a:lnTo>
                      <a:pt x="476" y="991"/>
                    </a:lnTo>
                    <a:lnTo>
                      <a:pt x="477" y="993"/>
                    </a:lnTo>
                    <a:lnTo>
                      <a:pt x="478" y="994"/>
                    </a:lnTo>
                    <a:lnTo>
                      <a:pt x="478" y="997"/>
                    </a:lnTo>
                    <a:lnTo>
                      <a:pt x="470" y="995"/>
                    </a:lnTo>
                    <a:lnTo>
                      <a:pt x="468" y="1000"/>
                    </a:lnTo>
                    <a:lnTo>
                      <a:pt x="465" y="1000"/>
                    </a:lnTo>
                    <a:lnTo>
                      <a:pt x="465" y="1000"/>
                    </a:lnTo>
                    <a:lnTo>
                      <a:pt x="456" y="1002"/>
                    </a:lnTo>
                    <a:lnTo>
                      <a:pt x="456" y="1003"/>
                    </a:lnTo>
                    <a:lnTo>
                      <a:pt x="457" y="1003"/>
                    </a:lnTo>
                    <a:lnTo>
                      <a:pt x="457" y="1003"/>
                    </a:lnTo>
                    <a:lnTo>
                      <a:pt x="456" y="1003"/>
                    </a:lnTo>
                    <a:lnTo>
                      <a:pt x="456" y="1006"/>
                    </a:lnTo>
                    <a:lnTo>
                      <a:pt x="456" y="1006"/>
                    </a:lnTo>
                    <a:lnTo>
                      <a:pt x="456" y="1008"/>
                    </a:lnTo>
                    <a:lnTo>
                      <a:pt x="455" y="1008"/>
                    </a:lnTo>
                    <a:lnTo>
                      <a:pt x="455" y="1015"/>
                    </a:lnTo>
                    <a:lnTo>
                      <a:pt x="455" y="1016"/>
                    </a:lnTo>
                    <a:lnTo>
                      <a:pt x="453" y="1016"/>
                    </a:lnTo>
                    <a:lnTo>
                      <a:pt x="452" y="1016"/>
                    </a:lnTo>
                    <a:lnTo>
                      <a:pt x="451" y="1015"/>
                    </a:lnTo>
                    <a:lnTo>
                      <a:pt x="449" y="1015"/>
                    </a:lnTo>
                    <a:lnTo>
                      <a:pt x="448" y="1014"/>
                    </a:lnTo>
                    <a:lnTo>
                      <a:pt x="447" y="1012"/>
                    </a:lnTo>
                    <a:lnTo>
                      <a:pt x="446" y="1012"/>
                    </a:lnTo>
                    <a:lnTo>
                      <a:pt x="446" y="1011"/>
                    </a:lnTo>
                    <a:lnTo>
                      <a:pt x="446" y="1011"/>
                    </a:lnTo>
                    <a:lnTo>
                      <a:pt x="447" y="1010"/>
                    </a:lnTo>
                    <a:lnTo>
                      <a:pt x="447" y="1010"/>
                    </a:lnTo>
                    <a:lnTo>
                      <a:pt x="444" y="1010"/>
                    </a:lnTo>
                    <a:lnTo>
                      <a:pt x="444" y="1010"/>
                    </a:lnTo>
                    <a:lnTo>
                      <a:pt x="444" y="1010"/>
                    </a:lnTo>
                    <a:lnTo>
                      <a:pt x="443" y="1010"/>
                    </a:lnTo>
                    <a:lnTo>
                      <a:pt x="444" y="1012"/>
                    </a:lnTo>
                    <a:lnTo>
                      <a:pt x="443" y="1012"/>
                    </a:lnTo>
                    <a:lnTo>
                      <a:pt x="443" y="1011"/>
                    </a:lnTo>
                    <a:lnTo>
                      <a:pt x="438" y="1010"/>
                    </a:lnTo>
                    <a:lnTo>
                      <a:pt x="439" y="1007"/>
                    </a:lnTo>
                    <a:lnTo>
                      <a:pt x="438" y="1007"/>
                    </a:lnTo>
                    <a:lnTo>
                      <a:pt x="438" y="1007"/>
                    </a:lnTo>
                    <a:lnTo>
                      <a:pt x="438" y="1007"/>
                    </a:lnTo>
                    <a:lnTo>
                      <a:pt x="438" y="1006"/>
                    </a:lnTo>
                    <a:lnTo>
                      <a:pt x="436" y="1007"/>
                    </a:lnTo>
                    <a:lnTo>
                      <a:pt x="435" y="1007"/>
                    </a:lnTo>
                    <a:lnTo>
                      <a:pt x="435" y="1007"/>
                    </a:lnTo>
                    <a:lnTo>
                      <a:pt x="434" y="1006"/>
                    </a:lnTo>
                    <a:lnTo>
                      <a:pt x="434" y="1003"/>
                    </a:lnTo>
                    <a:lnTo>
                      <a:pt x="435" y="1003"/>
                    </a:lnTo>
                    <a:lnTo>
                      <a:pt x="434" y="1002"/>
                    </a:lnTo>
                    <a:lnTo>
                      <a:pt x="434" y="999"/>
                    </a:lnTo>
                    <a:lnTo>
                      <a:pt x="434" y="999"/>
                    </a:lnTo>
                    <a:lnTo>
                      <a:pt x="432" y="997"/>
                    </a:lnTo>
                    <a:lnTo>
                      <a:pt x="434" y="997"/>
                    </a:lnTo>
                    <a:lnTo>
                      <a:pt x="435" y="997"/>
                    </a:lnTo>
                    <a:lnTo>
                      <a:pt x="435" y="995"/>
                    </a:lnTo>
                    <a:lnTo>
                      <a:pt x="438" y="995"/>
                    </a:lnTo>
                    <a:lnTo>
                      <a:pt x="438" y="998"/>
                    </a:lnTo>
                    <a:lnTo>
                      <a:pt x="439" y="998"/>
                    </a:lnTo>
                    <a:lnTo>
                      <a:pt x="439" y="995"/>
                    </a:lnTo>
                    <a:lnTo>
                      <a:pt x="439" y="993"/>
                    </a:lnTo>
                    <a:lnTo>
                      <a:pt x="442" y="994"/>
                    </a:lnTo>
                    <a:lnTo>
                      <a:pt x="442" y="993"/>
                    </a:lnTo>
                    <a:lnTo>
                      <a:pt x="443" y="993"/>
                    </a:lnTo>
                    <a:lnTo>
                      <a:pt x="443" y="993"/>
                    </a:lnTo>
                    <a:lnTo>
                      <a:pt x="444" y="991"/>
                    </a:lnTo>
                    <a:lnTo>
                      <a:pt x="444" y="990"/>
                    </a:lnTo>
                    <a:lnTo>
                      <a:pt x="443" y="991"/>
                    </a:lnTo>
                    <a:lnTo>
                      <a:pt x="442" y="991"/>
                    </a:lnTo>
                    <a:lnTo>
                      <a:pt x="442" y="991"/>
                    </a:lnTo>
                    <a:lnTo>
                      <a:pt x="440" y="990"/>
                    </a:lnTo>
                    <a:lnTo>
                      <a:pt x="440" y="989"/>
                    </a:lnTo>
                    <a:lnTo>
                      <a:pt x="439" y="989"/>
                    </a:lnTo>
                    <a:lnTo>
                      <a:pt x="439" y="991"/>
                    </a:lnTo>
                    <a:lnTo>
                      <a:pt x="439" y="991"/>
                    </a:lnTo>
                    <a:lnTo>
                      <a:pt x="438" y="991"/>
                    </a:lnTo>
                    <a:lnTo>
                      <a:pt x="438" y="994"/>
                    </a:lnTo>
                    <a:lnTo>
                      <a:pt x="438" y="994"/>
                    </a:lnTo>
                    <a:lnTo>
                      <a:pt x="438" y="993"/>
                    </a:lnTo>
                    <a:lnTo>
                      <a:pt x="435" y="995"/>
                    </a:lnTo>
                    <a:lnTo>
                      <a:pt x="435" y="994"/>
                    </a:lnTo>
                    <a:lnTo>
                      <a:pt x="434" y="994"/>
                    </a:lnTo>
                    <a:lnTo>
                      <a:pt x="434" y="991"/>
                    </a:lnTo>
                    <a:lnTo>
                      <a:pt x="432" y="991"/>
                    </a:lnTo>
                    <a:lnTo>
                      <a:pt x="431" y="993"/>
                    </a:lnTo>
                    <a:lnTo>
                      <a:pt x="430" y="993"/>
                    </a:lnTo>
                    <a:lnTo>
                      <a:pt x="430" y="993"/>
                    </a:lnTo>
                    <a:lnTo>
                      <a:pt x="430" y="994"/>
                    </a:lnTo>
                    <a:lnTo>
                      <a:pt x="430" y="994"/>
                    </a:lnTo>
                    <a:lnTo>
                      <a:pt x="428" y="994"/>
                    </a:lnTo>
                    <a:lnTo>
                      <a:pt x="428" y="993"/>
                    </a:lnTo>
                    <a:lnTo>
                      <a:pt x="427" y="993"/>
                    </a:lnTo>
                    <a:lnTo>
                      <a:pt x="427" y="993"/>
                    </a:lnTo>
                    <a:lnTo>
                      <a:pt x="426" y="991"/>
                    </a:lnTo>
                    <a:lnTo>
                      <a:pt x="427" y="991"/>
                    </a:lnTo>
                    <a:lnTo>
                      <a:pt x="427" y="990"/>
                    </a:lnTo>
                    <a:lnTo>
                      <a:pt x="428" y="991"/>
                    </a:lnTo>
                    <a:lnTo>
                      <a:pt x="428" y="991"/>
                    </a:lnTo>
                    <a:lnTo>
                      <a:pt x="430" y="991"/>
                    </a:lnTo>
                    <a:lnTo>
                      <a:pt x="430" y="989"/>
                    </a:lnTo>
                    <a:lnTo>
                      <a:pt x="434" y="989"/>
                    </a:lnTo>
                    <a:lnTo>
                      <a:pt x="434" y="989"/>
                    </a:lnTo>
                    <a:lnTo>
                      <a:pt x="432" y="989"/>
                    </a:lnTo>
                    <a:lnTo>
                      <a:pt x="432" y="986"/>
                    </a:lnTo>
                    <a:lnTo>
                      <a:pt x="431" y="985"/>
                    </a:lnTo>
                    <a:lnTo>
                      <a:pt x="431" y="985"/>
                    </a:lnTo>
                    <a:lnTo>
                      <a:pt x="430" y="985"/>
                    </a:lnTo>
                    <a:lnTo>
                      <a:pt x="430" y="983"/>
                    </a:lnTo>
                    <a:lnTo>
                      <a:pt x="428" y="981"/>
                    </a:lnTo>
                    <a:lnTo>
                      <a:pt x="431" y="981"/>
                    </a:lnTo>
                    <a:lnTo>
                      <a:pt x="434" y="980"/>
                    </a:lnTo>
                    <a:lnTo>
                      <a:pt x="434" y="978"/>
                    </a:lnTo>
                    <a:lnTo>
                      <a:pt x="432" y="978"/>
                    </a:lnTo>
                    <a:lnTo>
                      <a:pt x="431" y="978"/>
                    </a:lnTo>
                    <a:lnTo>
                      <a:pt x="430" y="977"/>
                    </a:lnTo>
                    <a:lnTo>
                      <a:pt x="430" y="974"/>
                    </a:lnTo>
                    <a:lnTo>
                      <a:pt x="431" y="974"/>
                    </a:lnTo>
                    <a:lnTo>
                      <a:pt x="428" y="973"/>
                    </a:lnTo>
                    <a:lnTo>
                      <a:pt x="426" y="972"/>
                    </a:lnTo>
                    <a:lnTo>
                      <a:pt x="426" y="970"/>
                    </a:lnTo>
                    <a:lnTo>
                      <a:pt x="426" y="969"/>
                    </a:lnTo>
                    <a:lnTo>
                      <a:pt x="427" y="968"/>
                    </a:lnTo>
                    <a:lnTo>
                      <a:pt x="427" y="968"/>
                    </a:lnTo>
                    <a:lnTo>
                      <a:pt x="427" y="964"/>
                    </a:lnTo>
                    <a:lnTo>
                      <a:pt x="428" y="964"/>
                    </a:lnTo>
                    <a:lnTo>
                      <a:pt x="430" y="964"/>
                    </a:lnTo>
                    <a:lnTo>
                      <a:pt x="431" y="963"/>
                    </a:lnTo>
                    <a:lnTo>
                      <a:pt x="431" y="961"/>
                    </a:lnTo>
                    <a:lnTo>
                      <a:pt x="431" y="960"/>
                    </a:lnTo>
                    <a:lnTo>
                      <a:pt x="431" y="960"/>
                    </a:lnTo>
                    <a:lnTo>
                      <a:pt x="432" y="957"/>
                    </a:lnTo>
                    <a:lnTo>
                      <a:pt x="431" y="957"/>
                    </a:lnTo>
                    <a:lnTo>
                      <a:pt x="431" y="959"/>
                    </a:lnTo>
                    <a:lnTo>
                      <a:pt x="430" y="960"/>
                    </a:lnTo>
                    <a:lnTo>
                      <a:pt x="430" y="961"/>
                    </a:lnTo>
                    <a:lnTo>
                      <a:pt x="427" y="961"/>
                    </a:lnTo>
                    <a:lnTo>
                      <a:pt x="428" y="953"/>
                    </a:lnTo>
                    <a:lnTo>
                      <a:pt x="430" y="953"/>
                    </a:lnTo>
                    <a:lnTo>
                      <a:pt x="428" y="951"/>
                    </a:lnTo>
                    <a:lnTo>
                      <a:pt x="428" y="951"/>
                    </a:lnTo>
                    <a:lnTo>
                      <a:pt x="428" y="943"/>
                    </a:lnTo>
                    <a:lnTo>
                      <a:pt x="427" y="943"/>
                    </a:lnTo>
                    <a:lnTo>
                      <a:pt x="427" y="942"/>
                    </a:lnTo>
                    <a:lnTo>
                      <a:pt x="428" y="942"/>
                    </a:lnTo>
                    <a:lnTo>
                      <a:pt x="428" y="940"/>
                    </a:lnTo>
                    <a:lnTo>
                      <a:pt x="430" y="940"/>
                    </a:lnTo>
                    <a:lnTo>
                      <a:pt x="430" y="942"/>
                    </a:lnTo>
                    <a:lnTo>
                      <a:pt x="431" y="942"/>
                    </a:lnTo>
                    <a:lnTo>
                      <a:pt x="431" y="940"/>
                    </a:lnTo>
                    <a:lnTo>
                      <a:pt x="431" y="940"/>
                    </a:lnTo>
                    <a:lnTo>
                      <a:pt x="431" y="939"/>
                    </a:lnTo>
                    <a:lnTo>
                      <a:pt x="431" y="939"/>
                    </a:lnTo>
                    <a:lnTo>
                      <a:pt x="430" y="939"/>
                    </a:lnTo>
                    <a:lnTo>
                      <a:pt x="430" y="938"/>
                    </a:lnTo>
                    <a:lnTo>
                      <a:pt x="431" y="936"/>
                    </a:lnTo>
                    <a:lnTo>
                      <a:pt x="431" y="935"/>
                    </a:lnTo>
                    <a:lnTo>
                      <a:pt x="430" y="935"/>
                    </a:lnTo>
                    <a:lnTo>
                      <a:pt x="431" y="932"/>
                    </a:lnTo>
                    <a:lnTo>
                      <a:pt x="430" y="931"/>
                    </a:lnTo>
                    <a:lnTo>
                      <a:pt x="430" y="930"/>
                    </a:lnTo>
                    <a:lnTo>
                      <a:pt x="428" y="930"/>
                    </a:lnTo>
                    <a:lnTo>
                      <a:pt x="427" y="930"/>
                    </a:lnTo>
                    <a:lnTo>
                      <a:pt x="427" y="930"/>
                    </a:lnTo>
                    <a:lnTo>
                      <a:pt x="426" y="930"/>
                    </a:lnTo>
                    <a:lnTo>
                      <a:pt x="426" y="930"/>
                    </a:lnTo>
                    <a:lnTo>
                      <a:pt x="426" y="931"/>
                    </a:lnTo>
                    <a:lnTo>
                      <a:pt x="422" y="931"/>
                    </a:lnTo>
                    <a:lnTo>
                      <a:pt x="421" y="930"/>
                    </a:lnTo>
                    <a:lnTo>
                      <a:pt x="421" y="928"/>
                    </a:lnTo>
                    <a:lnTo>
                      <a:pt x="422" y="928"/>
                    </a:lnTo>
                    <a:lnTo>
                      <a:pt x="422" y="927"/>
                    </a:lnTo>
                    <a:lnTo>
                      <a:pt x="422" y="927"/>
                    </a:lnTo>
                    <a:lnTo>
                      <a:pt x="422" y="927"/>
                    </a:lnTo>
                    <a:lnTo>
                      <a:pt x="422" y="928"/>
                    </a:lnTo>
                    <a:lnTo>
                      <a:pt x="418" y="928"/>
                    </a:lnTo>
                    <a:lnTo>
                      <a:pt x="419" y="931"/>
                    </a:lnTo>
                    <a:lnTo>
                      <a:pt x="417" y="931"/>
                    </a:lnTo>
                    <a:lnTo>
                      <a:pt x="418" y="928"/>
                    </a:lnTo>
                    <a:lnTo>
                      <a:pt x="419" y="926"/>
                    </a:lnTo>
                    <a:lnTo>
                      <a:pt x="419" y="925"/>
                    </a:lnTo>
                    <a:lnTo>
                      <a:pt x="421" y="923"/>
                    </a:lnTo>
                    <a:lnTo>
                      <a:pt x="419" y="922"/>
                    </a:lnTo>
                    <a:lnTo>
                      <a:pt x="419" y="921"/>
                    </a:lnTo>
                    <a:lnTo>
                      <a:pt x="425" y="919"/>
                    </a:lnTo>
                    <a:lnTo>
                      <a:pt x="425" y="919"/>
                    </a:lnTo>
                    <a:lnTo>
                      <a:pt x="426" y="919"/>
                    </a:lnTo>
                    <a:lnTo>
                      <a:pt x="425" y="923"/>
                    </a:lnTo>
                    <a:lnTo>
                      <a:pt x="426" y="922"/>
                    </a:lnTo>
                    <a:lnTo>
                      <a:pt x="427" y="921"/>
                    </a:lnTo>
                    <a:lnTo>
                      <a:pt x="428" y="921"/>
                    </a:lnTo>
                    <a:lnTo>
                      <a:pt x="428" y="922"/>
                    </a:lnTo>
                    <a:lnTo>
                      <a:pt x="427" y="923"/>
                    </a:lnTo>
                    <a:lnTo>
                      <a:pt x="427" y="923"/>
                    </a:lnTo>
                    <a:lnTo>
                      <a:pt x="430" y="923"/>
                    </a:lnTo>
                    <a:lnTo>
                      <a:pt x="430" y="922"/>
                    </a:lnTo>
                    <a:lnTo>
                      <a:pt x="432" y="922"/>
                    </a:lnTo>
                    <a:lnTo>
                      <a:pt x="432" y="925"/>
                    </a:lnTo>
                    <a:lnTo>
                      <a:pt x="434" y="925"/>
                    </a:lnTo>
                    <a:lnTo>
                      <a:pt x="434" y="923"/>
                    </a:lnTo>
                    <a:lnTo>
                      <a:pt x="434" y="923"/>
                    </a:lnTo>
                    <a:lnTo>
                      <a:pt x="435" y="923"/>
                    </a:lnTo>
                    <a:lnTo>
                      <a:pt x="435" y="914"/>
                    </a:lnTo>
                    <a:lnTo>
                      <a:pt x="436" y="914"/>
                    </a:lnTo>
                    <a:lnTo>
                      <a:pt x="436" y="911"/>
                    </a:lnTo>
                    <a:lnTo>
                      <a:pt x="435" y="911"/>
                    </a:lnTo>
                    <a:lnTo>
                      <a:pt x="435" y="909"/>
                    </a:lnTo>
                    <a:lnTo>
                      <a:pt x="436" y="908"/>
                    </a:lnTo>
                    <a:lnTo>
                      <a:pt x="435" y="901"/>
                    </a:lnTo>
                    <a:lnTo>
                      <a:pt x="438" y="901"/>
                    </a:lnTo>
                    <a:lnTo>
                      <a:pt x="438" y="900"/>
                    </a:lnTo>
                    <a:lnTo>
                      <a:pt x="436" y="900"/>
                    </a:lnTo>
                    <a:lnTo>
                      <a:pt x="435" y="900"/>
                    </a:lnTo>
                    <a:lnTo>
                      <a:pt x="435" y="898"/>
                    </a:lnTo>
                    <a:lnTo>
                      <a:pt x="439" y="898"/>
                    </a:lnTo>
                    <a:lnTo>
                      <a:pt x="439" y="898"/>
                    </a:lnTo>
                    <a:lnTo>
                      <a:pt x="439" y="897"/>
                    </a:lnTo>
                    <a:lnTo>
                      <a:pt x="439" y="897"/>
                    </a:lnTo>
                    <a:lnTo>
                      <a:pt x="439" y="897"/>
                    </a:lnTo>
                    <a:lnTo>
                      <a:pt x="438" y="896"/>
                    </a:lnTo>
                    <a:lnTo>
                      <a:pt x="438" y="896"/>
                    </a:lnTo>
                    <a:lnTo>
                      <a:pt x="438" y="894"/>
                    </a:lnTo>
                    <a:lnTo>
                      <a:pt x="440" y="893"/>
                    </a:lnTo>
                    <a:lnTo>
                      <a:pt x="442" y="892"/>
                    </a:lnTo>
                    <a:lnTo>
                      <a:pt x="442" y="889"/>
                    </a:lnTo>
                    <a:lnTo>
                      <a:pt x="440" y="888"/>
                    </a:lnTo>
                    <a:lnTo>
                      <a:pt x="440" y="885"/>
                    </a:lnTo>
                    <a:lnTo>
                      <a:pt x="439" y="885"/>
                    </a:lnTo>
                    <a:lnTo>
                      <a:pt x="439" y="884"/>
                    </a:lnTo>
                    <a:lnTo>
                      <a:pt x="440" y="883"/>
                    </a:lnTo>
                    <a:lnTo>
                      <a:pt x="440" y="881"/>
                    </a:lnTo>
                    <a:lnTo>
                      <a:pt x="442" y="881"/>
                    </a:lnTo>
                    <a:lnTo>
                      <a:pt x="442" y="881"/>
                    </a:lnTo>
                    <a:lnTo>
                      <a:pt x="442" y="881"/>
                    </a:lnTo>
                    <a:lnTo>
                      <a:pt x="442" y="881"/>
                    </a:lnTo>
                    <a:lnTo>
                      <a:pt x="442" y="881"/>
                    </a:lnTo>
                    <a:lnTo>
                      <a:pt x="442" y="881"/>
                    </a:lnTo>
                    <a:lnTo>
                      <a:pt x="442" y="880"/>
                    </a:lnTo>
                    <a:lnTo>
                      <a:pt x="442" y="879"/>
                    </a:lnTo>
                    <a:lnTo>
                      <a:pt x="442" y="876"/>
                    </a:lnTo>
                    <a:lnTo>
                      <a:pt x="442" y="875"/>
                    </a:lnTo>
                    <a:lnTo>
                      <a:pt x="442" y="872"/>
                    </a:lnTo>
                    <a:lnTo>
                      <a:pt x="442" y="868"/>
                    </a:lnTo>
                    <a:lnTo>
                      <a:pt x="442" y="868"/>
                    </a:lnTo>
                    <a:lnTo>
                      <a:pt x="443" y="868"/>
                    </a:lnTo>
                    <a:lnTo>
                      <a:pt x="443" y="868"/>
                    </a:lnTo>
                    <a:lnTo>
                      <a:pt x="444" y="867"/>
                    </a:lnTo>
                    <a:lnTo>
                      <a:pt x="444" y="866"/>
                    </a:lnTo>
                    <a:lnTo>
                      <a:pt x="443" y="866"/>
                    </a:lnTo>
                    <a:lnTo>
                      <a:pt x="442" y="864"/>
                    </a:lnTo>
                    <a:lnTo>
                      <a:pt x="442" y="863"/>
                    </a:lnTo>
                    <a:lnTo>
                      <a:pt x="442" y="863"/>
                    </a:lnTo>
                    <a:lnTo>
                      <a:pt x="440" y="863"/>
                    </a:lnTo>
                    <a:lnTo>
                      <a:pt x="439" y="864"/>
                    </a:lnTo>
                    <a:lnTo>
                      <a:pt x="439" y="866"/>
                    </a:lnTo>
                    <a:lnTo>
                      <a:pt x="438" y="867"/>
                    </a:lnTo>
                    <a:lnTo>
                      <a:pt x="435" y="867"/>
                    </a:lnTo>
                    <a:lnTo>
                      <a:pt x="435" y="863"/>
                    </a:lnTo>
                    <a:lnTo>
                      <a:pt x="434" y="863"/>
                    </a:lnTo>
                    <a:lnTo>
                      <a:pt x="434" y="859"/>
                    </a:lnTo>
                    <a:lnTo>
                      <a:pt x="434" y="859"/>
                    </a:lnTo>
                    <a:lnTo>
                      <a:pt x="435" y="850"/>
                    </a:lnTo>
                    <a:lnTo>
                      <a:pt x="436" y="850"/>
                    </a:lnTo>
                    <a:lnTo>
                      <a:pt x="436" y="846"/>
                    </a:lnTo>
                    <a:lnTo>
                      <a:pt x="436" y="846"/>
                    </a:lnTo>
                    <a:lnTo>
                      <a:pt x="436" y="845"/>
                    </a:lnTo>
                    <a:lnTo>
                      <a:pt x="439" y="845"/>
                    </a:lnTo>
                    <a:lnTo>
                      <a:pt x="439" y="837"/>
                    </a:lnTo>
                    <a:lnTo>
                      <a:pt x="439" y="837"/>
                    </a:lnTo>
                    <a:lnTo>
                      <a:pt x="439" y="836"/>
                    </a:lnTo>
                    <a:lnTo>
                      <a:pt x="438" y="836"/>
                    </a:lnTo>
                    <a:lnTo>
                      <a:pt x="438" y="832"/>
                    </a:lnTo>
                    <a:lnTo>
                      <a:pt x="438" y="832"/>
                    </a:lnTo>
                    <a:lnTo>
                      <a:pt x="438" y="832"/>
                    </a:lnTo>
                    <a:lnTo>
                      <a:pt x="438" y="832"/>
                    </a:lnTo>
                    <a:lnTo>
                      <a:pt x="438" y="832"/>
                    </a:lnTo>
                    <a:lnTo>
                      <a:pt x="438" y="830"/>
                    </a:lnTo>
                    <a:lnTo>
                      <a:pt x="438" y="830"/>
                    </a:lnTo>
                    <a:lnTo>
                      <a:pt x="438" y="830"/>
                    </a:lnTo>
                    <a:lnTo>
                      <a:pt x="438" y="830"/>
                    </a:lnTo>
                    <a:lnTo>
                      <a:pt x="438" y="830"/>
                    </a:lnTo>
                    <a:lnTo>
                      <a:pt x="438" y="830"/>
                    </a:lnTo>
                    <a:lnTo>
                      <a:pt x="438" y="829"/>
                    </a:lnTo>
                    <a:lnTo>
                      <a:pt x="436" y="829"/>
                    </a:lnTo>
                    <a:lnTo>
                      <a:pt x="436" y="828"/>
                    </a:lnTo>
                    <a:lnTo>
                      <a:pt x="438" y="826"/>
                    </a:lnTo>
                    <a:lnTo>
                      <a:pt x="438" y="825"/>
                    </a:lnTo>
                    <a:lnTo>
                      <a:pt x="438" y="824"/>
                    </a:lnTo>
                    <a:lnTo>
                      <a:pt x="436" y="822"/>
                    </a:lnTo>
                    <a:lnTo>
                      <a:pt x="436" y="821"/>
                    </a:lnTo>
                    <a:lnTo>
                      <a:pt x="436" y="820"/>
                    </a:lnTo>
                    <a:lnTo>
                      <a:pt x="436" y="819"/>
                    </a:lnTo>
                    <a:lnTo>
                      <a:pt x="436" y="819"/>
                    </a:lnTo>
                    <a:lnTo>
                      <a:pt x="435" y="817"/>
                    </a:lnTo>
                    <a:lnTo>
                      <a:pt x="435" y="816"/>
                    </a:lnTo>
                    <a:lnTo>
                      <a:pt x="436" y="816"/>
                    </a:lnTo>
                    <a:lnTo>
                      <a:pt x="438" y="815"/>
                    </a:lnTo>
                    <a:lnTo>
                      <a:pt x="438" y="815"/>
                    </a:lnTo>
                    <a:lnTo>
                      <a:pt x="440" y="815"/>
                    </a:lnTo>
                    <a:lnTo>
                      <a:pt x="439" y="809"/>
                    </a:lnTo>
                    <a:lnTo>
                      <a:pt x="442" y="808"/>
                    </a:lnTo>
                    <a:lnTo>
                      <a:pt x="442" y="807"/>
                    </a:lnTo>
                    <a:lnTo>
                      <a:pt x="442" y="804"/>
                    </a:lnTo>
                    <a:lnTo>
                      <a:pt x="442" y="803"/>
                    </a:lnTo>
                    <a:lnTo>
                      <a:pt x="443" y="803"/>
                    </a:lnTo>
                    <a:lnTo>
                      <a:pt x="443" y="802"/>
                    </a:lnTo>
                    <a:lnTo>
                      <a:pt x="444" y="800"/>
                    </a:lnTo>
                    <a:lnTo>
                      <a:pt x="446" y="792"/>
                    </a:lnTo>
                    <a:lnTo>
                      <a:pt x="446" y="792"/>
                    </a:lnTo>
                    <a:lnTo>
                      <a:pt x="444" y="792"/>
                    </a:lnTo>
                    <a:lnTo>
                      <a:pt x="444" y="791"/>
                    </a:lnTo>
                    <a:lnTo>
                      <a:pt x="444" y="790"/>
                    </a:lnTo>
                    <a:lnTo>
                      <a:pt x="444" y="790"/>
                    </a:lnTo>
                    <a:lnTo>
                      <a:pt x="444" y="788"/>
                    </a:lnTo>
                    <a:lnTo>
                      <a:pt x="446" y="788"/>
                    </a:lnTo>
                    <a:lnTo>
                      <a:pt x="448" y="782"/>
                    </a:lnTo>
                    <a:lnTo>
                      <a:pt x="448" y="782"/>
                    </a:lnTo>
                    <a:lnTo>
                      <a:pt x="448" y="781"/>
                    </a:lnTo>
                    <a:lnTo>
                      <a:pt x="449" y="781"/>
                    </a:lnTo>
                    <a:lnTo>
                      <a:pt x="449" y="775"/>
                    </a:lnTo>
                    <a:lnTo>
                      <a:pt x="451" y="774"/>
                    </a:lnTo>
                    <a:lnTo>
                      <a:pt x="451" y="771"/>
                    </a:lnTo>
                    <a:lnTo>
                      <a:pt x="452" y="771"/>
                    </a:lnTo>
                    <a:lnTo>
                      <a:pt x="452" y="770"/>
                    </a:lnTo>
                    <a:lnTo>
                      <a:pt x="452" y="769"/>
                    </a:lnTo>
                    <a:lnTo>
                      <a:pt x="451" y="769"/>
                    </a:lnTo>
                    <a:lnTo>
                      <a:pt x="451" y="769"/>
                    </a:lnTo>
                    <a:lnTo>
                      <a:pt x="451" y="769"/>
                    </a:lnTo>
                    <a:lnTo>
                      <a:pt x="452" y="769"/>
                    </a:lnTo>
                    <a:lnTo>
                      <a:pt x="452" y="769"/>
                    </a:lnTo>
                    <a:lnTo>
                      <a:pt x="452" y="765"/>
                    </a:lnTo>
                    <a:lnTo>
                      <a:pt x="453" y="765"/>
                    </a:lnTo>
                    <a:lnTo>
                      <a:pt x="453" y="764"/>
                    </a:lnTo>
                    <a:lnTo>
                      <a:pt x="453" y="764"/>
                    </a:lnTo>
                    <a:lnTo>
                      <a:pt x="455" y="762"/>
                    </a:lnTo>
                    <a:lnTo>
                      <a:pt x="455" y="749"/>
                    </a:lnTo>
                    <a:lnTo>
                      <a:pt x="456" y="749"/>
                    </a:lnTo>
                    <a:lnTo>
                      <a:pt x="456" y="749"/>
                    </a:lnTo>
                    <a:lnTo>
                      <a:pt x="456" y="748"/>
                    </a:lnTo>
                    <a:lnTo>
                      <a:pt x="455" y="748"/>
                    </a:lnTo>
                    <a:lnTo>
                      <a:pt x="453" y="740"/>
                    </a:lnTo>
                    <a:lnTo>
                      <a:pt x="453" y="740"/>
                    </a:lnTo>
                    <a:lnTo>
                      <a:pt x="455" y="736"/>
                    </a:lnTo>
                    <a:lnTo>
                      <a:pt x="456" y="736"/>
                    </a:lnTo>
                    <a:lnTo>
                      <a:pt x="456" y="730"/>
                    </a:lnTo>
                    <a:lnTo>
                      <a:pt x="456" y="730"/>
                    </a:lnTo>
                    <a:lnTo>
                      <a:pt x="456" y="727"/>
                    </a:lnTo>
                    <a:lnTo>
                      <a:pt x="456" y="726"/>
                    </a:lnTo>
                    <a:lnTo>
                      <a:pt x="455" y="724"/>
                    </a:lnTo>
                    <a:lnTo>
                      <a:pt x="453" y="723"/>
                    </a:lnTo>
                    <a:lnTo>
                      <a:pt x="453" y="720"/>
                    </a:lnTo>
                    <a:lnTo>
                      <a:pt x="453" y="719"/>
                    </a:lnTo>
                    <a:lnTo>
                      <a:pt x="455" y="719"/>
                    </a:lnTo>
                    <a:lnTo>
                      <a:pt x="455" y="718"/>
                    </a:lnTo>
                    <a:lnTo>
                      <a:pt x="455" y="718"/>
                    </a:lnTo>
                    <a:lnTo>
                      <a:pt x="455" y="714"/>
                    </a:lnTo>
                    <a:lnTo>
                      <a:pt x="456" y="714"/>
                    </a:lnTo>
                    <a:lnTo>
                      <a:pt x="456" y="712"/>
                    </a:lnTo>
                    <a:lnTo>
                      <a:pt x="456" y="712"/>
                    </a:lnTo>
                    <a:lnTo>
                      <a:pt x="456" y="707"/>
                    </a:lnTo>
                    <a:lnTo>
                      <a:pt x="457" y="707"/>
                    </a:lnTo>
                    <a:lnTo>
                      <a:pt x="457" y="701"/>
                    </a:lnTo>
                    <a:lnTo>
                      <a:pt x="460" y="699"/>
                    </a:lnTo>
                    <a:lnTo>
                      <a:pt x="460" y="694"/>
                    </a:lnTo>
                    <a:lnTo>
                      <a:pt x="460" y="694"/>
                    </a:lnTo>
                    <a:lnTo>
                      <a:pt x="460" y="693"/>
                    </a:lnTo>
                    <a:lnTo>
                      <a:pt x="460" y="692"/>
                    </a:lnTo>
                    <a:lnTo>
                      <a:pt x="460" y="692"/>
                    </a:lnTo>
                    <a:lnTo>
                      <a:pt x="460" y="690"/>
                    </a:lnTo>
                    <a:lnTo>
                      <a:pt x="461" y="690"/>
                    </a:lnTo>
                    <a:lnTo>
                      <a:pt x="460" y="689"/>
                    </a:lnTo>
                    <a:lnTo>
                      <a:pt x="460" y="688"/>
                    </a:lnTo>
                    <a:lnTo>
                      <a:pt x="460" y="685"/>
                    </a:lnTo>
                    <a:lnTo>
                      <a:pt x="461" y="685"/>
                    </a:lnTo>
                    <a:lnTo>
                      <a:pt x="461" y="681"/>
                    </a:lnTo>
                    <a:lnTo>
                      <a:pt x="463" y="681"/>
                    </a:lnTo>
                    <a:lnTo>
                      <a:pt x="461" y="677"/>
                    </a:lnTo>
                    <a:lnTo>
                      <a:pt x="461" y="677"/>
                    </a:lnTo>
                    <a:lnTo>
                      <a:pt x="461" y="669"/>
                    </a:lnTo>
                    <a:lnTo>
                      <a:pt x="464" y="659"/>
                    </a:lnTo>
                    <a:lnTo>
                      <a:pt x="463" y="659"/>
                    </a:lnTo>
                    <a:lnTo>
                      <a:pt x="461" y="656"/>
                    </a:lnTo>
                    <a:lnTo>
                      <a:pt x="461" y="654"/>
                    </a:lnTo>
                    <a:lnTo>
                      <a:pt x="464" y="654"/>
                    </a:lnTo>
                    <a:lnTo>
                      <a:pt x="464" y="638"/>
                    </a:lnTo>
                    <a:lnTo>
                      <a:pt x="465" y="638"/>
                    </a:lnTo>
                    <a:lnTo>
                      <a:pt x="465" y="635"/>
                    </a:lnTo>
                    <a:lnTo>
                      <a:pt x="466" y="635"/>
                    </a:lnTo>
                    <a:lnTo>
                      <a:pt x="466" y="633"/>
                    </a:lnTo>
                    <a:lnTo>
                      <a:pt x="465" y="630"/>
                    </a:lnTo>
                    <a:lnTo>
                      <a:pt x="465" y="629"/>
                    </a:lnTo>
                    <a:lnTo>
                      <a:pt x="466" y="623"/>
                    </a:lnTo>
                    <a:lnTo>
                      <a:pt x="466" y="618"/>
                    </a:lnTo>
                    <a:lnTo>
                      <a:pt x="466" y="613"/>
                    </a:lnTo>
                    <a:lnTo>
                      <a:pt x="465" y="609"/>
                    </a:lnTo>
                    <a:lnTo>
                      <a:pt x="465" y="601"/>
                    </a:lnTo>
                    <a:lnTo>
                      <a:pt x="464" y="601"/>
                    </a:lnTo>
                    <a:lnTo>
                      <a:pt x="463" y="599"/>
                    </a:lnTo>
                    <a:lnTo>
                      <a:pt x="460" y="596"/>
                    </a:lnTo>
                    <a:lnTo>
                      <a:pt x="460" y="595"/>
                    </a:lnTo>
                    <a:lnTo>
                      <a:pt x="457" y="593"/>
                    </a:lnTo>
                    <a:lnTo>
                      <a:pt x="457" y="593"/>
                    </a:lnTo>
                    <a:lnTo>
                      <a:pt x="457" y="592"/>
                    </a:lnTo>
                    <a:lnTo>
                      <a:pt x="457" y="592"/>
                    </a:lnTo>
                    <a:lnTo>
                      <a:pt x="457" y="592"/>
                    </a:lnTo>
                    <a:lnTo>
                      <a:pt x="456" y="591"/>
                    </a:lnTo>
                    <a:lnTo>
                      <a:pt x="456" y="591"/>
                    </a:lnTo>
                    <a:lnTo>
                      <a:pt x="455" y="591"/>
                    </a:lnTo>
                    <a:lnTo>
                      <a:pt x="455" y="589"/>
                    </a:lnTo>
                    <a:lnTo>
                      <a:pt x="453" y="589"/>
                    </a:lnTo>
                    <a:lnTo>
                      <a:pt x="453" y="589"/>
                    </a:lnTo>
                    <a:lnTo>
                      <a:pt x="452" y="589"/>
                    </a:lnTo>
                    <a:lnTo>
                      <a:pt x="451" y="588"/>
                    </a:lnTo>
                    <a:lnTo>
                      <a:pt x="448" y="587"/>
                    </a:lnTo>
                    <a:lnTo>
                      <a:pt x="447" y="586"/>
                    </a:lnTo>
                    <a:lnTo>
                      <a:pt x="444" y="586"/>
                    </a:lnTo>
                    <a:lnTo>
                      <a:pt x="443" y="584"/>
                    </a:lnTo>
                    <a:lnTo>
                      <a:pt x="442" y="584"/>
                    </a:lnTo>
                    <a:lnTo>
                      <a:pt x="440" y="583"/>
                    </a:lnTo>
                    <a:lnTo>
                      <a:pt x="439" y="583"/>
                    </a:lnTo>
                    <a:lnTo>
                      <a:pt x="439" y="582"/>
                    </a:lnTo>
                    <a:lnTo>
                      <a:pt x="436" y="582"/>
                    </a:lnTo>
                    <a:lnTo>
                      <a:pt x="436" y="580"/>
                    </a:lnTo>
                    <a:lnTo>
                      <a:pt x="431" y="579"/>
                    </a:lnTo>
                    <a:lnTo>
                      <a:pt x="431" y="578"/>
                    </a:lnTo>
                    <a:lnTo>
                      <a:pt x="430" y="578"/>
                    </a:lnTo>
                    <a:lnTo>
                      <a:pt x="428" y="576"/>
                    </a:lnTo>
                    <a:lnTo>
                      <a:pt x="427" y="575"/>
                    </a:lnTo>
                    <a:lnTo>
                      <a:pt x="427" y="574"/>
                    </a:lnTo>
                    <a:lnTo>
                      <a:pt x="426" y="574"/>
                    </a:lnTo>
                    <a:lnTo>
                      <a:pt x="423" y="571"/>
                    </a:lnTo>
                    <a:lnTo>
                      <a:pt x="422" y="571"/>
                    </a:lnTo>
                    <a:lnTo>
                      <a:pt x="422" y="570"/>
                    </a:lnTo>
                    <a:lnTo>
                      <a:pt x="419" y="570"/>
                    </a:lnTo>
                    <a:lnTo>
                      <a:pt x="419" y="566"/>
                    </a:lnTo>
                    <a:lnTo>
                      <a:pt x="418" y="566"/>
                    </a:lnTo>
                    <a:lnTo>
                      <a:pt x="418" y="565"/>
                    </a:lnTo>
                    <a:lnTo>
                      <a:pt x="417" y="565"/>
                    </a:lnTo>
                    <a:lnTo>
                      <a:pt x="417" y="563"/>
                    </a:lnTo>
                    <a:lnTo>
                      <a:pt x="415" y="563"/>
                    </a:lnTo>
                    <a:lnTo>
                      <a:pt x="415" y="561"/>
                    </a:lnTo>
                    <a:lnTo>
                      <a:pt x="414" y="561"/>
                    </a:lnTo>
                    <a:lnTo>
                      <a:pt x="414" y="559"/>
                    </a:lnTo>
                    <a:lnTo>
                      <a:pt x="414" y="559"/>
                    </a:lnTo>
                    <a:lnTo>
                      <a:pt x="414" y="558"/>
                    </a:lnTo>
                    <a:lnTo>
                      <a:pt x="413" y="558"/>
                    </a:lnTo>
                    <a:lnTo>
                      <a:pt x="411" y="558"/>
                    </a:lnTo>
                    <a:lnTo>
                      <a:pt x="411" y="555"/>
                    </a:lnTo>
                    <a:lnTo>
                      <a:pt x="413" y="555"/>
                    </a:lnTo>
                    <a:lnTo>
                      <a:pt x="413" y="551"/>
                    </a:lnTo>
                    <a:lnTo>
                      <a:pt x="413" y="549"/>
                    </a:lnTo>
                    <a:lnTo>
                      <a:pt x="411" y="545"/>
                    </a:lnTo>
                    <a:lnTo>
                      <a:pt x="410" y="545"/>
                    </a:lnTo>
                    <a:lnTo>
                      <a:pt x="410" y="544"/>
                    </a:lnTo>
                    <a:lnTo>
                      <a:pt x="410" y="542"/>
                    </a:lnTo>
                    <a:lnTo>
                      <a:pt x="409" y="542"/>
                    </a:lnTo>
                    <a:lnTo>
                      <a:pt x="409" y="538"/>
                    </a:lnTo>
                    <a:lnTo>
                      <a:pt x="408" y="538"/>
                    </a:lnTo>
                    <a:lnTo>
                      <a:pt x="406" y="537"/>
                    </a:lnTo>
                    <a:lnTo>
                      <a:pt x="405" y="537"/>
                    </a:lnTo>
                    <a:lnTo>
                      <a:pt x="405" y="534"/>
                    </a:lnTo>
                    <a:lnTo>
                      <a:pt x="405" y="533"/>
                    </a:lnTo>
                    <a:lnTo>
                      <a:pt x="405" y="531"/>
                    </a:lnTo>
                    <a:lnTo>
                      <a:pt x="404" y="531"/>
                    </a:lnTo>
                    <a:lnTo>
                      <a:pt x="404" y="531"/>
                    </a:lnTo>
                    <a:lnTo>
                      <a:pt x="402" y="529"/>
                    </a:lnTo>
                    <a:lnTo>
                      <a:pt x="402" y="529"/>
                    </a:lnTo>
                    <a:lnTo>
                      <a:pt x="401" y="528"/>
                    </a:lnTo>
                    <a:lnTo>
                      <a:pt x="401" y="527"/>
                    </a:lnTo>
                    <a:lnTo>
                      <a:pt x="401" y="527"/>
                    </a:lnTo>
                    <a:lnTo>
                      <a:pt x="401" y="527"/>
                    </a:lnTo>
                    <a:lnTo>
                      <a:pt x="401" y="527"/>
                    </a:lnTo>
                    <a:lnTo>
                      <a:pt x="401" y="527"/>
                    </a:lnTo>
                    <a:lnTo>
                      <a:pt x="401" y="523"/>
                    </a:lnTo>
                    <a:lnTo>
                      <a:pt x="401" y="523"/>
                    </a:lnTo>
                    <a:lnTo>
                      <a:pt x="401" y="521"/>
                    </a:lnTo>
                    <a:lnTo>
                      <a:pt x="400" y="521"/>
                    </a:lnTo>
                    <a:lnTo>
                      <a:pt x="400" y="520"/>
                    </a:lnTo>
                    <a:lnTo>
                      <a:pt x="400" y="520"/>
                    </a:lnTo>
                    <a:lnTo>
                      <a:pt x="400" y="515"/>
                    </a:lnTo>
                    <a:lnTo>
                      <a:pt x="398" y="515"/>
                    </a:lnTo>
                    <a:lnTo>
                      <a:pt x="398" y="512"/>
                    </a:lnTo>
                    <a:lnTo>
                      <a:pt x="397" y="512"/>
                    </a:lnTo>
                    <a:lnTo>
                      <a:pt x="397" y="510"/>
                    </a:lnTo>
                    <a:close/>
                    <a:moveTo>
                      <a:pt x="384" y="389"/>
                    </a:moveTo>
                    <a:lnTo>
                      <a:pt x="387" y="389"/>
                    </a:lnTo>
                    <a:lnTo>
                      <a:pt x="387" y="494"/>
                    </a:lnTo>
                    <a:lnTo>
                      <a:pt x="384" y="491"/>
                    </a:lnTo>
                    <a:lnTo>
                      <a:pt x="384" y="489"/>
                    </a:lnTo>
                    <a:lnTo>
                      <a:pt x="379" y="486"/>
                    </a:lnTo>
                    <a:lnTo>
                      <a:pt x="379" y="483"/>
                    </a:lnTo>
                    <a:lnTo>
                      <a:pt x="376" y="482"/>
                    </a:lnTo>
                    <a:lnTo>
                      <a:pt x="376" y="481"/>
                    </a:lnTo>
                    <a:lnTo>
                      <a:pt x="375" y="479"/>
                    </a:lnTo>
                    <a:lnTo>
                      <a:pt x="375" y="479"/>
                    </a:lnTo>
                    <a:lnTo>
                      <a:pt x="374" y="479"/>
                    </a:lnTo>
                    <a:lnTo>
                      <a:pt x="372" y="477"/>
                    </a:lnTo>
                    <a:lnTo>
                      <a:pt x="367" y="474"/>
                    </a:lnTo>
                    <a:lnTo>
                      <a:pt x="367" y="472"/>
                    </a:lnTo>
                    <a:lnTo>
                      <a:pt x="368" y="470"/>
                    </a:lnTo>
                    <a:lnTo>
                      <a:pt x="368" y="469"/>
                    </a:lnTo>
                    <a:lnTo>
                      <a:pt x="367" y="468"/>
                    </a:lnTo>
                    <a:lnTo>
                      <a:pt x="367" y="466"/>
                    </a:lnTo>
                    <a:lnTo>
                      <a:pt x="366" y="465"/>
                    </a:lnTo>
                    <a:lnTo>
                      <a:pt x="366" y="464"/>
                    </a:lnTo>
                    <a:lnTo>
                      <a:pt x="366" y="462"/>
                    </a:lnTo>
                    <a:lnTo>
                      <a:pt x="367" y="462"/>
                    </a:lnTo>
                    <a:lnTo>
                      <a:pt x="364" y="461"/>
                    </a:lnTo>
                    <a:lnTo>
                      <a:pt x="364" y="460"/>
                    </a:lnTo>
                    <a:lnTo>
                      <a:pt x="364" y="460"/>
                    </a:lnTo>
                    <a:lnTo>
                      <a:pt x="364" y="460"/>
                    </a:lnTo>
                    <a:lnTo>
                      <a:pt x="364" y="460"/>
                    </a:lnTo>
                    <a:lnTo>
                      <a:pt x="363" y="460"/>
                    </a:lnTo>
                    <a:lnTo>
                      <a:pt x="366" y="453"/>
                    </a:lnTo>
                    <a:lnTo>
                      <a:pt x="367" y="452"/>
                    </a:lnTo>
                    <a:lnTo>
                      <a:pt x="370" y="449"/>
                    </a:lnTo>
                    <a:lnTo>
                      <a:pt x="372" y="447"/>
                    </a:lnTo>
                    <a:lnTo>
                      <a:pt x="375" y="445"/>
                    </a:lnTo>
                    <a:lnTo>
                      <a:pt x="376" y="444"/>
                    </a:lnTo>
                    <a:lnTo>
                      <a:pt x="376" y="444"/>
                    </a:lnTo>
                    <a:lnTo>
                      <a:pt x="375" y="444"/>
                    </a:lnTo>
                    <a:lnTo>
                      <a:pt x="375" y="443"/>
                    </a:lnTo>
                    <a:lnTo>
                      <a:pt x="375" y="442"/>
                    </a:lnTo>
                    <a:lnTo>
                      <a:pt x="375" y="442"/>
                    </a:lnTo>
                    <a:lnTo>
                      <a:pt x="375" y="440"/>
                    </a:lnTo>
                    <a:lnTo>
                      <a:pt x="379" y="440"/>
                    </a:lnTo>
                    <a:lnTo>
                      <a:pt x="379" y="438"/>
                    </a:lnTo>
                    <a:lnTo>
                      <a:pt x="377" y="438"/>
                    </a:lnTo>
                    <a:lnTo>
                      <a:pt x="377" y="438"/>
                    </a:lnTo>
                    <a:lnTo>
                      <a:pt x="376" y="439"/>
                    </a:lnTo>
                    <a:lnTo>
                      <a:pt x="376" y="440"/>
                    </a:lnTo>
                    <a:lnTo>
                      <a:pt x="374" y="440"/>
                    </a:lnTo>
                    <a:lnTo>
                      <a:pt x="374" y="442"/>
                    </a:lnTo>
                    <a:lnTo>
                      <a:pt x="374" y="442"/>
                    </a:lnTo>
                    <a:lnTo>
                      <a:pt x="374" y="442"/>
                    </a:lnTo>
                    <a:lnTo>
                      <a:pt x="374" y="440"/>
                    </a:lnTo>
                    <a:lnTo>
                      <a:pt x="371" y="439"/>
                    </a:lnTo>
                    <a:lnTo>
                      <a:pt x="370" y="439"/>
                    </a:lnTo>
                    <a:lnTo>
                      <a:pt x="367" y="438"/>
                    </a:lnTo>
                    <a:lnTo>
                      <a:pt x="367" y="438"/>
                    </a:lnTo>
                    <a:lnTo>
                      <a:pt x="367" y="438"/>
                    </a:lnTo>
                    <a:lnTo>
                      <a:pt x="367" y="438"/>
                    </a:lnTo>
                    <a:lnTo>
                      <a:pt x="368" y="436"/>
                    </a:lnTo>
                    <a:lnTo>
                      <a:pt x="368" y="436"/>
                    </a:lnTo>
                    <a:lnTo>
                      <a:pt x="370" y="436"/>
                    </a:lnTo>
                    <a:lnTo>
                      <a:pt x="371" y="435"/>
                    </a:lnTo>
                    <a:lnTo>
                      <a:pt x="371" y="432"/>
                    </a:lnTo>
                    <a:lnTo>
                      <a:pt x="370" y="432"/>
                    </a:lnTo>
                    <a:lnTo>
                      <a:pt x="368" y="428"/>
                    </a:lnTo>
                    <a:lnTo>
                      <a:pt x="368" y="428"/>
                    </a:lnTo>
                    <a:lnTo>
                      <a:pt x="370" y="427"/>
                    </a:lnTo>
                    <a:lnTo>
                      <a:pt x="371" y="427"/>
                    </a:lnTo>
                    <a:lnTo>
                      <a:pt x="370" y="426"/>
                    </a:lnTo>
                    <a:lnTo>
                      <a:pt x="370" y="424"/>
                    </a:lnTo>
                    <a:lnTo>
                      <a:pt x="370" y="423"/>
                    </a:lnTo>
                    <a:lnTo>
                      <a:pt x="368" y="422"/>
                    </a:lnTo>
                    <a:lnTo>
                      <a:pt x="370" y="421"/>
                    </a:lnTo>
                    <a:lnTo>
                      <a:pt x="371" y="421"/>
                    </a:lnTo>
                    <a:lnTo>
                      <a:pt x="372" y="419"/>
                    </a:lnTo>
                    <a:lnTo>
                      <a:pt x="374" y="419"/>
                    </a:lnTo>
                    <a:lnTo>
                      <a:pt x="374" y="417"/>
                    </a:lnTo>
                    <a:lnTo>
                      <a:pt x="372" y="415"/>
                    </a:lnTo>
                    <a:lnTo>
                      <a:pt x="374" y="410"/>
                    </a:lnTo>
                    <a:lnTo>
                      <a:pt x="375" y="410"/>
                    </a:lnTo>
                    <a:lnTo>
                      <a:pt x="376" y="407"/>
                    </a:lnTo>
                    <a:lnTo>
                      <a:pt x="377" y="407"/>
                    </a:lnTo>
                    <a:lnTo>
                      <a:pt x="377" y="406"/>
                    </a:lnTo>
                    <a:lnTo>
                      <a:pt x="377" y="406"/>
                    </a:lnTo>
                    <a:lnTo>
                      <a:pt x="376" y="406"/>
                    </a:lnTo>
                    <a:lnTo>
                      <a:pt x="376" y="402"/>
                    </a:lnTo>
                    <a:lnTo>
                      <a:pt x="376" y="402"/>
                    </a:lnTo>
                    <a:lnTo>
                      <a:pt x="376" y="401"/>
                    </a:lnTo>
                    <a:lnTo>
                      <a:pt x="375" y="401"/>
                    </a:lnTo>
                    <a:lnTo>
                      <a:pt x="376" y="401"/>
                    </a:lnTo>
                    <a:lnTo>
                      <a:pt x="376" y="400"/>
                    </a:lnTo>
                    <a:lnTo>
                      <a:pt x="376" y="398"/>
                    </a:lnTo>
                    <a:lnTo>
                      <a:pt x="377" y="398"/>
                    </a:lnTo>
                    <a:lnTo>
                      <a:pt x="377" y="397"/>
                    </a:lnTo>
                    <a:lnTo>
                      <a:pt x="380" y="397"/>
                    </a:lnTo>
                    <a:lnTo>
                      <a:pt x="381" y="396"/>
                    </a:lnTo>
                    <a:lnTo>
                      <a:pt x="383" y="394"/>
                    </a:lnTo>
                    <a:lnTo>
                      <a:pt x="384" y="393"/>
                    </a:lnTo>
                    <a:lnTo>
                      <a:pt x="384" y="392"/>
                    </a:lnTo>
                    <a:lnTo>
                      <a:pt x="384" y="392"/>
                    </a:lnTo>
                    <a:lnTo>
                      <a:pt x="384" y="389"/>
                    </a:lnTo>
                    <a:close/>
                    <a:moveTo>
                      <a:pt x="387" y="385"/>
                    </a:moveTo>
                    <a:lnTo>
                      <a:pt x="387" y="388"/>
                    </a:lnTo>
                    <a:lnTo>
                      <a:pt x="385" y="387"/>
                    </a:lnTo>
                    <a:lnTo>
                      <a:pt x="387" y="385"/>
                    </a:lnTo>
                    <a:close/>
                    <a:moveTo>
                      <a:pt x="325" y="279"/>
                    </a:moveTo>
                    <a:lnTo>
                      <a:pt x="325" y="284"/>
                    </a:lnTo>
                    <a:lnTo>
                      <a:pt x="326" y="284"/>
                    </a:lnTo>
                    <a:lnTo>
                      <a:pt x="326" y="286"/>
                    </a:lnTo>
                    <a:lnTo>
                      <a:pt x="326" y="287"/>
                    </a:lnTo>
                    <a:lnTo>
                      <a:pt x="328" y="288"/>
                    </a:lnTo>
                    <a:lnTo>
                      <a:pt x="328" y="290"/>
                    </a:lnTo>
                    <a:lnTo>
                      <a:pt x="334" y="291"/>
                    </a:lnTo>
                    <a:lnTo>
                      <a:pt x="334" y="288"/>
                    </a:lnTo>
                    <a:lnTo>
                      <a:pt x="333" y="287"/>
                    </a:lnTo>
                    <a:lnTo>
                      <a:pt x="333" y="286"/>
                    </a:lnTo>
                    <a:lnTo>
                      <a:pt x="332" y="284"/>
                    </a:lnTo>
                    <a:lnTo>
                      <a:pt x="329" y="283"/>
                    </a:lnTo>
                    <a:lnTo>
                      <a:pt x="328" y="282"/>
                    </a:lnTo>
                    <a:lnTo>
                      <a:pt x="325" y="279"/>
                    </a:lnTo>
                    <a:close/>
                    <a:moveTo>
                      <a:pt x="319" y="275"/>
                    </a:moveTo>
                    <a:lnTo>
                      <a:pt x="319" y="275"/>
                    </a:lnTo>
                    <a:lnTo>
                      <a:pt x="319" y="275"/>
                    </a:lnTo>
                    <a:lnTo>
                      <a:pt x="319" y="277"/>
                    </a:lnTo>
                    <a:lnTo>
                      <a:pt x="319" y="277"/>
                    </a:lnTo>
                    <a:lnTo>
                      <a:pt x="320" y="278"/>
                    </a:lnTo>
                    <a:lnTo>
                      <a:pt x="321" y="278"/>
                    </a:lnTo>
                    <a:lnTo>
                      <a:pt x="322" y="278"/>
                    </a:lnTo>
                    <a:lnTo>
                      <a:pt x="322" y="275"/>
                    </a:lnTo>
                    <a:lnTo>
                      <a:pt x="321" y="275"/>
                    </a:lnTo>
                    <a:lnTo>
                      <a:pt x="319" y="275"/>
                    </a:lnTo>
                    <a:close/>
                    <a:moveTo>
                      <a:pt x="274" y="85"/>
                    </a:moveTo>
                    <a:lnTo>
                      <a:pt x="274" y="87"/>
                    </a:lnTo>
                    <a:lnTo>
                      <a:pt x="275" y="88"/>
                    </a:lnTo>
                    <a:lnTo>
                      <a:pt x="275" y="88"/>
                    </a:lnTo>
                    <a:lnTo>
                      <a:pt x="275" y="88"/>
                    </a:lnTo>
                    <a:lnTo>
                      <a:pt x="275" y="85"/>
                    </a:lnTo>
                    <a:lnTo>
                      <a:pt x="274" y="85"/>
                    </a:lnTo>
                    <a:close/>
                    <a:moveTo>
                      <a:pt x="0" y="0"/>
                    </a:moveTo>
                    <a:lnTo>
                      <a:pt x="387" y="0"/>
                    </a:lnTo>
                    <a:lnTo>
                      <a:pt x="387" y="46"/>
                    </a:lnTo>
                    <a:lnTo>
                      <a:pt x="385" y="46"/>
                    </a:lnTo>
                    <a:lnTo>
                      <a:pt x="385" y="47"/>
                    </a:lnTo>
                    <a:lnTo>
                      <a:pt x="384" y="49"/>
                    </a:lnTo>
                    <a:lnTo>
                      <a:pt x="384" y="51"/>
                    </a:lnTo>
                    <a:lnTo>
                      <a:pt x="381" y="51"/>
                    </a:lnTo>
                    <a:lnTo>
                      <a:pt x="381" y="53"/>
                    </a:lnTo>
                    <a:lnTo>
                      <a:pt x="377" y="57"/>
                    </a:lnTo>
                    <a:lnTo>
                      <a:pt x="375" y="55"/>
                    </a:lnTo>
                    <a:lnTo>
                      <a:pt x="375" y="58"/>
                    </a:lnTo>
                    <a:lnTo>
                      <a:pt x="374" y="59"/>
                    </a:lnTo>
                    <a:lnTo>
                      <a:pt x="372" y="59"/>
                    </a:lnTo>
                    <a:lnTo>
                      <a:pt x="371" y="61"/>
                    </a:lnTo>
                    <a:lnTo>
                      <a:pt x="371" y="62"/>
                    </a:lnTo>
                    <a:lnTo>
                      <a:pt x="371" y="63"/>
                    </a:lnTo>
                    <a:lnTo>
                      <a:pt x="370" y="63"/>
                    </a:lnTo>
                    <a:lnTo>
                      <a:pt x="370" y="64"/>
                    </a:lnTo>
                    <a:lnTo>
                      <a:pt x="368" y="64"/>
                    </a:lnTo>
                    <a:lnTo>
                      <a:pt x="368" y="67"/>
                    </a:lnTo>
                    <a:lnTo>
                      <a:pt x="368" y="67"/>
                    </a:lnTo>
                    <a:lnTo>
                      <a:pt x="367" y="74"/>
                    </a:lnTo>
                    <a:lnTo>
                      <a:pt x="366" y="74"/>
                    </a:lnTo>
                    <a:lnTo>
                      <a:pt x="366" y="79"/>
                    </a:lnTo>
                    <a:lnTo>
                      <a:pt x="363" y="79"/>
                    </a:lnTo>
                    <a:lnTo>
                      <a:pt x="363" y="80"/>
                    </a:lnTo>
                    <a:lnTo>
                      <a:pt x="363" y="80"/>
                    </a:lnTo>
                    <a:lnTo>
                      <a:pt x="363" y="80"/>
                    </a:lnTo>
                    <a:lnTo>
                      <a:pt x="363" y="82"/>
                    </a:lnTo>
                    <a:lnTo>
                      <a:pt x="364" y="82"/>
                    </a:lnTo>
                    <a:lnTo>
                      <a:pt x="366" y="83"/>
                    </a:lnTo>
                    <a:lnTo>
                      <a:pt x="366" y="83"/>
                    </a:lnTo>
                    <a:lnTo>
                      <a:pt x="366" y="85"/>
                    </a:lnTo>
                    <a:lnTo>
                      <a:pt x="367" y="85"/>
                    </a:lnTo>
                    <a:lnTo>
                      <a:pt x="367" y="91"/>
                    </a:lnTo>
                    <a:lnTo>
                      <a:pt x="367" y="91"/>
                    </a:lnTo>
                    <a:lnTo>
                      <a:pt x="368" y="95"/>
                    </a:lnTo>
                    <a:lnTo>
                      <a:pt x="368" y="95"/>
                    </a:lnTo>
                    <a:lnTo>
                      <a:pt x="368" y="96"/>
                    </a:lnTo>
                    <a:lnTo>
                      <a:pt x="370" y="96"/>
                    </a:lnTo>
                    <a:lnTo>
                      <a:pt x="370" y="99"/>
                    </a:lnTo>
                    <a:lnTo>
                      <a:pt x="370" y="99"/>
                    </a:lnTo>
                    <a:lnTo>
                      <a:pt x="370" y="101"/>
                    </a:lnTo>
                    <a:lnTo>
                      <a:pt x="371" y="102"/>
                    </a:lnTo>
                    <a:lnTo>
                      <a:pt x="371" y="104"/>
                    </a:lnTo>
                    <a:lnTo>
                      <a:pt x="372" y="104"/>
                    </a:lnTo>
                    <a:lnTo>
                      <a:pt x="371" y="106"/>
                    </a:lnTo>
                    <a:lnTo>
                      <a:pt x="372" y="108"/>
                    </a:lnTo>
                    <a:lnTo>
                      <a:pt x="372" y="109"/>
                    </a:lnTo>
                    <a:lnTo>
                      <a:pt x="374" y="110"/>
                    </a:lnTo>
                    <a:lnTo>
                      <a:pt x="375" y="117"/>
                    </a:lnTo>
                    <a:lnTo>
                      <a:pt x="376" y="117"/>
                    </a:lnTo>
                    <a:lnTo>
                      <a:pt x="376" y="121"/>
                    </a:lnTo>
                    <a:lnTo>
                      <a:pt x="376" y="121"/>
                    </a:lnTo>
                    <a:lnTo>
                      <a:pt x="376" y="122"/>
                    </a:lnTo>
                    <a:lnTo>
                      <a:pt x="376" y="122"/>
                    </a:lnTo>
                    <a:lnTo>
                      <a:pt x="376" y="125"/>
                    </a:lnTo>
                    <a:lnTo>
                      <a:pt x="375" y="125"/>
                    </a:lnTo>
                    <a:lnTo>
                      <a:pt x="375" y="130"/>
                    </a:lnTo>
                    <a:lnTo>
                      <a:pt x="375" y="130"/>
                    </a:lnTo>
                    <a:lnTo>
                      <a:pt x="375" y="133"/>
                    </a:lnTo>
                    <a:lnTo>
                      <a:pt x="374" y="133"/>
                    </a:lnTo>
                    <a:lnTo>
                      <a:pt x="374" y="134"/>
                    </a:lnTo>
                    <a:lnTo>
                      <a:pt x="372" y="134"/>
                    </a:lnTo>
                    <a:lnTo>
                      <a:pt x="372" y="135"/>
                    </a:lnTo>
                    <a:lnTo>
                      <a:pt x="374" y="135"/>
                    </a:lnTo>
                    <a:lnTo>
                      <a:pt x="374" y="135"/>
                    </a:lnTo>
                    <a:lnTo>
                      <a:pt x="372" y="138"/>
                    </a:lnTo>
                    <a:lnTo>
                      <a:pt x="372" y="138"/>
                    </a:lnTo>
                    <a:lnTo>
                      <a:pt x="371" y="138"/>
                    </a:lnTo>
                    <a:lnTo>
                      <a:pt x="371" y="138"/>
                    </a:lnTo>
                    <a:lnTo>
                      <a:pt x="371" y="138"/>
                    </a:lnTo>
                    <a:lnTo>
                      <a:pt x="371" y="138"/>
                    </a:lnTo>
                    <a:lnTo>
                      <a:pt x="370" y="136"/>
                    </a:lnTo>
                    <a:lnTo>
                      <a:pt x="370" y="135"/>
                    </a:lnTo>
                    <a:lnTo>
                      <a:pt x="368" y="135"/>
                    </a:lnTo>
                    <a:lnTo>
                      <a:pt x="367" y="134"/>
                    </a:lnTo>
                    <a:lnTo>
                      <a:pt x="366" y="130"/>
                    </a:lnTo>
                    <a:lnTo>
                      <a:pt x="363" y="129"/>
                    </a:lnTo>
                    <a:lnTo>
                      <a:pt x="363" y="126"/>
                    </a:lnTo>
                    <a:lnTo>
                      <a:pt x="362" y="126"/>
                    </a:lnTo>
                    <a:lnTo>
                      <a:pt x="362" y="125"/>
                    </a:lnTo>
                    <a:lnTo>
                      <a:pt x="360" y="123"/>
                    </a:lnTo>
                    <a:lnTo>
                      <a:pt x="360" y="121"/>
                    </a:lnTo>
                    <a:lnTo>
                      <a:pt x="360" y="121"/>
                    </a:lnTo>
                    <a:lnTo>
                      <a:pt x="359" y="121"/>
                    </a:lnTo>
                    <a:lnTo>
                      <a:pt x="359" y="121"/>
                    </a:lnTo>
                    <a:lnTo>
                      <a:pt x="359" y="121"/>
                    </a:lnTo>
                    <a:lnTo>
                      <a:pt x="358" y="121"/>
                    </a:lnTo>
                    <a:lnTo>
                      <a:pt x="358" y="119"/>
                    </a:lnTo>
                    <a:lnTo>
                      <a:pt x="358" y="119"/>
                    </a:lnTo>
                    <a:lnTo>
                      <a:pt x="356" y="118"/>
                    </a:lnTo>
                    <a:lnTo>
                      <a:pt x="355" y="117"/>
                    </a:lnTo>
                    <a:lnTo>
                      <a:pt x="355" y="113"/>
                    </a:lnTo>
                    <a:lnTo>
                      <a:pt x="356" y="112"/>
                    </a:lnTo>
                    <a:lnTo>
                      <a:pt x="358" y="110"/>
                    </a:lnTo>
                    <a:lnTo>
                      <a:pt x="358" y="108"/>
                    </a:lnTo>
                    <a:lnTo>
                      <a:pt x="355" y="108"/>
                    </a:lnTo>
                    <a:lnTo>
                      <a:pt x="355" y="109"/>
                    </a:lnTo>
                    <a:lnTo>
                      <a:pt x="354" y="110"/>
                    </a:lnTo>
                    <a:lnTo>
                      <a:pt x="354" y="110"/>
                    </a:lnTo>
                    <a:lnTo>
                      <a:pt x="354" y="110"/>
                    </a:lnTo>
                    <a:lnTo>
                      <a:pt x="354" y="110"/>
                    </a:lnTo>
                    <a:lnTo>
                      <a:pt x="353" y="110"/>
                    </a:lnTo>
                    <a:lnTo>
                      <a:pt x="353" y="109"/>
                    </a:lnTo>
                    <a:lnTo>
                      <a:pt x="353" y="106"/>
                    </a:lnTo>
                    <a:lnTo>
                      <a:pt x="353" y="105"/>
                    </a:lnTo>
                    <a:lnTo>
                      <a:pt x="353" y="102"/>
                    </a:lnTo>
                    <a:lnTo>
                      <a:pt x="354" y="102"/>
                    </a:lnTo>
                    <a:lnTo>
                      <a:pt x="353" y="95"/>
                    </a:lnTo>
                    <a:lnTo>
                      <a:pt x="350" y="93"/>
                    </a:lnTo>
                    <a:lnTo>
                      <a:pt x="349" y="92"/>
                    </a:lnTo>
                    <a:lnTo>
                      <a:pt x="349" y="92"/>
                    </a:lnTo>
                    <a:lnTo>
                      <a:pt x="347" y="91"/>
                    </a:lnTo>
                    <a:lnTo>
                      <a:pt x="347" y="88"/>
                    </a:lnTo>
                    <a:lnTo>
                      <a:pt x="347" y="87"/>
                    </a:lnTo>
                    <a:lnTo>
                      <a:pt x="346" y="85"/>
                    </a:lnTo>
                    <a:lnTo>
                      <a:pt x="345" y="85"/>
                    </a:lnTo>
                    <a:lnTo>
                      <a:pt x="342" y="85"/>
                    </a:lnTo>
                    <a:lnTo>
                      <a:pt x="341" y="87"/>
                    </a:lnTo>
                    <a:lnTo>
                      <a:pt x="339" y="88"/>
                    </a:lnTo>
                    <a:lnTo>
                      <a:pt x="337" y="89"/>
                    </a:lnTo>
                    <a:lnTo>
                      <a:pt x="337" y="88"/>
                    </a:lnTo>
                    <a:lnTo>
                      <a:pt x="334" y="89"/>
                    </a:lnTo>
                    <a:lnTo>
                      <a:pt x="333" y="87"/>
                    </a:lnTo>
                    <a:lnTo>
                      <a:pt x="330" y="87"/>
                    </a:lnTo>
                    <a:lnTo>
                      <a:pt x="329" y="84"/>
                    </a:lnTo>
                    <a:lnTo>
                      <a:pt x="328" y="84"/>
                    </a:lnTo>
                    <a:lnTo>
                      <a:pt x="325" y="83"/>
                    </a:lnTo>
                    <a:lnTo>
                      <a:pt x="324" y="83"/>
                    </a:lnTo>
                    <a:lnTo>
                      <a:pt x="322" y="80"/>
                    </a:lnTo>
                    <a:lnTo>
                      <a:pt x="322" y="80"/>
                    </a:lnTo>
                    <a:lnTo>
                      <a:pt x="322" y="80"/>
                    </a:lnTo>
                    <a:lnTo>
                      <a:pt x="322" y="79"/>
                    </a:lnTo>
                    <a:lnTo>
                      <a:pt x="319" y="79"/>
                    </a:lnTo>
                    <a:lnTo>
                      <a:pt x="319" y="80"/>
                    </a:lnTo>
                    <a:lnTo>
                      <a:pt x="317" y="80"/>
                    </a:lnTo>
                    <a:lnTo>
                      <a:pt x="316" y="80"/>
                    </a:lnTo>
                    <a:lnTo>
                      <a:pt x="315" y="78"/>
                    </a:lnTo>
                    <a:lnTo>
                      <a:pt x="315" y="78"/>
                    </a:lnTo>
                    <a:lnTo>
                      <a:pt x="315" y="80"/>
                    </a:lnTo>
                    <a:lnTo>
                      <a:pt x="312" y="80"/>
                    </a:lnTo>
                    <a:lnTo>
                      <a:pt x="312" y="82"/>
                    </a:lnTo>
                    <a:lnTo>
                      <a:pt x="308" y="82"/>
                    </a:lnTo>
                    <a:lnTo>
                      <a:pt x="308" y="78"/>
                    </a:lnTo>
                    <a:lnTo>
                      <a:pt x="307" y="78"/>
                    </a:lnTo>
                    <a:lnTo>
                      <a:pt x="307" y="80"/>
                    </a:lnTo>
                    <a:lnTo>
                      <a:pt x="304" y="82"/>
                    </a:lnTo>
                    <a:lnTo>
                      <a:pt x="304" y="80"/>
                    </a:lnTo>
                    <a:lnTo>
                      <a:pt x="303" y="80"/>
                    </a:lnTo>
                    <a:lnTo>
                      <a:pt x="302" y="79"/>
                    </a:lnTo>
                    <a:lnTo>
                      <a:pt x="300" y="79"/>
                    </a:lnTo>
                    <a:lnTo>
                      <a:pt x="300" y="79"/>
                    </a:lnTo>
                    <a:lnTo>
                      <a:pt x="295" y="80"/>
                    </a:lnTo>
                    <a:lnTo>
                      <a:pt x="294" y="82"/>
                    </a:lnTo>
                    <a:lnTo>
                      <a:pt x="291" y="82"/>
                    </a:lnTo>
                    <a:lnTo>
                      <a:pt x="290" y="82"/>
                    </a:lnTo>
                    <a:lnTo>
                      <a:pt x="287" y="82"/>
                    </a:lnTo>
                    <a:lnTo>
                      <a:pt x="287" y="82"/>
                    </a:lnTo>
                    <a:lnTo>
                      <a:pt x="287" y="82"/>
                    </a:lnTo>
                    <a:lnTo>
                      <a:pt x="287" y="82"/>
                    </a:lnTo>
                    <a:lnTo>
                      <a:pt x="287" y="82"/>
                    </a:lnTo>
                    <a:lnTo>
                      <a:pt x="288" y="83"/>
                    </a:lnTo>
                    <a:lnTo>
                      <a:pt x="288" y="83"/>
                    </a:lnTo>
                    <a:lnTo>
                      <a:pt x="288" y="83"/>
                    </a:lnTo>
                    <a:lnTo>
                      <a:pt x="290" y="83"/>
                    </a:lnTo>
                    <a:lnTo>
                      <a:pt x="290" y="84"/>
                    </a:lnTo>
                    <a:lnTo>
                      <a:pt x="291" y="84"/>
                    </a:lnTo>
                    <a:lnTo>
                      <a:pt x="292" y="84"/>
                    </a:lnTo>
                    <a:lnTo>
                      <a:pt x="292" y="85"/>
                    </a:lnTo>
                    <a:lnTo>
                      <a:pt x="294" y="85"/>
                    </a:lnTo>
                    <a:lnTo>
                      <a:pt x="294" y="87"/>
                    </a:lnTo>
                    <a:lnTo>
                      <a:pt x="295" y="85"/>
                    </a:lnTo>
                    <a:lnTo>
                      <a:pt x="295" y="85"/>
                    </a:lnTo>
                    <a:lnTo>
                      <a:pt x="296" y="84"/>
                    </a:lnTo>
                    <a:lnTo>
                      <a:pt x="296" y="85"/>
                    </a:lnTo>
                    <a:lnTo>
                      <a:pt x="296" y="85"/>
                    </a:lnTo>
                    <a:lnTo>
                      <a:pt x="298" y="85"/>
                    </a:lnTo>
                    <a:lnTo>
                      <a:pt x="298" y="87"/>
                    </a:lnTo>
                    <a:lnTo>
                      <a:pt x="298" y="88"/>
                    </a:lnTo>
                    <a:lnTo>
                      <a:pt x="296" y="88"/>
                    </a:lnTo>
                    <a:lnTo>
                      <a:pt x="295" y="89"/>
                    </a:lnTo>
                    <a:lnTo>
                      <a:pt x="294" y="91"/>
                    </a:lnTo>
                    <a:lnTo>
                      <a:pt x="296" y="91"/>
                    </a:lnTo>
                    <a:lnTo>
                      <a:pt x="298" y="92"/>
                    </a:lnTo>
                    <a:lnTo>
                      <a:pt x="299" y="95"/>
                    </a:lnTo>
                    <a:lnTo>
                      <a:pt x="298" y="95"/>
                    </a:lnTo>
                    <a:lnTo>
                      <a:pt x="298" y="95"/>
                    </a:lnTo>
                    <a:lnTo>
                      <a:pt x="298" y="96"/>
                    </a:lnTo>
                    <a:lnTo>
                      <a:pt x="295" y="96"/>
                    </a:lnTo>
                    <a:lnTo>
                      <a:pt x="295" y="93"/>
                    </a:lnTo>
                    <a:lnTo>
                      <a:pt x="292" y="93"/>
                    </a:lnTo>
                    <a:lnTo>
                      <a:pt x="292" y="92"/>
                    </a:lnTo>
                    <a:lnTo>
                      <a:pt x="292" y="92"/>
                    </a:lnTo>
                    <a:lnTo>
                      <a:pt x="291" y="92"/>
                    </a:lnTo>
                    <a:lnTo>
                      <a:pt x="291" y="91"/>
                    </a:lnTo>
                    <a:lnTo>
                      <a:pt x="288" y="89"/>
                    </a:lnTo>
                    <a:lnTo>
                      <a:pt x="287" y="88"/>
                    </a:lnTo>
                    <a:lnTo>
                      <a:pt x="286" y="88"/>
                    </a:lnTo>
                    <a:lnTo>
                      <a:pt x="286" y="88"/>
                    </a:lnTo>
                    <a:lnTo>
                      <a:pt x="284" y="89"/>
                    </a:lnTo>
                    <a:lnTo>
                      <a:pt x="283" y="91"/>
                    </a:lnTo>
                    <a:lnTo>
                      <a:pt x="283" y="92"/>
                    </a:lnTo>
                    <a:lnTo>
                      <a:pt x="284" y="92"/>
                    </a:lnTo>
                    <a:lnTo>
                      <a:pt x="284" y="93"/>
                    </a:lnTo>
                    <a:lnTo>
                      <a:pt x="284" y="95"/>
                    </a:lnTo>
                    <a:lnTo>
                      <a:pt x="282" y="93"/>
                    </a:lnTo>
                    <a:lnTo>
                      <a:pt x="281" y="95"/>
                    </a:lnTo>
                    <a:lnTo>
                      <a:pt x="281" y="95"/>
                    </a:lnTo>
                    <a:lnTo>
                      <a:pt x="278" y="95"/>
                    </a:lnTo>
                    <a:lnTo>
                      <a:pt x="277" y="93"/>
                    </a:lnTo>
                    <a:lnTo>
                      <a:pt x="275" y="93"/>
                    </a:lnTo>
                    <a:lnTo>
                      <a:pt x="275" y="93"/>
                    </a:lnTo>
                    <a:lnTo>
                      <a:pt x="275" y="92"/>
                    </a:lnTo>
                    <a:lnTo>
                      <a:pt x="275" y="91"/>
                    </a:lnTo>
                    <a:lnTo>
                      <a:pt x="275" y="91"/>
                    </a:lnTo>
                    <a:lnTo>
                      <a:pt x="275" y="91"/>
                    </a:lnTo>
                    <a:lnTo>
                      <a:pt x="277" y="91"/>
                    </a:lnTo>
                    <a:lnTo>
                      <a:pt x="277" y="89"/>
                    </a:lnTo>
                    <a:lnTo>
                      <a:pt x="275" y="89"/>
                    </a:lnTo>
                    <a:lnTo>
                      <a:pt x="274" y="91"/>
                    </a:lnTo>
                    <a:lnTo>
                      <a:pt x="273" y="91"/>
                    </a:lnTo>
                    <a:lnTo>
                      <a:pt x="271" y="89"/>
                    </a:lnTo>
                    <a:lnTo>
                      <a:pt x="271" y="89"/>
                    </a:lnTo>
                    <a:lnTo>
                      <a:pt x="270" y="89"/>
                    </a:lnTo>
                    <a:lnTo>
                      <a:pt x="270" y="87"/>
                    </a:lnTo>
                    <a:lnTo>
                      <a:pt x="267" y="87"/>
                    </a:lnTo>
                    <a:lnTo>
                      <a:pt x="267" y="87"/>
                    </a:lnTo>
                    <a:lnTo>
                      <a:pt x="266" y="88"/>
                    </a:lnTo>
                    <a:lnTo>
                      <a:pt x="265" y="88"/>
                    </a:lnTo>
                    <a:lnTo>
                      <a:pt x="265" y="88"/>
                    </a:lnTo>
                    <a:lnTo>
                      <a:pt x="261" y="87"/>
                    </a:lnTo>
                    <a:lnTo>
                      <a:pt x="260" y="87"/>
                    </a:lnTo>
                    <a:lnTo>
                      <a:pt x="260" y="85"/>
                    </a:lnTo>
                    <a:lnTo>
                      <a:pt x="260" y="85"/>
                    </a:lnTo>
                    <a:lnTo>
                      <a:pt x="258" y="85"/>
                    </a:lnTo>
                    <a:lnTo>
                      <a:pt x="258" y="85"/>
                    </a:lnTo>
                    <a:lnTo>
                      <a:pt x="257" y="87"/>
                    </a:lnTo>
                    <a:lnTo>
                      <a:pt x="256" y="87"/>
                    </a:lnTo>
                    <a:lnTo>
                      <a:pt x="254" y="87"/>
                    </a:lnTo>
                    <a:lnTo>
                      <a:pt x="253" y="85"/>
                    </a:lnTo>
                    <a:lnTo>
                      <a:pt x="253" y="88"/>
                    </a:lnTo>
                    <a:lnTo>
                      <a:pt x="249" y="89"/>
                    </a:lnTo>
                    <a:lnTo>
                      <a:pt x="249" y="91"/>
                    </a:lnTo>
                    <a:lnTo>
                      <a:pt x="248" y="91"/>
                    </a:lnTo>
                    <a:lnTo>
                      <a:pt x="248" y="89"/>
                    </a:lnTo>
                    <a:lnTo>
                      <a:pt x="245" y="89"/>
                    </a:lnTo>
                    <a:lnTo>
                      <a:pt x="245" y="89"/>
                    </a:lnTo>
                    <a:lnTo>
                      <a:pt x="244" y="88"/>
                    </a:lnTo>
                    <a:lnTo>
                      <a:pt x="244" y="92"/>
                    </a:lnTo>
                    <a:lnTo>
                      <a:pt x="241" y="93"/>
                    </a:lnTo>
                    <a:lnTo>
                      <a:pt x="241" y="93"/>
                    </a:lnTo>
                    <a:lnTo>
                      <a:pt x="240" y="95"/>
                    </a:lnTo>
                    <a:lnTo>
                      <a:pt x="240" y="97"/>
                    </a:lnTo>
                    <a:lnTo>
                      <a:pt x="240" y="97"/>
                    </a:lnTo>
                    <a:lnTo>
                      <a:pt x="240" y="96"/>
                    </a:lnTo>
                    <a:lnTo>
                      <a:pt x="237" y="99"/>
                    </a:lnTo>
                    <a:lnTo>
                      <a:pt x="237" y="99"/>
                    </a:lnTo>
                    <a:lnTo>
                      <a:pt x="233" y="99"/>
                    </a:lnTo>
                    <a:lnTo>
                      <a:pt x="233" y="99"/>
                    </a:lnTo>
                    <a:lnTo>
                      <a:pt x="232" y="99"/>
                    </a:lnTo>
                    <a:lnTo>
                      <a:pt x="232" y="99"/>
                    </a:lnTo>
                    <a:lnTo>
                      <a:pt x="232" y="100"/>
                    </a:lnTo>
                    <a:lnTo>
                      <a:pt x="231" y="100"/>
                    </a:lnTo>
                    <a:lnTo>
                      <a:pt x="231" y="102"/>
                    </a:lnTo>
                    <a:lnTo>
                      <a:pt x="231" y="102"/>
                    </a:lnTo>
                    <a:lnTo>
                      <a:pt x="231" y="102"/>
                    </a:lnTo>
                    <a:lnTo>
                      <a:pt x="228" y="102"/>
                    </a:lnTo>
                    <a:lnTo>
                      <a:pt x="227" y="104"/>
                    </a:lnTo>
                    <a:lnTo>
                      <a:pt x="224" y="104"/>
                    </a:lnTo>
                    <a:lnTo>
                      <a:pt x="224" y="105"/>
                    </a:lnTo>
                    <a:lnTo>
                      <a:pt x="224" y="106"/>
                    </a:lnTo>
                    <a:lnTo>
                      <a:pt x="223" y="106"/>
                    </a:lnTo>
                    <a:lnTo>
                      <a:pt x="223" y="106"/>
                    </a:lnTo>
                    <a:lnTo>
                      <a:pt x="222" y="106"/>
                    </a:lnTo>
                    <a:lnTo>
                      <a:pt x="222" y="110"/>
                    </a:lnTo>
                    <a:lnTo>
                      <a:pt x="220" y="113"/>
                    </a:lnTo>
                    <a:lnTo>
                      <a:pt x="219" y="112"/>
                    </a:lnTo>
                    <a:lnTo>
                      <a:pt x="219" y="113"/>
                    </a:lnTo>
                    <a:lnTo>
                      <a:pt x="218" y="113"/>
                    </a:lnTo>
                    <a:lnTo>
                      <a:pt x="218" y="113"/>
                    </a:lnTo>
                    <a:lnTo>
                      <a:pt x="218" y="114"/>
                    </a:lnTo>
                    <a:lnTo>
                      <a:pt x="219" y="114"/>
                    </a:lnTo>
                    <a:lnTo>
                      <a:pt x="219" y="119"/>
                    </a:lnTo>
                    <a:lnTo>
                      <a:pt x="219" y="119"/>
                    </a:lnTo>
                    <a:lnTo>
                      <a:pt x="219" y="122"/>
                    </a:lnTo>
                    <a:lnTo>
                      <a:pt x="220" y="122"/>
                    </a:lnTo>
                    <a:lnTo>
                      <a:pt x="220" y="123"/>
                    </a:lnTo>
                    <a:lnTo>
                      <a:pt x="220" y="123"/>
                    </a:lnTo>
                    <a:lnTo>
                      <a:pt x="222" y="125"/>
                    </a:lnTo>
                    <a:lnTo>
                      <a:pt x="222" y="126"/>
                    </a:lnTo>
                    <a:lnTo>
                      <a:pt x="223" y="126"/>
                    </a:lnTo>
                    <a:lnTo>
                      <a:pt x="223" y="129"/>
                    </a:lnTo>
                    <a:lnTo>
                      <a:pt x="223" y="129"/>
                    </a:lnTo>
                    <a:lnTo>
                      <a:pt x="222" y="130"/>
                    </a:lnTo>
                    <a:lnTo>
                      <a:pt x="223" y="130"/>
                    </a:lnTo>
                    <a:lnTo>
                      <a:pt x="223" y="131"/>
                    </a:lnTo>
                    <a:lnTo>
                      <a:pt x="223" y="131"/>
                    </a:lnTo>
                    <a:lnTo>
                      <a:pt x="224" y="131"/>
                    </a:lnTo>
                    <a:lnTo>
                      <a:pt x="223" y="134"/>
                    </a:lnTo>
                    <a:lnTo>
                      <a:pt x="223" y="135"/>
                    </a:lnTo>
                    <a:lnTo>
                      <a:pt x="222" y="138"/>
                    </a:lnTo>
                    <a:lnTo>
                      <a:pt x="219" y="138"/>
                    </a:lnTo>
                    <a:lnTo>
                      <a:pt x="219" y="140"/>
                    </a:lnTo>
                    <a:lnTo>
                      <a:pt x="218" y="142"/>
                    </a:lnTo>
                    <a:lnTo>
                      <a:pt x="216" y="142"/>
                    </a:lnTo>
                    <a:lnTo>
                      <a:pt x="218" y="146"/>
                    </a:lnTo>
                    <a:lnTo>
                      <a:pt x="216" y="146"/>
                    </a:lnTo>
                    <a:lnTo>
                      <a:pt x="218" y="154"/>
                    </a:lnTo>
                    <a:lnTo>
                      <a:pt x="218" y="155"/>
                    </a:lnTo>
                    <a:lnTo>
                      <a:pt x="216" y="156"/>
                    </a:lnTo>
                    <a:lnTo>
                      <a:pt x="218" y="157"/>
                    </a:lnTo>
                    <a:lnTo>
                      <a:pt x="219" y="159"/>
                    </a:lnTo>
                    <a:lnTo>
                      <a:pt x="219" y="163"/>
                    </a:lnTo>
                    <a:lnTo>
                      <a:pt x="219" y="163"/>
                    </a:lnTo>
                    <a:lnTo>
                      <a:pt x="219" y="165"/>
                    </a:lnTo>
                    <a:lnTo>
                      <a:pt x="220" y="165"/>
                    </a:lnTo>
                    <a:lnTo>
                      <a:pt x="219" y="172"/>
                    </a:lnTo>
                    <a:lnTo>
                      <a:pt x="218" y="172"/>
                    </a:lnTo>
                    <a:lnTo>
                      <a:pt x="219" y="178"/>
                    </a:lnTo>
                    <a:lnTo>
                      <a:pt x="218" y="178"/>
                    </a:lnTo>
                    <a:lnTo>
                      <a:pt x="218" y="182"/>
                    </a:lnTo>
                    <a:lnTo>
                      <a:pt x="218" y="182"/>
                    </a:lnTo>
                    <a:lnTo>
                      <a:pt x="219" y="181"/>
                    </a:lnTo>
                    <a:lnTo>
                      <a:pt x="219" y="181"/>
                    </a:lnTo>
                    <a:lnTo>
                      <a:pt x="219" y="181"/>
                    </a:lnTo>
                    <a:lnTo>
                      <a:pt x="220" y="181"/>
                    </a:lnTo>
                    <a:lnTo>
                      <a:pt x="220" y="184"/>
                    </a:lnTo>
                    <a:lnTo>
                      <a:pt x="222" y="185"/>
                    </a:lnTo>
                    <a:lnTo>
                      <a:pt x="222" y="186"/>
                    </a:lnTo>
                    <a:lnTo>
                      <a:pt x="223" y="186"/>
                    </a:lnTo>
                    <a:lnTo>
                      <a:pt x="222" y="189"/>
                    </a:lnTo>
                    <a:lnTo>
                      <a:pt x="223" y="190"/>
                    </a:lnTo>
                    <a:lnTo>
                      <a:pt x="224" y="193"/>
                    </a:lnTo>
                    <a:lnTo>
                      <a:pt x="226" y="193"/>
                    </a:lnTo>
                    <a:lnTo>
                      <a:pt x="226" y="194"/>
                    </a:lnTo>
                    <a:lnTo>
                      <a:pt x="227" y="194"/>
                    </a:lnTo>
                    <a:lnTo>
                      <a:pt x="227" y="195"/>
                    </a:lnTo>
                    <a:lnTo>
                      <a:pt x="228" y="197"/>
                    </a:lnTo>
                    <a:lnTo>
                      <a:pt x="230" y="198"/>
                    </a:lnTo>
                    <a:lnTo>
                      <a:pt x="232" y="198"/>
                    </a:lnTo>
                    <a:lnTo>
                      <a:pt x="232" y="201"/>
                    </a:lnTo>
                    <a:lnTo>
                      <a:pt x="233" y="203"/>
                    </a:lnTo>
                    <a:lnTo>
                      <a:pt x="235" y="206"/>
                    </a:lnTo>
                    <a:lnTo>
                      <a:pt x="235" y="207"/>
                    </a:lnTo>
                    <a:lnTo>
                      <a:pt x="236" y="210"/>
                    </a:lnTo>
                    <a:lnTo>
                      <a:pt x="240" y="210"/>
                    </a:lnTo>
                    <a:lnTo>
                      <a:pt x="240" y="210"/>
                    </a:lnTo>
                    <a:lnTo>
                      <a:pt x="243" y="210"/>
                    </a:lnTo>
                    <a:lnTo>
                      <a:pt x="243" y="211"/>
                    </a:lnTo>
                    <a:lnTo>
                      <a:pt x="244" y="211"/>
                    </a:lnTo>
                    <a:lnTo>
                      <a:pt x="245" y="211"/>
                    </a:lnTo>
                    <a:lnTo>
                      <a:pt x="247" y="214"/>
                    </a:lnTo>
                    <a:lnTo>
                      <a:pt x="248" y="216"/>
                    </a:lnTo>
                    <a:lnTo>
                      <a:pt x="250" y="216"/>
                    </a:lnTo>
                    <a:lnTo>
                      <a:pt x="253" y="216"/>
                    </a:lnTo>
                    <a:lnTo>
                      <a:pt x="256" y="216"/>
                    </a:lnTo>
                    <a:lnTo>
                      <a:pt x="256" y="215"/>
                    </a:lnTo>
                    <a:lnTo>
                      <a:pt x="258" y="215"/>
                    </a:lnTo>
                    <a:lnTo>
                      <a:pt x="260" y="215"/>
                    </a:lnTo>
                    <a:lnTo>
                      <a:pt x="261" y="215"/>
                    </a:lnTo>
                    <a:lnTo>
                      <a:pt x="261" y="214"/>
                    </a:lnTo>
                    <a:lnTo>
                      <a:pt x="262" y="214"/>
                    </a:lnTo>
                    <a:lnTo>
                      <a:pt x="264" y="212"/>
                    </a:lnTo>
                    <a:lnTo>
                      <a:pt x="265" y="211"/>
                    </a:lnTo>
                    <a:lnTo>
                      <a:pt x="266" y="210"/>
                    </a:lnTo>
                    <a:lnTo>
                      <a:pt x="266" y="211"/>
                    </a:lnTo>
                    <a:lnTo>
                      <a:pt x="271" y="210"/>
                    </a:lnTo>
                    <a:lnTo>
                      <a:pt x="271" y="210"/>
                    </a:lnTo>
                    <a:lnTo>
                      <a:pt x="271" y="211"/>
                    </a:lnTo>
                    <a:lnTo>
                      <a:pt x="273" y="212"/>
                    </a:lnTo>
                    <a:lnTo>
                      <a:pt x="273" y="211"/>
                    </a:lnTo>
                    <a:lnTo>
                      <a:pt x="275" y="211"/>
                    </a:lnTo>
                    <a:lnTo>
                      <a:pt x="277" y="210"/>
                    </a:lnTo>
                    <a:lnTo>
                      <a:pt x="278" y="207"/>
                    </a:lnTo>
                    <a:lnTo>
                      <a:pt x="279" y="206"/>
                    </a:lnTo>
                    <a:lnTo>
                      <a:pt x="282" y="206"/>
                    </a:lnTo>
                    <a:lnTo>
                      <a:pt x="282" y="201"/>
                    </a:lnTo>
                    <a:lnTo>
                      <a:pt x="282" y="201"/>
                    </a:lnTo>
                    <a:lnTo>
                      <a:pt x="282" y="199"/>
                    </a:lnTo>
                    <a:lnTo>
                      <a:pt x="284" y="198"/>
                    </a:lnTo>
                    <a:lnTo>
                      <a:pt x="284" y="194"/>
                    </a:lnTo>
                    <a:lnTo>
                      <a:pt x="286" y="194"/>
                    </a:lnTo>
                    <a:lnTo>
                      <a:pt x="287" y="185"/>
                    </a:lnTo>
                    <a:lnTo>
                      <a:pt x="290" y="184"/>
                    </a:lnTo>
                    <a:lnTo>
                      <a:pt x="290" y="184"/>
                    </a:lnTo>
                    <a:lnTo>
                      <a:pt x="294" y="184"/>
                    </a:lnTo>
                    <a:lnTo>
                      <a:pt x="294" y="182"/>
                    </a:lnTo>
                    <a:lnTo>
                      <a:pt x="295" y="182"/>
                    </a:lnTo>
                    <a:lnTo>
                      <a:pt x="295" y="181"/>
                    </a:lnTo>
                    <a:lnTo>
                      <a:pt x="300" y="181"/>
                    </a:lnTo>
                    <a:lnTo>
                      <a:pt x="302" y="178"/>
                    </a:lnTo>
                    <a:lnTo>
                      <a:pt x="303" y="177"/>
                    </a:lnTo>
                    <a:lnTo>
                      <a:pt x="305" y="177"/>
                    </a:lnTo>
                    <a:lnTo>
                      <a:pt x="307" y="177"/>
                    </a:lnTo>
                    <a:lnTo>
                      <a:pt x="309" y="177"/>
                    </a:lnTo>
                    <a:lnTo>
                      <a:pt x="309" y="177"/>
                    </a:lnTo>
                    <a:lnTo>
                      <a:pt x="309" y="177"/>
                    </a:lnTo>
                    <a:lnTo>
                      <a:pt x="312" y="177"/>
                    </a:lnTo>
                    <a:lnTo>
                      <a:pt x="312" y="178"/>
                    </a:lnTo>
                    <a:lnTo>
                      <a:pt x="313" y="178"/>
                    </a:lnTo>
                    <a:lnTo>
                      <a:pt x="315" y="180"/>
                    </a:lnTo>
                    <a:lnTo>
                      <a:pt x="316" y="181"/>
                    </a:lnTo>
                    <a:lnTo>
                      <a:pt x="316" y="182"/>
                    </a:lnTo>
                    <a:lnTo>
                      <a:pt x="315" y="185"/>
                    </a:lnTo>
                    <a:lnTo>
                      <a:pt x="315" y="186"/>
                    </a:lnTo>
                    <a:lnTo>
                      <a:pt x="315" y="186"/>
                    </a:lnTo>
                    <a:lnTo>
                      <a:pt x="315" y="188"/>
                    </a:lnTo>
                    <a:lnTo>
                      <a:pt x="313" y="188"/>
                    </a:lnTo>
                    <a:lnTo>
                      <a:pt x="313" y="190"/>
                    </a:lnTo>
                    <a:lnTo>
                      <a:pt x="312" y="190"/>
                    </a:lnTo>
                    <a:lnTo>
                      <a:pt x="312" y="195"/>
                    </a:lnTo>
                    <a:lnTo>
                      <a:pt x="311" y="195"/>
                    </a:lnTo>
                    <a:lnTo>
                      <a:pt x="311" y="197"/>
                    </a:lnTo>
                    <a:lnTo>
                      <a:pt x="311" y="198"/>
                    </a:lnTo>
                    <a:lnTo>
                      <a:pt x="312" y="198"/>
                    </a:lnTo>
                    <a:lnTo>
                      <a:pt x="312" y="199"/>
                    </a:lnTo>
                    <a:lnTo>
                      <a:pt x="311" y="199"/>
                    </a:lnTo>
                    <a:lnTo>
                      <a:pt x="311" y="203"/>
                    </a:lnTo>
                    <a:lnTo>
                      <a:pt x="309" y="207"/>
                    </a:lnTo>
                    <a:lnTo>
                      <a:pt x="308" y="211"/>
                    </a:lnTo>
                    <a:lnTo>
                      <a:pt x="308" y="215"/>
                    </a:lnTo>
                    <a:lnTo>
                      <a:pt x="307" y="215"/>
                    </a:lnTo>
                    <a:lnTo>
                      <a:pt x="307" y="214"/>
                    </a:lnTo>
                    <a:lnTo>
                      <a:pt x="304" y="214"/>
                    </a:lnTo>
                    <a:lnTo>
                      <a:pt x="305" y="212"/>
                    </a:lnTo>
                    <a:lnTo>
                      <a:pt x="305" y="211"/>
                    </a:lnTo>
                    <a:lnTo>
                      <a:pt x="305" y="210"/>
                    </a:lnTo>
                    <a:lnTo>
                      <a:pt x="304" y="210"/>
                    </a:lnTo>
                    <a:lnTo>
                      <a:pt x="304" y="211"/>
                    </a:lnTo>
                    <a:lnTo>
                      <a:pt x="303" y="212"/>
                    </a:lnTo>
                    <a:lnTo>
                      <a:pt x="302" y="215"/>
                    </a:lnTo>
                    <a:lnTo>
                      <a:pt x="304" y="215"/>
                    </a:lnTo>
                    <a:lnTo>
                      <a:pt x="304" y="216"/>
                    </a:lnTo>
                    <a:lnTo>
                      <a:pt x="304" y="218"/>
                    </a:lnTo>
                    <a:lnTo>
                      <a:pt x="305" y="218"/>
                    </a:lnTo>
                    <a:lnTo>
                      <a:pt x="304" y="224"/>
                    </a:lnTo>
                    <a:lnTo>
                      <a:pt x="303" y="226"/>
                    </a:lnTo>
                    <a:lnTo>
                      <a:pt x="303" y="227"/>
                    </a:lnTo>
                    <a:lnTo>
                      <a:pt x="303" y="227"/>
                    </a:lnTo>
                    <a:lnTo>
                      <a:pt x="304" y="229"/>
                    </a:lnTo>
                    <a:lnTo>
                      <a:pt x="303" y="229"/>
                    </a:lnTo>
                    <a:lnTo>
                      <a:pt x="303" y="231"/>
                    </a:lnTo>
                    <a:lnTo>
                      <a:pt x="303" y="231"/>
                    </a:lnTo>
                    <a:lnTo>
                      <a:pt x="303" y="233"/>
                    </a:lnTo>
                    <a:lnTo>
                      <a:pt x="303" y="235"/>
                    </a:lnTo>
                    <a:lnTo>
                      <a:pt x="302" y="236"/>
                    </a:lnTo>
                    <a:lnTo>
                      <a:pt x="300" y="236"/>
                    </a:lnTo>
                    <a:lnTo>
                      <a:pt x="300" y="239"/>
                    </a:lnTo>
                    <a:lnTo>
                      <a:pt x="300" y="239"/>
                    </a:lnTo>
                    <a:lnTo>
                      <a:pt x="299" y="239"/>
                    </a:lnTo>
                    <a:lnTo>
                      <a:pt x="298" y="240"/>
                    </a:lnTo>
                    <a:lnTo>
                      <a:pt x="298" y="241"/>
                    </a:lnTo>
                    <a:lnTo>
                      <a:pt x="298" y="241"/>
                    </a:lnTo>
                    <a:lnTo>
                      <a:pt x="298" y="243"/>
                    </a:lnTo>
                    <a:lnTo>
                      <a:pt x="300" y="243"/>
                    </a:lnTo>
                    <a:lnTo>
                      <a:pt x="300" y="241"/>
                    </a:lnTo>
                    <a:lnTo>
                      <a:pt x="302" y="241"/>
                    </a:lnTo>
                    <a:lnTo>
                      <a:pt x="303" y="241"/>
                    </a:lnTo>
                    <a:lnTo>
                      <a:pt x="303" y="243"/>
                    </a:lnTo>
                    <a:lnTo>
                      <a:pt x="304" y="243"/>
                    </a:lnTo>
                    <a:lnTo>
                      <a:pt x="305" y="243"/>
                    </a:lnTo>
                    <a:lnTo>
                      <a:pt x="305" y="241"/>
                    </a:lnTo>
                    <a:lnTo>
                      <a:pt x="313" y="241"/>
                    </a:lnTo>
                    <a:lnTo>
                      <a:pt x="313" y="243"/>
                    </a:lnTo>
                    <a:lnTo>
                      <a:pt x="315" y="243"/>
                    </a:lnTo>
                    <a:lnTo>
                      <a:pt x="316" y="243"/>
                    </a:lnTo>
                    <a:lnTo>
                      <a:pt x="316" y="241"/>
                    </a:lnTo>
                    <a:lnTo>
                      <a:pt x="325" y="240"/>
                    </a:lnTo>
                    <a:lnTo>
                      <a:pt x="325" y="239"/>
                    </a:lnTo>
                    <a:lnTo>
                      <a:pt x="326" y="239"/>
                    </a:lnTo>
                    <a:lnTo>
                      <a:pt x="326" y="240"/>
                    </a:lnTo>
                    <a:lnTo>
                      <a:pt x="328" y="240"/>
                    </a:lnTo>
                    <a:lnTo>
                      <a:pt x="337" y="240"/>
                    </a:lnTo>
                    <a:lnTo>
                      <a:pt x="338" y="241"/>
                    </a:lnTo>
                    <a:lnTo>
                      <a:pt x="338" y="243"/>
                    </a:lnTo>
                    <a:lnTo>
                      <a:pt x="339" y="243"/>
                    </a:lnTo>
                    <a:lnTo>
                      <a:pt x="339" y="243"/>
                    </a:lnTo>
                    <a:lnTo>
                      <a:pt x="339" y="243"/>
                    </a:lnTo>
                    <a:lnTo>
                      <a:pt x="341" y="244"/>
                    </a:lnTo>
                    <a:lnTo>
                      <a:pt x="341" y="244"/>
                    </a:lnTo>
                    <a:lnTo>
                      <a:pt x="341" y="246"/>
                    </a:lnTo>
                    <a:lnTo>
                      <a:pt x="345" y="248"/>
                    </a:lnTo>
                    <a:lnTo>
                      <a:pt x="349" y="249"/>
                    </a:lnTo>
                    <a:lnTo>
                      <a:pt x="347" y="253"/>
                    </a:lnTo>
                    <a:lnTo>
                      <a:pt x="349" y="253"/>
                    </a:lnTo>
                    <a:lnTo>
                      <a:pt x="349" y="256"/>
                    </a:lnTo>
                    <a:lnTo>
                      <a:pt x="349" y="256"/>
                    </a:lnTo>
                    <a:lnTo>
                      <a:pt x="349" y="256"/>
                    </a:lnTo>
                    <a:lnTo>
                      <a:pt x="349" y="256"/>
                    </a:lnTo>
                    <a:lnTo>
                      <a:pt x="349" y="258"/>
                    </a:lnTo>
                    <a:lnTo>
                      <a:pt x="347" y="258"/>
                    </a:lnTo>
                    <a:lnTo>
                      <a:pt x="347" y="260"/>
                    </a:lnTo>
                    <a:lnTo>
                      <a:pt x="346" y="260"/>
                    </a:lnTo>
                    <a:lnTo>
                      <a:pt x="346" y="261"/>
                    </a:lnTo>
                    <a:lnTo>
                      <a:pt x="346" y="261"/>
                    </a:lnTo>
                    <a:lnTo>
                      <a:pt x="346" y="265"/>
                    </a:lnTo>
                    <a:lnTo>
                      <a:pt x="345" y="265"/>
                    </a:lnTo>
                    <a:lnTo>
                      <a:pt x="345" y="269"/>
                    </a:lnTo>
                    <a:lnTo>
                      <a:pt x="345" y="271"/>
                    </a:lnTo>
                    <a:lnTo>
                      <a:pt x="345" y="274"/>
                    </a:lnTo>
                    <a:lnTo>
                      <a:pt x="343" y="274"/>
                    </a:lnTo>
                    <a:lnTo>
                      <a:pt x="343" y="282"/>
                    </a:lnTo>
                    <a:lnTo>
                      <a:pt x="343" y="282"/>
                    </a:lnTo>
                    <a:lnTo>
                      <a:pt x="343" y="287"/>
                    </a:lnTo>
                    <a:lnTo>
                      <a:pt x="343" y="287"/>
                    </a:lnTo>
                    <a:lnTo>
                      <a:pt x="343" y="287"/>
                    </a:lnTo>
                    <a:lnTo>
                      <a:pt x="342" y="287"/>
                    </a:lnTo>
                    <a:lnTo>
                      <a:pt x="342" y="288"/>
                    </a:lnTo>
                    <a:lnTo>
                      <a:pt x="343" y="288"/>
                    </a:lnTo>
                    <a:lnTo>
                      <a:pt x="343" y="291"/>
                    </a:lnTo>
                    <a:lnTo>
                      <a:pt x="345" y="292"/>
                    </a:lnTo>
                    <a:lnTo>
                      <a:pt x="346" y="296"/>
                    </a:lnTo>
                    <a:lnTo>
                      <a:pt x="346" y="296"/>
                    </a:lnTo>
                    <a:lnTo>
                      <a:pt x="346" y="298"/>
                    </a:lnTo>
                    <a:lnTo>
                      <a:pt x="347" y="298"/>
                    </a:lnTo>
                    <a:lnTo>
                      <a:pt x="349" y="299"/>
                    </a:lnTo>
                    <a:lnTo>
                      <a:pt x="349" y="301"/>
                    </a:lnTo>
                    <a:lnTo>
                      <a:pt x="350" y="301"/>
                    </a:lnTo>
                    <a:lnTo>
                      <a:pt x="351" y="301"/>
                    </a:lnTo>
                    <a:lnTo>
                      <a:pt x="351" y="303"/>
                    </a:lnTo>
                    <a:lnTo>
                      <a:pt x="353" y="303"/>
                    </a:lnTo>
                    <a:lnTo>
                      <a:pt x="353" y="304"/>
                    </a:lnTo>
                    <a:lnTo>
                      <a:pt x="355" y="307"/>
                    </a:lnTo>
                    <a:lnTo>
                      <a:pt x="355" y="308"/>
                    </a:lnTo>
                    <a:lnTo>
                      <a:pt x="356" y="308"/>
                    </a:lnTo>
                    <a:lnTo>
                      <a:pt x="355" y="311"/>
                    </a:lnTo>
                    <a:lnTo>
                      <a:pt x="356" y="311"/>
                    </a:lnTo>
                    <a:lnTo>
                      <a:pt x="358" y="312"/>
                    </a:lnTo>
                    <a:lnTo>
                      <a:pt x="359" y="312"/>
                    </a:lnTo>
                    <a:lnTo>
                      <a:pt x="360" y="313"/>
                    </a:lnTo>
                    <a:lnTo>
                      <a:pt x="360" y="312"/>
                    </a:lnTo>
                    <a:lnTo>
                      <a:pt x="363" y="312"/>
                    </a:lnTo>
                    <a:lnTo>
                      <a:pt x="364" y="313"/>
                    </a:lnTo>
                    <a:lnTo>
                      <a:pt x="367" y="313"/>
                    </a:lnTo>
                    <a:lnTo>
                      <a:pt x="367" y="315"/>
                    </a:lnTo>
                    <a:lnTo>
                      <a:pt x="367" y="315"/>
                    </a:lnTo>
                    <a:lnTo>
                      <a:pt x="367" y="313"/>
                    </a:lnTo>
                    <a:lnTo>
                      <a:pt x="370" y="313"/>
                    </a:lnTo>
                    <a:lnTo>
                      <a:pt x="371" y="312"/>
                    </a:lnTo>
                    <a:lnTo>
                      <a:pt x="374" y="312"/>
                    </a:lnTo>
                    <a:lnTo>
                      <a:pt x="374" y="311"/>
                    </a:lnTo>
                    <a:lnTo>
                      <a:pt x="380" y="309"/>
                    </a:lnTo>
                    <a:lnTo>
                      <a:pt x="381" y="307"/>
                    </a:lnTo>
                    <a:lnTo>
                      <a:pt x="387" y="307"/>
                    </a:lnTo>
                    <a:lnTo>
                      <a:pt x="387" y="317"/>
                    </a:lnTo>
                    <a:lnTo>
                      <a:pt x="385" y="316"/>
                    </a:lnTo>
                    <a:lnTo>
                      <a:pt x="385" y="313"/>
                    </a:lnTo>
                    <a:lnTo>
                      <a:pt x="384" y="313"/>
                    </a:lnTo>
                    <a:lnTo>
                      <a:pt x="383" y="313"/>
                    </a:lnTo>
                    <a:lnTo>
                      <a:pt x="383" y="313"/>
                    </a:lnTo>
                    <a:lnTo>
                      <a:pt x="383" y="313"/>
                    </a:lnTo>
                    <a:lnTo>
                      <a:pt x="379" y="315"/>
                    </a:lnTo>
                    <a:lnTo>
                      <a:pt x="379" y="317"/>
                    </a:lnTo>
                    <a:lnTo>
                      <a:pt x="376" y="318"/>
                    </a:lnTo>
                    <a:lnTo>
                      <a:pt x="376" y="318"/>
                    </a:lnTo>
                    <a:lnTo>
                      <a:pt x="375" y="318"/>
                    </a:lnTo>
                    <a:lnTo>
                      <a:pt x="375" y="320"/>
                    </a:lnTo>
                    <a:lnTo>
                      <a:pt x="374" y="320"/>
                    </a:lnTo>
                    <a:lnTo>
                      <a:pt x="372" y="320"/>
                    </a:lnTo>
                    <a:lnTo>
                      <a:pt x="372" y="321"/>
                    </a:lnTo>
                    <a:lnTo>
                      <a:pt x="372" y="321"/>
                    </a:lnTo>
                    <a:lnTo>
                      <a:pt x="372" y="321"/>
                    </a:lnTo>
                    <a:lnTo>
                      <a:pt x="372" y="322"/>
                    </a:lnTo>
                    <a:lnTo>
                      <a:pt x="375" y="322"/>
                    </a:lnTo>
                    <a:lnTo>
                      <a:pt x="375" y="322"/>
                    </a:lnTo>
                    <a:lnTo>
                      <a:pt x="376" y="324"/>
                    </a:lnTo>
                    <a:lnTo>
                      <a:pt x="376" y="325"/>
                    </a:lnTo>
                    <a:lnTo>
                      <a:pt x="376" y="326"/>
                    </a:lnTo>
                    <a:lnTo>
                      <a:pt x="375" y="328"/>
                    </a:lnTo>
                    <a:lnTo>
                      <a:pt x="375" y="328"/>
                    </a:lnTo>
                    <a:lnTo>
                      <a:pt x="374" y="328"/>
                    </a:lnTo>
                    <a:lnTo>
                      <a:pt x="374" y="329"/>
                    </a:lnTo>
                    <a:lnTo>
                      <a:pt x="374" y="329"/>
                    </a:lnTo>
                    <a:lnTo>
                      <a:pt x="370" y="330"/>
                    </a:lnTo>
                    <a:lnTo>
                      <a:pt x="370" y="329"/>
                    </a:lnTo>
                    <a:lnTo>
                      <a:pt x="368" y="328"/>
                    </a:lnTo>
                    <a:lnTo>
                      <a:pt x="368" y="325"/>
                    </a:lnTo>
                    <a:lnTo>
                      <a:pt x="363" y="325"/>
                    </a:lnTo>
                    <a:lnTo>
                      <a:pt x="362" y="320"/>
                    </a:lnTo>
                    <a:lnTo>
                      <a:pt x="360" y="321"/>
                    </a:lnTo>
                    <a:lnTo>
                      <a:pt x="358" y="321"/>
                    </a:lnTo>
                    <a:lnTo>
                      <a:pt x="356" y="321"/>
                    </a:lnTo>
                    <a:lnTo>
                      <a:pt x="356" y="320"/>
                    </a:lnTo>
                    <a:lnTo>
                      <a:pt x="355" y="320"/>
                    </a:lnTo>
                    <a:lnTo>
                      <a:pt x="355" y="320"/>
                    </a:lnTo>
                    <a:lnTo>
                      <a:pt x="355" y="318"/>
                    </a:lnTo>
                    <a:lnTo>
                      <a:pt x="354" y="320"/>
                    </a:lnTo>
                    <a:lnTo>
                      <a:pt x="353" y="320"/>
                    </a:lnTo>
                    <a:lnTo>
                      <a:pt x="353" y="321"/>
                    </a:lnTo>
                    <a:lnTo>
                      <a:pt x="351" y="321"/>
                    </a:lnTo>
                    <a:lnTo>
                      <a:pt x="350" y="320"/>
                    </a:lnTo>
                    <a:lnTo>
                      <a:pt x="349" y="320"/>
                    </a:lnTo>
                    <a:lnTo>
                      <a:pt x="349" y="318"/>
                    </a:lnTo>
                    <a:lnTo>
                      <a:pt x="349" y="317"/>
                    </a:lnTo>
                    <a:lnTo>
                      <a:pt x="349" y="316"/>
                    </a:lnTo>
                    <a:lnTo>
                      <a:pt x="346" y="315"/>
                    </a:lnTo>
                    <a:lnTo>
                      <a:pt x="346" y="320"/>
                    </a:lnTo>
                    <a:lnTo>
                      <a:pt x="346" y="320"/>
                    </a:lnTo>
                    <a:lnTo>
                      <a:pt x="346" y="318"/>
                    </a:lnTo>
                    <a:lnTo>
                      <a:pt x="345" y="318"/>
                    </a:lnTo>
                    <a:lnTo>
                      <a:pt x="345" y="317"/>
                    </a:lnTo>
                    <a:lnTo>
                      <a:pt x="345" y="317"/>
                    </a:lnTo>
                    <a:lnTo>
                      <a:pt x="343" y="317"/>
                    </a:lnTo>
                    <a:lnTo>
                      <a:pt x="343" y="315"/>
                    </a:lnTo>
                    <a:lnTo>
                      <a:pt x="345" y="315"/>
                    </a:lnTo>
                    <a:lnTo>
                      <a:pt x="345" y="312"/>
                    </a:lnTo>
                    <a:lnTo>
                      <a:pt x="345" y="312"/>
                    </a:lnTo>
                    <a:lnTo>
                      <a:pt x="343" y="311"/>
                    </a:lnTo>
                    <a:lnTo>
                      <a:pt x="342" y="309"/>
                    </a:lnTo>
                    <a:lnTo>
                      <a:pt x="341" y="309"/>
                    </a:lnTo>
                    <a:lnTo>
                      <a:pt x="341" y="308"/>
                    </a:lnTo>
                    <a:lnTo>
                      <a:pt x="338" y="308"/>
                    </a:lnTo>
                    <a:lnTo>
                      <a:pt x="334" y="303"/>
                    </a:lnTo>
                    <a:lnTo>
                      <a:pt x="333" y="303"/>
                    </a:lnTo>
                    <a:lnTo>
                      <a:pt x="333" y="301"/>
                    </a:lnTo>
                    <a:lnTo>
                      <a:pt x="333" y="301"/>
                    </a:lnTo>
                    <a:lnTo>
                      <a:pt x="332" y="301"/>
                    </a:lnTo>
                    <a:lnTo>
                      <a:pt x="333" y="303"/>
                    </a:lnTo>
                    <a:lnTo>
                      <a:pt x="333" y="304"/>
                    </a:lnTo>
                    <a:lnTo>
                      <a:pt x="332" y="305"/>
                    </a:lnTo>
                    <a:lnTo>
                      <a:pt x="332" y="307"/>
                    </a:lnTo>
                    <a:lnTo>
                      <a:pt x="329" y="307"/>
                    </a:lnTo>
                    <a:lnTo>
                      <a:pt x="329" y="307"/>
                    </a:lnTo>
                    <a:lnTo>
                      <a:pt x="328" y="305"/>
                    </a:lnTo>
                    <a:lnTo>
                      <a:pt x="328" y="304"/>
                    </a:lnTo>
                    <a:lnTo>
                      <a:pt x="326" y="303"/>
                    </a:lnTo>
                    <a:lnTo>
                      <a:pt x="325" y="303"/>
                    </a:lnTo>
                    <a:lnTo>
                      <a:pt x="325" y="301"/>
                    </a:lnTo>
                    <a:lnTo>
                      <a:pt x="325" y="299"/>
                    </a:lnTo>
                    <a:lnTo>
                      <a:pt x="325" y="299"/>
                    </a:lnTo>
                    <a:lnTo>
                      <a:pt x="325" y="299"/>
                    </a:lnTo>
                    <a:lnTo>
                      <a:pt x="325" y="298"/>
                    </a:lnTo>
                    <a:lnTo>
                      <a:pt x="326" y="298"/>
                    </a:lnTo>
                    <a:lnTo>
                      <a:pt x="326" y="296"/>
                    </a:lnTo>
                    <a:lnTo>
                      <a:pt x="328" y="296"/>
                    </a:lnTo>
                    <a:lnTo>
                      <a:pt x="326" y="295"/>
                    </a:lnTo>
                    <a:lnTo>
                      <a:pt x="326" y="295"/>
                    </a:lnTo>
                    <a:lnTo>
                      <a:pt x="326" y="294"/>
                    </a:lnTo>
                    <a:lnTo>
                      <a:pt x="326" y="294"/>
                    </a:lnTo>
                    <a:lnTo>
                      <a:pt x="326" y="294"/>
                    </a:lnTo>
                    <a:lnTo>
                      <a:pt x="326" y="291"/>
                    </a:lnTo>
                    <a:lnTo>
                      <a:pt x="325" y="291"/>
                    </a:lnTo>
                    <a:lnTo>
                      <a:pt x="325" y="290"/>
                    </a:lnTo>
                    <a:lnTo>
                      <a:pt x="324" y="288"/>
                    </a:lnTo>
                    <a:lnTo>
                      <a:pt x="324" y="287"/>
                    </a:lnTo>
                    <a:lnTo>
                      <a:pt x="321" y="286"/>
                    </a:lnTo>
                    <a:lnTo>
                      <a:pt x="321" y="284"/>
                    </a:lnTo>
                    <a:lnTo>
                      <a:pt x="320" y="283"/>
                    </a:lnTo>
                    <a:lnTo>
                      <a:pt x="320" y="282"/>
                    </a:lnTo>
                    <a:lnTo>
                      <a:pt x="319" y="280"/>
                    </a:lnTo>
                    <a:lnTo>
                      <a:pt x="319" y="279"/>
                    </a:lnTo>
                    <a:lnTo>
                      <a:pt x="317" y="279"/>
                    </a:lnTo>
                    <a:lnTo>
                      <a:pt x="317" y="278"/>
                    </a:lnTo>
                    <a:lnTo>
                      <a:pt x="317" y="278"/>
                    </a:lnTo>
                    <a:lnTo>
                      <a:pt x="317" y="277"/>
                    </a:lnTo>
                    <a:lnTo>
                      <a:pt x="315" y="274"/>
                    </a:lnTo>
                    <a:lnTo>
                      <a:pt x="313" y="273"/>
                    </a:lnTo>
                    <a:lnTo>
                      <a:pt x="312" y="273"/>
                    </a:lnTo>
                    <a:lnTo>
                      <a:pt x="312" y="270"/>
                    </a:lnTo>
                    <a:lnTo>
                      <a:pt x="312" y="270"/>
                    </a:lnTo>
                    <a:lnTo>
                      <a:pt x="312" y="266"/>
                    </a:lnTo>
                    <a:lnTo>
                      <a:pt x="313" y="266"/>
                    </a:lnTo>
                    <a:lnTo>
                      <a:pt x="309" y="266"/>
                    </a:lnTo>
                    <a:lnTo>
                      <a:pt x="309" y="267"/>
                    </a:lnTo>
                    <a:lnTo>
                      <a:pt x="308" y="267"/>
                    </a:lnTo>
                    <a:lnTo>
                      <a:pt x="305" y="269"/>
                    </a:lnTo>
                    <a:lnTo>
                      <a:pt x="305" y="267"/>
                    </a:lnTo>
                    <a:lnTo>
                      <a:pt x="296" y="266"/>
                    </a:lnTo>
                    <a:lnTo>
                      <a:pt x="296" y="266"/>
                    </a:lnTo>
                    <a:lnTo>
                      <a:pt x="295" y="266"/>
                    </a:lnTo>
                    <a:lnTo>
                      <a:pt x="292" y="266"/>
                    </a:lnTo>
                    <a:lnTo>
                      <a:pt x="290" y="266"/>
                    </a:lnTo>
                    <a:lnTo>
                      <a:pt x="290" y="263"/>
                    </a:lnTo>
                    <a:lnTo>
                      <a:pt x="286" y="262"/>
                    </a:lnTo>
                    <a:lnTo>
                      <a:pt x="286" y="261"/>
                    </a:lnTo>
                    <a:lnTo>
                      <a:pt x="283" y="261"/>
                    </a:lnTo>
                    <a:lnTo>
                      <a:pt x="282" y="260"/>
                    </a:lnTo>
                    <a:lnTo>
                      <a:pt x="282" y="260"/>
                    </a:lnTo>
                    <a:lnTo>
                      <a:pt x="282" y="260"/>
                    </a:lnTo>
                    <a:lnTo>
                      <a:pt x="281" y="261"/>
                    </a:lnTo>
                    <a:lnTo>
                      <a:pt x="277" y="260"/>
                    </a:lnTo>
                    <a:lnTo>
                      <a:pt x="277" y="258"/>
                    </a:lnTo>
                    <a:lnTo>
                      <a:pt x="277" y="258"/>
                    </a:lnTo>
                    <a:lnTo>
                      <a:pt x="277" y="257"/>
                    </a:lnTo>
                    <a:lnTo>
                      <a:pt x="277" y="257"/>
                    </a:lnTo>
                    <a:lnTo>
                      <a:pt x="277" y="257"/>
                    </a:lnTo>
                    <a:lnTo>
                      <a:pt x="275" y="256"/>
                    </a:lnTo>
                    <a:lnTo>
                      <a:pt x="274" y="256"/>
                    </a:lnTo>
                    <a:lnTo>
                      <a:pt x="273" y="254"/>
                    </a:lnTo>
                    <a:lnTo>
                      <a:pt x="271" y="253"/>
                    </a:lnTo>
                    <a:lnTo>
                      <a:pt x="270" y="252"/>
                    </a:lnTo>
                    <a:lnTo>
                      <a:pt x="269" y="250"/>
                    </a:lnTo>
                    <a:lnTo>
                      <a:pt x="269" y="250"/>
                    </a:lnTo>
                    <a:lnTo>
                      <a:pt x="267" y="249"/>
                    </a:lnTo>
                    <a:lnTo>
                      <a:pt x="266" y="249"/>
                    </a:lnTo>
                    <a:lnTo>
                      <a:pt x="266" y="248"/>
                    </a:lnTo>
                    <a:lnTo>
                      <a:pt x="265" y="248"/>
                    </a:lnTo>
                    <a:lnTo>
                      <a:pt x="265" y="245"/>
                    </a:lnTo>
                    <a:lnTo>
                      <a:pt x="264" y="245"/>
                    </a:lnTo>
                    <a:lnTo>
                      <a:pt x="261" y="241"/>
                    </a:lnTo>
                    <a:lnTo>
                      <a:pt x="258" y="241"/>
                    </a:lnTo>
                    <a:lnTo>
                      <a:pt x="254" y="237"/>
                    </a:lnTo>
                    <a:lnTo>
                      <a:pt x="253" y="237"/>
                    </a:lnTo>
                    <a:lnTo>
                      <a:pt x="253" y="237"/>
                    </a:lnTo>
                    <a:lnTo>
                      <a:pt x="248" y="237"/>
                    </a:lnTo>
                    <a:lnTo>
                      <a:pt x="247" y="237"/>
                    </a:lnTo>
                    <a:lnTo>
                      <a:pt x="247" y="236"/>
                    </a:lnTo>
                    <a:lnTo>
                      <a:pt x="247" y="236"/>
                    </a:lnTo>
                    <a:lnTo>
                      <a:pt x="245" y="236"/>
                    </a:lnTo>
                    <a:lnTo>
                      <a:pt x="245" y="237"/>
                    </a:lnTo>
                    <a:lnTo>
                      <a:pt x="243" y="237"/>
                    </a:lnTo>
                    <a:lnTo>
                      <a:pt x="243" y="237"/>
                    </a:lnTo>
                    <a:lnTo>
                      <a:pt x="236" y="237"/>
                    </a:lnTo>
                    <a:lnTo>
                      <a:pt x="235" y="239"/>
                    </a:lnTo>
                    <a:lnTo>
                      <a:pt x="233" y="240"/>
                    </a:lnTo>
                    <a:lnTo>
                      <a:pt x="233" y="240"/>
                    </a:lnTo>
                    <a:lnTo>
                      <a:pt x="227" y="240"/>
                    </a:lnTo>
                    <a:lnTo>
                      <a:pt x="226" y="237"/>
                    </a:lnTo>
                    <a:lnTo>
                      <a:pt x="224" y="239"/>
                    </a:lnTo>
                    <a:lnTo>
                      <a:pt x="222" y="239"/>
                    </a:lnTo>
                    <a:lnTo>
                      <a:pt x="220" y="239"/>
                    </a:lnTo>
                    <a:lnTo>
                      <a:pt x="220" y="237"/>
                    </a:lnTo>
                    <a:lnTo>
                      <a:pt x="215" y="237"/>
                    </a:lnTo>
                    <a:lnTo>
                      <a:pt x="215" y="236"/>
                    </a:lnTo>
                    <a:lnTo>
                      <a:pt x="214" y="236"/>
                    </a:lnTo>
                    <a:lnTo>
                      <a:pt x="214" y="235"/>
                    </a:lnTo>
                    <a:lnTo>
                      <a:pt x="212" y="235"/>
                    </a:lnTo>
                    <a:lnTo>
                      <a:pt x="211" y="235"/>
                    </a:lnTo>
                    <a:lnTo>
                      <a:pt x="210" y="233"/>
                    </a:lnTo>
                    <a:lnTo>
                      <a:pt x="209" y="232"/>
                    </a:lnTo>
                    <a:lnTo>
                      <a:pt x="206" y="232"/>
                    </a:lnTo>
                    <a:lnTo>
                      <a:pt x="206" y="232"/>
                    </a:lnTo>
                    <a:lnTo>
                      <a:pt x="205" y="232"/>
                    </a:lnTo>
                    <a:lnTo>
                      <a:pt x="205" y="231"/>
                    </a:lnTo>
                    <a:lnTo>
                      <a:pt x="201" y="231"/>
                    </a:lnTo>
                    <a:lnTo>
                      <a:pt x="194" y="229"/>
                    </a:lnTo>
                    <a:lnTo>
                      <a:pt x="193" y="227"/>
                    </a:lnTo>
                    <a:lnTo>
                      <a:pt x="192" y="227"/>
                    </a:lnTo>
                    <a:lnTo>
                      <a:pt x="192" y="227"/>
                    </a:lnTo>
                    <a:lnTo>
                      <a:pt x="190" y="227"/>
                    </a:lnTo>
                    <a:lnTo>
                      <a:pt x="189" y="226"/>
                    </a:lnTo>
                    <a:lnTo>
                      <a:pt x="186" y="224"/>
                    </a:lnTo>
                    <a:lnTo>
                      <a:pt x="186" y="224"/>
                    </a:lnTo>
                    <a:lnTo>
                      <a:pt x="184" y="223"/>
                    </a:lnTo>
                    <a:lnTo>
                      <a:pt x="181" y="219"/>
                    </a:lnTo>
                    <a:lnTo>
                      <a:pt x="178" y="219"/>
                    </a:lnTo>
                    <a:lnTo>
                      <a:pt x="178" y="219"/>
                    </a:lnTo>
                    <a:lnTo>
                      <a:pt x="177" y="219"/>
                    </a:lnTo>
                    <a:lnTo>
                      <a:pt x="177" y="218"/>
                    </a:lnTo>
                    <a:lnTo>
                      <a:pt x="171" y="218"/>
                    </a:lnTo>
                    <a:lnTo>
                      <a:pt x="171" y="216"/>
                    </a:lnTo>
                    <a:lnTo>
                      <a:pt x="171" y="216"/>
                    </a:lnTo>
                    <a:lnTo>
                      <a:pt x="169" y="215"/>
                    </a:lnTo>
                    <a:lnTo>
                      <a:pt x="169" y="215"/>
                    </a:lnTo>
                    <a:lnTo>
                      <a:pt x="168" y="214"/>
                    </a:lnTo>
                    <a:lnTo>
                      <a:pt x="168" y="212"/>
                    </a:lnTo>
                    <a:lnTo>
                      <a:pt x="167" y="212"/>
                    </a:lnTo>
                    <a:lnTo>
                      <a:pt x="167" y="211"/>
                    </a:lnTo>
                    <a:lnTo>
                      <a:pt x="165" y="211"/>
                    </a:lnTo>
                    <a:lnTo>
                      <a:pt x="164" y="210"/>
                    </a:lnTo>
                    <a:lnTo>
                      <a:pt x="163" y="210"/>
                    </a:lnTo>
                    <a:lnTo>
                      <a:pt x="163" y="208"/>
                    </a:lnTo>
                    <a:lnTo>
                      <a:pt x="161" y="208"/>
                    </a:lnTo>
                    <a:lnTo>
                      <a:pt x="161" y="207"/>
                    </a:lnTo>
                    <a:lnTo>
                      <a:pt x="161" y="207"/>
                    </a:lnTo>
                    <a:lnTo>
                      <a:pt x="160" y="206"/>
                    </a:lnTo>
                    <a:lnTo>
                      <a:pt x="159" y="206"/>
                    </a:lnTo>
                    <a:lnTo>
                      <a:pt x="159" y="206"/>
                    </a:lnTo>
                    <a:lnTo>
                      <a:pt x="158" y="206"/>
                    </a:lnTo>
                    <a:lnTo>
                      <a:pt x="156" y="205"/>
                    </a:lnTo>
                    <a:lnTo>
                      <a:pt x="155" y="205"/>
                    </a:lnTo>
                    <a:lnTo>
                      <a:pt x="155" y="203"/>
                    </a:lnTo>
                    <a:lnTo>
                      <a:pt x="154" y="201"/>
                    </a:lnTo>
                    <a:lnTo>
                      <a:pt x="152" y="199"/>
                    </a:lnTo>
                    <a:lnTo>
                      <a:pt x="151" y="198"/>
                    </a:lnTo>
                    <a:lnTo>
                      <a:pt x="150" y="197"/>
                    </a:lnTo>
                    <a:lnTo>
                      <a:pt x="148" y="191"/>
                    </a:lnTo>
                    <a:lnTo>
                      <a:pt x="150" y="190"/>
                    </a:lnTo>
                    <a:lnTo>
                      <a:pt x="150" y="189"/>
                    </a:lnTo>
                    <a:lnTo>
                      <a:pt x="148" y="189"/>
                    </a:lnTo>
                    <a:lnTo>
                      <a:pt x="148" y="186"/>
                    </a:lnTo>
                    <a:lnTo>
                      <a:pt x="150" y="185"/>
                    </a:lnTo>
                    <a:lnTo>
                      <a:pt x="151" y="184"/>
                    </a:lnTo>
                    <a:lnTo>
                      <a:pt x="151" y="182"/>
                    </a:lnTo>
                    <a:lnTo>
                      <a:pt x="151" y="181"/>
                    </a:lnTo>
                    <a:lnTo>
                      <a:pt x="151" y="178"/>
                    </a:lnTo>
                    <a:lnTo>
                      <a:pt x="151" y="177"/>
                    </a:lnTo>
                    <a:lnTo>
                      <a:pt x="150" y="176"/>
                    </a:lnTo>
                    <a:lnTo>
                      <a:pt x="150" y="172"/>
                    </a:lnTo>
                    <a:lnTo>
                      <a:pt x="148" y="171"/>
                    </a:lnTo>
                    <a:lnTo>
                      <a:pt x="147" y="168"/>
                    </a:lnTo>
                    <a:lnTo>
                      <a:pt x="146" y="167"/>
                    </a:lnTo>
                    <a:lnTo>
                      <a:pt x="146" y="165"/>
                    </a:lnTo>
                    <a:lnTo>
                      <a:pt x="143" y="164"/>
                    </a:lnTo>
                    <a:lnTo>
                      <a:pt x="143" y="163"/>
                    </a:lnTo>
                    <a:lnTo>
                      <a:pt x="142" y="163"/>
                    </a:lnTo>
                    <a:lnTo>
                      <a:pt x="142" y="161"/>
                    </a:lnTo>
                    <a:lnTo>
                      <a:pt x="142" y="161"/>
                    </a:lnTo>
                    <a:lnTo>
                      <a:pt x="142" y="160"/>
                    </a:lnTo>
                    <a:lnTo>
                      <a:pt x="140" y="160"/>
                    </a:lnTo>
                    <a:lnTo>
                      <a:pt x="140" y="157"/>
                    </a:lnTo>
                    <a:lnTo>
                      <a:pt x="139" y="156"/>
                    </a:lnTo>
                    <a:lnTo>
                      <a:pt x="139" y="155"/>
                    </a:lnTo>
                    <a:lnTo>
                      <a:pt x="138" y="154"/>
                    </a:lnTo>
                    <a:lnTo>
                      <a:pt x="138" y="152"/>
                    </a:lnTo>
                    <a:lnTo>
                      <a:pt x="135" y="151"/>
                    </a:lnTo>
                    <a:lnTo>
                      <a:pt x="135" y="148"/>
                    </a:lnTo>
                    <a:lnTo>
                      <a:pt x="131" y="147"/>
                    </a:lnTo>
                    <a:lnTo>
                      <a:pt x="131" y="146"/>
                    </a:lnTo>
                    <a:lnTo>
                      <a:pt x="130" y="146"/>
                    </a:lnTo>
                    <a:lnTo>
                      <a:pt x="130" y="144"/>
                    </a:lnTo>
                    <a:lnTo>
                      <a:pt x="129" y="143"/>
                    </a:lnTo>
                    <a:lnTo>
                      <a:pt x="127" y="140"/>
                    </a:lnTo>
                    <a:lnTo>
                      <a:pt x="126" y="138"/>
                    </a:lnTo>
                    <a:lnTo>
                      <a:pt x="125" y="136"/>
                    </a:lnTo>
                    <a:lnTo>
                      <a:pt x="123" y="136"/>
                    </a:lnTo>
                    <a:lnTo>
                      <a:pt x="123" y="136"/>
                    </a:lnTo>
                    <a:lnTo>
                      <a:pt x="123" y="135"/>
                    </a:lnTo>
                    <a:lnTo>
                      <a:pt x="123" y="135"/>
                    </a:lnTo>
                    <a:lnTo>
                      <a:pt x="121" y="134"/>
                    </a:lnTo>
                    <a:lnTo>
                      <a:pt x="121" y="134"/>
                    </a:lnTo>
                    <a:lnTo>
                      <a:pt x="120" y="133"/>
                    </a:lnTo>
                    <a:lnTo>
                      <a:pt x="118" y="133"/>
                    </a:lnTo>
                    <a:lnTo>
                      <a:pt x="117" y="130"/>
                    </a:lnTo>
                    <a:lnTo>
                      <a:pt x="114" y="130"/>
                    </a:lnTo>
                    <a:lnTo>
                      <a:pt x="114" y="127"/>
                    </a:lnTo>
                    <a:lnTo>
                      <a:pt x="114" y="125"/>
                    </a:lnTo>
                    <a:lnTo>
                      <a:pt x="116" y="125"/>
                    </a:lnTo>
                    <a:lnTo>
                      <a:pt x="117" y="123"/>
                    </a:lnTo>
                    <a:lnTo>
                      <a:pt x="117" y="121"/>
                    </a:lnTo>
                    <a:lnTo>
                      <a:pt x="116" y="121"/>
                    </a:lnTo>
                    <a:lnTo>
                      <a:pt x="116" y="119"/>
                    </a:lnTo>
                    <a:lnTo>
                      <a:pt x="114" y="119"/>
                    </a:lnTo>
                    <a:lnTo>
                      <a:pt x="113" y="119"/>
                    </a:lnTo>
                    <a:lnTo>
                      <a:pt x="110" y="118"/>
                    </a:lnTo>
                    <a:lnTo>
                      <a:pt x="110" y="114"/>
                    </a:lnTo>
                    <a:lnTo>
                      <a:pt x="108" y="114"/>
                    </a:lnTo>
                    <a:lnTo>
                      <a:pt x="106" y="113"/>
                    </a:lnTo>
                    <a:lnTo>
                      <a:pt x="105" y="110"/>
                    </a:lnTo>
                    <a:lnTo>
                      <a:pt x="105" y="110"/>
                    </a:lnTo>
                    <a:lnTo>
                      <a:pt x="105" y="106"/>
                    </a:lnTo>
                    <a:lnTo>
                      <a:pt x="101" y="106"/>
                    </a:lnTo>
                    <a:lnTo>
                      <a:pt x="100" y="105"/>
                    </a:lnTo>
                    <a:lnTo>
                      <a:pt x="100" y="105"/>
                    </a:lnTo>
                    <a:lnTo>
                      <a:pt x="100" y="102"/>
                    </a:lnTo>
                    <a:lnTo>
                      <a:pt x="99" y="102"/>
                    </a:lnTo>
                    <a:lnTo>
                      <a:pt x="99" y="101"/>
                    </a:lnTo>
                    <a:lnTo>
                      <a:pt x="99" y="100"/>
                    </a:lnTo>
                    <a:lnTo>
                      <a:pt x="93" y="99"/>
                    </a:lnTo>
                    <a:lnTo>
                      <a:pt x="92" y="96"/>
                    </a:lnTo>
                    <a:lnTo>
                      <a:pt x="93" y="96"/>
                    </a:lnTo>
                    <a:lnTo>
                      <a:pt x="93" y="93"/>
                    </a:lnTo>
                    <a:lnTo>
                      <a:pt x="91" y="93"/>
                    </a:lnTo>
                    <a:lnTo>
                      <a:pt x="91" y="93"/>
                    </a:lnTo>
                    <a:lnTo>
                      <a:pt x="91" y="92"/>
                    </a:lnTo>
                    <a:lnTo>
                      <a:pt x="91" y="92"/>
                    </a:lnTo>
                    <a:lnTo>
                      <a:pt x="91" y="91"/>
                    </a:lnTo>
                    <a:lnTo>
                      <a:pt x="91" y="91"/>
                    </a:lnTo>
                    <a:lnTo>
                      <a:pt x="89" y="91"/>
                    </a:lnTo>
                    <a:lnTo>
                      <a:pt x="88" y="89"/>
                    </a:lnTo>
                    <a:lnTo>
                      <a:pt x="87" y="87"/>
                    </a:lnTo>
                    <a:lnTo>
                      <a:pt x="86" y="83"/>
                    </a:lnTo>
                    <a:lnTo>
                      <a:pt x="84" y="80"/>
                    </a:lnTo>
                    <a:lnTo>
                      <a:pt x="83" y="80"/>
                    </a:lnTo>
                    <a:lnTo>
                      <a:pt x="82" y="76"/>
                    </a:lnTo>
                    <a:lnTo>
                      <a:pt x="80" y="75"/>
                    </a:lnTo>
                    <a:lnTo>
                      <a:pt x="82" y="70"/>
                    </a:lnTo>
                    <a:lnTo>
                      <a:pt x="80" y="70"/>
                    </a:lnTo>
                    <a:lnTo>
                      <a:pt x="79" y="68"/>
                    </a:lnTo>
                    <a:lnTo>
                      <a:pt x="79" y="67"/>
                    </a:lnTo>
                    <a:lnTo>
                      <a:pt x="78" y="66"/>
                    </a:lnTo>
                    <a:lnTo>
                      <a:pt x="78" y="64"/>
                    </a:lnTo>
                    <a:lnTo>
                      <a:pt x="74" y="64"/>
                    </a:lnTo>
                    <a:lnTo>
                      <a:pt x="72" y="67"/>
                    </a:lnTo>
                    <a:lnTo>
                      <a:pt x="71" y="66"/>
                    </a:lnTo>
                    <a:lnTo>
                      <a:pt x="70" y="64"/>
                    </a:lnTo>
                    <a:lnTo>
                      <a:pt x="68" y="64"/>
                    </a:lnTo>
                    <a:lnTo>
                      <a:pt x="67" y="63"/>
                    </a:lnTo>
                    <a:lnTo>
                      <a:pt x="63" y="63"/>
                    </a:lnTo>
                    <a:lnTo>
                      <a:pt x="63" y="64"/>
                    </a:lnTo>
                    <a:lnTo>
                      <a:pt x="65" y="64"/>
                    </a:lnTo>
                    <a:lnTo>
                      <a:pt x="65" y="64"/>
                    </a:lnTo>
                    <a:lnTo>
                      <a:pt x="63" y="66"/>
                    </a:lnTo>
                    <a:lnTo>
                      <a:pt x="63" y="68"/>
                    </a:lnTo>
                    <a:lnTo>
                      <a:pt x="63" y="70"/>
                    </a:lnTo>
                    <a:lnTo>
                      <a:pt x="65" y="71"/>
                    </a:lnTo>
                    <a:lnTo>
                      <a:pt x="65" y="72"/>
                    </a:lnTo>
                    <a:lnTo>
                      <a:pt x="67" y="74"/>
                    </a:lnTo>
                    <a:lnTo>
                      <a:pt x="67" y="76"/>
                    </a:lnTo>
                    <a:lnTo>
                      <a:pt x="68" y="78"/>
                    </a:lnTo>
                    <a:lnTo>
                      <a:pt x="68" y="80"/>
                    </a:lnTo>
                    <a:lnTo>
                      <a:pt x="70" y="80"/>
                    </a:lnTo>
                    <a:lnTo>
                      <a:pt x="70" y="82"/>
                    </a:lnTo>
                    <a:lnTo>
                      <a:pt x="70" y="82"/>
                    </a:lnTo>
                    <a:lnTo>
                      <a:pt x="70" y="83"/>
                    </a:lnTo>
                    <a:lnTo>
                      <a:pt x="71" y="83"/>
                    </a:lnTo>
                    <a:lnTo>
                      <a:pt x="71" y="83"/>
                    </a:lnTo>
                    <a:lnTo>
                      <a:pt x="71" y="85"/>
                    </a:lnTo>
                    <a:lnTo>
                      <a:pt x="75" y="85"/>
                    </a:lnTo>
                    <a:lnTo>
                      <a:pt x="76" y="89"/>
                    </a:lnTo>
                    <a:lnTo>
                      <a:pt x="78" y="91"/>
                    </a:lnTo>
                    <a:lnTo>
                      <a:pt x="78" y="92"/>
                    </a:lnTo>
                    <a:lnTo>
                      <a:pt x="76" y="93"/>
                    </a:lnTo>
                    <a:lnTo>
                      <a:pt x="76" y="95"/>
                    </a:lnTo>
                    <a:lnTo>
                      <a:pt x="78" y="95"/>
                    </a:lnTo>
                    <a:lnTo>
                      <a:pt x="78" y="96"/>
                    </a:lnTo>
                    <a:lnTo>
                      <a:pt x="79" y="96"/>
                    </a:lnTo>
                    <a:lnTo>
                      <a:pt x="79" y="96"/>
                    </a:lnTo>
                    <a:lnTo>
                      <a:pt x="79" y="96"/>
                    </a:lnTo>
                    <a:lnTo>
                      <a:pt x="80" y="96"/>
                    </a:lnTo>
                    <a:lnTo>
                      <a:pt x="80" y="97"/>
                    </a:lnTo>
                    <a:lnTo>
                      <a:pt x="80" y="97"/>
                    </a:lnTo>
                    <a:lnTo>
                      <a:pt x="80" y="97"/>
                    </a:lnTo>
                    <a:lnTo>
                      <a:pt x="82" y="99"/>
                    </a:lnTo>
                    <a:lnTo>
                      <a:pt x="83" y="99"/>
                    </a:lnTo>
                    <a:lnTo>
                      <a:pt x="83" y="101"/>
                    </a:lnTo>
                    <a:lnTo>
                      <a:pt x="83" y="105"/>
                    </a:lnTo>
                    <a:lnTo>
                      <a:pt x="84" y="106"/>
                    </a:lnTo>
                    <a:lnTo>
                      <a:pt x="84" y="108"/>
                    </a:lnTo>
                    <a:lnTo>
                      <a:pt x="86" y="108"/>
                    </a:lnTo>
                    <a:lnTo>
                      <a:pt x="86" y="108"/>
                    </a:lnTo>
                    <a:lnTo>
                      <a:pt x="87" y="109"/>
                    </a:lnTo>
                    <a:lnTo>
                      <a:pt x="87" y="110"/>
                    </a:lnTo>
                    <a:lnTo>
                      <a:pt x="88" y="112"/>
                    </a:lnTo>
                    <a:lnTo>
                      <a:pt x="89" y="113"/>
                    </a:lnTo>
                    <a:lnTo>
                      <a:pt x="89" y="114"/>
                    </a:lnTo>
                    <a:lnTo>
                      <a:pt x="88" y="114"/>
                    </a:lnTo>
                    <a:lnTo>
                      <a:pt x="89" y="118"/>
                    </a:lnTo>
                    <a:lnTo>
                      <a:pt x="91" y="118"/>
                    </a:lnTo>
                    <a:lnTo>
                      <a:pt x="92" y="119"/>
                    </a:lnTo>
                    <a:lnTo>
                      <a:pt x="92" y="119"/>
                    </a:lnTo>
                    <a:lnTo>
                      <a:pt x="93" y="122"/>
                    </a:lnTo>
                    <a:lnTo>
                      <a:pt x="95" y="122"/>
                    </a:lnTo>
                    <a:lnTo>
                      <a:pt x="95" y="125"/>
                    </a:lnTo>
                    <a:lnTo>
                      <a:pt x="95" y="125"/>
                    </a:lnTo>
                    <a:lnTo>
                      <a:pt x="95" y="126"/>
                    </a:lnTo>
                    <a:lnTo>
                      <a:pt x="96" y="126"/>
                    </a:lnTo>
                    <a:lnTo>
                      <a:pt x="96" y="129"/>
                    </a:lnTo>
                    <a:lnTo>
                      <a:pt x="97" y="130"/>
                    </a:lnTo>
                    <a:lnTo>
                      <a:pt x="97" y="133"/>
                    </a:lnTo>
                    <a:lnTo>
                      <a:pt x="99" y="133"/>
                    </a:lnTo>
                    <a:lnTo>
                      <a:pt x="99" y="134"/>
                    </a:lnTo>
                    <a:lnTo>
                      <a:pt x="100" y="134"/>
                    </a:lnTo>
                    <a:lnTo>
                      <a:pt x="99" y="139"/>
                    </a:lnTo>
                    <a:lnTo>
                      <a:pt x="101" y="140"/>
                    </a:lnTo>
                    <a:lnTo>
                      <a:pt x="101" y="144"/>
                    </a:lnTo>
                    <a:lnTo>
                      <a:pt x="100" y="144"/>
                    </a:lnTo>
                    <a:lnTo>
                      <a:pt x="101" y="146"/>
                    </a:lnTo>
                    <a:lnTo>
                      <a:pt x="103" y="147"/>
                    </a:lnTo>
                    <a:lnTo>
                      <a:pt x="105" y="147"/>
                    </a:lnTo>
                    <a:lnTo>
                      <a:pt x="105" y="148"/>
                    </a:lnTo>
                    <a:lnTo>
                      <a:pt x="106" y="150"/>
                    </a:lnTo>
                    <a:lnTo>
                      <a:pt x="106" y="150"/>
                    </a:lnTo>
                    <a:lnTo>
                      <a:pt x="106" y="151"/>
                    </a:lnTo>
                    <a:lnTo>
                      <a:pt x="106" y="151"/>
                    </a:lnTo>
                    <a:lnTo>
                      <a:pt x="109" y="152"/>
                    </a:lnTo>
                    <a:lnTo>
                      <a:pt x="109" y="154"/>
                    </a:lnTo>
                    <a:lnTo>
                      <a:pt x="109" y="154"/>
                    </a:lnTo>
                    <a:lnTo>
                      <a:pt x="110" y="154"/>
                    </a:lnTo>
                    <a:lnTo>
                      <a:pt x="110" y="156"/>
                    </a:lnTo>
                    <a:lnTo>
                      <a:pt x="110" y="157"/>
                    </a:lnTo>
                    <a:lnTo>
                      <a:pt x="110" y="159"/>
                    </a:lnTo>
                    <a:lnTo>
                      <a:pt x="109" y="160"/>
                    </a:lnTo>
                    <a:lnTo>
                      <a:pt x="109" y="161"/>
                    </a:lnTo>
                    <a:lnTo>
                      <a:pt x="106" y="161"/>
                    </a:lnTo>
                    <a:lnTo>
                      <a:pt x="106" y="161"/>
                    </a:lnTo>
                    <a:lnTo>
                      <a:pt x="105" y="161"/>
                    </a:lnTo>
                    <a:lnTo>
                      <a:pt x="105" y="157"/>
                    </a:lnTo>
                    <a:lnTo>
                      <a:pt x="105" y="157"/>
                    </a:lnTo>
                    <a:lnTo>
                      <a:pt x="104" y="154"/>
                    </a:lnTo>
                    <a:lnTo>
                      <a:pt x="103" y="154"/>
                    </a:lnTo>
                    <a:lnTo>
                      <a:pt x="101" y="152"/>
                    </a:lnTo>
                    <a:lnTo>
                      <a:pt x="100" y="151"/>
                    </a:lnTo>
                    <a:lnTo>
                      <a:pt x="99" y="150"/>
                    </a:lnTo>
                    <a:lnTo>
                      <a:pt x="97" y="147"/>
                    </a:lnTo>
                    <a:lnTo>
                      <a:pt x="96" y="146"/>
                    </a:lnTo>
                    <a:lnTo>
                      <a:pt x="95" y="146"/>
                    </a:lnTo>
                    <a:lnTo>
                      <a:pt x="93" y="143"/>
                    </a:lnTo>
                    <a:lnTo>
                      <a:pt x="91" y="143"/>
                    </a:lnTo>
                    <a:lnTo>
                      <a:pt x="91" y="142"/>
                    </a:lnTo>
                    <a:lnTo>
                      <a:pt x="89" y="142"/>
                    </a:lnTo>
                    <a:lnTo>
                      <a:pt x="89" y="140"/>
                    </a:lnTo>
                    <a:lnTo>
                      <a:pt x="89" y="133"/>
                    </a:lnTo>
                    <a:lnTo>
                      <a:pt x="88" y="133"/>
                    </a:lnTo>
                    <a:lnTo>
                      <a:pt x="88" y="130"/>
                    </a:lnTo>
                    <a:lnTo>
                      <a:pt x="88" y="130"/>
                    </a:lnTo>
                    <a:lnTo>
                      <a:pt x="87" y="129"/>
                    </a:lnTo>
                    <a:lnTo>
                      <a:pt x="88" y="127"/>
                    </a:lnTo>
                    <a:lnTo>
                      <a:pt x="88" y="126"/>
                    </a:lnTo>
                    <a:lnTo>
                      <a:pt x="86" y="125"/>
                    </a:lnTo>
                    <a:lnTo>
                      <a:pt x="86" y="123"/>
                    </a:lnTo>
                    <a:lnTo>
                      <a:pt x="84" y="122"/>
                    </a:lnTo>
                    <a:lnTo>
                      <a:pt x="83" y="122"/>
                    </a:lnTo>
                    <a:lnTo>
                      <a:pt x="82" y="119"/>
                    </a:lnTo>
                    <a:lnTo>
                      <a:pt x="78" y="119"/>
                    </a:lnTo>
                    <a:lnTo>
                      <a:pt x="78" y="118"/>
                    </a:lnTo>
                    <a:lnTo>
                      <a:pt x="74" y="118"/>
                    </a:lnTo>
                    <a:lnTo>
                      <a:pt x="74" y="117"/>
                    </a:lnTo>
                    <a:lnTo>
                      <a:pt x="74" y="116"/>
                    </a:lnTo>
                    <a:lnTo>
                      <a:pt x="71" y="116"/>
                    </a:lnTo>
                    <a:lnTo>
                      <a:pt x="67" y="110"/>
                    </a:lnTo>
                    <a:lnTo>
                      <a:pt x="66" y="109"/>
                    </a:lnTo>
                    <a:lnTo>
                      <a:pt x="65" y="109"/>
                    </a:lnTo>
                    <a:lnTo>
                      <a:pt x="63" y="109"/>
                    </a:lnTo>
                    <a:lnTo>
                      <a:pt x="63" y="106"/>
                    </a:lnTo>
                    <a:lnTo>
                      <a:pt x="63" y="106"/>
                    </a:lnTo>
                    <a:lnTo>
                      <a:pt x="66" y="106"/>
                    </a:lnTo>
                    <a:lnTo>
                      <a:pt x="68" y="106"/>
                    </a:lnTo>
                    <a:lnTo>
                      <a:pt x="70" y="106"/>
                    </a:lnTo>
                    <a:lnTo>
                      <a:pt x="70" y="106"/>
                    </a:lnTo>
                    <a:lnTo>
                      <a:pt x="70" y="105"/>
                    </a:lnTo>
                    <a:lnTo>
                      <a:pt x="71" y="105"/>
                    </a:lnTo>
                    <a:lnTo>
                      <a:pt x="71" y="104"/>
                    </a:lnTo>
                    <a:lnTo>
                      <a:pt x="71" y="104"/>
                    </a:lnTo>
                    <a:lnTo>
                      <a:pt x="71" y="100"/>
                    </a:lnTo>
                    <a:lnTo>
                      <a:pt x="71" y="100"/>
                    </a:lnTo>
                    <a:lnTo>
                      <a:pt x="71" y="96"/>
                    </a:lnTo>
                    <a:lnTo>
                      <a:pt x="70" y="95"/>
                    </a:lnTo>
                    <a:lnTo>
                      <a:pt x="70" y="91"/>
                    </a:lnTo>
                    <a:lnTo>
                      <a:pt x="67" y="85"/>
                    </a:lnTo>
                    <a:lnTo>
                      <a:pt x="65" y="85"/>
                    </a:lnTo>
                    <a:lnTo>
                      <a:pt x="65" y="84"/>
                    </a:lnTo>
                    <a:lnTo>
                      <a:pt x="59" y="83"/>
                    </a:lnTo>
                    <a:lnTo>
                      <a:pt x="59" y="82"/>
                    </a:lnTo>
                    <a:lnTo>
                      <a:pt x="57" y="80"/>
                    </a:lnTo>
                    <a:lnTo>
                      <a:pt x="57" y="79"/>
                    </a:lnTo>
                    <a:lnTo>
                      <a:pt x="57" y="79"/>
                    </a:lnTo>
                    <a:lnTo>
                      <a:pt x="55" y="78"/>
                    </a:lnTo>
                    <a:lnTo>
                      <a:pt x="55" y="78"/>
                    </a:lnTo>
                    <a:lnTo>
                      <a:pt x="55" y="76"/>
                    </a:lnTo>
                    <a:lnTo>
                      <a:pt x="54" y="76"/>
                    </a:lnTo>
                    <a:lnTo>
                      <a:pt x="54" y="74"/>
                    </a:lnTo>
                    <a:lnTo>
                      <a:pt x="51" y="72"/>
                    </a:lnTo>
                    <a:lnTo>
                      <a:pt x="51" y="71"/>
                    </a:lnTo>
                    <a:lnTo>
                      <a:pt x="53" y="70"/>
                    </a:lnTo>
                    <a:lnTo>
                      <a:pt x="53" y="68"/>
                    </a:lnTo>
                    <a:lnTo>
                      <a:pt x="51" y="67"/>
                    </a:lnTo>
                    <a:lnTo>
                      <a:pt x="49" y="66"/>
                    </a:lnTo>
                    <a:lnTo>
                      <a:pt x="49" y="63"/>
                    </a:lnTo>
                    <a:lnTo>
                      <a:pt x="46" y="61"/>
                    </a:lnTo>
                    <a:lnTo>
                      <a:pt x="46" y="59"/>
                    </a:lnTo>
                    <a:lnTo>
                      <a:pt x="46" y="59"/>
                    </a:lnTo>
                    <a:lnTo>
                      <a:pt x="46" y="58"/>
                    </a:lnTo>
                    <a:lnTo>
                      <a:pt x="45" y="58"/>
                    </a:lnTo>
                    <a:lnTo>
                      <a:pt x="45" y="55"/>
                    </a:lnTo>
                    <a:lnTo>
                      <a:pt x="45" y="55"/>
                    </a:lnTo>
                    <a:lnTo>
                      <a:pt x="45" y="55"/>
                    </a:lnTo>
                    <a:lnTo>
                      <a:pt x="45" y="54"/>
                    </a:lnTo>
                    <a:lnTo>
                      <a:pt x="45" y="54"/>
                    </a:lnTo>
                    <a:lnTo>
                      <a:pt x="45" y="53"/>
                    </a:lnTo>
                    <a:lnTo>
                      <a:pt x="44" y="53"/>
                    </a:lnTo>
                    <a:lnTo>
                      <a:pt x="44" y="49"/>
                    </a:lnTo>
                    <a:lnTo>
                      <a:pt x="44" y="49"/>
                    </a:lnTo>
                    <a:lnTo>
                      <a:pt x="42" y="46"/>
                    </a:lnTo>
                    <a:lnTo>
                      <a:pt x="41" y="46"/>
                    </a:lnTo>
                    <a:lnTo>
                      <a:pt x="40" y="45"/>
                    </a:lnTo>
                    <a:lnTo>
                      <a:pt x="37" y="44"/>
                    </a:lnTo>
                    <a:lnTo>
                      <a:pt x="37" y="42"/>
                    </a:lnTo>
                    <a:lnTo>
                      <a:pt x="37" y="41"/>
                    </a:lnTo>
                    <a:lnTo>
                      <a:pt x="36" y="41"/>
                    </a:lnTo>
                    <a:lnTo>
                      <a:pt x="34" y="40"/>
                    </a:lnTo>
                    <a:lnTo>
                      <a:pt x="33" y="41"/>
                    </a:lnTo>
                    <a:lnTo>
                      <a:pt x="33" y="41"/>
                    </a:lnTo>
                    <a:lnTo>
                      <a:pt x="32" y="41"/>
                    </a:lnTo>
                    <a:lnTo>
                      <a:pt x="32" y="41"/>
                    </a:lnTo>
                    <a:lnTo>
                      <a:pt x="32" y="41"/>
                    </a:lnTo>
                    <a:lnTo>
                      <a:pt x="31" y="37"/>
                    </a:lnTo>
                    <a:lnTo>
                      <a:pt x="23" y="36"/>
                    </a:lnTo>
                    <a:lnTo>
                      <a:pt x="23" y="34"/>
                    </a:lnTo>
                    <a:lnTo>
                      <a:pt x="21" y="34"/>
                    </a:lnTo>
                    <a:lnTo>
                      <a:pt x="21" y="33"/>
                    </a:lnTo>
                    <a:lnTo>
                      <a:pt x="20" y="33"/>
                    </a:lnTo>
                    <a:lnTo>
                      <a:pt x="19" y="33"/>
                    </a:lnTo>
                    <a:lnTo>
                      <a:pt x="17" y="34"/>
                    </a:lnTo>
                    <a:lnTo>
                      <a:pt x="16" y="34"/>
                    </a:lnTo>
                    <a:lnTo>
                      <a:pt x="16" y="33"/>
                    </a:lnTo>
                    <a:lnTo>
                      <a:pt x="15" y="33"/>
                    </a:lnTo>
                    <a:lnTo>
                      <a:pt x="15" y="30"/>
                    </a:lnTo>
                    <a:lnTo>
                      <a:pt x="16" y="30"/>
                    </a:lnTo>
                    <a:lnTo>
                      <a:pt x="15" y="28"/>
                    </a:lnTo>
                    <a:lnTo>
                      <a:pt x="16" y="28"/>
                    </a:lnTo>
                    <a:lnTo>
                      <a:pt x="16" y="27"/>
                    </a:lnTo>
                    <a:lnTo>
                      <a:pt x="12" y="25"/>
                    </a:lnTo>
                    <a:lnTo>
                      <a:pt x="14" y="23"/>
                    </a:lnTo>
                    <a:lnTo>
                      <a:pt x="11" y="23"/>
                    </a:lnTo>
                    <a:lnTo>
                      <a:pt x="11" y="21"/>
                    </a:lnTo>
                    <a:lnTo>
                      <a:pt x="10" y="20"/>
                    </a:lnTo>
                    <a:lnTo>
                      <a:pt x="8" y="19"/>
                    </a:lnTo>
                    <a:lnTo>
                      <a:pt x="7" y="16"/>
                    </a:lnTo>
                    <a:lnTo>
                      <a:pt x="7" y="16"/>
                    </a:lnTo>
                    <a:lnTo>
                      <a:pt x="7" y="15"/>
                    </a:lnTo>
                    <a:lnTo>
                      <a:pt x="6" y="13"/>
                    </a:lnTo>
                    <a:lnTo>
                      <a:pt x="6" y="12"/>
                    </a:lnTo>
                    <a:lnTo>
                      <a:pt x="4" y="11"/>
                    </a:lnTo>
                    <a:lnTo>
                      <a:pt x="3" y="10"/>
                    </a:lnTo>
                    <a:lnTo>
                      <a:pt x="2" y="8"/>
                    </a:lnTo>
                    <a:lnTo>
                      <a:pt x="3" y="6"/>
                    </a:lnTo>
                    <a:lnTo>
                      <a:pt x="6" y="6"/>
                    </a:lnTo>
                    <a:lnTo>
                      <a:pt x="6" y="3"/>
                    </a:lnTo>
                    <a:lnTo>
                      <a:pt x="4" y="3"/>
                    </a:lnTo>
                    <a:lnTo>
                      <a:pt x="4" y="3"/>
                    </a:lnTo>
                    <a:lnTo>
                      <a:pt x="2"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 name="Group 73">
                <a:extLst>
                  <a:ext uri="{FF2B5EF4-FFF2-40B4-BE49-F238E27FC236}">
                    <a16:creationId xmlns="" xmlns:a16="http://schemas.microsoft.com/office/drawing/2014/main" id="{C1944E63-EDEC-4653-8D14-FA57696F30AB}"/>
                  </a:ext>
                </a:extLst>
              </p:cNvPr>
              <p:cNvGrpSpPr/>
              <p:nvPr/>
            </p:nvGrpSpPr>
            <p:grpSpPr>
              <a:xfrm>
                <a:off x="3149600" y="1148217"/>
                <a:ext cx="5502275" cy="2728912"/>
                <a:chOff x="3149600" y="1148217"/>
                <a:chExt cx="5502275" cy="2728912"/>
              </a:xfrm>
              <a:grpFill/>
            </p:grpSpPr>
            <p:sp>
              <p:nvSpPr>
                <p:cNvPr id="75" name="Freeform 8">
                  <a:extLst>
                    <a:ext uri="{FF2B5EF4-FFF2-40B4-BE49-F238E27FC236}">
                      <a16:creationId xmlns="" xmlns:a16="http://schemas.microsoft.com/office/drawing/2014/main" id="{174A764C-BB53-455A-AB37-CFA94A651196}"/>
                    </a:ext>
                  </a:extLst>
                </p:cNvPr>
                <p:cNvSpPr>
                  <a:spLocks noEditPoints="1"/>
                </p:cNvSpPr>
                <p:nvPr/>
              </p:nvSpPr>
              <p:spPr bwMode="auto">
                <a:xfrm>
                  <a:off x="4051300" y="1703842"/>
                  <a:ext cx="982663" cy="514350"/>
                </a:xfrm>
                <a:custGeom>
                  <a:avLst/>
                  <a:gdLst>
                    <a:gd name="T0" fmla="*/ 457 w 619"/>
                    <a:gd name="T1" fmla="*/ 229 h 324"/>
                    <a:gd name="T2" fmla="*/ 8 w 619"/>
                    <a:gd name="T3" fmla="*/ 294 h 324"/>
                    <a:gd name="T4" fmla="*/ 9 w 619"/>
                    <a:gd name="T5" fmla="*/ 269 h 324"/>
                    <a:gd name="T6" fmla="*/ 8 w 619"/>
                    <a:gd name="T7" fmla="*/ 233 h 324"/>
                    <a:gd name="T8" fmla="*/ 2 w 619"/>
                    <a:gd name="T9" fmla="*/ 197 h 324"/>
                    <a:gd name="T10" fmla="*/ 463 w 619"/>
                    <a:gd name="T11" fmla="*/ 161 h 324"/>
                    <a:gd name="T12" fmla="*/ 493 w 619"/>
                    <a:gd name="T13" fmla="*/ 140 h 324"/>
                    <a:gd name="T14" fmla="*/ 505 w 619"/>
                    <a:gd name="T15" fmla="*/ 115 h 324"/>
                    <a:gd name="T16" fmla="*/ 463 w 619"/>
                    <a:gd name="T17" fmla="*/ 110 h 324"/>
                    <a:gd name="T18" fmla="*/ 459 w 619"/>
                    <a:gd name="T19" fmla="*/ 97 h 324"/>
                    <a:gd name="T20" fmla="*/ 449 w 619"/>
                    <a:gd name="T21" fmla="*/ 87 h 324"/>
                    <a:gd name="T22" fmla="*/ 491 w 619"/>
                    <a:gd name="T23" fmla="*/ 17 h 324"/>
                    <a:gd name="T24" fmla="*/ 493 w 619"/>
                    <a:gd name="T25" fmla="*/ 28 h 324"/>
                    <a:gd name="T26" fmla="*/ 505 w 619"/>
                    <a:gd name="T27" fmla="*/ 49 h 324"/>
                    <a:gd name="T28" fmla="*/ 521 w 619"/>
                    <a:gd name="T29" fmla="*/ 57 h 324"/>
                    <a:gd name="T30" fmla="*/ 533 w 619"/>
                    <a:gd name="T31" fmla="*/ 39 h 324"/>
                    <a:gd name="T32" fmla="*/ 544 w 619"/>
                    <a:gd name="T33" fmla="*/ 47 h 324"/>
                    <a:gd name="T34" fmla="*/ 548 w 619"/>
                    <a:gd name="T35" fmla="*/ 59 h 324"/>
                    <a:gd name="T36" fmla="*/ 561 w 619"/>
                    <a:gd name="T37" fmla="*/ 76 h 324"/>
                    <a:gd name="T38" fmla="*/ 561 w 619"/>
                    <a:gd name="T39" fmla="*/ 87 h 324"/>
                    <a:gd name="T40" fmla="*/ 584 w 619"/>
                    <a:gd name="T41" fmla="*/ 106 h 324"/>
                    <a:gd name="T42" fmla="*/ 599 w 619"/>
                    <a:gd name="T43" fmla="*/ 110 h 324"/>
                    <a:gd name="T44" fmla="*/ 595 w 619"/>
                    <a:gd name="T45" fmla="*/ 121 h 324"/>
                    <a:gd name="T46" fmla="*/ 581 w 619"/>
                    <a:gd name="T47" fmla="*/ 129 h 324"/>
                    <a:gd name="T48" fmla="*/ 611 w 619"/>
                    <a:gd name="T49" fmla="*/ 124 h 324"/>
                    <a:gd name="T50" fmla="*/ 615 w 619"/>
                    <a:gd name="T51" fmla="*/ 142 h 324"/>
                    <a:gd name="T52" fmla="*/ 585 w 619"/>
                    <a:gd name="T53" fmla="*/ 161 h 324"/>
                    <a:gd name="T54" fmla="*/ 571 w 619"/>
                    <a:gd name="T55" fmla="*/ 166 h 324"/>
                    <a:gd name="T56" fmla="*/ 555 w 619"/>
                    <a:gd name="T57" fmla="*/ 165 h 324"/>
                    <a:gd name="T58" fmla="*/ 531 w 619"/>
                    <a:gd name="T59" fmla="*/ 167 h 324"/>
                    <a:gd name="T60" fmla="*/ 505 w 619"/>
                    <a:gd name="T61" fmla="*/ 183 h 324"/>
                    <a:gd name="T62" fmla="*/ 493 w 619"/>
                    <a:gd name="T63" fmla="*/ 195 h 324"/>
                    <a:gd name="T64" fmla="*/ 482 w 619"/>
                    <a:gd name="T65" fmla="*/ 212 h 324"/>
                    <a:gd name="T66" fmla="*/ 503 w 619"/>
                    <a:gd name="T67" fmla="*/ 191 h 324"/>
                    <a:gd name="T68" fmla="*/ 531 w 619"/>
                    <a:gd name="T69" fmla="*/ 178 h 324"/>
                    <a:gd name="T70" fmla="*/ 538 w 619"/>
                    <a:gd name="T71" fmla="*/ 191 h 324"/>
                    <a:gd name="T72" fmla="*/ 531 w 619"/>
                    <a:gd name="T73" fmla="*/ 201 h 324"/>
                    <a:gd name="T74" fmla="*/ 538 w 619"/>
                    <a:gd name="T75" fmla="*/ 209 h 324"/>
                    <a:gd name="T76" fmla="*/ 544 w 619"/>
                    <a:gd name="T77" fmla="*/ 224 h 324"/>
                    <a:gd name="T78" fmla="*/ 567 w 619"/>
                    <a:gd name="T79" fmla="*/ 229 h 324"/>
                    <a:gd name="T80" fmla="*/ 544 w 619"/>
                    <a:gd name="T81" fmla="*/ 242 h 324"/>
                    <a:gd name="T82" fmla="*/ 530 w 619"/>
                    <a:gd name="T83" fmla="*/ 252 h 324"/>
                    <a:gd name="T84" fmla="*/ 541 w 619"/>
                    <a:gd name="T85" fmla="*/ 234 h 324"/>
                    <a:gd name="T86" fmla="*/ 539 w 619"/>
                    <a:gd name="T87" fmla="*/ 225 h 324"/>
                    <a:gd name="T88" fmla="*/ 527 w 619"/>
                    <a:gd name="T89" fmla="*/ 227 h 324"/>
                    <a:gd name="T90" fmla="*/ 517 w 619"/>
                    <a:gd name="T91" fmla="*/ 241 h 324"/>
                    <a:gd name="T92" fmla="*/ 501 w 619"/>
                    <a:gd name="T93" fmla="*/ 244 h 324"/>
                    <a:gd name="T94" fmla="*/ 487 w 619"/>
                    <a:gd name="T95" fmla="*/ 256 h 324"/>
                    <a:gd name="T96" fmla="*/ 483 w 619"/>
                    <a:gd name="T97" fmla="*/ 273 h 324"/>
                    <a:gd name="T98" fmla="*/ 471 w 619"/>
                    <a:gd name="T99" fmla="*/ 275 h 324"/>
                    <a:gd name="T100" fmla="*/ 451 w 619"/>
                    <a:gd name="T101" fmla="*/ 303 h 324"/>
                    <a:gd name="T102" fmla="*/ 437 w 619"/>
                    <a:gd name="T103" fmla="*/ 322 h 324"/>
                    <a:gd name="T104" fmla="*/ 438 w 619"/>
                    <a:gd name="T105" fmla="*/ 302 h 324"/>
                    <a:gd name="T106" fmla="*/ 427 w 619"/>
                    <a:gd name="T107" fmla="*/ 318 h 324"/>
                    <a:gd name="T108" fmla="*/ 431 w 619"/>
                    <a:gd name="T109" fmla="*/ 254 h 324"/>
                    <a:gd name="T110" fmla="*/ 420 w 619"/>
                    <a:gd name="T111" fmla="*/ 244 h 324"/>
                    <a:gd name="T112" fmla="*/ 410 w 619"/>
                    <a:gd name="T113" fmla="*/ 150 h 324"/>
                    <a:gd name="T114" fmla="*/ 410 w 619"/>
                    <a:gd name="T115" fmla="*/ 110 h 324"/>
                    <a:gd name="T116" fmla="*/ 429 w 619"/>
                    <a:gd name="T117" fmla="*/ 87 h 324"/>
                    <a:gd name="T118" fmla="*/ 412 w 619"/>
                    <a:gd name="T119" fmla="*/ 51 h 324"/>
                    <a:gd name="T120" fmla="*/ 420 w 619"/>
                    <a:gd name="T121" fmla="*/ 25 h 324"/>
                    <a:gd name="T122" fmla="*/ 423 w 619"/>
                    <a:gd name="T123" fmla="*/ 9 h 324"/>
                    <a:gd name="T124" fmla="*/ 434 w 619"/>
                    <a:gd name="T125" fmla="*/ 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9" h="324">
                      <a:moveTo>
                        <a:pt x="462" y="237"/>
                      </a:moveTo>
                      <a:lnTo>
                        <a:pt x="461" y="243"/>
                      </a:lnTo>
                      <a:lnTo>
                        <a:pt x="462" y="243"/>
                      </a:lnTo>
                      <a:lnTo>
                        <a:pt x="462" y="241"/>
                      </a:lnTo>
                      <a:lnTo>
                        <a:pt x="463" y="238"/>
                      </a:lnTo>
                      <a:lnTo>
                        <a:pt x="462" y="237"/>
                      </a:lnTo>
                      <a:lnTo>
                        <a:pt x="462" y="237"/>
                      </a:lnTo>
                      <a:close/>
                      <a:moveTo>
                        <a:pt x="453" y="227"/>
                      </a:moveTo>
                      <a:lnTo>
                        <a:pt x="453" y="227"/>
                      </a:lnTo>
                      <a:lnTo>
                        <a:pt x="451" y="227"/>
                      </a:lnTo>
                      <a:lnTo>
                        <a:pt x="451" y="229"/>
                      </a:lnTo>
                      <a:lnTo>
                        <a:pt x="454" y="229"/>
                      </a:lnTo>
                      <a:lnTo>
                        <a:pt x="454" y="231"/>
                      </a:lnTo>
                      <a:lnTo>
                        <a:pt x="453" y="231"/>
                      </a:lnTo>
                      <a:lnTo>
                        <a:pt x="450" y="233"/>
                      </a:lnTo>
                      <a:lnTo>
                        <a:pt x="450" y="233"/>
                      </a:lnTo>
                      <a:lnTo>
                        <a:pt x="451" y="233"/>
                      </a:lnTo>
                      <a:lnTo>
                        <a:pt x="454" y="231"/>
                      </a:lnTo>
                      <a:lnTo>
                        <a:pt x="457" y="230"/>
                      </a:lnTo>
                      <a:lnTo>
                        <a:pt x="459" y="229"/>
                      </a:lnTo>
                      <a:lnTo>
                        <a:pt x="457" y="229"/>
                      </a:lnTo>
                      <a:lnTo>
                        <a:pt x="457" y="229"/>
                      </a:lnTo>
                      <a:lnTo>
                        <a:pt x="453" y="227"/>
                      </a:lnTo>
                      <a:close/>
                      <a:moveTo>
                        <a:pt x="510" y="222"/>
                      </a:moveTo>
                      <a:lnTo>
                        <a:pt x="510" y="224"/>
                      </a:lnTo>
                      <a:lnTo>
                        <a:pt x="510" y="224"/>
                      </a:lnTo>
                      <a:lnTo>
                        <a:pt x="510" y="222"/>
                      </a:lnTo>
                      <a:lnTo>
                        <a:pt x="510" y="222"/>
                      </a:lnTo>
                      <a:close/>
                      <a:moveTo>
                        <a:pt x="0" y="190"/>
                      </a:moveTo>
                      <a:lnTo>
                        <a:pt x="4" y="191"/>
                      </a:lnTo>
                      <a:lnTo>
                        <a:pt x="4" y="191"/>
                      </a:lnTo>
                      <a:lnTo>
                        <a:pt x="5" y="191"/>
                      </a:lnTo>
                      <a:lnTo>
                        <a:pt x="5" y="192"/>
                      </a:lnTo>
                      <a:lnTo>
                        <a:pt x="9" y="191"/>
                      </a:lnTo>
                      <a:lnTo>
                        <a:pt x="9" y="192"/>
                      </a:lnTo>
                      <a:lnTo>
                        <a:pt x="10" y="192"/>
                      </a:lnTo>
                      <a:lnTo>
                        <a:pt x="10" y="299"/>
                      </a:lnTo>
                      <a:lnTo>
                        <a:pt x="10" y="299"/>
                      </a:lnTo>
                      <a:lnTo>
                        <a:pt x="10" y="297"/>
                      </a:lnTo>
                      <a:lnTo>
                        <a:pt x="9" y="297"/>
                      </a:lnTo>
                      <a:lnTo>
                        <a:pt x="9" y="294"/>
                      </a:lnTo>
                      <a:lnTo>
                        <a:pt x="8" y="294"/>
                      </a:lnTo>
                      <a:lnTo>
                        <a:pt x="8" y="293"/>
                      </a:lnTo>
                      <a:lnTo>
                        <a:pt x="6" y="293"/>
                      </a:lnTo>
                      <a:lnTo>
                        <a:pt x="6" y="292"/>
                      </a:lnTo>
                      <a:lnTo>
                        <a:pt x="5" y="292"/>
                      </a:lnTo>
                      <a:lnTo>
                        <a:pt x="5" y="289"/>
                      </a:lnTo>
                      <a:lnTo>
                        <a:pt x="5" y="289"/>
                      </a:lnTo>
                      <a:lnTo>
                        <a:pt x="5" y="288"/>
                      </a:lnTo>
                      <a:lnTo>
                        <a:pt x="8" y="288"/>
                      </a:lnTo>
                      <a:lnTo>
                        <a:pt x="8" y="284"/>
                      </a:lnTo>
                      <a:lnTo>
                        <a:pt x="8" y="281"/>
                      </a:lnTo>
                      <a:lnTo>
                        <a:pt x="8" y="279"/>
                      </a:lnTo>
                      <a:lnTo>
                        <a:pt x="9" y="279"/>
                      </a:lnTo>
                      <a:lnTo>
                        <a:pt x="8" y="277"/>
                      </a:lnTo>
                      <a:lnTo>
                        <a:pt x="8" y="277"/>
                      </a:lnTo>
                      <a:lnTo>
                        <a:pt x="8" y="277"/>
                      </a:lnTo>
                      <a:lnTo>
                        <a:pt x="8" y="273"/>
                      </a:lnTo>
                      <a:lnTo>
                        <a:pt x="6" y="273"/>
                      </a:lnTo>
                      <a:lnTo>
                        <a:pt x="8" y="272"/>
                      </a:lnTo>
                      <a:lnTo>
                        <a:pt x="8" y="271"/>
                      </a:lnTo>
                      <a:lnTo>
                        <a:pt x="9" y="271"/>
                      </a:lnTo>
                      <a:lnTo>
                        <a:pt x="9" y="269"/>
                      </a:lnTo>
                      <a:lnTo>
                        <a:pt x="6" y="267"/>
                      </a:lnTo>
                      <a:lnTo>
                        <a:pt x="5" y="264"/>
                      </a:lnTo>
                      <a:lnTo>
                        <a:pt x="5" y="260"/>
                      </a:lnTo>
                      <a:lnTo>
                        <a:pt x="5" y="259"/>
                      </a:lnTo>
                      <a:lnTo>
                        <a:pt x="4" y="258"/>
                      </a:lnTo>
                      <a:lnTo>
                        <a:pt x="4" y="255"/>
                      </a:lnTo>
                      <a:lnTo>
                        <a:pt x="4" y="254"/>
                      </a:lnTo>
                      <a:lnTo>
                        <a:pt x="5" y="254"/>
                      </a:lnTo>
                      <a:lnTo>
                        <a:pt x="5" y="252"/>
                      </a:lnTo>
                      <a:lnTo>
                        <a:pt x="5" y="251"/>
                      </a:lnTo>
                      <a:lnTo>
                        <a:pt x="5" y="250"/>
                      </a:lnTo>
                      <a:lnTo>
                        <a:pt x="5" y="248"/>
                      </a:lnTo>
                      <a:lnTo>
                        <a:pt x="5" y="244"/>
                      </a:lnTo>
                      <a:lnTo>
                        <a:pt x="6" y="242"/>
                      </a:lnTo>
                      <a:lnTo>
                        <a:pt x="6" y="241"/>
                      </a:lnTo>
                      <a:lnTo>
                        <a:pt x="6" y="241"/>
                      </a:lnTo>
                      <a:lnTo>
                        <a:pt x="6" y="239"/>
                      </a:lnTo>
                      <a:lnTo>
                        <a:pt x="6" y="238"/>
                      </a:lnTo>
                      <a:lnTo>
                        <a:pt x="6" y="237"/>
                      </a:lnTo>
                      <a:lnTo>
                        <a:pt x="6" y="237"/>
                      </a:lnTo>
                      <a:lnTo>
                        <a:pt x="8" y="233"/>
                      </a:lnTo>
                      <a:lnTo>
                        <a:pt x="6" y="233"/>
                      </a:lnTo>
                      <a:lnTo>
                        <a:pt x="6" y="227"/>
                      </a:lnTo>
                      <a:lnTo>
                        <a:pt x="8" y="227"/>
                      </a:lnTo>
                      <a:lnTo>
                        <a:pt x="9" y="226"/>
                      </a:lnTo>
                      <a:lnTo>
                        <a:pt x="8" y="226"/>
                      </a:lnTo>
                      <a:lnTo>
                        <a:pt x="6" y="218"/>
                      </a:lnTo>
                      <a:lnTo>
                        <a:pt x="9" y="218"/>
                      </a:lnTo>
                      <a:lnTo>
                        <a:pt x="9" y="217"/>
                      </a:lnTo>
                      <a:lnTo>
                        <a:pt x="6" y="217"/>
                      </a:lnTo>
                      <a:lnTo>
                        <a:pt x="6" y="213"/>
                      </a:lnTo>
                      <a:lnTo>
                        <a:pt x="8" y="213"/>
                      </a:lnTo>
                      <a:lnTo>
                        <a:pt x="8" y="213"/>
                      </a:lnTo>
                      <a:lnTo>
                        <a:pt x="8" y="213"/>
                      </a:lnTo>
                      <a:lnTo>
                        <a:pt x="9" y="213"/>
                      </a:lnTo>
                      <a:lnTo>
                        <a:pt x="9" y="209"/>
                      </a:lnTo>
                      <a:lnTo>
                        <a:pt x="6" y="209"/>
                      </a:lnTo>
                      <a:lnTo>
                        <a:pt x="8" y="207"/>
                      </a:lnTo>
                      <a:lnTo>
                        <a:pt x="6" y="207"/>
                      </a:lnTo>
                      <a:lnTo>
                        <a:pt x="5" y="203"/>
                      </a:lnTo>
                      <a:lnTo>
                        <a:pt x="4" y="200"/>
                      </a:lnTo>
                      <a:lnTo>
                        <a:pt x="2" y="197"/>
                      </a:lnTo>
                      <a:lnTo>
                        <a:pt x="1" y="196"/>
                      </a:lnTo>
                      <a:lnTo>
                        <a:pt x="0" y="190"/>
                      </a:lnTo>
                      <a:close/>
                      <a:moveTo>
                        <a:pt x="475" y="155"/>
                      </a:moveTo>
                      <a:lnTo>
                        <a:pt x="472" y="157"/>
                      </a:lnTo>
                      <a:lnTo>
                        <a:pt x="471" y="159"/>
                      </a:lnTo>
                      <a:lnTo>
                        <a:pt x="472" y="159"/>
                      </a:lnTo>
                      <a:lnTo>
                        <a:pt x="474" y="158"/>
                      </a:lnTo>
                      <a:lnTo>
                        <a:pt x="475" y="157"/>
                      </a:lnTo>
                      <a:lnTo>
                        <a:pt x="475" y="155"/>
                      </a:lnTo>
                      <a:close/>
                      <a:moveTo>
                        <a:pt x="469" y="153"/>
                      </a:moveTo>
                      <a:lnTo>
                        <a:pt x="467" y="154"/>
                      </a:lnTo>
                      <a:lnTo>
                        <a:pt x="465" y="155"/>
                      </a:lnTo>
                      <a:lnTo>
                        <a:pt x="463" y="157"/>
                      </a:lnTo>
                      <a:lnTo>
                        <a:pt x="462" y="158"/>
                      </a:lnTo>
                      <a:lnTo>
                        <a:pt x="461" y="161"/>
                      </a:lnTo>
                      <a:lnTo>
                        <a:pt x="458" y="161"/>
                      </a:lnTo>
                      <a:lnTo>
                        <a:pt x="458" y="162"/>
                      </a:lnTo>
                      <a:lnTo>
                        <a:pt x="462" y="162"/>
                      </a:lnTo>
                      <a:lnTo>
                        <a:pt x="463" y="162"/>
                      </a:lnTo>
                      <a:lnTo>
                        <a:pt x="463" y="162"/>
                      </a:lnTo>
                      <a:lnTo>
                        <a:pt x="463" y="161"/>
                      </a:lnTo>
                      <a:lnTo>
                        <a:pt x="465" y="161"/>
                      </a:lnTo>
                      <a:lnTo>
                        <a:pt x="465" y="161"/>
                      </a:lnTo>
                      <a:lnTo>
                        <a:pt x="466" y="161"/>
                      </a:lnTo>
                      <a:lnTo>
                        <a:pt x="466" y="159"/>
                      </a:lnTo>
                      <a:lnTo>
                        <a:pt x="469" y="158"/>
                      </a:lnTo>
                      <a:lnTo>
                        <a:pt x="469" y="157"/>
                      </a:lnTo>
                      <a:lnTo>
                        <a:pt x="470" y="155"/>
                      </a:lnTo>
                      <a:lnTo>
                        <a:pt x="471" y="153"/>
                      </a:lnTo>
                      <a:lnTo>
                        <a:pt x="470" y="153"/>
                      </a:lnTo>
                      <a:lnTo>
                        <a:pt x="470" y="153"/>
                      </a:lnTo>
                      <a:lnTo>
                        <a:pt x="470" y="153"/>
                      </a:lnTo>
                      <a:lnTo>
                        <a:pt x="469" y="153"/>
                      </a:lnTo>
                      <a:close/>
                      <a:moveTo>
                        <a:pt x="497" y="132"/>
                      </a:moveTo>
                      <a:lnTo>
                        <a:pt x="496" y="133"/>
                      </a:lnTo>
                      <a:lnTo>
                        <a:pt x="495" y="135"/>
                      </a:lnTo>
                      <a:lnTo>
                        <a:pt x="493" y="137"/>
                      </a:lnTo>
                      <a:lnTo>
                        <a:pt x="492" y="140"/>
                      </a:lnTo>
                      <a:lnTo>
                        <a:pt x="493" y="140"/>
                      </a:lnTo>
                      <a:lnTo>
                        <a:pt x="493" y="140"/>
                      </a:lnTo>
                      <a:lnTo>
                        <a:pt x="493" y="140"/>
                      </a:lnTo>
                      <a:lnTo>
                        <a:pt x="493" y="140"/>
                      </a:lnTo>
                      <a:lnTo>
                        <a:pt x="495" y="140"/>
                      </a:lnTo>
                      <a:lnTo>
                        <a:pt x="495" y="138"/>
                      </a:lnTo>
                      <a:lnTo>
                        <a:pt x="495" y="138"/>
                      </a:lnTo>
                      <a:lnTo>
                        <a:pt x="497" y="138"/>
                      </a:lnTo>
                      <a:lnTo>
                        <a:pt x="497" y="138"/>
                      </a:lnTo>
                      <a:lnTo>
                        <a:pt x="499" y="136"/>
                      </a:lnTo>
                      <a:lnTo>
                        <a:pt x="499" y="133"/>
                      </a:lnTo>
                      <a:lnTo>
                        <a:pt x="497" y="132"/>
                      </a:lnTo>
                      <a:close/>
                      <a:moveTo>
                        <a:pt x="541" y="124"/>
                      </a:moveTo>
                      <a:lnTo>
                        <a:pt x="541" y="127"/>
                      </a:lnTo>
                      <a:lnTo>
                        <a:pt x="541" y="128"/>
                      </a:lnTo>
                      <a:lnTo>
                        <a:pt x="542" y="129"/>
                      </a:lnTo>
                      <a:lnTo>
                        <a:pt x="542" y="131"/>
                      </a:lnTo>
                      <a:lnTo>
                        <a:pt x="544" y="129"/>
                      </a:lnTo>
                      <a:lnTo>
                        <a:pt x="546" y="129"/>
                      </a:lnTo>
                      <a:lnTo>
                        <a:pt x="546" y="127"/>
                      </a:lnTo>
                      <a:lnTo>
                        <a:pt x="544" y="127"/>
                      </a:lnTo>
                      <a:lnTo>
                        <a:pt x="543" y="125"/>
                      </a:lnTo>
                      <a:lnTo>
                        <a:pt x="542" y="125"/>
                      </a:lnTo>
                      <a:lnTo>
                        <a:pt x="541" y="124"/>
                      </a:lnTo>
                      <a:close/>
                      <a:moveTo>
                        <a:pt x="505" y="115"/>
                      </a:moveTo>
                      <a:lnTo>
                        <a:pt x="505" y="115"/>
                      </a:lnTo>
                      <a:lnTo>
                        <a:pt x="505" y="115"/>
                      </a:lnTo>
                      <a:lnTo>
                        <a:pt x="505" y="118"/>
                      </a:lnTo>
                      <a:lnTo>
                        <a:pt x="503" y="119"/>
                      </a:lnTo>
                      <a:lnTo>
                        <a:pt x="503" y="124"/>
                      </a:lnTo>
                      <a:lnTo>
                        <a:pt x="503" y="124"/>
                      </a:lnTo>
                      <a:lnTo>
                        <a:pt x="503" y="123"/>
                      </a:lnTo>
                      <a:lnTo>
                        <a:pt x="505" y="123"/>
                      </a:lnTo>
                      <a:lnTo>
                        <a:pt x="505" y="123"/>
                      </a:lnTo>
                      <a:lnTo>
                        <a:pt x="505" y="121"/>
                      </a:lnTo>
                      <a:lnTo>
                        <a:pt x="505" y="120"/>
                      </a:lnTo>
                      <a:lnTo>
                        <a:pt x="506" y="120"/>
                      </a:lnTo>
                      <a:lnTo>
                        <a:pt x="506" y="115"/>
                      </a:lnTo>
                      <a:lnTo>
                        <a:pt x="505" y="115"/>
                      </a:lnTo>
                      <a:close/>
                      <a:moveTo>
                        <a:pt x="462" y="108"/>
                      </a:moveTo>
                      <a:lnTo>
                        <a:pt x="462" y="110"/>
                      </a:lnTo>
                      <a:lnTo>
                        <a:pt x="462" y="110"/>
                      </a:lnTo>
                      <a:lnTo>
                        <a:pt x="461" y="110"/>
                      </a:lnTo>
                      <a:lnTo>
                        <a:pt x="462" y="110"/>
                      </a:lnTo>
                      <a:lnTo>
                        <a:pt x="462" y="110"/>
                      </a:lnTo>
                      <a:lnTo>
                        <a:pt x="463" y="110"/>
                      </a:lnTo>
                      <a:lnTo>
                        <a:pt x="463" y="110"/>
                      </a:lnTo>
                      <a:lnTo>
                        <a:pt x="463" y="110"/>
                      </a:lnTo>
                      <a:lnTo>
                        <a:pt x="463" y="110"/>
                      </a:lnTo>
                      <a:lnTo>
                        <a:pt x="463" y="110"/>
                      </a:lnTo>
                      <a:lnTo>
                        <a:pt x="463" y="110"/>
                      </a:lnTo>
                      <a:lnTo>
                        <a:pt x="463" y="110"/>
                      </a:lnTo>
                      <a:lnTo>
                        <a:pt x="463" y="110"/>
                      </a:lnTo>
                      <a:lnTo>
                        <a:pt x="462" y="108"/>
                      </a:lnTo>
                      <a:close/>
                      <a:moveTo>
                        <a:pt x="523" y="104"/>
                      </a:moveTo>
                      <a:lnTo>
                        <a:pt x="525" y="107"/>
                      </a:lnTo>
                      <a:lnTo>
                        <a:pt x="526" y="107"/>
                      </a:lnTo>
                      <a:lnTo>
                        <a:pt x="526" y="104"/>
                      </a:lnTo>
                      <a:lnTo>
                        <a:pt x="525" y="104"/>
                      </a:lnTo>
                      <a:lnTo>
                        <a:pt x="525" y="104"/>
                      </a:lnTo>
                      <a:lnTo>
                        <a:pt x="525" y="104"/>
                      </a:lnTo>
                      <a:lnTo>
                        <a:pt x="523" y="104"/>
                      </a:lnTo>
                      <a:close/>
                      <a:moveTo>
                        <a:pt x="462" y="94"/>
                      </a:moveTo>
                      <a:lnTo>
                        <a:pt x="461" y="94"/>
                      </a:lnTo>
                      <a:lnTo>
                        <a:pt x="461" y="95"/>
                      </a:lnTo>
                      <a:lnTo>
                        <a:pt x="461" y="97"/>
                      </a:lnTo>
                      <a:lnTo>
                        <a:pt x="459" y="97"/>
                      </a:lnTo>
                      <a:lnTo>
                        <a:pt x="459" y="98"/>
                      </a:lnTo>
                      <a:lnTo>
                        <a:pt x="461" y="98"/>
                      </a:lnTo>
                      <a:lnTo>
                        <a:pt x="461" y="98"/>
                      </a:lnTo>
                      <a:lnTo>
                        <a:pt x="461" y="98"/>
                      </a:lnTo>
                      <a:lnTo>
                        <a:pt x="462" y="98"/>
                      </a:lnTo>
                      <a:lnTo>
                        <a:pt x="462" y="97"/>
                      </a:lnTo>
                      <a:lnTo>
                        <a:pt x="462" y="97"/>
                      </a:lnTo>
                      <a:lnTo>
                        <a:pt x="462" y="97"/>
                      </a:lnTo>
                      <a:lnTo>
                        <a:pt x="462" y="94"/>
                      </a:lnTo>
                      <a:close/>
                      <a:moveTo>
                        <a:pt x="449" y="87"/>
                      </a:moveTo>
                      <a:lnTo>
                        <a:pt x="448" y="89"/>
                      </a:lnTo>
                      <a:lnTo>
                        <a:pt x="448" y="90"/>
                      </a:lnTo>
                      <a:lnTo>
                        <a:pt x="450" y="90"/>
                      </a:lnTo>
                      <a:lnTo>
                        <a:pt x="451" y="91"/>
                      </a:lnTo>
                      <a:lnTo>
                        <a:pt x="451" y="91"/>
                      </a:lnTo>
                      <a:lnTo>
                        <a:pt x="454" y="91"/>
                      </a:lnTo>
                      <a:lnTo>
                        <a:pt x="454" y="90"/>
                      </a:lnTo>
                      <a:lnTo>
                        <a:pt x="453" y="89"/>
                      </a:lnTo>
                      <a:lnTo>
                        <a:pt x="451" y="89"/>
                      </a:lnTo>
                      <a:lnTo>
                        <a:pt x="450" y="87"/>
                      </a:lnTo>
                      <a:lnTo>
                        <a:pt x="449" y="87"/>
                      </a:lnTo>
                      <a:close/>
                      <a:moveTo>
                        <a:pt x="459" y="0"/>
                      </a:moveTo>
                      <a:lnTo>
                        <a:pt x="459" y="1"/>
                      </a:lnTo>
                      <a:lnTo>
                        <a:pt x="461" y="1"/>
                      </a:lnTo>
                      <a:lnTo>
                        <a:pt x="462" y="1"/>
                      </a:lnTo>
                      <a:lnTo>
                        <a:pt x="462" y="1"/>
                      </a:lnTo>
                      <a:lnTo>
                        <a:pt x="466" y="2"/>
                      </a:lnTo>
                      <a:lnTo>
                        <a:pt x="467" y="5"/>
                      </a:lnTo>
                      <a:lnTo>
                        <a:pt x="470" y="5"/>
                      </a:lnTo>
                      <a:lnTo>
                        <a:pt x="470" y="8"/>
                      </a:lnTo>
                      <a:lnTo>
                        <a:pt x="471" y="9"/>
                      </a:lnTo>
                      <a:lnTo>
                        <a:pt x="472" y="9"/>
                      </a:lnTo>
                      <a:lnTo>
                        <a:pt x="474" y="9"/>
                      </a:lnTo>
                      <a:lnTo>
                        <a:pt x="475" y="13"/>
                      </a:lnTo>
                      <a:lnTo>
                        <a:pt x="476" y="13"/>
                      </a:lnTo>
                      <a:lnTo>
                        <a:pt x="476" y="15"/>
                      </a:lnTo>
                      <a:lnTo>
                        <a:pt x="478" y="17"/>
                      </a:lnTo>
                      <a:lnTo>
                        <a:pt x="484" y="17"/>
                      </a:lnTo>
                      <a:lnTo>
                        <a:pt x="484" y="17"/>
                      </a:lnTo>
                      <a:lnTo>
                        <a:pt x="488" y="17"/>
                      </a:lnTo>
                      <a:lnTo>
                        <a:pt x="488" y="17"/>
                      </a:lnTo>
                      <a:lnTo>
                        <a:pt x="491" y="17"/>
                      </a:lnTo>
                      <a:lnTo>
                        <a:pt x="491" y="18"/>
                      </a:lnTo>
                      <a:lnTo>
                        <a:pt x="488" y="19"/>
                      </a:lnTo>
                      <a:lnTo>
                        <a:pt x="488" y="21"/>
                      </a:lnTo>
                      <a:lnTo>
                        <a:pt x="488" y="21"/>
                      </a:lnTo>
                      <a:lnTo>
                        <a:pt x="488" y="22"/>
                      </a:lnTo>
                      <a:lnTo>
                        <a:pt x="493" y="22"/>
                      </a:lnTo>
                      <a:lnTo>
                        <a:pt x="493" y="22"/>
                      </a:lnTo>
                      <a:lnTo>
                        <a:pt x="495" y="22"/>
                      </a:lnTo>
                      <a:lnTo>
                        <a:pt x="495" y="23"/>
                      </a:lnTo>
                      <a:lnTo>
                        <a:pt x="495" y="23"/>
                      </a:lnTo>
                      <a:lnTo>
                        <a:pt x="496" y="23"/>
                      </a:lnTo>
                      <a:lnTo>
                        <a:pt x="496" y="22"/>
                      </a:lnTo>
                      <a:lnTo>
                        <a:pt x="497" y="21"/>
                      </a:lnTo>
                      <a:lnTo>
                        <a:pt x="499" y="21"/>
                      </a:lnTo>
                      <a:lnTo>
                        <a:pt x="497" y="23"/>
                      </a:lnTo>
                      <a:lnTo>
                        <a:pt x="497" y="25"/>
                      </a:lnTo>
                      <a:lnTo>
                        <a:pt x="496" y="25"/>
                      </a:lnTo>
                      <a:lnTo>
                        <a:pt x="496" y="26"/>
                      </a:lnTo>
                      <a:lnTo>
                        <a:pt x="495" y="26"/>
                      </a:lnTo>
                      <a:lnTo>
                        <a:pt x="495" y="27"/>
                      </a:lnTo>
                      <a:lnTo>
                        <a:pt x="493" y="28"/>
                      </a:lnTo>
                      <a:lnTo>
                        <a:pt x="496" y="28"/>
                      </a:lnTo>
                      <a:lnTo>
                        <a:pt x="496" y="31"/>
                      </a:lnTo>
                      <a:lnTo>
                        <a:pt x="495" y="31"/>
                      </a:lnTo>
                      <a:lnTo>
                        <a:pt x="495" y="31"/>
                      </a:lnTo>
                      <a:lnTo>
                        <a:pt x="492" y="31"/>
                      </a:lnTo>
                      <a:lnTo>
                        <a:pt x="492" y="34"/>
                      </a:lnTo>
                      <a:lnTo>
                        <a:pt x="493" y="36"/>
                      </a:lnTo>
                      <a:lnTo>
                        <a:pt x="495" y="36"/>
                      </a:lnTo>
                      <a:lnTo>
                        <a:pt x="495" y="39"/>
                      </a:lnTo>
                      <a:lnTo>
                        <a:pt x="495" y="40"/>
                      </a:lnTo>
                      <a:lnTo>
                        <a:pt x="493" y="43"/>
                      </a:lnTo>
                      <a:lnTo>
                        <a:pt x="493" y="44"/>
                      </a:lnTo>
                      <a:lnTo>
                        <a:pt x="493" y="44"/>
                      </a:lnTo>
                      <a:lnTo>
                        <a:pt x="493" y="44"/>
                      </a:lnTo>
                      <a:lnTo>
                        <a:pt x="495" y="47"/>
                      </a:lnTo>
                      <a:lnTo>
                        <a:pt x="496" y="47"/>
                      </a:lnTo>
                      <a:lnTo>
                        <a:pt x="499" y="48"/>
                      </a:lnTo>
                      <a:lnTo>
                        <a:pt x="499" y="48"/>
                      </a:lnTo>
                      <a:lnTo>
                        <a:pt x="501" y="48"/>
                      </a:lnTo>
                      <a:lnTo>
                        <a:pt x="501" y="49"/>
                      </a:lnTo>
                      <a:lnTo>
                        <a:pt x="505" y="49"/>
                      </a:lnTo>
                      <a:lnTo>
                        <a:pt x="506" y="51"/>
                      </a:lnTo>
                      <a:lnTo>
                        <a:pt x="506" y="51"/>
                      </a:lnTo>
                      <a:lnTo>
                        <a:pt x="506" y="55"/>
                      </a:lnTo>
                      <a:lnTo>
                        <a:pt x="508" y="55"/>
                      </a:lnTo>
                      <a:lnTo>
                        <a:pt x="508" y="56"/>
                      </a:lnTo>
                      <a:lnTo>
                        <a:pt x="509" y="56"/>
                      </a:lnTo>
                      <a:lnTo>
                        <a:pt x="509" y="56"/>
                      </a:lnTo>
                      <a:lnTo>
                        <a:pt x="509" y="56"/>
                      </a:lnTo>
                      <a:lnTo>
                        <a:pt x="510" y="55"/>
                      </a:lnTo>
                      <a:lnTo>
                        <a:pt x="510" y="53"/>
                      </a:lnTo>
                      <a:lnTo>
                        <a:pt x="513" y="53"/>
                      </a:lnTo>
                      <a:lnTo>
                        <a:pt x="513" y="56"/>
                      </a:lnTo>
                      <a:lnTo>
                        <a:pt x="514" y="56"/>
                      </a:lnTo>
                      <a:lnTo>
                        <a:pt x="516" y="59"/>
                      </a:lnTo>
                      <a:lnTo>
                        <a:pt x="516" y="60"/>
                      </a:lnTo>
                      <a:lnTo>
                        <a:pt x="518" y="59"/>
                      </a:lnTo>
                      <a:lnTo>
                        <a:pt x="518" y="59"/>
                      </a:lnTo>
                      <a:lnTo>
                        <a:pt x="520" y="59"/>
                      </a:lnTo>
                      <a:lnTo>
                        <a:pt x="520" y="57"/>
                      </a:lnTo>
                      <a:lnTo>
                        <a:pt x="521" y="57"/>
                      </a:lnTo>
                      <a:lnTo>
                        <a:pt x="521" y="57"/>
                      </a:lnTo>
                      <a:lnTo>
                        <a:pt x="522" y="57"/>
                      </a:lnTo>
                      <a:lnTo>
                        <a:pt x="522" y="56"/>
                      </a:lnTo>
                      <a:lnTo>
                        <a:pt x="522" y="56"/>
                      </a:lnTo>
                      <a:lnTo>
                        <a:pt x="522" y="56"/>
                      </a:lnTo>
                      <a:lnTo>
                        <a:pt x="522" y="56"/>
                      </a:lnTo>
                      <a:lnTo>
                        <a:pt x="523" y="56"/>
                      </a:lnTo>
                      <a:lnTo>
                        <a:pt x="523" y="53"/>
                      </a:lnTo>
                      <a:lnTo>
                        <a:pt x="523" y="53"/>
                      </a:lnTo>
                      <a:lnTo>
                        <a:pt x="525" y="52"/>
                      </a:lnTo>
                      <a:lnTo>
                        <a:pt x="526" y="52"/>
                      </a:lnTo>
                      <a:lnTo>
                        <a:pt x="526" y="52"/>
                      </a:lnTo>
                      <a:lnTo>
                        <a:pt x="527" y="53"/>
                      </a:lnTo>
                      <a:lnTo>
                        <a:pt x="527" y="49"/>
                      </a:lnTo>
                      <a:lnTo>
                        <a:pt x="531" y="46"/>
                      </a:lnTo>
                      <a:lnTo>
                        <a:pt x="531" y="44"/>
                      </a:lnTo>
                      <a:lnTo>
                        <a:pt x="533" y="43"/>
                      </a:lnTo>
                      <a:lnTo>
                        <a:pt x="533" y="43"/>
                      </a:lnTo>
                      <a:lnTo>
                        <a:pt x="533" y="42"/>
                      </a:lnTo>
                      <a:lnTo>
                        <a:pt x="531" y="42"/>
                      </a:lnTo>
                      <a:lnTo>
                        <a:pt x="531" y="39"/>
                      </a:lnTo>
                      <a:lnTo>
                        <a:pt x="533" y="39"/>
                      </a:lnTo>
                      <a:lnTo>
                        <a:pt x="534" y="38"/>
                      </a:lnTo>
                      <a:lnTo>
                        <a:pt x="534" y="38"/>
                      </a:lnTo>
                      <a:lnTo>
                        <a:pt x="534" y="35"/>
                      </a:lnTo>
                      <a:lnTo>
                        <a:pt x="535" y="35"/>
                      </a:lnTo>
                      <a:lnTo>
                        <a:pt x="535" y="34"/>
                      </a:lnTo>
                      <a:lnTo>
                        <a:pt x="535" y="34"/>
                      </a:lnTo>
                      <a:lnTo>
                        <a:pt x="537" y="34"/>
                      </a:lnTo>
                      <a:lnTo>
                        <a:pt x="538" y="30"/>
                      </a:lnTo>
                      <a:lnTo>
                        <a:pt x="542" y="28"/>
                      </a:lnTo>
                      <a:lnTo>
                        <a:pt x="541" y="32"/>
                      </a:lnTo>
                      <a:lnTo>
                        <a:pt x="542" y="32"/>
                      </a:lnTo>
                      <a:lnTo>
                        <a:pt x="542" y="35"/>
                      </a:lnTo>
                      <a:lnTo>
                        <a:pt x="543" y="36"/>
                      </a:lnTo>
                      <a:lnTo>
                        <a:pt x="543" y="36"/>
                      </a:lnTo>
                      <a:lnTo>
                        <a:pt x="543" y="39"/>
                      </a:lnTo>
                      <a:lnTo>
                        <a:pt x="542" y="40"/>
                      </a:lnTo>
                      <a:lnTo>
                        <a:pt x="542" y="42"/>
                      </a:lnTo>
                      <a:lnTo>
                        <a:pt x="543" y="43"/>
                      </a:lnTo>
                      <a:lnTo>
                        <a:pt x="543" y="44"/>
                      </a:lnTo>
                      <a:lnTo>
                        <a:pt x="543" y="47"/>
                      </a:lnTo>
                      <a:lnTo>
                        <a:pt x="544" y="47"/>
                      </a:lnTo>
                      <a:lnTo>
                        <a:pt x="544" y="49"/>
                      </a:lnTo>
                      <a:lnTo>
                        <a:pt x="546" y="49"/>
                      </a:lnTo>
                      <a:lnTo>
                        <a:pt x="546" y="48"/>
                      </a:lnTo>
                      <a:lnTo>
                        <a:pt x="547" y="48"/>
                      </a:lnTo>
                      <a:lnTo>
                        <a:pt x="550" y="48"/>
                      </a:lnTo>
                      <a:lnTo>
                        <a:pt x="550" y="51"/>
                      </a:lnTo>
                      <a:lnTo>
                        <a:pt x="552" y="51"/>
                      </a:lnTo>
                      <a:lnTo>
                        <a:pt x="551" y="52"/>
                      </a:lnTo>
                      <a:lnTo>
                        <a:pt x="551" y="52"/>
                      </a:lnTo>
                      <a:lnTo>
                        <a:pt x="551" y="53"/>
                      </a:lnTo>
                      <a:lnTo>
                        <a:pt x="551" y="53"/>
                      </a:lnTo>
                      <a:lnTo>
                        <a:pt x="551" y="53"/>
                      </a:lnTo>
                      <a:lnTo>
                        <a:pt x="552" y="53"/>
                      </a:lnTo>
                      <a:lnTo>
                        <a:pt x="554" y="55"/>
                      </a:lnTo>
                      <a:lnTo>
                        <a:pt x="554" y="55"/>
                      </a:lnTo>
                      <a:lnTo>
                        <a:pt x="554" y="56"/>
                      </a:lnTo>
                      <a:lnTo>
                        <a:pt x="552" y="57"/>
                      </a:lnTo>
                      <a:lnTo>
                        <a:pt x="552" y="57"/>
                      </a:lnTo>
                      <a:lnTo>
                        <a:pt x="551" y="59"/>
                      </a:lnTo>
                      <a:lnTo>
                        <a:pt x="550" y="59"/>
                      </a:lnTo>
                      <a:lnTo>
                        <a:pt x="548" y="59"/>
                      </a:lnTo>
                      <a:lnTo>
                        <a:pt x="548" y="60"/>
                      </a:lnTo>
                      <a:lnTo>
                        <a:pt x="550" y="60"/>
                      </a:lnTo>
                      <a:lnTo>
                        <a:pt x="551" y="61"/>
                      </a:lnTo>
                      <a:lnTo>
                        <a:pt x="551" y="61"/>
                      </a:lnTo>
                      <a:lnTo>
                        <a:pt x="551" y="60"/>
                      </a:lnTo>
                      <a:lnTo>
                        <a:pt x="552" y="60"/>
                      </a:lnTo>
                      <a:lnTo>
                        <a:pt x="555" y="60"/>
                      </a:lnTo>
                      <a:lnTo>
                        <a:pt x="558" y="61"/>
                      </a:lnTo>
                      <a:lnTo>
                        <a:pt x="556" y="63"/>
                      </a:lnTo>
                      <a:lnTo>
                        <a:pt x="556" y="64"/>
                      </a:lnTo>
                      <a:lnTo>
                        <a:pt x="555" y="64"/>
                      </a:lnTo>
                      <a:lnTo>
                        <a:pt x="555" y="65"/>
                      </a:lnTo>
                      <a:lnTo>
                        <a:pt x="556" y="65"/>
                      </a:lnTo>
                      <a:lnTo>
                        <a:pt x="558" y="65"/>
                      </a:lnTo>
                      <a:lnTo>
                        <a:pt x="556" y="68"/>
                      </a:lnTo>
                      <a:lnTo>
                        <a:pt x="559" y="68"/>
                      </a:lnTo>
                      <a:lnTo>
                        <a:pt x="559" y="68"/>
                      </a:lnTo>
                      <a:lnTo>
                        <a:pt x="561" y="69"/>
                      </a:lnTo>
                      <a:lnTo>
                        <a:pt x="563" y="70"/>
                      </a:lnTo>
                      <a:lnTo>
                        <a:pt x="563" y="73"/>
                      </a:lnTo>
                      <a:lnTo>
                        <a:pt x="561" y="76"/>
                      </a:lnTo>
                      <a:lnTo>
                        <a:pt x="559" y="76"/>
                      </a:lnTo>
                      <a:lnTo>
                        <a:pt x="559" y="77"/>
                      </a:lnTo>
                      <a:lnTo>
                        <a:pt x="563" y="77"/>
                      </a:lnTo>
                      <a:lnTo>
                        <a:pt x="563" y="77"/>
                      </a:lnTo>
                      <a:lnTo>
                        <a:pt x="563" y="77"/>
                      </a:lnTo>
                      <a:lnTo>
                        <a:pt x="563" y="78"/>
                      </a:lnTo>
                      <a:lnTo>
                        <a:pt x="563" y="78"/>
                      </a:lnTo>
                      <a:lnTo>
                        <a:pt x="568" y="80"/>
                      </a:lnTo>
                      <a:lnTo>
                        <a:pt x="568" y="81"/>
                      </a:lnTo>
                      <a:lnTo>
                        <a:pt x="569" y="81"/>
                      </a:lnTo>
                      <a:lnTo>
                        <a:pt x="568" y="85"/>
                      </a:lnTo>
                      <a:lnTo>
                        <a:pt x="568" y="85"/>
                      </a:lnTo>
                      <a:lnTo>
                        <a:pt x="567" y="83"/>
                      </a:lnTo>
                      <a:lnTo>
                        <a:pt x="565" y="83"/>
                      </a:lnTo>
                      <a:lnTo>
                        <a:pt x="565" y="83"/>
                      </a:lnTo>
                      <a:lnTo>
                        <a:pt x="565" y="85"/>
                      </a:lnTo>
                      <a:lnTo>
                        <a:pt x="559" y="83"/>
                      </a:lnTo>
                      <a:lnTo>
                        <a:pt x="559" y="86"/>
                      </a:lnTo>
                      <a:lnTo>
                        <a:pt x="561" y="86"/>
                      </a:lnTo>
                      <a:lnTo>
                        <a:pt x="561" y="87"/>
                      </a:lnTo>
                      <a:lnTo>
                        <a:pt x="561" y="87"/>
                      </a:lnTo>
                      <a:lnTo>
                        <a:pt x="561" y="87"/>
                      </a:lnTo>
                      <a:lnTo>
                        <a:pt x="560" y="89"/>
                      </a:lnTo>
                      <a:lnTo>
                        <a:pt x="560" y="90"/>
                      </a:lnTo>
                      <a:lnTo>
                        <a:pt x="561" y="90"/>
                      </a:lnTo>
                      <a:lnTo>
                        <a:pt x="563" y="89"/>
                      </a:lnTo>
                      <a:lnTo>
                        <a:pt x="564" y="89"/>
                      </a:lnTo>
                      <a:lnTo>
                        <a:pt x="564" y="90"/>
                      </a:lnTo>
                      <a:lnTo>
                        <a:pt x="563" y="91"/>
                      </a:lnTo>
                      <a:lnTo>
                        <a:pt x="567" y="91"/>
                      </a:lnTo>
                      <a:lnTo>
                        <a:pt x="567" y="97"/>
                      </a:lnTo>
                      <a:lnTo>
                        <a:pt x="572" y="97"/>
                      </a:lnTo>
                      <a:lnTo>
                        <a:pt x="572" y="98"/>
                      </a:lnTo>
                      <a:lnTo>
                        <a:pt x="573" y="98"/>
                      </a:lnTo>
                      <a:lnTo>
                        <a:pt x="575" y="99"/>
                      </a:lnTo>
                      <a:lnTo>
                        <a:pt x="576" y="99"/>
                      </a:lnTo>
                      <a:lnTo>
                        <a:pt x="576" y="102"/>
                      </a:lnTo>
                      <a:lnTo>
                        <a:pt x="577" y="102"/>
                      </a:lnTo>
                      <a:lnTo>
                        <a:pt x="576" y="106"/>
                      </a:lnTo>
                      <a:lnTo>
                        <a:pt x="581" y="106"/>
                      </a:lnTo>
                      <a:lnTo>
                        <a:pt x="581" y="107"/>
                      </a:lnTo>
                      <a:lnTo>
                        <a:pt x="584" y="106"/>
                      </a:lnTo>
                      <a:lnTo>
                        <a:pt x="584" y="107"/>
                      </a:lnTo>
                      <a:lnTo>
                        <a:pt x="584" y="107"/>
                      </a:lnTo>
                      <a:lnTo>
                        <a:pt x="584" y="108"/>
                      </a:lnTo>
                      <a:lnTo>
                        <a:pt x="585" y="108"/>
                      </a:lnTo>
                      <a:lnTo>
                        <a:pt x="585" y="108"/>
                      </a:lnTo>
                      <a:lnTo>
                        <a:pt x="585" y="107"/>
                      </a:lnTo>
                      <a:lnTo>
                        <a:pt x="586" y="107"/>
                      </a:lnTo>
                      <a:lnTo>
                        <a:pt x="588" y="106"/>
                      </a:lnTo>
                      <a:lnTo>
                        <a:pt x="588" y="107"/>
                      </a:lnTo>
                      <a:lnTo>
                        <a:pt x="589" y="107"/>
                      </a:lnTo>
                      <a:lnTo>
                        <a:pt x="589" y="107"/>
                      </a:lnTo>
                      <a:lnTo>
                        <a:pt x="590" y="106"/>
                      </a:lnTo>
                      <a:lnTo>
                        <a:pt x="590" y="108"/>
                      </a:lnTo>
                      <a:lnTo>
                        <a:pt x="590" y="110"/>
                      </a:lnTo>
                      <a:lnTo>
                        <a:pt x="592" y="111"/>
                      </a:lnTo>
                      <a:lnTo>
                        <a:pt x="592" y="112"/>
                      </a:lnTo>
                      <a:lnTo>
                        <a:pt x="597" y="114"/>
                      </a:lnTo>
                      <a:lnTo>
                        <a:pt x="597" y="111"/>
                      </a:lnTo>
                      <a:lnTo>
                        <a:pt x="598" y="110"/>
                      </a:lnTo>
                      <a:lnTo>
                        <a:pt x="598" y="110"/>
                      </a:lnTo>
                      <a:lnTo>
                        <a:pt x="599" y="110"/>
                      </a:lnTo>
                      <a:lnTo>
                        <a:pt x="599" y="110"/>
                      </a:lnTo>
                      <a:lnTo>
                        <a:pt x="599" y="110"/>
                      </a:lnTo>
                      <a:lnTo>
                        <a:pt x="599" y="114"/>
                      </a:lnTo>
                      <a:lnTo>
                        <a:pt x="601" y="114"/>
                      </a:lnTo>
                      <a:lnTo>
                        <a:pt x="601" y="114"/>
                      </a:lnTo>
                      <a:lnTo>
                        <a:pt x="601" y="115"/>
                      </a:lnTo>
                      <a:lnTo>
                        <a:pt x="602" y="115"/>
                      </a:lnTo>
                      <a:lnTo>
                        <a:pt x="603" y="115"/>
                      </a:lnTo>
                      <a:lnTo>
                        <a:pt x="603" y="115"/>
                      </a:lnTo>
                      <a:lnTo>
                        <a:pt x="603" y="114"/>
                      </a:lnTo>
                      <a:lnTo>
                        <a:pt x="603" y="114"/>
                      </a:lnTo>
                      <a:lnTo>
                        <a:pt x="603" y="115"/>
                      </a:lnTo>
                      <a:lnTo>
                        <a:pt x="602" y="116"/>
                      </a:lnTo>
                      <a:lnTo>
                        <a:pt x="602" y="118"/>
                      </a:lnTo>
                      <a:lnTo>
                        <a:pt x="601" y="118"/>
                      </a:lnTo>
                      <a:lnTo>
                        <a:pt x="601" y="119"/>
                      </a:lnTo>
                      <a:lnTo>
                        <a:pt x="598" y="119"/>
                      </a:lnTo>
                      <a:lnTo>
                        <a:pt x="598" y="119"/>
                      </a:lnTo>
                      <a:lnTo>
                        <a:pt x="597" y="119"/>
                      </a:lnTo>
                      <a:lnTo>
                        <a:pt x="597" y="120"/>
                      </a:lnTo>
                      <a:lnTo>
                        <a:pt x="595" y="121"/>
                      </a:lnTo>
                      <a:lnTo>
                        <a:pt x="594" y="120"/>
                      </a:lnTo>
                      <a:lnTo>
                        <a:pt x="594" y="120"/>
                      </a:lnTo>
                      <a:lnTo>
                        <a:pt x="594" y="120"/>
                      </a:lnTo>
                      <a:lnTo>
                        <a:pt x="594" y="120"/>
                      </a:lnTo>
                      <a:lnTo>
                        <a:pt x="593" y="120"/>
                      </a:lnTo>
                      <a:lnTo>
                        <a:pt x="592" y="123"/>
                      </a:lnTo>
                      <a:lnTo>
                        <a:pt x="589" y="123"/>
                      </a:lnTo>
                      <a:lnTo>
                        <a:pt x="588" y="124"/>
                      </a:lnTo>
                      <a:lnTo>
                        <a:pt x="585" y="124"/>
                      </a:lnTo>
                      <a:lnTo>
                        <a:pt x="585" y="125"/>
                      </a:lnTo>
                      <a:lnTo>
                        <a:pt x="584" y="125"/>
                      </a:lnTo>
                      <a:lnTo>
                        <a:pt x="582" y="127"/>
                      </a:lnTo>
                      <a:lnTo>
                        <a:pt x="580" y="127"/>
                      </a:lnTo>
                      <a:lnTo>
                        <a:pt x="580" y="127"/>
                      </a:lnTo>
                      <a:lnTo>
                        <a:pt x="576" y="127"/>
                      </a:lnTo>
                      <a:lnTo>
                        <a:pt x="576" y="129"/>
                      </a:lnTo>
                      <a:lnTo>
                        <a:pt x="577" y="131"/>
                      </a:lnTo>
                      <a:lnTo>
                        <a:pt x="577" y="132"/>
                      </a:lnTo>
                      <a:lnTo>
                        <a:pt x="580" y="132"/>
                      </a:lnTo>
                      <a:lnTo>
                        <a:pt x="581" y="131"/>
                      </a:lnTo>
                      <a:lnTo>
                        <a:pt x="581" y="129"/>
                      </a:lnTo>
                      <a:lnTo>
                        <a:pt x="584" y="128"/>
                      </a:lnTo>
                      <a:lnTo>
                        <a:pt x="585" y="128"/>
                      </a:lnTo>
                      <a:lnTo>
                        <a:pt x="586" y="127"/>
                      </a:lnTo>
                      <a:lnTo>
                        <a:pt x="588" y="127"/>
                      </a:lnTo>
                      <a:lnTo>
                        <a:pt x="588" y="127"/>
                      </a:lnTo>
                      <a:lnTo>
                        <a:pt x="589" y="127"/>
                      </a:lnTo>
                      <a:lnTo>
                        <a:pt x="593" y="123"/>
                      </a:lnTo>
                      <a:lnTo>
                        <a:pt x="594" y="123"/>
                      </a:lnTo>
                      <a:lnTo>
                        <a:pt x="594" y="123"/>
                      </a:lnTo>
                      <a:lnTo>
                        <a:pt x="599" y="123"/>
                      </a:lnTo>
                      <a:lnTo>
                        <a:pt x="599" y="121"/>
                      </a:lnTo>
                      <a:lnTo>
                        <a:pt x="599" y="120"/>
                      </a:lnTo>
                      <a:lnTo>
                        <a:pt x="601" y="120"/>
                      </a:lnTo>
                      <a:lnTo>
                        <a:pt x="603" y="120"/>
                      </a:lnTo>
                      <a:lnTo>
                        <a:pt x="603" y="120"/>
                      </a:lnTo>
                      <a:lnTo>
                        <a:pt x="606" y="120"/>
                      </a:lnTo>
                      <a:lnTo>
                        <a:pt x="607" y="123"/>
                      </a:lnTo>
                      <a:lnTo>
                        <a:pt x="609" y="123"/>
                      </a:lnTo>
                      <a:lnTo>
                        <a:pt x="609" y="124"/>
                      </a:lnTo>
                      <a:lnTo>
                        <a:pt x="611" y="124"/>
                      </a:lnTo>
                      <a:lnTo>
                        <a:pt x="611" y="124"/>
                      </a:lnTo>
                      <a:lnTo>
                        <a:pt x="613" y="125"/>
                      </a:lnTo>
                      <a:lnTo>
                        <a:pt x="613" y="127"/>
                      </a:lnTo>
                      <a:lnTo>
                        <a:pt x="613" y="128"/>
                      </a:lnTo>
                      <a:lnTo>
                        <a:pt x="614" y="128"/>
                      </a:lnTo>
                      <a:lnTo>
                        <a:pt x="614" y="127"/>
                      </a:lnTo>
                      <a:lnTo>
                        <a:pt x="615" y="127"/>
                      </a:lnTo>
                      <a:lnTo>
                        <a:pt x="616" y="125"/>
                      </a:lnTo>
                      <a:lnTo>
                        <a:pt x="616" y="127"/>
                      </a:lnTo>
                      <a:lnTo>
                        <a:pt x="618" y="127"/>
                      </a:lnTo>
                      <a:lnTo>
                        <a:pt x="618" y="129"/>
                      </a:lnTo>
                      <a:lnTo>
                        <a:pt x="618" y="129"/>
                      </a:lnTo>
                      <a:lnTo>
                        <a:pt x="618" y="131"/>
                      </a:lnTo>
                      <a:lnTo>
                        <a:pt x="618" y="132"/>
                      </a:lnTo>
                      <a:lnTo>
                        <a:pt x="616" y="132"/>
                      </a:lnTo>
                      <a:lnTo>
                        <a:pt x="616" y="135"/>
                      </a:lnTo>
                      <a:lnTo>
                        <a:pt x="618" y="136"/>
                      </a:lnTo>
                      <a:lnTo>
                        <a:pt x="619" y="138"/>
                      </a:lnTo>
                      <a:lnTo>
                        <a:pt x="616" y="138"/>
                      </a:lnTo>
                      <a:lnTo>
                        <a:pt x="616" y="140"/>
                      </a:lnTo>
                      <a:lnTo>
                        <a:pt x="616" y="141"/>
                      </a:lnTo>
                      <a:lnTo>
                        <a:pt x="615" y="142"/>
                      </a:lnTo>
                      <a:lnTo>
                        <a:pt x="614" y="142"/>
                      </a:lnTo>
                      <a:lnTo>
                        <a:pt x="614" y="144"/>
                      </a:lnTo>
                      <a:lnTo>
                        <a:pt x="607" y="146"/>
                      </a:lnTo>
                      <a:lnTo>
                        <a:pt x="607" y="148"/>
                      </a:lnTo>
                      <a:lnTo>
                        <a:pt x="601" y="146"/>
                      </a:lnTo>
                      <a:lnTo>
                        <a:pt x="601" y="149"/>
                      </a:lnTo>
                      <a:lnTo>
                        <a:pt x="601" y="149"/>
                      </a:lnTo>
                      <a:lnTo>
                        <a:pt x="598" y="149"/>
                      </a:lnTo>
                      <a:lnTo>
                        <a:pt x="595" y="148"/>
                      </a:lnTo>
                      <a:lnTo>
                        <a:pt x="595" y="150"/>
                      </a:lnTo>
                      <a:lnTo>
                        <a:pt x="593" y="150"/>
                      </a:lnTo>
                      <a:lnTo>
                        <a:pt x="592" y="153"/>
                      </a:lnTo>
                      <a:lnTo>
                        <a:pt x="592" y="154"/>
                      </a:lnTo>
                      <a:lnTo>
                        <a:pt x="590" y="155"/>
                      </a:lnTo>
                      <a:lnTo>
                        <a:pt x="589" y="155"/>
                      </a:lnTo>
                      <a:lnTo>
                        <a:pt x="590" y="158"/>
                      </a:lnTo>
                      <a:lnTo>
                        <a:pt x="589" y="159"/>
                      </a:lnTo>
                      <a:lnTo>
                        <a:pt x="588" y="159"/>
                      </a:lnTo>
                      <a:lnTo>
                        <a:pt x="586" y="161"/>
                      </a:lnTo>
                      <a:lnTo>
                        <a:pt x="585" y="161"/>
                      </a:lnTo>
                      <a:lnTo>
                        <a:pt x="585" y="161"/>
                      </a:lnTo>
                      <a:lnTo>
                        <a:pt x="585" y="161"/>
                      </a:lnTo>
                      <a:lnTo>
                        <a:pt x="584" y="161"/>
                      </a:lnTo>
                      <a:lnTo>
                        <a:pt x="584" y="163"/>
                      </a:lnTo>
                      <a:lnTo>
                        <a:pt x="584" y="165"/>
                      </a:lnTo>
                      <a:lnTo>
                        <a:pt x="582" y="165"/>
                      </a:lnTo>
                      <a:lnTo>
                        <a:pt x="581" y="165"/>
                      </a:lnTo>
                      <a:lnTo>
                        <a:pt x="581" y="166"/>
                      </a:lnTo>
                      <a:lnTo>
                        <a:pt x="581" y="166"/>
                      </a:lnTo>
                      <a:lnTo>
                        <a:pt x="580" y="165"/>
                      </a:lnTo>
                      <a:lnTo>
                        <a:pt x="578" y="165"/>
                      </a:lnTo>
                      <a:lnTo>
                        <a:pt x="578" y="165"/>
                      </a:lnTo>
                      <a:lnTo>
                        <a:pt x="578" y="166"/>
                      </a:lnTo>
                      <a:lnTo>
                        <a:pt x="577" y="166"/>
                      </a:lnTo>
                      <a:lnTo>
                        <a:pt x="577" y="167"/>
                      </a:lnTo>
                      <a:lnTo>
                        <a:pt x="576" y="167"/>
                      </a:lnTo>
                      <a:lnTo>
                        <a:pt x="575" y="167"/>
                      </a:lnTo>
                      <a:lnTo>
                        <a:pt x="575" y="167"/>
                      </a:lnTo>
                      <a:lnTo>
                        <a:pt x="573" y="167"/>
                      </a:lnTo>
                      <a:lnTo>
                        <a:pt x="573" y="166"/>
                      </a:lnTo>
                      <a:lnTo>
                        <a:pt x="572" y="166"/>
                      </a:lnTo>
                      <a:lnTo>
                        <a:pt x="571" y="166"/>
                      </a:lnTo>
                      <a:lnTo>
                        <a:pt x="571" y="167"/>
                      </a:lnTo>
                      <a:lnTo>
                        <a:pt x="569" y="169"/>
                      </a:lnTo>
                      <a:lnTo>
                        <a:pt x="569" y="167"/>
                      </a:lnTo>
                      <a:lnTo>
                        <a:pt x="569" y="167"/>
                      </a:lnTo>
                      <a:lnTo>
                        <a:pt x="568" y="167"/>
                      </a:lnTo>
                      <a:lnTo>
                        <a:pt x="568" y="169"/>
                      </a:lnTo>
                      <a:lnTo>
                        <a:pt x="568" y="169"/>
                      </a:lnTo>
                      <a:lnTo>
                        <a:pt x="565" y="169"/>
                      </a:lnTo>
                      <a:lnTo>
                        <a:pt x="565" y="167"/>
                      </a:lnTo>
                      <a:lnTo>
                        <a:pt x="564" y="166"/>
                      </a:lnTo>
                      <a:lnTo>
                        <a:pt x="564" y="165"/>
                      </a:lnTo>
                      <a:lnTo>
                        <a:pt x="563" y="165"/>
                      </a:lnTo>
                      <a:lnTo>
                        <a:pt x="561" y="166"/>
                      </a:lnTo>
                      <a:lnTo>
                        <a:pt x="561" y="166"/>
                      </a:lnTo>
                      <a:lnTo>
                        <a:pt x="560" y="166"/>
                      </a:lnTo>
                      <a:lnTo>
                        <a:pt x="560" y="167"/>
                      </a:lnTo>
                      <a:lnTo>
                        <a:pt x="559" y="167"/>
                      </a:lnTo>
                      <a:lnTo>
                        <a:pt x="558" y="166"/>
                      </a:lnTo>
                      <a:lnTo>
                        <a:pt x="556" y="166"/>
                      </a:lnTo>
                      <a:lnTo>
                        <a:pt x="556" y="165"/>
                      </a:lnTo>
                      <a:lnTo>
                        <a:pt x="555" y="165"/>
                      </a:lnTo>
                      <a:lnTo>
                        <a:pt x="552" y="165"/>
                      </a:lnTo>
                      <a:lnTo>
                        <a:pt x="551" y="166"/>
                      </a:lnTo>
                      <a:lnTo>
                        <a:pt x="551" y="167"/>
                      </a:lnTo>
                      <a:lnTo>
                        <a:pt x="550" y="166"/>
                      </a:lnTo>
                      <a:lnTo>
                        <a:pt x="547" y="166"/>
                      </a:lnTo>
                      <a:lnTo>
                        <a:pt x="546" y="166"/>
                      </a:lnTo>
                      <a:lnTo>
                        <a:pt x="546" y="167"/>
                      </a:lnTo>
                      <a:lnTo>
                        <a:pt x="542" y="167"/>
                      </a:lnTo>
                      <a:lnTo>
                        <a:pt x="542" y="166"/>
                      </a:lnTo>
                      <a:lnTo>
                        <a:pt x="541" y="166"/>
                      </a:lnTo>
                      <a:lnTo>
                        <a:pt x="541" y="166"/>
                      </a:lnTo>
                      <a:lnTo>
                        <a:pt x="539" y="166"/>
                      </a:lnTo>
                      <a:lnTo>
                        <a:pt x="539" y="166"/>
                      </a:lnTo>
                      <a:lnTo>
                        <a:pt x="538" y="166"/>
                      </a:lnTo>
                      <a:lnTo>
                        <a:pt x="538" y="167"/>
                      </a:lnTo>
                      <a:lnTo>
                        <a:pt x="535" y="167"/>
                      </a:lnTo>
                      <a:lnTo>
                        <a:pt x="535" y="167"/>
                      </a:lnTo>
                      <a:lnTo>
                        <a:pt x="535" y="167"/>
                      </a:lnTo>
                      <a:lnTo>
                        <a:pt x="534" y="167"/>
                      </a:lnTo>
                      <a:lnTo>
                        <a:pt x="533" y="167"/>
                      </a:lnTo>
                      <a:lnTo>
                        <a:pt x="531" y="167"/>
                      </a:lnTo>
                      <a:lnTo>
                        <a:pt x="531" y="167"/>
                      </a:lnTo>
                      <a:lnTo>
                        <a:pt x="525" y="166"/>
                      </a:lnTo>
                      <a:lnTo>
                        <a:pt x="525" y="167"/>
                      </a:lnTo>
                      <a:lnTo>
                        <a:pt x="523" y="167"/>
                      </a:lnTo>
                      <a:lnTo>
                        <a:pt x="522" y="167"/>
                      </a:lnTo>
                      <a:lnTo>
                        <a:pt x="521" y="166"/>
                      </a:lnTo>
                      <a:lnTo>
                        <a:pt x="521" y="167"/>
                      </a:lnTo>
                      <a:lnTo>
                        <a:pt x="520" y="169"/>
                      </a:lnTo>
                      <a:lnTo>
                        <a:pt x="520" y="169"/>
                      </a:lnTo>
                      <a:lnTo>
                        <a:pt x="518" y="169"/>
                      </a:lnTo>
                      <a:lnTo>
                        <a:pt x="517" y="169"/>
                      </a:lnTo>
                      <a:lnTo>
                        <a:pt x="517" y="170"/>
                      </a:lnTo>
                      <a:lnTo>
                        <a:pt x="516" y="170"/>
                      </a:lnTo>
                      <a:lnTo>
                        <a:pt x="517" y="171"/>
                      </a:lnTo>
                      <a:lnTo>
                        <a:pt x="514" y="176"/>
                      </a:lnTo>
                      <a:lnTo>
                        <a:pt x="510" y="178"/>
                      </a:lnTo>
                      <a:lnTo>
                        <a:pt x="510" y="180"/>
                      </a:lnTo>
                      <a:lnTo>
                        <a:pt x="506" y="180"/>
                      </a:lnTo>
                      <a:lnTo>
                        <a:pt x="506" y="182"/>
                      </a:lnTo>
                      <a:lnTo>
                        <a:pt x="505" y="182"/>
                      </a:lnTo>
                      <a:lnTo>
                        <a:pt x="505" y="183"/>
                      </a:lnTo>
                      <a:lnTo>
                        <a:pt x="505" y="184"/>
                      </a:lnTo>
                      <a:lnTo>
                        <a:pt x="505" y="184"/>
                      </a:lnTo>
                      <a:lnTo>
                        <a:pt x="505" y="184"/>
                      </a:lnTo>
                      <a:lnTo>
                        <a:pt x="501" y="184"/>
                      </a:lnTo>
                      <a:lnTo>
                        <a:pt x="501" y="186"/>
                      </a:lnTo>
                      <a:lnTo>
                        <a:pt x="501" y="186"/>
                      </a:lnTo>
                      <a:lnTo>
                        <a:pt x="501" y="186"/>
                      </a:lnTo>
                      <a:lnTo>
                        <a:pt x="501" y="187"/>
                      </a:lnTo>
                      <a:lnTo>
                        <a:pt x="500" y="187"/>
                      </a:lnTo>
                      <a:lnTo>
                        <a:pt x="499" y="188"/>
                      </a:lnTo>
                      <a:lnTo>
                        <a:pt x="497" y="190"/>
                      </a:lnTo>
                      <a:lnTo>
                        <a:pt x="497" y="191"/>
                      </a:lnTo>
                      <a:lnTo>
                        <a:pt x="496" y="191"/>
                      </a:lnTo>
                      <a:lnTo>
                        <a:pt x="495" y="192"/>
                      </a:lnTo>
                      <a:lnTo>
                        <a:pt x="495" y="192"/>
                      </a:lnTo>
                      <a:lnTo>
                        <a:pt x="491" y="192"/>
                      </a:lnTo>
                      <a:lnTo>
                        <a:pt x="491" y="193"/>
                      </a:lnTo>
                      <a:lnTo>
                        <a:pt x="492" y="193"/>
                      </a:lnTo>
                      <a:lnTo>
                        <a:pt x="492" y="193"/>
                      </a:lnTo>
                      <a:lnTo>
                        <a:pt x="492" y="193"/>
                      </a:lnTo>
                      <a:lnTo>
                        <a:pt x="493" y="195"/>
                      </a:lnTo>
                      <a:lnTo>
                        <a:pt x="493" y="196"/>
                      </a:lnTo>
                      <a:lnTo>
                        <a:pt x="493" y="197"/>
                      </a:lnTo>
                      <a:lnTo>
                        <a:pt x="492" y="200"/>
                      </a:lnTo>
                      <a:lnTo>
                        <a:pt x="492" y="201"/>
                      </a:lnTo>
                      <a:lnTo>
                        <a:pt x="489" y="203"/>
                      </a:lnTo>
                      <a:lnTo>
                        <a:pt x="489" y="204"/>
                      </a:lnTo>
                      <a:lnTo>
                        <a:pt x="488" y="205"/>
                      </a:lnTo>
                      <a:lnTo>
                        <a:pt x="488" y="207"/>
                      </a:lnTo>
                      <a:lnTo>
                        <a:pt x="487" y="207"/>
                      </a:lnTo>
                      <a:lnTo>
                        <a:pt x="487" y="207"/>
                      </a:lnTo>
                      <a:lnTo>
                        <a:pt x="487" y="208"/>
                      </a:lnTo>
                      <a:lnTo>
                        <a:pt x="488" y="208"/>
                      </a:lnTo>
                      <a:lnTo>
                        <a:pt x="487" y="208"/>
                      </a:lnTo>
                      <a:lnTo>
                        <a:pt x="487" y="208"/>
                      </a:lnTo>
                      <a:lnTo>
                        <a:pt x="484" y="208"/>
                      </a:lnTo>
                      <a:lnTo>
                        <a:pt x="484" y="209"/>
                      </a:lnTo>
                      <a:lnTo>
                        <a:pt x="483" y="209"/>
                      </a:lnTo>
                      <a:lnTo>
                        <a:pt x="482" y="210"/>
                      </a:lnTo>
                      <a:lnTo>
                        <a:pt x="482" y="212"/>
                      </a:lnTo>
                      <a:lnTo>
                        <a:pt x="482" y="212"/>
                      </a:lnTo>
                      <a:lnTo>
                        <a:pt x="482" y="212"/>
                      </a:lnTo>
                      <a:lnTo>
                        <a:pt x="480" y="212"/>
                      </a:lnTo>
                      <a:lnTo>
                        <a:pt x="483" y="212"/>
                      </a:lnTo>
                      <a:lnTo>
                        <a:pt x="484" y="210"/>
                      </a:lnTo>
                      <a:lnTo>
                        <a:pt x="486" y="210"/>
                      </a:lnTo>
                      <a:lnTo>
                        <a:pt x="487" y="209"/>
                      </a:lnTo>
                      <a:lnTo>
                        <a:pt x="488" y="208"/>
                      </a:lnTo>
                      <a:lnTo>
                        <a:pt x="488" y="207"/>
                      </a:lnTo>
                      <a:lnTo>
                        <a:pt x="489" y="207"/>
                      </a:lnTo>
                      <a:lnTo>
                        <a:pt x="491" y="205"/>
                      </a:lnTo>
                      <a:lnTo>
                        <a:pt x="492" y="203"/>
                      </a:lnTo>
                      <a:lnTo>
                        <a:pt x="493" y="201"/>
                      </a:lnTo>
                      <a:lnTo>
                        <a:pt x="495" y="200"/>
                      </a:lnTo>
                      <a:lnTo>
                        <a:pt x="495" y="197"/>
                      </a:lnTo>
                      <a:lnTo>
                        <a:pt x="499" y="197"/>
                      </a:lnTo>
                      <a:lnTo>
                        <a:pt x="500" y="196"/>
                      </a:lnTo>
                      <a:lnTo>
                        <a:pt x="500" y="196"/>
                      </a:lnTo>
                      <a:lnTo>
                        <a:pt x="500" y="193"/>
                      </a:lnTo>
                      <a:lnTo>
                        <a:pt x="500" y="193"/>
                      </a:lnTo>
                      <a:lnTo>
                        <a:pt x="500" y="192"/>
                      </a:lnTo>
                      <a:lnTo>
                        <a:pt x="501" y="192"/>
                      </a:lnTo>
                      <a:lnTo>
                        <a:pt x="503" y="191"/>
                      </a:lnTo>
                      <a:lnTo>
                        <a:pt x="505" y="190"/>
                      </a:lnTo>
                      <a:lnTo>
                        <a:pt x="506" y="190"/>
                      </a:lnTo>
                      <a:lnTo>
                        <a:pt x="508" y="188"/>
                      </a:lnTo>
                      <a:lnTo>
                        <a:pt x="508" y="187"/>
                      </a:lnTo>
                      <a:lnTo>
                        <a:pt x="509" y="187"/>
                      </a:lnTo>
                      <a:lnTo>
                        <a:pt x="509" y="186"/>
                      </a:lnTo>
                      <a:lnTo>
                        <a:pt x="512" y="186"/>
                      </a:lnTo>
                      <a:lnTo>
                        <a:pt x="513" y="184"/>
                      </a:lnTo>
                      <a:lnTo>
                        <a:pt x="516" y="183"/>
                      </a:lnTo>
                      <a:lnTo>
                        <a:pt x="517" y="182"/>
                      </a:lnTo>
                      <a:lnTo>
                        <a:pt x="518" y="182"/>
                      </a:lnTo>
                      <a:lnTo>
                        <a:pt x="518" y="180"/>
                      </a:lnTo>
                      <a:lnTo>
                        <a:pt x="523" y="179"/>
                      </a:lnTo>
                      <a:lnTo>
                        <a:pt x="523" y="179"/>
                      </a:lnTo>
                      <a:lnTo>
                        <a:pt x="527" y="178"/>
                      </a:lnTo>
                      <a:lnTo>
                        <a:pt x="527" y="178"/>
                      </a:lnTo>
                      <a:lnTo>
                        <a:pt x="529" y="178"/>
                      </a:lnTo>
                      <a:lnTo>
                        <a:pt x="529" y="176"/>
                      </a:lnTo>
                      <a:lnTo>
                        <a:pt x="530" y="176"/>
                      </a:lnTo>
                      <a:lnTo>
                        <a:pt x="530" y="176"/>
                      </a:lnTo>
                      <a:lnTo>
                        <a:pt x="531" y="178"/>
                      </a:lnTo>
                      <a:lnTo>
                        <a:pt x="531" y="178"/>
                      </a:lnTo>
                      <a:lnTo>
                        <a:pt x="539" y="178"/>
                      </a:lnTo>
                      <a:lnTo>
                        <a:pt x="541" y="180"/>
                      </a:lnTo>
                      <a:lnTo>
                        <a:pt x="542" y="182"/>
                      </a:lnTo>
                      <a:lnTo>
                        <a:pt x="543" y="182"/>
                      </a:lnTo>
                      <a:lnTo>
                        <a:pt x="543" y="183"/>
                      </a:lnTo>
                      <a:lnTo>
                        <a:pt x="543" y="184"/>
                      </a:lnTo>
                      <a:lnTo>
                        <a:pt x="542" y="184"/>
                      </a:lnTo>
                      <a:lnTo>
                        <a:pt x="542" y="184"/>
                      </a:lnTo>
                      <a:lnTo>
                        <a:pt x="541" y="183"/>
                      </a:lnTo>
                      <a:lnTo>
                        <a:pt x="541" y="184"/>
                      </a:lnTo>
                      <a:lnTo>
                        <a:pt x="542" y="184"/>
                      </a:lnTo>
                      <a:lnTo>
                        <a:pt x="542" y="186"/>
                      </a:lnTo>
                      <a:lnTo>
                        <a:pt x="542" y="187"/>
                      </a:lnTo>
                      <a:lnTo>
                        <a:pt x="542" y="188"/>
                      </a:lnTo>
                      <a:lnTo>
                        <a:pt x="541" y="188"/>
                      </a:lnTo>
                      <a:lnTo>
                        <a:pt x="542" y="191"/>
                      </a:lnTo>
                      <a:lnTo>
                        <a:pt x="541" y="191"/>
                      </a:lnTo>
                      <a:lnTo>
                        <a:pt x="541" y="191"/>
                      </a:lnTo>
                      <a:lnTo>
                        <a:pt x="538" y="191"/>
                      </a:lnTo>
                      <a:lnTo>
                        <a:pt x="538" y="191"/>
                      </a:lnTo>
                      <a:lnTo>
                        <a:pt x="538" y="191"/>
                      </a:lnTo>
                      <a:lnTo>
                        <a:pt x="537" y="191"/>
                      </a:lnTo>
                      <a:lnTo>
                        <a:pt x="535" y="196"/>
                      </a:lnTo>
                      <a:lnTo>
                        <a:pt x="533" y="196"/>
                      </a:lnTo>
                      <a:lnTo>
                        <a:pt x="533" y="197"/>
                      </a:lnTo>
                      <a:lnTo>
                        <a:pt x="530" y="197"/>
                      </a:lnTo>
                      <a:lnTo>
                        <a:pt x="530" y="197"/>
                      </a:lnTo>
                      <a:lnTo>
                        <a:pt x="529" y="195"/>
                      </a:lnTo>
                      <a:lnTo>
                        <a:pt x="529" y="193"/>
                      </a:lnTo>
                      <a:lnTo>
                        <a:pt x="527" y="193"/>
                      </a:lnTo>
                      <a:lnTo>
                        <a:pt x="527" y="193"/>
                      </a:lnTo>
                      <a:lnTo>
                        <a:pt x="527" y="195"/>
                      </a:lnTo>
                      <a:lnTo>
                        <a:pt x="526" y="195"/>
                      </a:lnTo>
                      <a:lnTo>
                        <a:pt x="526" y="195"/>
                      </a:lnTo>
                      <a:lnTo>
                        <a:pt x="526" y="196"/>
                      </a:lnTo>
                      <a:lnTo>
                        <a:pt x="527" y="196"/>
                      </a:lnTo>
                      <a:lnTo>
                        <a:pt x="527" y="197"/>
                      </a:lnTo>
                      <a:lnTo>
                        <a:pt x="529" y="199"/>
                      </a:lnTo>
                      <a:lnTo>
                        <a:pt x="527" y="199"/>
                      </a:lnTo>
                      <a:lnTo>
                        <a:pt x="527" y="201"/>
                      </a:lnTo>
                      <a:lnTo>
                        <a:pt x="531" y="201"/>
                      </a:lnTo>
                      <a:lnTo>
                        <a:pt x="531" y="200"/>
                      </a:lnTo>
                      <a:lnTo>
                        <a:pt x="533" y="199"/>
                      </a:lnTo>
                      <a:lnTo>
                        <a:pt x="535" y="199"/>
                      </a:lnTo>
                      <a:lnTo>
                        <a:pt x="538" y="199"/>
                      </a:lnTo>
                      <a:lnTo>
                        <a:pt x="539" y="200"/>
                      </a:lnTo>
                      <a:lnTo>
                        <a:pt x="539" y="200"/>
                      </a:lnTo>
                      <a:lnTo>
                        <a:pt x="539" y="200"/>
                      </a:lnTo>
                      <a:lnTo>
                        <a:pt x="539" y="201"/>
                      </a:lnTo>
                      <a:lnTo>
                        <a:pt x="538" y="201"/>
                      </a:lnTo>
                      <a:lnTo>
                        <a:pt x="538" y="203"/>
                      </a:lnTo>
                      <a:lnTo>
                        <a:pt x="538" y="205"/>
                      </a:lnTo>
                      <a:lnTo>
                        <a:pt x="538" y="205"/>
                      </a:lnTo>
                      <a:lnTo>
                        <a:pt x="538" y="205"/>
                      </a:lnTo>
                      <a:lnTo>
                        <a:pt x="538" y="207"/>
                      </a:lnTo>
                      <a:lnTo>
                        <a:pt x="535" y="207"/>
                      </a:lnTo>
                      <a:lnTo>
                        <a:pt x="535" y="208"/>
                      </a:lnTo>
                      <a:lnTo>
                        <a:pt x="535" y="208"/>
                      </a:lnTo>
                      <a:lnTo>
                        <a:pt x="534" y="209"/>
                      </a:lnTo>
                      <a:lnTo>
                        <a:pt x="535" y="209"/>
                      </a:lnTo>
                      <a:lnTo>
                        <a:pt x="537" y="209"/>
                      </a:lnTo>
                      <a:lnTo>
                        <a:pt x="538" y="209"/>
                      </a:lnTo>
                      <a:lnTo>
                        <a:pt x="541" y="208"/>
                      </a:lnTo>
                      <a:lnTo>
                        <a:pt x="541" y="210"/>
                      </a:lnTo>
                      <a:lnTo>
                        <a:pt x="539" y="212"/>
                      </a:lnTo>
                      <a:lnTo>
                        <a:pt x="539" y="212"/>
                      </a:lnTo>
                      <a:lnTo>
                        <a:pt x="539" y="213"/>
                      </a:lnTo>
                      <a:lnTo>
                        <a:pt x="539" y="213"/>
                      </a:lnTo>
                      <a:lnTo>
                        <a:pt x="539" y="217"/>
                      </a:lnTo>
                      <a:lnTo>
                        <a:pt x="541" y="217"/>
                      </a:lnTo>
                      <a:lnTo>
                        <a:pt x="541" y="220"/>
                      </a:lnTo>
                      <a:lnTo>
                        <a:pt x="543" y="220"/>
                      </a:lnTo>
                      <a:lnTo>
                        <a:pt x="543" y="221"/>
                      </a:lnTo>
                      <a:lnTo>
                        <a:pt x="547" y="220"/>
                      </a:lnTo>
                      <a:lnTo>
                        <a:pt x="547" y="221"/>
                      </a:lnTo>
                      <a:lnTo>
                        <a:pt x="548" y="221"/>
                      </a:lnTo>
                      <a:lnTo>
                        <a:pt x="548" y="222"/>
                      </a:lnTo>
                      <a:lnTo>
                        <a:pt x="548" y="222"/>
                      </a:lnTo>
                      <a:lnTo>
                        <a:pt x="547" y="222"/>
                      </a:lnTo>
                      <a:lnTo>
                        <a:pt x="547" y="222"/>
                      </a:lnTo>
                      <a:lnTo>
                        <a:pt x="546" y="222"/>
                      </a:lnTo>
                      <a:lnTo>
                        <a:pt x="546" y="224"/>
                      </a:lnTo>
                      <a:lnTo>
                        <a:pt x="544" y="224"/>
                      </a:lnTo>
                      <a:lnTo>
                        <a:pt x="544" y="225"/>
                      </a:lnTo>
                      <a:lnTo>
                        <a:pt x="546" y="225"/>
                      </a:lnTo>
                      <a:lnTo>
                        <a:pt x="546" y="225"/>
                      </a:lnTo>
                      <a:lnTo>
                        <a:pt x="546" y="225"/>
                      </a:lnTo>
                      <a:lnTo>
                        <a:pt x="547" y="225"/>
                      </a:lnTo>
                      <a:lnTo>
                        <a:pt x="547" y="224"/>
                      </a:lnTo>
                      <a:lnTo>
                        <a:pt x="548" y="224"/>
                      </a:lnTo>
                      <a:lnTo>
                        <a:pt x="548" y="225"/>
                      </a:lnTo>
                      <a:lnTo>
                        <a:pt x="550" y="225"/>
                      </a:lnTo>
                      <a:lnTo>
                        <a:pt x="550" y="225"/>
                      </a:lnTo>
                      <a:lnTo>
                        <a:pt x="552" y="225"/>
                      </a:lnTo>
                      <a:lnTo>
                        <a:pt x="552" y="226"/>
                      </a:lnTo>
                      <a:lnTo>
                        <a:pt x="555" y="226"/>
                      </a:lnTo>
                      <a:lnTo>
                        <a:pt x="555" y="229"/>
                      </a:lnTo>
                      <a:lnTo>
                        <a:pt x="556" y="229"/>
                      </a:lnTo>
                      <a:lnTo>
                        <a:pt x="558" y="229"/>
                      </a:lnTo>
                      <a:lnTo>
                        <a:pt x="559" y="227"/>
                      </a:lnTo>
                      <a:lnTo>
                        <a:pt x="561" y="225"/>
                      </a:lnTo>
                      <a:lnTo>
                        <a:pt x="565" y="224"/>
                      </a:lnTo>
                      <a:lnTo>
                        <a:pt x="564" y="229"/>
                      </a:lnTo>
                      <a:lnTo>
                        <a:pt x="567" y="229"/>
                      </a:lnTo>
                      <a:lnTo>
                        <a:pt x="568" y="230"/>
                      </a:lnTo>
                      <a:lnTo>
                        <a:pt x="565" y="230"/>
                      </a:lnTo>
                      <a:lnTo>
                        <a:pt x="565" y="231"/>
                      </a:lnTo>
                      <a:lnTo>
                        <a:pt x="565" y="231"/>
                      </a:lnTo>
                      <a:lnTo>
                        <a:pt x="564" y="234"/>
                      </a:lnTo>
                      <a:lnTo>
                        <a:pt x="561" y="235"/>
                      </a:lnTo>
                      <a:lnTo>
                        <a:pt x="559" y="239"/>
                      </a:lnTo>
                      <a:lnTo>
                        <a:pt x="548" y="241"/>
                      </a:lnTo>
                      <a:lnTo>
                        <a:pt x="548" y="242"/>
                      </a:lnTo>
                      <a:lnTo>
                        <a:pt x="548" y="242"/>
                      </a:lnTo>
                      <a:lnTo>
                        <a:pt x="548" y="243"/>
                      </a:lnTo>
                      <a:lnTo>
                        <a:pt x="548" y="243"/>
                      </a:lnTo>
                      <a:lnTo>
                        <a:pt x="548" y="244"/>
                      </a:lnTo>
                      <a:lnTo>
                        <a:pt x="548" y="244"/>
                      </a:lnTo>
                      <a:lnTo>
                        <a:pt x="548" y="244"/>
                      </a:lnTo>
                      <a:lnTo>
                        <a:pt x="547" y="244"/>
                      </a:lnTo>
                      <a:lnTo>
                        <a:pt x="547" y="243"/>
                      </a:lnTo>
                      <a:lnTo>
                        <a:pt x="546" y="241"/>
                      </a:lnTo>
                      <a:lnTo>
                        <a:pt x="546" y="242"/>
                      </a:lnTo>
                      <a:lnTo>
                        <a:pt x="546" y="242"/>
                      </a:lnTo>
                      <a:lnTo>
                        <a:pt x="544" y="242"/>
                      </a:lnTo>
                      <a:lnTo>
                        <a:pt x="544" y="242"/>
                      </a:lnTo>
                      <a:lnTo>
                        <a:pt x="544" y="243"/>
                      </a:lnTo>
                      <a:lnTo>
                        <a:pt x="542" y="243"/>
                      </a:lnTo>
                      <a:lnTo>
                        <a:pt x="542" y="246"/>
                      </a:lnTo>
                      <a:lnTo>
                        <a:pt x="542" y="246"/>
                      </a:lnTo>
                      <a:lnTo>
                        <a:pt x="542" y="250"/>
                      </a:lnTo>
                      <a:lnTo>
                        <a:pt x="539" y="250"/>
                      </a:lnTo>
                      <a:lnTo>
                        <a:pt x="539" y="250"/>
                      </a:lnTo>
                      <a:lnTo>
                        <a:pt x="538" y="251"/>
                      </a:lnTo>
                      <a:lnTo>
                        <a:pt x="537" y="252"/>
                      </a:lnTo>
                      <a:lnTo>
                        <a:pt x="535" y="254"/>
                      </a:lnTo>
                      <a:lnTo>
                        <a:pt x="535" y="254"/>
                      </a:lnTo>
                      <a:lnTo>
                        <a:pt x="534" y="254"/>
                      </a:lnTo>
                      <a:lnTo>
                        <a:pt x="534" y="254"/>
                      </a:lnTo>
                      <a:lnTo>
                        <a:pt x="534" y="254"/>
                      </a:lnTo>
                      <a:lnTo>
                        <a:pt x="534" y="252"/>
                      </a:lnTo>
                      <a:lnTo>
                        <a:pt x="534" y="252"/>
                      </a:lnTo>
                      <a:lnTo>
                        <a:pt x="534" y="251"/>
                      </a:lnTo>
                      <a:lnTo>
                        <a:pt x="533" y="251"/>
                      </a:lnTo>
                      <a:lnTo>
                        <a:pt x="531" y="254"/>
                      </a:lnTo>
                      <a:lnTo>
                        <a:pt x="530" y="252"/>
                      </a:lnTo>
                      <a:lnTo>
                        <a:pt x="529" y="252"/>
                      </a:lnTo>
                      <a:lnTo>
                        <a:pt x="529" y="251"/>
                      </a:lnTo>
                      <a:lnTo>
                        <a:pt x="526" y="251"/>
                      </a:lnTo>
                      <a:lnTo>
                        <a:pt x="525" y="250"/>
                      </a:lnTo>
                      <a:lnTo>
                        <a:pt x="525" y="248"/>
                      </a:lnTo>
                      <a:lnTo>
                        <a:pt x="523" y="248"/>
                      </a:lnTo>
                      <a:lnTo>
                        <a:pt x="523" y="246"/>
                      </a:lnTo>
                      <a:lnTo>
                        <a:pt x="523" y="246"/>
                      </a:lnTo>
                      <a:lnTo>
                        <a:pt x="523" y="243"/>
                      </a:lnTo>
                      <a:lnTo>
                        <a:pt x="527" y="241"/>
                      </a:lnTo>
                      <a:lnTo>
                        <a:pt x="527" y="239"/>
                      </a:lnTo>
                      <a:lnTo>
                        <a:pt x="531" y="239"/>
                      </a:lnTo>
                      <a:lnTo>
                        <a:pt x="531" y="238"/>
                      </a:lnTo>
                      <a:lnTo>
                        <a:pt x="531" y="237"/>
                      </a:lnTo>
                      <a:lnTo>
                        <a:pt x="533" y="237"/>
                      </a:lnTo>
                      <a:lnTo>
                        <a:pt x="533" y="235"/>
                      </a:lnTo>
                      <a:lnTo>
                        <a:pt x="534" y="234"/>
                      </a:lnTo>
                      <a:lnTo>
                        <a:pt x="537" y="234"/>
                      </a:lnTo>
                      <a:lnTo>
                        <a:pt x="538" y="233"/>
                      </a:lnTo>
                      <a:lnTo>
                        <a:pt x="541" y="233"/>
                      </a:lnTo>
                      <a:lnTo>
                        <a:pt x="541" y="234"/>
                      </a:lnTo>
                      <a:lnTo>
                        <a:pt x="543" y="235"/>
                      </a:lnTo>
                      <a:lnTo>
                        <a:pt x="543" y="234"/>
                      </a:lnTo>
                      <a:lnTo>
                        <a:pt x="544" y="234"/>
                      </a:lnTo>
                      <a:lnTo>
                        <a:pt x="546" y="234"/>
                      </a:lnTo>
                      <a:lnTo>
                        <a:pt x="546" y="234"/>
                      </a:lnTo>
                      <a:lnTo>
                        <a:pt x="546" y="233"/>
                      </a:lnTo>
                      <a:lnTo>
                        <a:pt x="546" y="233"/>
                      </a:lnTo>
                      <a:lnTo>
                        <a:pt x="547" y="230"/>
                      </a:lnTo>
                      <a:lnTo>
                        <a:pt x="550" y="230"/>
                      </a:lnTo>
                      <a:lnTo>
                        <a:pt x="550" y="229"/>
                      </a:lnTo>
                      <a:lnTo>
                        <a:pt x="547" y="229"/>
                      </a:lnTo>
                      <a:lnTo>
                        <a:pt x="541" y="230"/>
                      </a:lnTo>
                      <a:lnTo>
                        <a:pt x="535" y="231"/>
                      </a:lnTo>
                      <a:lnTo>
                        <a:pt x="535" y="230"/>
                      </a:lnTo>
                      <a:lnTo>
                        <a:pt x="535" y="230"/>
                      </a:lnTo>
                      <a:lnTo>
                        <a:pt x="535" y="229"/>
                      </a:lnTo>
                      <a:lnTo>
                        <a:pt x="538" y="227"/>
                      </a:lnTo>
                      <a:lnTo>
                        <a:pt x="538" y="226"/>
                      </a:lnTo>
                      <a:lnTo>
                        <a:pt x="538" y="226"/>
                      </a:lnTo>
                      <a:lnTo>
                        <a:pt x="538" y="225"/>
                      </a:lnTo>
                      <a:lnTo>
                        <a:pt x="539" y="225"/>
                      </a:lnTo>
                      <a:lnTo>
                        <a:pt x="539" y="222"/>
                      </a:lnTo>
                      <a:lnTo>
                        <a:pt x="538" y="222"/>
                      </a:lnTo>
                      <a:lnTo>
                        <a:pt x="537" y="222"/>
                      </a:lnTo>
                      <a:lnTo>
                        <a:pt x="537" y="222"/>
                      </a:lnTo>
                      <a:lnTo>
                        <a:pt x="537" y="222"/>
                      </a:lnTo>
                      <a:lnTo>
                        <a:pt x="535" y="221"/>
                      </a:lnTo>
                      <a:lnTo>
                        <a:pt x="535" y="225"/>
                      </a:lnTo>
                      <a:lnTo>
                        <a:pt x="534" y="226"/>
                      </a:lnTo>
                      <a:lnTo>
                        <a:pt x="534" y="227"/>
                      </a:lnTo>
                      <a:lnTo>
                        <a:pt x="531" y="229"/>
                      </a:lnTo>
                      <a:lnTo>
                        <a:pt x="530" y="230"/>
                      </a:lnTo>
                      <a:lnTo>
                        <a:pt x="530" y="231"/>
                      </a:lnTo>
                      <a:lnTo>
                        <a:pt x="527" y="233"/>
                      </a:lnTo>
                      <a:lnTo>
                        <a:pt x="527" y="231"/>
                      </a:lnTo>
                      <a:lnTo>
                        <a:pt x="526" y="231"/>
                      </a:lnTo>
                      <a:lnTo>
                        <a:pt x="526" y="230"/>
                      </a:lnTo>
                      <a:lnTo>
                        <a:pt x="527" y="229"/>
                      </a:lnTo>
                      <a:lnTo>
                        <a:pt x="527" y="227"/>
                      </a:lnTo>
                      <a:lnTo>
                        <a:pt x="527" y="227"/>
                      </a:lnTo>
                      <a:lnTo>
                        <a:pt x="527" y="227"/>
                      </a:lnTo>
                      <a:lnTo>
                        <a:pt x="527" y="227"/>
                      </a:lnTo>
                      <a:lnTo>
                        <a:pt x="526" y="229"/>
                      </a:lnTo>
                      <a:lnTo>
                        <a:pt x="526" y="229"/>
                      </a:lnTo>
                      <a:lnTo>
                        <a:pt x="525" y="230"/>
                      </a:lnTo>
                      <a:lnTo>
                        <a:pt x="523" y="230"/>
                      </a:lnTo>
                      <a:lnTo>
                        <a:pt x="523" y="231"/>
                      </a:lnTo>
                      <a:lnTo>
                        <a:pt x="525" y="233"/>
                      </a:lnTo>
                      <a:lnTo>
                        <a:pt x="526" y="233"/>
                      </a:lnTo>
                      <a:lnTo>
                        <a:pt x="526" y="234"/>
                      </a:lnTo>
                      <a:lnTo>
                        <a:pt x="525" y="234"/>
                      </a:lnTo>
                      <a:lnTo>
                        <a:pt x="525" y="234"/>
                      </a:lnTo>
                      <a:lnTo>
                        <a:pt x="523" y="234"/>
                      </a:lnTo>
                      <a:lnTo>
                        <a:pt x="523" y="235"/>
                      </a:lnTo>
                      <a:lnTo>
                        <a:pt x="520" y="234"/>
                      </a:lnTo>
                      <a:lnTo>
                        <a:pt x="518" y="233"/>
                      </a:lnTo>
                      <a:lnTo>
                        <a:pt x="516" y="233"/>
                      </a:lnTo>
                      <a:lnTo>
                        <a:pt x="516" y="233"/>
                      </a:lnTo>
                      <a:lnTo>
                        <a:pt x="514" y="233"/>
                      </a:lnTo>
                      <a:lnTo>
                        <a:pt x="514" y="233"/>
                      </a:lnTo>
                      <a:lnTo>
                        <a:pt x="516" y="235"/>
                      </a:lnTo>
                      <a:lnTo>
                        <a:pt x="516" y="238"/>
                      </a:lnTo>
                      <a:lnTo>
                        <a:pt x="517" y="241"/>
                      </a:lnTo>
                      <a:lnTo>
                        <a:pt x="516" y="241"/>
                      </a:lnTo>
                      <a:lnTo>
                        <a:pt x="514" y="242"/>
                      </a:lnTo>
                      <a:lnTo>
                        <a:pt x="513" y="243"/>
                      </a:lnTo>
                      <a:lnTo>
                        <a:pt x="512" y="244"/>
                      </a:lnTo>
                      <a:lnTo>
                        <a:pt x="510" y="244"/>
                      </a:lnTo>
                      <a:lnTo>
                        <a:pt x="510" y="244"/>
                      </a:lnTo>
                      <a:lnTo>
                        <a:pt x="510" y="244"/>
                      </a:lnTo>
                      <a:lnTo>
                        <a:pt x="509" y="244"/>
                      </a:lnTo>
                      <a:lnTo>
                        <a:pt x="508" y="243"/>
                      </a:lnTo>
                      <a:lnTo>
                        <a:pt x="506" y="242"/>
                      </a:lnTo>
                      <a:lnTo>
                        <a:pt x="506" y="243"/>
                      </a:lnTo>
                      <a:lnTo>
                        <a:pt x="505" y="243"/>
                      </a:lnTo>
                      <a:lnTo>
                        <a:pt x="506" y="244"/>
                      </a:lnTo>
                      <a:lnTo>
                        <a:pt x="505" y="244"/>
                      </a:lnTo>
                      <a:lnTo>
                        <a:pt x="505" y="246"/>
                      </a:lnTo>
                      <a:lnTo>
                        <a:pt x="505" y="246"/>
                      </a:lnTo>
                      <a:lnTo>
                        <a:pt x="504" y="246"/>
                      </a:lnTo>
                      <a:lnTo>
                        <a:pt x="504" y="242"/>
                      </a:lnTo>
                      <a:lnTo>
                        <a:pt x="503" y="242"/>
                      </a:lnTo>
                      <a:lnTo>
                        <a:pt x="503" y="243"/>
                      </a:lnTo>
                      <a:lnTo>
                        <a:pt x="501" y="244"/>
                      </a:lnTo>
                      <a:lnTo>
                        <a:pt x="501" y="246"/>
                      </a:lnTo>
                      <a:lnTo>
                        <a:pt x="501" y="248"/>
                      </a:lnTo>
                      <a:lnTo>
                        <a:pt x="499" y="248"/>
                      </a:lnTo>
                      <a:lnTo>
                        <a:pt x="497" y="248"/>
                      </a:lnTo>
                      <a:lnTo>
                        <a:pt x="497" y="250"/>
                      </a:lnTo>
                      <a:lnTo>
                        <a:pt x="496" y="250"/>
                      </a:lnTo>
                      <a:lnTo>
                        <a:pt x="496" y="248"/>
                      </a:lnTo>
                      <a:lnTo>
                        <a:pt x="495" y="248"/>
                      </a:lnTo>
                      <a:lnTo>
                        <a:pt x="495" y="248"/>
                      </a:lnTo>
                      <a:lnTo>
                        <a:pt x="495" y="250"/>
                      </a:lnTo>
                      <a:lnTo>
                        <a:pt x="493" y="250"/>
                      </a:lnTo>
                      <a:lnTo>
                        <a:pt x="492" y="250"/>
                      </a:lnTo>
                      <a:lnTo>
                        <a:pt x="491" y="248"/>
                      </a:lnTo>
                      <a:lnTo>
                        <a:pt x="489" y="251"/>
                      </a:lnTo>
                      <a:lnTo>
                        <a:pt x="489" y="252"/>
                      </a:lnTo>
                      <a:lnTo>
                        <a:pt x="488" y="254"/>
                      </a:lnTo>
                      <a:lnTo>
                        <a:pt x="489" y="254"/>
                      </a:lnTo>
                      <a:lnTo>
                        <a:pt x="489" y="255"/>
                      </a:lnTo>
                      <a:lnTo>
                        <a:pt x="488" y="256"/>
                      </a:lnTo>
                      <a:lnTo>
                        <a:pt x="488" y="256"/>
                      </a:lnTo>
                      <a:lnTo>
                        <a:pt x="487" y="256"/>
                      </a:lnTo>
                      <a:lnTo>
                        <a:pt x="487" y="258"/>
                      </a:lnTo>
                      <a:lnTo>
                        <a:pt x="486" y="259"/>
                      </a:lnTo>
                      <a:lnTo>
                        <a:pt x="484" y="260"/>
                      </a:lnTo>
                      <a:lnTo>
                        <a:pt x="486" y="262"/>
                      </a:lnTo>
                      <a:lnTo>
                        <a:pt x="486" y="262"/>
                      </a:lnTo>
                      <a:lnTo>
                        <a:pt x="487" y="264"/>
                      </a:lnTo>
                      <a:lnTo>
                        <a:pt x="484" y="264"/>
                      </a:lnTo>
                      <a:lnTo>
                        <a:pt x="484" y="264"/>
                      </a:lnTo>
                      <a:lnTo>
                        <a:pt x="483" y="265"/>
                      </a:lnTo>
                      <a:lnTo>
                        <a:pt x="483" y="267"/>
                      </a:lnTo>
                      <a:lnTo>
                        <a:pt x="483" y="267"/>
                      </a:lnTo>
                      <a:lnTo>
                        <a:pt x="484" y="268"/>
                      </a:lnTo>
                      <a:lnTo>
                        <a:pt x="484" y="269"/>
                      </a:lnTo>
                      <a:lnTo>
                        <a:pt x="487" y="269"/>
                      </a:lnTo>
                      <a:lnTo>
                        <a:pt x="488" y="271"/>
                      </a:lnTo>
                      <a:lnTo>
                        <a:pt x="489" y="271"/>
                      </a:lnTo>
                      <a:lnTo>
                        <a:pt x="489" y="271"/>
                      </a:lnTo>
                      <a:lnTo>
                        <a:pt x="489" y="272"/>
                      </a:lnTo>
                      <a:lnTo>
                        <a:pt x="487" y="272"/>
                      </a:lnTo>
                      <a:lnTo>
                        <a:pt x="487" y="273"/>
                      </a:lnTo>
                      <a:lnTo>
                        <a:pt x="483" y="273"/>
                      </a:lnTo>
                      <a:lnTo>
                        <a:pt x="483" y="273"/>
                      </a:lnTo>
                      <a:lnTo>
                        <a:pt x="483" y="273"/>
                      </a:lnTo>
                      <a:lnTo>
                        <a:pt x="483" y="273"/>
                      </a:lnTo>
                      <a:lnTo>
                        <a:pt x="483" y="273"/>
                      </a:lnTo>
                      <a:lnTo>
                        <a:pt x="483" y="273"/>
                      </a:lnTo>
                      <a:lnTo>
                        <a:pt x="483" y="271"/>
                      </a:lnTo>
                      <a:lnTo>
                        <a:pt x="479" y="271"/>
                      </a:lnTo>
                      <a:lnTo>
                        <a:pt x="479" y="272"/>
                      </a:lnTo>
                      <a:lnTo>
                        <a:pt x="478" y="273"/>
                      </a:lnTo>
                      <a:lnTo>
                        <a:pt x="478" y="273"/>
                      </a:lnTo>
                      <a:lnTo>
                        <a:pt x="478" y="273"/>
                      </a:lnTo>
                      <a:lnTo>
                        <a:pt x="479" y="275"/>
                      </a:lnTo>
                      <a:lnTo>
                        <a:pt x="479" y="276"/>
                      </a:lnTo>
                      <a:lnTo>
                        <a:pt x="478" y="276"/>
                      </a:lnTo>
                      <a:lnTo>
                        <a:pt x="478" y="276"/>
                      </a:lnTo>
                      <a:lnTo>
                        <a:pt x="476" y="276"/>
                      </a:lnTo>
                      <a:lnTo>
                        <a:pt x="476" y="275"/>
                      </a:lnTo>
                      <a:lnTo>
                        <a:pt x="475" y="275"/>
                      </a:lnTo>
                      <a:lnTo>
                        <a:pt x="474" y="275"/>
                      </a:lnTo>
                      <a:lnTo>
                        <a:pt x="472" y="275"/>
                      </a:lnTo>
                      <a:lnTo>
                        <a:pt x="471" y="275"/>
                      </a:lnTo>
                      <a:lnTo>
                        <a:pt x="470" y="277"/>
                      </a:lnTo>
                      <a:lnTo>
                        <a:pt x="469" y="277"/>
                      </a:lnTo>
                      <a:lnTo>
                        <a:pt x="467" y="277"/>
                      </a:lnTo>
                      <a:lnTo>
                        <a:pt x="466" y="277"/>
                      </a:lnTo>
                      <a:lnTo>
                        <a:pt x="466" y="277"/>
                      </a:lnTo>
                      <a:lnTo>
                        <a:pt x="465" y="279"/>
                      </a:lnTo>
                      <a:lnTo>
                        <a:pt x="462" y="279"/>
                      </a:lnTo>
                      <a:lnTo>
                        <a:pt x="462" y="280"/>
                      </a:lnTo>
                      <a:lnTo>
                        <a:pt x="459" y="281"/>
                      </a:lnTo>
                      <a:lnTo>
                        <a:pt x="459" y="282"/>
                      </a:lnTo>
                      <a:lnTo>
                        <a:pt x="457" y="285"/>
                      </a:lnTo>
                      <a:lnTo>
                        <a:pt x="457" y="286"/>
                      </a:lnTo>
                      <a:lnTo>
                        <a:pt x="454" y="286"/>
                      </a:lnTo>
                      <a:lnTo>
                        <a:pt x="454" y="288"/>
                      </a:lnTo>
                      <a:lnTo>
                        <a:pt x="457" y="288"/>
                      </a:lnTo>
                      <a:lnTo>
                        <a:pt x="458" y="292"/>
                      </a:lnTo>
                      <a:lnTo>
                        <a:pt x="455" y="298"/>
                      </a:lnTo>
                      <a:lnTo>
                        <a:pt x="453" y="298"/>
                      </a:lnTo>
                      <a:lnTo>
                        <a:pt x="453" y="299"/>
                      </a:lnTo>
                      <a:lnTo>
                        <a:pt x="451" y="301"/>
                      </a:lnTo>
                      <a:lnTo>
                        <a:pt x="451" y="303"/>
                      </a:lnTo>
                      <a:lnTo>
                        <a:pt x="450" y="305"/>
                      </a:lnTo>
                      <a:lnTo>
                        <a:pt x="446" y="305"/>
                      </a:lnTo>
                      <a:lnTo>
                        <a:pt x="444" y="302"/>
                      </a:lnTo>
                      <a:lnTo>
                        <a:pt x="442" y="302"/>
                      </a:lnTo>
                      <a:lnTo>
                        <a:pt x="441" y="303"/>
                      </a:lnTo>
                      <a:lnTo>
                        <a:pt x="441" y="306"/>
                      </a:lnTo>
                      <a:lnTo>
                        <a:pt x="442" y="307"/>
                      </a:lnTo>
                      <a:lnTo>
                        <a:pt x="445" y="309"/>
                      </a:lnTo>
                      <a:lnTo>
                        <a:pt x="444" y="310"/>
                      </a:lnTo>
                      <a:lnTo>
                        <a:pt x="444" y="310"/>
                      </a:lnTo>
                      <a:lnTo>
                        <a:pt x="444" y="311"/>
                      </a:lnTo>
                      <a:lnTo>
                        <a:pt x="444" y="313"/>
                      </a:lnTo>
                      <a:lnTo>
                        <a:pt x="445" y="313"/>
                      </a:lnTo>
                      <a:lnTo>
                        <a:pt x="444" y="314"/>
                      </a:lnTo>
                      <a:lnTo>
                        <a:pt x="444" y="315"/>
                      </a:lnTo>
                      <a:lnTo>
                        <a:pt x="444" y="315"/>
                      </a:lnTo>
                      <a:lnTo>
                        <a:pt x="444" y="316"/>
                      </a:lnTo>
                      <a:lnTo>
                        <a:pt x="442" y="316"/>
                      </a:lnTo>
                      <a:lnTo>
                        <a:pt x="444" y="319"/>
                      </a:lnTo>
                      <a:lnTo>
                        <a:pt x="440" y="320"/>
                      </a:lnTo>
                      <a:lnTo>
                        <a:pt x="437" y="322"/>
                      </a:lnTo>
                      <a:lnTo>
                        <a:pt x="437" y="318"/>
                      </a:lnTo>
                      <a:lnTo>
                        <a:pt x="434" y="318"/>
                      </a:lnTo>
                      <a:lnTo>
                        <a:pt x="434" y="319"/>
                      </a:lnTo>
                      <a:lnTo>
                        <a:pt x="433" y="319"/>
                      </a:lnTo>
                      <a:lnTo>
                        <a:pt x="433" y="318"/>
                      </a:lnTo>
                      <a:lnTo>
                        <a:pt x="432" y="318"/>
                      </a:lnTo>
                      <a:lnTo>
                        <a:pt x="433" y="315"/>
                      </a:lnTo>
                      <a:lnTo>
                        <a:pt x="432" y="315"/>
                      </a:lnTo>
                      <a:lnTo>
                        <a:pt x="432" y="314"/>
                      </a:lnTo>
                      <a:lnTo>
                        <a:pt x="433" y="314"/>
                      </a:lnTo>
                      <a:lnTo>
                        <a:pt x="432" y="313"/>
                      </a:lnTo>
                      <a:lnTo>
                        <a:pt x="432" y="311"/>
                      </a:lnTo>
                      <a:lnTo>
                        <a:pt x="432" y="310"/>
                      </a:lnTo>
                      <a:lnTo>
                        <a:pt x="434" y="307"/>
                      </a:lnTo>
                      <a:lnTo>
                        <a:pt x="434" y="307"/>
                      </a:lnTo>
                      <a:lnTo>
                        <a:pt x="433" y="307"/>
                      </a:lnTo>
                      <a:lnTo>
                        <a:pt x="434" y="305"/>
                      </a:lnTo>
                      <a:lnTo>
                        <a:pt x="434" y="305"/>
                      </a:lnTo>
                      <a:lnTo>
                        <a:pt x="436" y="303"/>
                      </a:lnTo>
                      <a:lnTo>
                        <a:pt x="437" y="302"/>
                      </a:lnTo>
                      <a:lnTo>
                        <a:pt x="438" y="302"/>
                      </a:lnTo>
                      <a:lnTo>
                        <a:pt x="438" y="298"/>
                      </a:lnTo>
                      <a:lnTo>
                        <a:pt x="438" y="298"/>
                      </a:lnTo>
                      <a:lnTo>
                        <a:pt x="438" y="298"/>
                      </a:lnTo>
                      <a:lnTo>
                        <a:pt x="438" y="298"/>
                      </a:lnTo>
                      <a:lnTo>
                        <a:pt x="438" y="298"/>
                      </a:lnTo>
                      <a:lnTo>
                        <a:pt x="438" y="298"/>
                      </a:lnTo>
                      <a:lnTo>
                        <a:pt x="437" y="298"/>
                      </a:lnTo>
                      <a:lnTo>
                        <a:pt x="437" y="298"/>
                      </a:lnTo>
                      <a:lnTo>
                        <a:pt x="437" y="301"/>
                      </a:lnTo>
                      <a:lnTo>
                        <a:pt x="433" y="299"/>
                      </a:lnTo>
                      <a:lnTo>
                        <a:pt x="433" y="301"/>
                      </a:lnTo>
                      <a:lnTo>
                        <a:pt x="429" y="302"/>
                      </a:lnTo>
                      <a:lnTo>
                        <a:pt x="431" y="306"/>
                      </a:lnTo>
                      <a:lnTo>
                        <a:pt x="429" y="306"/>
                      </a:lnTo>
                      <a:lnTo>
                        <a:pt x="428" y="313"/>
                      </a:lnTo>
                      <a:lnTo>
                        <a:pt x="427" y="313"/>
                      </a:lnTo>
                      <a:lnTo>
                        <a:pt x="427" y="316"/>
                      </a:lnTo>
                      <a:lnTo>
                        <a:pt x="425" y="316"/>
                      </a:lnTo>
                      <a:lnTo>
                        <a:pt x="425" y="318"/>
                      </a:lnTo>
                      <a:lnTo>
                        <a:pt x="427" y="318"/>
                      </a:lnTo>
                      <a:lnTo>
                        <a:pt x="427" y="318"/>
                      </a:lnTo>
                      <a:lnTo>
                        <a:pt x="428" y="320"/>
                      </a:lnTo>
                      <a:lnTo>
                        <a:pt x="428" y="320"/>
                      </a:lnTo>
                      <a:lnTo>
                        <a:pt x="431" y="320"/>
                      </a:lnTo>
                      <a:lnTo>
                        <a:pt x="431" y="322"/>
                      </a:lnTo>
                      <a:lnTo>
                        <a:pt x="428" y="322"/>
                      </a:lnTo>
                      <a:lnTo>
                        <a:pt x="428" y="323"/>
                      </a:lnTo>
                      <a:lnTo>
                        <a:pt x="431" y="324"/>
                      </a:lnTo>
                      <a:lnTo>
                        <a:pt x="410" y="324"/>
                      </a:lnTo>
                      <a:lnTo>
                        <a:pt x="410" y="256"/>
                      </a:lnTo>
                      <a:lnTo>
                        <a:pt x="411" y="256"/>
                      </a:lnTo>
                      <a:lnTo>
                        <a:pt x="412" y="256"/>
                      </a:lnTo>
                      <a:lnTo>
                        <a:pt x="414" y="256"/>
                      </a:lnTo>
                      <a:lnTo>
                        <a:pt x="415" y="255"/>
                      </a:lnTo>
                      <a:lnTo>
                        <a:pt x="416" y="255"/>
                      </a:lnTo>
                      <a:lnTo>
                        <a:pt x="417" y="255"/>
                      </a:lnTo>
                      <a:lnTo>
                        <a:pt x="417" y="256"/>
                      </a:lnTo>
                      <a:lnTo>
                        <a:pt x="421" y="256"/>
                      </a:lnTo>
                      <a:lnTo>
                        <a:pt x="423" y="255"/>
                      </a:lnTo>
                      <a:lnTo>
                        <a:pt x="427" y="256"/>
                      </a:lnTo>
                      <a:lnTo>
                        <a:pt x="428" y="255"/>
                      </a:lnTo>
                      <a:lnTo>
                        <a:pt x="431" y="254"/>
                      </a:lnTo>
                      <a:lnTo>
                        <a:pt x="434" y="254"/>
                      </a:lnTo>
                      <a:lnTo>
                        <a:pt x="434" y="251"/>
                      </a:lnTo>
                      <a:lnTo>
                        <a:pt x="434" y="251"/>
                      </a:lnTo>
                      <a:lnTo>
                        <a:pt x="434" y="251"/>
                      </a:lnTo>
                      <a:lnTo>
                        <a:pt x="434" y="250"/>
                      </a:lnTo>
                      <a:lnTo>
                        <a:pt x="436" y="248"/>
                      </a:lnTo>
                      <a:lnTo>
                        <a:pt x="436" y="248"/>
                      </a:lnTo>
                      <a:lnTo>
                        <a:pt x="436" y="247"/>
                      </a:lnTo>
                      <a:lnTo>
                        <a:pt x="436" y="247"/>
                      </a:lnTo>
                      <a:lnTo>
                        <a:pt x="436" y="244"/>
                      </a:lnTo>
                      <a:lnTo>
                        <a:pt x="438" y="244"/>
                      </a:lnTo>
                      <a:lnTo>
                        <a:pt x="438" y="239"/>
                      </a:lnTo>
                      <a:lnTo>
                        <a:pt x="438" y="239"/>
                      </a:lnTo>
                      <a:lnTo>
                        <a:pt x="437" y="242"/>
                      </a:lnTo>
                      <a:lnTo>
                        <a:pt x="434" y="243"/>
                      </a:lnTo>
                      <a:lnTo>
                        <a:pt x="433" y="244"/>
                      </a:lnTo>
                      <a:lnTo>
                        <a:pt x="427" y="244"/>
                      </a:lnTo>
                      <a:lnTo>
                        <a:pt x="427" y="244"/>
                      </a:lnTo>
                      <a:lnTo>
                        <a:pt x="425" y="244"/>
                      </a:lnTo>
                      <a:lnTo>
                        <a:pt x="425" y="243"/>
                      </a:lnTo>
                      <a:lnTo>
                        <a:pt x="420" y="244"/>
                      </a:lnTo>
                      <a:lnTo>
                        <a:pt x="420" y="244"/>
                      </a:lnTo>
                      <a:lnTo>
                        <a:pt x="420" y="244"/>
                      </a:lnTo>
                      <a:lnTo>
                        <a:pt x="421" y="246"/>
                      </a:lnTo>
                      <a:lnTo>
                        <a:pt x="424" y="246"/>
                      </a:lnTo>
                      <a:lnTo>
                        <a:pt x="424" y="247"/>
                      </a:lnTo>
                      <a:lnTo>
                        <a:pt x="425" y="248"/>
                      </a:lnTo>
                      <a:lnTo>
                        <a:pt x="427" y="248"/>
                      </a:lnTo>
                      <a:lnTo>
                        <a:pt x="429" y="247"/>
                      </a:lnTo>
                      <a:lnTo>
                        <a:pt x="429" y="248"/>
                      </a:lnTo>
                      <a:lnTo>
                        <a:pt x="428" y="248"/>
                      </a:lnTo>
                      <a:lnTo>
                        <a:pt x="427" y="250"/>
                      </a:lnTo>
                      <a:lnTo>
                        <a:pt x="425" y="251"/>
                      </a:lnTo>
                      <a:lnTo>
                        <a:pt x="424" y="251"/>
                      </a:lnTo>
                      <a:lnTo>
                        <a:pt x="423" y="250"/>
                      </a:lnTo>
                      <a:lnTo>
                        <a:pt x="421" y="250"/>
                      </a:lnTo>
                      <a:lnTo>
                        <a:pt x="421" y="248"/>
                      </a:lnTo>
                      <a:lnTo>
                        <a:pt x="410" y="248"/>
                      </a:lnTo>
                      <a:lnTo>
                        <a:pt x="410" y="250"/>
                      </a:lnTo>
                      <a:lnTo>
                        <a:pt x="410" y="152"/>
                      </a:lnTo>
                      <a:lnTo>
                        <a:pt x="410" y="152"/>
                      </a:lnTo>
                      <a:lnTo>
                        <a:pt x="410" y="150"/>
                      </a:lnTo>
                      <a:lnTo>
                        <a:pt x="411" y="150"/>
                      </a:lnTo>
                      <a:lnTo>
                        <a:pt x="410" y="146"/>
                      </a:lnTo>
                      <a:lnTo>
                        <a:pt x="411" y="146"/>
                      </a:lnTo>
                      <a:lnTo>
                        <a:pt x="411" y="145"/>
                      </a:lnTo>
                      <a:lnTo>
                        <a:pt x="411" y="145"/>
                      </a:lnTo>
                      <a:lnTo>
                        <a:pt x="411" y="144"/>
                      </a:lnTo>
                      <a:lnTo>
                        <a:pt x="412" y="144"/>
                      </a:lnTo>
                      <a:lnTo>
                        <a:pt x="412" y="141"/>
                      </a:lnTo>
                      <a:lnTo>
                        <a:pt x="414" y="141"/>
                      </a:lnTo>
                      <a:lnTo>
                        <a:pt x="414" y="140"/>
                      </a:lnTo>
                      <a:lnTo>
                        <a:pt x="412" y="140"/>
                      </a:lnTo>
                      <a:lnTo>
                        <a:pt x="412" y="138"/>
                      </a:lnTo>
                      <a:lnTo>
                        <a:pt x="411" y="137"/>
                      </a:lnTo>
                      <a:lnTo>
                        <a:pt x="412" y="137"/>
                      </a:lnTo>
                      <a:lnTo>
                        <a:pt x="412" y="136"/>
                      </a:lnTo>
                      <a:lnTo>
                        <a:pt x="411" y="135"/>
                      </a:lnTo>
                      <a:lnTo>
                        <a:pt x="411" y="131"/>
                      </a:lnTo>
                      <a:lnTo>
                        <a:pt x="411" y="131"/>
                      </a:lnTo>
                      <a:lnTo>
                        <a:pt x="411" y="121"/>
                      </a:lnTo>
                      <a:lnTo>
                        <a:pt x="410" y="121"/>
                      </a:lnTo>
                      <a:lnTo>
                        <a:pt x="410" y="110"/>
                      </a:lnTo>
                      <a:lnTo>
                        <a:pt x="414" y="107"/>
                      </a:lnTo>
                      <a:lnTo>
                        <a:pt x="417" y="106"/>
                      </a:lnTo>
                      <a:lnTo>
                        <a:pt x="417" y="104"/>
                      </a:lnTo>
                      <a:lnTo>
                        <a:pt x="419" y="104"/>
                      </a:lnTo>
                      <a:lnTo>
                        <a:pt x="421" y="100"/>
                      </a:lnTo>
                      <a:lnTo>
                        <a:pt x="424" y="100"/>
                      </a:lnTo>
                      <a:lnTo>
                        <a:pt x="424" y="98"/>
                      </a:lnTo>
                      <a:lnTo>
                        <a:pt x="429" y="94"/>
                      </a:lnTo>
                      <a:lnTo>
                        <a:pt x="429" y="91"/>
                      </a:lnTo>
                      <a:lnTo>
                        <a:pt x="429" y="91"/>
                      </a:lnTo>
                      <a:lnTo>
                        <a:pt x="429" y="91"/>
                      </a:lnTo>
                      <a:lnTo>
                        <a:pt x="431" y="90"/>
                      </a:lnTo>
                      <a:lnTo>
                        <a:pt x="433" y="90"/>
                      </a:lnTo>
                      <a:lnTo>
                        <a:pt x="434" y="90"/>
                      </a:lnTo>
                      <a:lnTo>
                        <a:pt x="433" y="89"/>
                      </a:lnTo>
                      <a:lnTo>
                        <a:pt x="433" y="87"/>
                      </a:lnTo>
                      <a:lnTo>
                        <a:pt x="432" y="85"/>
                      </a:lnTo>
                      <a:lnTo>
                        <a:pt x="432" y="85"/>
                      </a:lnTo>
                      <a:lnTo>
                        <a:pt x="432" y="89"/>
                      </a:lnTo>
                      <a:lnTo>
                        <a:pt x="431" y="89"/>
                      </a:lnTo>
                      <a:lnTo>
                        <a:pt x="429" y="87"/>
                      </a:lnTo>
                      <a:lnTo>
                        <a:pt x="429" y="85"/>
                      </a:lnTo>
                      <a:lnTo>
                        <a:pt x="429" y="83"/>
                      </a:lnTo>
                      <a:lnTo>
                        <a:pt x="429" y="83"/>
                      </a:lnTo>
                      <a:lnTo>
                        <a:pt x="431" y="81"/>
                      </a:lnTo>
                      <a:lnTo>
                        <a:pt x="432" y="78"/>
                      </a:lnTo>
                      <a:lnTo>
                        <a:pt x="433" y="77"/>
                      </a:lnTo>
                      <a:lnTo>
                        <a:pt x="432" y="77"/>
                      </a:lnTo>
                      <a:lnTo>
                        <a:pt x="432" y="76"/>
                      </a:lnTo>
                      <a:lnTo>
                        <a:pt x="429" y="76"/>
                      </a:lnTo>
                      <a:lnTo>
                        <a:pt x="427" y="68"/>
                      </a:lnTo>
                      <a:lnTo>
                        <a:pt x="424" y="66"/>
                      </a:lnTo>
                      <a:lnTo>
                        <a:pt x="424" y="63"/>
                      </a:lnTo>
                      <a:lnTo>
                        <a:pt x="423" y="61"/>
                      </a:lnTo>
                      <a:lnTo>
                        <a:pt x="421" y="59"/>
                      </a:lnTo>
                      <a:lnTo>
                        <a:pt x="419" y="57"/>
                      </a:lnTo>
                      <a:lnTo>
                        <a:pt x="416" y="56"/>
                      </a:lnTo>
                      <a:lnTo>
                        <a:pt x="416" y="55"/>
                      </a:lnTo>
                      <a:lnTo>
                        <a:pt x="416" y="55"/>
                      </a:lnTo>
                      <a:lnTo>
                        <a:pt x="415" y="53"/>
                      </a:lnTo>
                      <a:lnTo>
                        <a:pt x="412" y="53"/>
                      </a:lnTo>
                      <a:lnTo>
                        <a:pt x="412" y="51"/>
                      </a:lnTo>
                      <a:lnTo>
                        <a:pt x="412" y="48"/>
                      </a:lnTo>
                      <a:lnTo>
                        <a:pt x="414" y="47"/>
                      </a:lnTo>
                      <a:lnTo>
                        <a:pt x="414" y="46"/>
                      </a:lnTo>
                      <a:lnTo>
                        <a:pt x="420" y="44"/>
                      </a:lnTo>
                      <a:lnTo>
                        <a:pt x="420" y="44"/>
                      </a:lnTo>
                      <a:lnTo>
                        <a:pt x="420" y="40"/>
                      </a:lnTo>
                      <a:lnTo>
                        <a:pt x="420" y="40"/>
                      </a:lnTo>
                      <a:lnTo>
                        <a:pt x="420" y="39"/>
                      </a:lnTo>
                      <a:lnTo>
                        <a:pt x="421" y="39"/>
                      </a:lnTo>
                      <a:lnTo>
                        <a:pt x="423" y="39"/>
                      </a:lnTo>
                      <a:lnTo>
                        <a:pt x="423" y="39"/>
                      </a:lnTo>
                      <a:lnTo>
                        <a:pt x="423" y="39"/>
                      </a:lnTo>
                      <a:lnTo>
                        <a:pt x="423" y="36"/>
                      </a:lnTo>
                      <a:lnTo>
                        <a:pt x="424" y="36"/>
                      </a:lnTo>
                      <a:lnTo>
                        <a:pt x="424" y="34"/>
                      </a:lnTo>
                      <a:lnTo>
                        <a:pt x="423" y="34"/>
                      </a:lnTo>
                      <a:lnTo>
                        <a:pt x="423" y="34"/>
                      </a:lnTo>
                      <a:lnTo>
                        <a:pt x="421" y="34"/>
                      </a:lnTo>
                      <a:lnTo>
                        <a:pt x="423" y="31"/>
                      </a:lnTo>
                      <a:lnTo>
                        <a:pt x="421" y="31"/>
                      </a:lnTo>
                      <a:lnTo>
                        <a:pt x="420" y="25"/>
                      </a:lnTo>
                      <a:lnTo>
                        <a:pt x="421" y="25"/>
                      </a:lnTo>
                      <a:lnTo>
                        <a:pt x="423" y="23"/>
                      </a:lnTo>
                      <a:lnTo>
                        <a:pt x="421" y="23"/>
                      </a:lnTo>
                      <a:lnTo>
                        <a:pt x="419" y="22"/>
                      </a:lnTo>
                      <a:lnTo>
                        <a:pt x="419" y="21"/>
                      </a:lnTo>
                      <a:lnTo>
                        <a:pt x="419" y="21"/>
                      </a:lnTo>
                      <a:lnTo>
                        <a:pt x="420" y="18"/>
                      </a:lnTo>
                      <a:lnTo>
                        <a:pt x="421" y="17"/>
                      </a:lnTo>
                      <a:lnTo>
                        <a:pt x="423" y="14"/>
                      </a:lnTo>
                      <a:lnTo>
                        <a:pt x="423" y="14"/>
                      </a:lnTo>
                      <a:lnTo>
                        <a:pt x="423" y="14"/>
                      </a:lnTo>
                      <a:lnTo>
                        <a:pt x="423" y="13"/>
                      </a:lnTo>
                      <a:lnTo>
                        <a:pt x="423" y="11"/>
                      </a:lnTo>
                      <a:lnTo>
                        <a:pt x="423" y="11"/>
                      </a:lnTo>
                      <a:lnTo>
                        <a:pt x="424" y="11"/>
                      </a:lnTo>
                      <a:lnTo>
                        <a:pt x="424" y="11"/>
                      </a:lnTo>
                      <a:lnTo>
                        <a:pt x="424" y="11"/>
                      </a:lnTo>
                      <a:lnTo>
                        <a:pt x="424" y="9"/>
                      </a:lnTo>
                      <a:lnTo>
                        <a:pt x="424" y="9"/>
                      </a:lnTo>
                      <a:lnTo>
                        <a:pt x="423" y="9"/>
                      </a:lnTo>
                      <a:lnTo>
                        <a:pt x="423" y="9"/>
                      </a:lnTo>
                      <a:lnTo>
                        <a:pt x="421" y="9"/>
                      </a:lnTo>
                      <a:lnTo>
                        <a:pt x="420" y="8"/>
                      </a:lnTo>
                      <a:lnTo>
                        <a:pt x="420" y="6"/>
                      </a:lnTo>
                      <a:lnTo>
                        <a:pt x="420" y="5"/>
                      </a:lnTo>
                      <a:lnTo>
                        <a:pt x="420" y="5"/>
                      </a:lnTo>
                      <a:lnTo>
                        <a:pt x="420" y="5"/>
                      </a:lnTo>
                      <a:lnTo>
                        <a:pt x="420" y="5"/>
                      </a:lnTo>
                      <a:lnTo>
                        <a:pt x="420" y="4"/>
                      </a:lnTo>
                      <a:lnTo>
                        <a:pt x="423" y="4"/>
                      </a:lnTo>
                      <a:lnTo>
                        <a:pt x="424" y="4"/>
                      </a:lnTo>
                      <a:lnTo>
                        <a:pt x="424" y="2"/>
                      </a:lnTo>
                      <a:lnTo>
                        <a:pt x="425" y="2"/>
                      </a:lnTo>
                      <a:lnTo>
                        <a:pt x="425" y="2"/>
                      </a:lnTo>
                      <a:lnTo>
                        <a:pt x="427" y="2"/>
                      </a:lnTo>
                      <a:lnTo>
                        <a:pt x="428" y="2"/>
                      </a:lnTo>
                      <a:lnTo>
                        <a:pt x="429" y="4"/>
                      </a:lnTo>
                      <a:lnTo>
                        <a:pt x="431" y="4"/>
                      </a:lnTo>
                      <a:lnTo>
                        <a:pt x="432" y="4"/>
                      </a:lnTo>
                      <a:lnTo>
                        <a:pt x="433" y="4"/>
                      </a:lnTo>
                      <a:lnTo>
                        <a:pt x="434" y="2"/>
                      </a:lnTo>
                      <a:lnTo>
                        <a:pt x="434" y="4"/>
                      </a:lnTo>
                      <a:lnTo>
                        <a:pt x="436" y="4"/>
                      </a:lnTo>
                      <a:lnTo>
                        <a:pt x="436" y="5"/>
                      </a:lnTo>
                      <a:lnTo>
                        <a:pt x="445" y="4"/>
                      </a:lnTo>
                      <a:lnTo>
                        <a:pt x="446" y="5"/>
                      </a:lnTo>
                      <a:lnTo>
                        <a:pt x="449" y="5"/>
                      </a:lnTo>
                      <a:lnTo>
                        <a:pt x="451" y="5"/>
                      </a:lnTo>
                      <a:lnTo>
                        <a:pt x="453" y="4"/>
                      </a:lnTo>
                      <a:lnTo>
                        <a:pt x="455" y="2"/>
                      </a:lnTo>
                      <a:lnTo>
                        <a:pt x="457" y="1"/>
                      </a:lnTo>
                      <a:lnTo>
                        <a:pt x="4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9">
                  <a:extLst>
                    <a:ext uri="{FF2B5EF4-FFF2-40B4-BE49-F238E27FC236}">
                      <a16:creationId xmlns="" xmlns:a16="http://schemas.microsoft.com/office/drawing/2014/main" id="{34B8F65D-DCB9-4888-BC00-40C902A953DF}"/>
                    </a:ext>
                  </a:extLst>
                </p:cNvPr>
                <p:cNvSpPr>
                  <a:spLocks noEditPoints="1"/>
                </p:cNvSpPr>
                <p:nvPr/>
              </p:nvSpPr>
              <p:spPr bwMode="auto">
                <a:xfrm>
                  <a:off x="3458403" y="1491117"/>
                  <a:ext cx="1892300" cy="1536700"/>
                </a:xfrm>
                <a:custGeom>
                  <a:avLst/>
                  <a:gdLst>
                    <a:gd name="T0" fmla="*/ 858 w 1192"/>
                    <a:gd name="T1" fmla="*/ 766 h 968"/>
                    <a:gd name="T2" fmla="*/ 874 w 1192"/>
                    <a:gd name="T3" fmla="*/ 745 h 968"/>
                    <a:gd name="T4" fmla="*/ 911 w 1192"/>
                    <a:gd name="T5" fmla="*/ 759 h 968"/>
                    <a:gd name="T6" fmla="*/ 944 w 1192"/>
                    <a:gd name="T7" fmla="*/ 765 h 968"/>
                    <a:gd name="T8" fmla="*/ 953 w 1192"/>
                    <a:gd name="T9" fmla="*/ 776 h 968"/>
                    <a:gd name="T10" fmla="*/ 974 w 1192"/>
                    <a:gd name="T11" fmla="*/ 795 h 968"/>
                    <a:gd name="T12" fmla="*/ 1001 w 1192"/>
                    <a:gd name="T13" fmla="*/ 801 h 968"/>
                    <a:gd name="T14" fmla="*/ 1039 w 1192"/>
                    <a:gd name="T15" fmla="*/ 817 h 968"/>
                    <a:gd name="T16" fmla="*/ 1050 w 1192"/>
                    <a:gd name="T17" fmla="*/ 859 h 968"/>
                    <a:gd name="T18" fmla="*/ 1036 w 1192"/>
                    <a:gd name="T19" fmla="*/ 876 h 968"/>
                    <a:gd name="T20" fmla="*/ 1023 w 1192"/>
                    <a:gd name="T21" fmla="*/ 882 h 968"/>
                    <a:gd name="T22" fmla="*/ 1048 w 1192"/>
                    <a:gd name="T23" fmla="*/ 884 h 968"/>
                    <a:gd name="T24" fmla="*/ 1088 w 1192"/>
                    <a:gd name="T25" fmla="*/ 879 h 968"/>
                    <a:gd name="T26" fmla="*/ 1108 w 1192"/>
                    <a:gd name="T27" fmla="*/ 898 h 968"/>
                    <a:gd name="T28" fmla="*/ 1146 w 1192"/>
                    <a:gd name="T29" fmla="*/ 901 h 968"/>
                    <a:gd name="T30" fmla="*/ 1184 w 1192"/>
                    <a:gd name="T31" fmla="*/ 922 h 968"/>
                    <a:gd name="T32" fmla="*/ 1187 w 1192"/>
                    <a:gd name="T33" fmla="*/ 965 h 968"/>
                    <a:gd name="T34" fmla="*/ 810 w 1192"/>
                    <a:gd name="T35" fmla="*/ 828 h 968"/>
                    <a:gd name="T36" fmla="*/ 802 w 1192"/>
                    <a:gd name="T37" fmla="*/ 780 h 968"/>
                    <a:gd name="T38" fmla="*/ 827 w 1192"/>
                    <a:gd name="T39" fmla="*/ 762 h 968"/>
                    <a:gd name="T40" fmla="*/ 858 w 1192"/>
                    <a:gd name="T41" fmla="*/ 738 h 968"/>
                    <a:gd name="T42" fmla="*/ 820 w 1192"/>
                    <a:gd name="T43" fmla="*/ 483 h 968"/>
                    <a:gd name="T44" fmla="*/ 351 w 1192"/>
                    <a:gd name="T45" fmla="*/ 258 h 968"/>
                    <a:gd name="T46" fmla="*/ 333 w 1192"/>
                    <a:gd name="T47" fmla="*/ 30 h 968"/>
                    <a:gd name="T48" fmla="*/ 136 w 1192"/>
                    <a:gd name="T49" fmla="*/ 8 h 968"/>
                    <a:gd name="T50" fmla="*/ 197 w 1192"/>
                    <a:gd name="T51" fmla="*/ 15 h 968"/>
                    <a:gd name="T52" fmla="*/ 237 w 1192"/>
                    <a:gd name="T53" fmla="*/ 21 h 968"/>
                    <a:gd name="T54" fmla="*/ 290 w 1192"/>
                    <a:gd name="T55" fmla="*/ 42 h 968"/>
                    <a:gd name="T56" fmla="*/ 311 w 1192"/>
                    <a:gd name="T57" fmla="*/ 25 h 968"/>
                    <a:gd name="T58" fmla="*/ 315 w 1192"/>
                    <a:gd name="T59" fmla="*/ 37 h 968"/>
                    <a:gd name="T60" fmla="*/ 345 w 1192"/>
                    <a:gd name="T61" fmla="*/ 21 h 968"/>
                    <a:gd name="T62" fmla="*/ 387 w 1192"/>
                    <a:gd name="T63" fmla="*/ 30 h 968"/>
                    <a:gd name="T64" fmla="*/ 395 w 1192"/>
                    <a:gd name="T65" fmla="*/ 77 h 968"/>
                    <a:gd name="T66" fmla="*/ 371 w 1192"/>
                    <a:gd name="T67" fmla="*/ 297 h 968"/>
                    <a:gd name="T68" fmla="*/ 360 w 1192"/>
                    <a:gd name="T69" fmla="*/ 278 h 968"/>
                    <a:gd name="T70" fmla="*/ 345 w 1192"/>
                    <a:gd name="T71" fmla="*/ 262 h 968"/>
                    <a:gd name="T72" fmla="*/ 335 w 1192"/>
                    <a:gd name="T73" fmla="*/ 240 h 968"/>
                    <a:gd name="T74" fmla="*/ 319 w 1192"/>
                    <a:gd name="T75" fmla="*/ 217 h 968"/>
                    <a:gd name="T76" fmla="*/ 294 w 1192"/>
                    <a:gd name="T77" fmla="*/ 189 h 968"/>
                    <a:gd name="T78" fmla="*/ 290 w 1192"/>
                    <a:gd name="T79" fmla="*/ 206 h 968"/>
                    <a:gd name="T80" fmla="*/ 260 w 1192"/>
                    <a:gd name="T81" fmla="*/ 180 h 968"/>
                    <a:gd name="T82" fmla="*/ 227 w 1192"/>
                    <a:gd name="T83" fmla="*/ 166 h 968"/>
                    <a:gd name="T84" fmla="*/ 192 w 1192"/>
                    <a:gd name="T85" fmla="*/ 153 h 968"/>
                    <a:gd name="T86" fmla="*/ 170 w 1192"/>
                    <a:gd name="T87" fmla="*/ 165 h 968"/>
                    <a:gd name="T88" fmla="*/ 146 w 1192"/>
                    <a:gd name="T89" fmla="*/ 172 h 968"/>
                    <a:gd name="T90" fmla="*/ 162 w 1192"/>
                    <a:gd name="T91" fmla="*/ 144 h 968"/>
                    <a:gd name="T92" fmla="*/ 121 w 1192"/>
                    <a:gd name="T93" fmla="*/ 174 h 968"/>
                    <a:gd name="T94" fmla="*/ 99 w 1192"/>
                    <a:gd name="T95" fmla="*/ 210 h 968"/>
                    <a:gd name="T96" fmla="*/ 66 w 1192"/>
                    <a:gd name="T97" fmla="*/ 229 h 968"/>
                    <a:gd name="T98" fmla="*/ 44 w 1192"/>
                    <a:gd name="T99" fmla="*/ 236 h 968"/>
                    <a:gd name="T100" fmla="*/ 94 w 1192"/>
                    <a:gd name="T101" fmla="*/ 191 h 968"/>
                    <a:gd name="T102" fmla="*/ 78 w 1192"/>
                    <a:gd name="T103" fmla="*/ 185 h 968"/>
                    <a:gd name="T104" fmla="*/ 53 w 1192"/>
                    <a:gd name="T105" fmla="*/ 174 h 968"/>
                    <a:gd name="T106" fmla="*/ 36 w 1192"/>
                    <a:gd name="T107" fmla="*/ 152 h 968"/>
                    <a:gd name="T108" fmla="*/ 32 w 1192"/>
                    <a:gd name="T109" fmla="*/ 131 h 968"/>
                    <a:gd name="T110" fmla="*/ 59 w 1192"/>
                    <a:gd name="T111" fmla="*/ 101 h 968"/>
                    <a:gd name="T112" fmla="*/ 9 w 1192"/>
                    <a:gd name="T113" fmla="*/ 96 h 968"/>
                    <a:gd name="T114" fmla="*/ 19 w 1192"/>
                    <a:gd name="T115" fmla="*/ 76 h 968"/>
                    <a:gd name="T116" fmla="*/ 57 w 1192"/>
                    <a:gd name="T117" fmla="*/ 83 h 968"/>
                    <a:gd name="T118" fmla="*/ 55 w 1192"/>
                    <a:gd name="T119" fmla="*/ 70 h 968"/>
                    <a:gd name="T120" fmla="*/ 13 w 1192"/>
                    <a:gd name="T121" fmla="*/ 50 h 968"/>
                    <a:gd name="T122" fmla="*/ 48 w 1192"/>
                    <a:gd name="T123" fmla="*/ 22 h 968"/>
                    <a:gd name="T124" fmla="*/ 97 w 1192"/>
                    <a:gd name="T1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2" h="968">
                      <a:moveTo>
                        <a:pt x="860" y="737"/>
                      </a:moveTo>
                      <a:lnTo>
                        <a:pt x="861" y="737"/>
                      </a:lnTo>
                      <a:lnTo>
                        <a:pt x="861" y="738"/>
                      </a:lnTo>
                      <a:lnTo>
                        <a:pt x="862" y="738"/>
                      </a:lnTo>
                      <a:lnTo>
                        <a:pt x="862" y="738"/>
                      </a:lnTo>
                      <a:lnTo>
                        <a:pt x="864" y="740"/>
                      </a:lnTo>
                      <a:lnTo>
                        <a:pt x="865" y="740"/>
                      </a:lnTo>
                      <a:lnTo>
                        <a:pt x="865" y="742"/>
                      </a:lnTo>
                      <a:lnTo>
                        <a:pt x="864" y="742"/>
                      </a:lnTo>
                      <a:lnTo>
                        <a:pt x="862" y="742"/>
                      </a:lnTo>
                      <a:lnTo>
                        <a:pt x="861" y="744"/>
                      </a:lnTo>
                      <a:lnTo>
                        <a:pt x="861" y="745"/>
                      </a:lnTo>
                      <a:lnTo>
                        <a:pt x="860" y="745"/>
                      </a:lnTo>
                      <a:lnTo>
                        <a:pt x="858" y="746"/>
                      </a:lnTo>
                      <a:lnTo>
                        <a:pt x="858" y="746"/>
                      </a:lnTo>
                      <a:lnTo>
                        <a:pt x="857" y="748"/>
                      </a:lnTo>
                      <a:lnTo>
                        <a:pt x="857" y="750"/>
                      </a:lnTo>
                      <a:lnTo>
                        <a:pt x="860" y="750"/>
                      </a:lnTo>
                      <a:lnTo>
                        <a:pt x="860" y="750"/>
                      </a:lnTo>
                      <a:lnTo>
                        <a:pt x="861" y="752"/>
                      </a:lnTo>
                      <a:lnTo>
                        <a:pt x="860" y="752"/>
                      </a:lnTo>
                      <a:lnTo>
                        <a:pt x="860" y="754"/>
                      </a:lnTo>
                      <a:lnTo>
                        <a:pt x="861" y="754"/>
                      </a:lnTo>
                      <a:lnTo>
                        <a:pt x="862" y="756"/>
                      </a:lnTo>
                      <a:lnTo>
                        <a:pt x="862" y="757"/>
                      </a:lnTo>
                      <a:lnTo>
                        <a:pt x="860" y="758"/>
                      </a:lnTo>
                      <a:lnTo>
                        <a:pt x="858" y="759"/>
                      </a:lnTo>
                      <a:lnTo>
                        <a:pt x="857" y="761"/>
                      </a:lnTo>
                      <a:lnTo>
                        <a:pt x="857" y="763"/>
                      </a:lnTo>
                      <a:lnTo>
                        <a:pt x="857" y="763"/>
                      </a:lnTo>
                      <a:lnTo>
                        <a:pt x="858" y="763"/>
                      </a:lnTo>
                      <a:lnTo>
                        <a:pt x="858" y="765"/>
                      </a:lnTo>
                      <a:lnTo>
                        <a:pt x="857" y="765"/>
                      </a:lnTo>
                      <a:lnTo>
                        <a:pt x="857" y="766"/>
                      </a:lnTo>
                      <a:lnTo>
                        <a:pt x="858" y="766"/>
                      </a:lnTo>
                      <a:lnTo>
                        <a:pt x="858" y="767"/>
                      </a:lnTo>
                      <a:lnTo>
                        <a:pt x="860" y="769"/>
                      </a:lnTo>
                      <a:lnTo>
                        <a:pt x="860" y="769"/>
                      </a:lnTo>
                      <a:lnTo>
                        <a:pt x="860" y="770"/>
                      </a:lnTo>
                      <a:lnTo>
                        <a:pt x="861" y="770"/>
                      </a:lnTo>
                      <a:lnTo>
                        <a:pt x="861" y="773"/>
                      </a:lnTo>
                      <a:lnTo>
                        <a:pt x="862" y="773"/>
                      </a:lnTo>
                      <a:lnTo>
                        <a:pt x="862" y="771"/>
                      </a:lnTo>
                      <a:lnTo>
                        <a:pt x="865" y="770"/>
                      </a:lnTo>
                      <a:lnTo>
                        <a:pt x="866" y="770"/>
                      </a:lnTo>
                      <a:lnTo>
                        <a:pt x="869" y="770"/>
                      </a:lnTo>
                      <a:lnTo>
                        <a:pt x="868" y="765"/>
                      </a:lnTo>
                      <a:lnTo>
                        <a:pt x="866" y="765"/>
                      </a:lnTo>
                      <a:lnTo>
                        <a:pt x="868" y="762"/>
                      </a:lnTo>
                      <a:lnTo>
                        <a:pt x="866" y="761"/>
                      </a:lnTo>
                      <a:lnTo>
                        <a:pt x="866" y="761"/>
                      </a:lnTo>
                      <a:lnTo>
                        <a:pt x="866" y="761"/>
                      </a:lnTo>
                      <a:lnTo>
                        <a:pt x="866" y="759"/>
                      </a:lnTo>
                      <a:lnTo>
                        <a:pt x="865" y="759"/>
                      </a:lnTo>
                      <a:lnTo>
                        <a:pt x="865" y="758"/>
                      </a:lnTo>
                      <a:lnTo>
                        <a:pt x="864" y="758"/>
                      </a:lnTo>
                      <a:lnTo>
                        <a:pt x="864" y="757"/>
                      </a:lnTo>
                      <a:lnTo>
                        <a:pt x="864" y="756"/>
                      </a:lnTo>
                      <a:lnTo>
                        <a:pt x="864" y="756"/>
                      </a:lnTo>
                      <a:lnTo>
                        <a:pt x="864" y="752"/>
                      </a:lnTo>
                      <a:lnTo>
                        <a:pt x="866" y="750"/>
                      </a:lnTo>
                      <a:lnTo>
                        <a:pt x="869" y="749"/>
                      </a:lnTo>
                      <a:lnTo>
                        <a:pt x="872" y="749"/>
                      </a:lnTo>
                      <a:lnTo>
                        <a:pt x="874" y="748"/>
                      </a:lnTo>
                      <a:lnTo>
                        <a:pt x="878" y="748"/>
                      </a:lnTo>
                      <a:lnTo>
                        <a:pt x="878" y="746"/>
                      </a:lnTo>
                      <a:lnTo>
                        <a:pt x="877" y="746"/>
                      </a:lnTo>
                      <a:lnTo>
                        <a:pt x="877" y="745"/>
                      </a:lnTo>
                      <a:lnTo>
                        <a:pt x="874" y="745"/>
                      </a:lnTo>
                      <a:lnTo>
                        <a:pt x="874" y="745"/>
                      </a:lnTo>
                      <a:lnTo>
                        <a:pt x="873" y="745"/>
                      </a:lnTo>
                      <a:lnTo>
                        <a:pt x="873" y="744"/>
                      </a:lnTo>
                      <a:lnTo>
                        <a:pt x="873" y="741"/>
                      </a:lnTo>
                      <a:lnTo>
                        <a:pt x="874" y="740"/>
                      </a:lnTo>
                      <a:lnTo>
                        <a:pt x="875" y="740"/>
                      </a:lnTo>
                      <a:lnTo>
                        <a:pt x="875" y="740"/>
                      </a:lnTo>
                      <a:lnTo>
                        <a:pt x="875" y="741"/>
                      </a:lnTo>
                      <a:lnTo>
                        <a:pt x="877" y="742"/>
                      </a:lnTo>
                      <a:lnTo>
                        <a:pt x="877" y="744"/>
                      </a:lnTo>
                      <a:lnTo>
                        <a:pt x="878" y="745"/>
                      </a:lnTo>
                      <a:lnTo>
                        <a:pt x="881" y="746"/>
                      </a:lnTo>
                      <a:lnTo>
                        <a:pt x="882" y="746"/>
                      </a:lnTo>
                      <a:lnTo>
                        <a:pt x="883" y="746"/>
                      </a:lnTo>
                      <a:lnTo>
                        <a:pt x="883" y="746"/>
                      </a:lnTo>
                      <a:lnTo>
                        <a:pt x="885" y="746"/>
                      </a:lnTo>
                      <a:lnTo>
                        <a:pt x="886" y="746"/>
                      </a:lnTo>
                      <a:lnTo>
                        <a:pt x="887" y="749"/>
                      </a:lnTo>
                      <a:lnTo>
                        <a:pt x="889" y="749"/>
                      </a:lnTo>
                      <a:lnTo>
                        <a:pt x="889" y="749"/>
                      </a:lnTo>
                      <a:lnTo>
                        <a:pt x="889" y="749"/>
                      </a:lnTo>
                      <a:lnTo>
                        <a:pt x="890" y="749"/>
                      </a:lnTo>
                      <a:lnTo>
                        <a:pt x="890" y="750"/>
                      </a:lnTo>
                      <a:lnTo>
                        <a:pt x="891" y="750"/>
                      </a:lnTo>
                      <a:lnTo>
                        <a:pt x="891" y="750"/>
                      </a:lnTo>
                      <a:lnTo>
                        <a:pt x="891" y="752"/>
                      </a:lnTo>
                      <a:lnTo>
                        <a:pt x="891" y="752"/>
                      </a:lnTo>
                      <a:lnTo>
                        <a:pt x="892" y="753"/>
                      </a:lnTo>
                      <a:lnTo>
                        <a:pt x="891" y="754"/>
                      </a:lnTo>
                      <a:lnTo>
                        <a:pt x="890" y="754"/>
                      </a:lnTo>
                      <a:lnTo>
                        <a:pt x="891" y="756"/>
                      </a:lnTo>
                      <a:lnTo>
                        <a:pt x="891" y="756"/>
                      </a:lnTo>
                      <a:lnTo>
                        <a:pt x="892" y="757"/>
                      </a:lnTo>
                      <a:lnTo>
                        <a:pt x="899" y="756"/>
                      </a:lnTo>
                      <a:lnTo>
                        <a:pt x="911" y="756"/>
                      </a:lnTo>
                      <a:lnTo>
                        <a:pt x="911" y="759"/>
                      </a:lnTo>
                      <a:lnTo>
                        <a:pt x="915" y="759"/>
                      </a:lnTo>
                      <a:lnTo>
                        <a:pt x="915" y="761"/>
                      </a:lnTo>
                      <a:lnTo>
                        <a:pt x="925" y="759"/>
                      </a:lnTo>
                      <a:lnTo>
                        <a:pt x="925" y="758"/>
                      </a:lnTo>
                      <a:lnTo>
                        <a:pt x="927" y="758"/>
                      </a:lnTo>
                      <a:lnTo>
                        <a:pt x="928" y="758"/>
                      </a:lnTo>
                      <a:lnTo>
                        <a:pt x="928" y="757"/>
                      </a:lnTo>
                      <a:lnTo>
                        <a:pt x="929" y="757"/>
                      </a:lnTo>
                      <a:lnTo>
                        <a:pt x="929" y="757"/>
                      </a:lnTo>
                      <a:lnTo>
                        <a:pt x="929" y="757"/>
                      </a:lnTo>
                      <a:lnTo>
                        <a:pt x="930" y="757"/>
                      </a:lnTo>
                      <a:lnTo>
                        <a:pt x="933" y="757"/>
                      </a:lnTo>
                      <a:lnTo>
                        <a:pt x="933" y="757"/>
                      </a:lnTo>
                      <a:lnTo>
                        <a:pt x="933" y="757"/>
                      </a:lnTo>
                      <a:lnTo>
                        <a:pt x="933" y="756"/>
                      </a:lnTo>
                      <a:lnTo>
                        <a:pt x="932" y="756"/>
                      </a:lnTo>
                      <a:lnTo>
                        <a:pt x="932" y="756"/>
                      </a:lnTo>
                      <a:lnTo>
                        <a:pt x="938" y="756"/>
                      </a:lnTo>
                      <a:lnTo>
                        <a:pt x="940" y="754"/>
                      </a:lnTo>
                      <a:lnTo>
                        <a:pt x="942" y="754"/>
                      </a:lnTo>
                      <a:lnTo>
                        <a:pt x="945" y="754"/>
                      </a:lnTo>
                      <a:lnTo>
                        <a:pt x="945" y="754"/>
                      </a:lnTo>
                      <a:lnTo>
                        <a:pt x="945" y="754"/>
                      </a:lnTo>
                      <a:lnTo>
                        <a:pt x="945" y="754"/>
                      </a:lnTo>
                      <a:lnTo>
                        <a:pt x="945" y="754"/>
                      </a:lnTo>
                      <a:lnTo>
                        <a:pt x="945" y="756"/>
                      </a:lnTo>
                      <a:lnTo>
                        <a:pt x="945" y="756"/>
                      </a:lnTo>
                      <a:lnTo>
                        <a:pt x="945" y="756"/>
                      </a:lnTo>
                      <a:lnTo>
                        <a:pt x="945" y="757"/>
                      </a:lnTo>
                      <a:lnTo>
                        <a:pt x="945" y="757"/>
                      </a:lnTo>
                      <a:lnTo>
                        <a:pt x="940" y="758"/>
                      </a:lnTo>
                      <a:lnTo>
                        <a:pt x="941" y="759"/>
                      </a:lnTo>
                      <a:lnTo>
                        <a:pt x="942" y="761"/>
                      </a:lnTo>
                      <a:lnTo>
                        <a:pt x="942" y="761"/>
                      </a:lnTo>
                      <a:lnTo>
                        <a:pt x="944" y="765"/>
                      </a:lnTo>
                      <a:lnTo>
                        <a:pt x="945" y="763"/>
                      </a:lnTo>
                      <a:lnTo>
                        <a:pt x="945" y="763"/>
                      </a:lnTo>
                      <a:lnTo>
                        <a:pt x="947" y="762"/>
                      </a:lnTo>
                      <a:lnTo>
                        <a:pt x="947" y="763"/>
                      </a:lnTo>
                      <a:lnTo>
                        <a:pt x="949" y="763"/>
                      </a:lnTo>
                      <a:lnTo>
                        <a:pt x="950" y="765"/>
                      </a:lnTo>
                      <a:lnTo>
                        <a:pt x="951" y="766"/>
                      </a:lnTo>
                      <a:lnTo>
                        <a:pt x="951" y="765"/>
                      </a:lnTo>
                      <a:lnTo>
                        <a:pt x="955" y="765"/>
                      </a:lnTo>
                      <a:lnTo>
                        <a:pt x="955" y="765"/>
                      </a:lnTo>
                      <a:lnTo>
                        <a:pt x="957" y="766"/>
                      </a:lnTo>
                      <a:lnTo>
                        <a:pt x="957" y="767"/>
                      </a:lnTo>
                      <a:lnTo>
                        <a:pt x="955" y="769"/>
                      </a:lnTo>
                      <a:lnTo>
                        <a:pt x="955" y="769"/>
                      </a:lnTo>
                      <a:lnTo>
                        <a:pt x="955" y="770"/>
                      </a:lnTo>
                      <a:lnTo>
                        <a:pt x="954" y="770"/>
                      </a:lnTo>
                      <a:lnTo>
                        <a:pt x="954" y="774"/>
                      </a:lnTo>
                      <a:lnTo>
                        <a:pt x="954" y="774"/>
                      </a:lnTo>
                      <a:lnTo>
                        <a:pt x="953" y="774"/>
                      </a:lnTo>
                      <a:lnTo>
                        <a:pt x="953" y="774"/>
                      </a:lnTo>
                      <a:lnTo>
                        <a:pt x="953" y="774"/>
                      </a:lnTo>
                      <a:lnTo>
                        <a:pt x="953" y="775"/>
                      </a:lnTo>
                      <a:lnTo>
                        <a:pt x="945" y="775"/>
                      </a:lnTo>
                      <a:lnTo>
                        <a:pt x="945" y="775"/>
                      </a:lnTo>
                      <a:lnTo>
                        <a:pt x="944" y="775"/>
                      </a:lnTo>
                      <a:lnTo>
                        <a:pt x="944" y="778"/>
                      </a:lnTo>
                      <a:lnTo>
                        <a:pt x="942" y="779"/>
                      </a:lnTo>
                      <a:lnTo>
                        <a:pt x="942" y="779"/>
                      </a:lnTo>
                      <a:lnTo>
                        <a:pt x="942" y="779"/>
                      </a:lnTo>
                      <a:lnTo>
                        <a:pt x="944" y="779"/>
                      </a:lnTo>
                      <a:lnTo>
                        <a:pt x="946" y="778"/>
                      </a:lnTo>
                      <a:lnTo>
                        <a:pt x="947" y="776"/>
                      </a:lnTo>
                      <a:lnTo>
                        <a:pt x="951" y="776"/>
                      </a:lnTo>
                      <a:lnTo>
                        <a:pt x="951" y="776"/>
                      </a:lnTo>
                      <a:lnTo>
                        <a:pt x="953" y="776"/>
                      </a:lnTo>
                      <a:lnTo>
                        <a:pt x="953" y="775"/>
                      </a:lnTo>
                      <a:lnTo>
                        <a:pt x="958" y="776"/>
                      </a:lnTo>
                      <a:lnTo>
                        <a:pt x="958" y="775"/>
                      </a:lnTo>
                      <a:lnTo>
                        <a:pt x="962" y="775"/>
                      </a:lnTo>
                      <a:lnTo>
                        <a:pt x="962" y="776"/>
                      </a:lnTo>
                      <a:lnTo>
                        <a:pt x="964" y="776"/>
                      </a:lnTo>
                      <a:lnTo>
                        <a:pt x="964" y="776"/>
                      </a:lnTo>
                      <a:lnTo>
                        <a:pt x="964" y="776"/>
                      </a:lnTo>
                      <a:lnTo>
                        <a:pt x="964" y="776"/>
                      </a:lnTo>
                      <a:lnTo>
                        <a:pt x="966" y="776"/>
                      </a:lnTo>
                      <a:lnTo>
                        <a:pt x="967" y="776"/>
                      </a:lnTo>
                      <a:lnTo>
                        <a:pt x="967" y="776"/>
                      </a:lnTo>
                      <a:lnTo>
                        <a:pt x="967" y="778"/>
                      </a:lnTo>
                      <a:lnTo>
                        <a:pt x="967" y="778"/>
                      </a:lnTo>
                      <a:lnTo>
                        <a:pt x="967" y="778"/>
                      </a:lnTo>
                      <a:lnTo>
                        <a:pt x="968" y="778"/>
                      </a:lnTo>
                      <a:lnTo>
                        <a:pt x="968" y="779"/>
                      </a:lnTo>
                      <a:lnTo>
                        <a:pt x="970" y="780"/>
                      </a:lnTo>
                      <a:lnTo>
                        <a:pt x="970" y="780"/>
                      </a:lnTo>
                      <a:lnTo>
                        <a:pt x="971" y="780"/>
                      </a:lnTo>
                      <a:lnTo>
                        <a:pt x="971" y="780"/>
                      </a:lnTo>
                      <a:lnTo>
                        <a:pt x="972" y="782"/>
                      </a:lnTo>
                      <a:lnTo>
                        <a:pt x="974" y="782"/>
                      </a:lnTo>
                      <a:lnTo>
                        <a:pt x="974" y="783"/>
                      </a:lnTo>
                      <a:lnTo>
                        <a:pt x="975" y="784"/>
                      </a:lnTo>
                      <a:lnTo>
                        <a:pt x="975" y="784"/>
                      </a:lnTo>
                      <a:lnTo>
                        <a:pt x="976" y="786"/>
                      </a:lnTo>
                      <a:lnTo>
                        <a:pt x="976" y="786"/>
                      </a:lnTo>
                      <a:lnTo>
                        <a:pt x="976" y="786"/>
                      </a:lnTo>
                      <a:lnTo>
                        <a:pt x="978" y="786"/>
                      </a:lnTo>
                      <a:lnTo>
                        <a:pt x="978" y="790"/>
                      </a:lnTo>
                      <a:lnTo>
                        <a:pt x="976" y="792"/>
                      </a:lnTo>
                      <a:lnTo>
                        <a:pt x="975" y="793"/>
                      </a:lnTo>
                      <a:lnTo>
                        <a:pt x="975" y="795"/>
                      </a:lnTo>
                      <a:lnTo>
                        <a:pt x="974" y="795"/>
                      </a:lnTo>
                      <a:lnTo>
                        <a:pt x="972" y="795"/>
                      </a:lnTo>
                      <a:lnTo>
                        <a:pt x="974" y="799"/>
                      </a:lnTo>
                      <a:lnTo>
                        <a:pt x="974" y="799"/>
                      </a:lnTo>
                      <a:lnTo>
                        <a:pt x="975" y="797"/>
                      </a:lnTo>
                      <a:lnTo>
                        <a:pt x="975" y="797"/>
                      </a:lnTo>
                      <a:lnTo>
                        <a:pt x="976" y="797"/>
                      </a:lnTo>
                      <a:lnTo>
                        <a:pt x="976" y="800"/>
                      </a:lnTo>
                      <a:lnTo>
                        <a:pt x="978" y="800"/>
                      </a:lnTo>
                      <a:lnTo>
                        <a:pt x="978" y="796"/>
                      </a:lnTo>
                      <a:lnTo>
                        <a:pt x="978" y="795"/>
                      </a:lnTo>
                      <a:lnTo>
                        <a:pt x="979" y="792"/>
                      </a:lnTo>
                      <a:lnTo>
                        <a:pt x="979" y="792"/>
                      </a:lnTo>
                      <a:lnTo>
                        <a:pt x="979" y="792"/>
                      </a:lnTo>
                      <a:lnTo>
                        <a:pt x="980" y="793"/>
                      </a:lnTo>
                      <a:lnTo>
                        <a:pt x="983" y="792"/>
                      </a:lnTo>
                      <a:lnTo>
                        <a:pt x="983" y="793"/>
                      </a:lnTo>
                      <a:lnTo>
                        <a:pt x="984" y="793"/>
                      </a:lnTo>
                      <a:lnTo>
                        <a:pt x="985" y="795"/>
                      </a:lnTo>
                      <a:lnTo>
                        <a:pt x="985" y="795"/>
                      </a:lnTo>
                      <a:lnTo>
                        <a:pt x="988" y="796"/>
                      </a:lnTo>
                      <a:lnTo>
                        <a:pt x="989" y="797"/>
                      </a:lnTo>
                      <a:lnTo>
                        <a:pt x="991" y="797"/>
                      </a:lnTo>
                      <a:lnTo>
                        <a:pt x="992" y="804"/>
                      </a:lnTo>
                      <a:lnTo>
                        <a:pt x="993" y="804"/>
                      </a:lnTo>
                      <a:lnTo>
                        <a:pt x="993" y="801"/>
                      </a:lnTo>
                      <a:lnTo>
                        <a:pt x="993" y="800"/>
                      </a:lnTo>
                      <a:lnTo>
                        <a:pt x="995" y="800"/>
                      </a:lnTo>
                      <a:lnTo>
                        <a:pt x="996" y="800"/>
                      </a:lnTo>
                      <a:lnTo>
                        <a:pt x="996" y="800"/>
                      </a:lnTo>
                      <a:lnTo>
                        <a:pt x="996" y="800"/>
                      </a:lnTo>
                      <a:lnTo>
                        <a:pt x="997" y="800"/>
                      </a:lnTo>
                      <a:lnTo>
                        <a:pt x="997" y="800"/>
                      </a:lnTo>
                      <a:lnTo>
                        <a:pt x="997" y="800"/>
                      </a:lnTo>
                      <a:lnTo>
                        <a:pt x="1001" y="800"/>
                      </a:lnTo>
                      <a:lnTo>
                        <a:pt x="1001" y="801"/>
                      </a:lnTo>
                      <a:lnTo>
                        <a:pt x="1008" y="800"/>
                      </a:lnTo>
                      <a:lnTo>
                        <a:pt x="1008" y="799"/>
                      </a:lnTo>
                      <a:lnTo>
                        <a:pt x="1009" y="800"/>
                      </a:lnTo>
                      <a:lnTo>
                        <a:pt x="1009" y="799"/>
                      </a:lnTo>
                      <a:lnTo>
                        <a:pt x="1012" y="799"/>
                      </a:lnTo>
                      <a:lnTo>
                        <a:pt x="1013" y="800"/>
                      </a:lnTo>
                      <a:lnTo>
                        <a:pt x="1014" y="800"/>
                      </a:lnTo>
                      <a:lnTo>
                        <a:pt x="1016" y="800"/>
                      </a:lnTo>
                      <a:lnTo>
                        <a:pt x="1016" y="804"/>
                      </a:lnTo>
                      <a:lnTo>
                        <a:pt x="1016" y="804"/>
                      </a:lnTo>
                      <a:lnTo>
                        <a:pt x="1016" y="801"/>
                      </a:lnTo>
                      <a:lnTo>
                        <a:pt x="1017" y="801"/>
                      </a:lnTo>
                      <a:lnTo>
                        <a:pt x="1018" y="804"/>
                      </a:lnTo>
                      <a:lnTo>
                        <a:pt x="1018" y="804"/>
                      </a:lnTo>
                      <a:lnTo>
                        <a:pt x="1019" y="804"/>
                      </a:lnTo>
                      <a:lnTo>
                        <a:pt x="1021" y="803"/>
                      </a:lnTo>
                      <a:lnTo>
                        <a:pt x="1022" y="803"/>
                      </a:lnTo>
                      <a:lnTo>
                        <a:pt x="1022" y="804"/>
                      </a:lnTo>
                      <a:lnTo>
                        <a:pt x="1023" y="804"/>
                      </a:lnTo>
                      <a:lnTo>
                        <a:pt x="1023" y="804"/>
                      </a:lnTo>
                      <a:lnTo>
                        <a:pt x="1026" y="805"/>
                      </a:lnTo>
                      <a:lnTo>
                        <a:pt x="1029" y="807"/>
                      </a:lnTo>
                      <a:lnTo>
                        <a:pt x="1030" y="808"/>
                      </a:lnTo>
                      <a:lnTo>
                        <a:pt x="1031" y="808"/>
                      </a:lnTo>
                      <a:lnTo>
                        <a:pt x="1031" y="809"/>
                      </a:lnTo>
                      <a:lnTo>
                        <a:pt x="1033" y="809"/>
                      </a:lnTo>
                      <a:lnTo>
                        <a:pt x="1033" y="810"/>
                      </a:lnTo>
                      <a:lnTo>
                        <a:pt x="1033" y="810"/>
                      </a:lnTo>
                      <a:lnTo>
                        <a:pt x="1034" y="813"/>
                      </a:lnTo>
                      <a:lnTo>
                        <a:pt x="1035" y="813"/>
                      </a:lnTo>
                      <a:lnTo>
                        <a:pt x="1035" y="814"/>
                      </a:lnTo>
                      <a:lnTo>
                        <a:pt x="1036" y="814"/>
                      </a:lnTo>
                      <a:lnTo>
                        <a:pt x="1036" y="816"/>
                      </a:lnTo>
                      <a:lnTo>
                        <a:pt x="1039" y="816"/>
                      </a:lnTo>
                      <a:lnTo>
                        <a:pt x="1039" y="817"/>
                      </a:lnTo>
                      <a:lnTo>
                        <a:pt x="1040" y="818"/>
                      </a:lnTo>
                      <a:lnTo>
                        <a:pt x="1040" y="820"/>
                      </a:lnTo>
                      <a:lnTo>
                        <a:pt x="1040" y="821"/>
                      </a:lnTo>
                      <a:lnTo>
                        <a:pt x="1043" y="821"/>
                      </a:lnTo>
                      <a:lnTo>
                        <a:pt x="1043" y="824"/>
                      </a:lnTo>
                      <a:lnTo>
                        <a:pt x="1043" y="824"/>
                      </a:lnTo>
                      <a:lnTo>
                        <a:pt x="1044" y="828"/>
                      </a:lnTo>
                      <a:lnTo>
                        <a:pt x="1046" y="828"/>
                      </a:lnTo>
                      <a:lnTo>
                        <a:pt x="1046" y="830"/>
                      </a:lnTo>
                      <a:lnTo>
                        <a:pt x="1047" y="830"/>
                      </a:lnTo>
                      <a:lnTo>
                        <a:pt x="1047" y="831"/>
                      </a:lnTo>
                      <a:lnTo>
                        <a:pt x="1047" y="831"/>
                      </a:lnTo>
                      <a:lnTo>
                        <a:pt x="1047" y="837"/>
                      </a:lnTo>
                      <a:lnTo>
                        <a:pt x="1047" y="837"/>
                      </a:lnTo>
                      <a:lnTo>
                        <a:pt x="1047" y="838"/>
                      </a:lnTo>
                      <a:lnTo>
                        <a:pt x="1048" y="838"/>
                      </a:lnTo>
                      <a:lnTo>
                        <a:pt x="1050" y="845"/>
                      </a:lnTo>
                      <a:lnTo>
                        <a:pt x="1048" y="845"/>
                      </a:lnTo>
                      <a:lnTo>
                        <a:pt x="1048" y="845"/>
                      </a:lnTo>
                      <a:lnTo>
                        <a:pt x="1048" y="846"/>
                      </a:lnTo>
                      <a:lnTo>
                        <a:pt x="1050" y="846"/>
                      </a:lnTo>
                      <a:lnTo>
                        <a:pt x="1050" y="845"/>
                      </a:lnTo>
                      <a:lnTo>
                        <a:pt x="1053" y="845"/>
                      </a:lnTo>
                      <a:lnTo>
                        <a:pt x="1055" y="846"/>
                      </a:lnTo>
                      <a:lnTo>
                        <a:pt x="1055" y="848"/>
                      </a:lnTo>
                      <a:lnTo>
                        <a:pt x="1055" y="848"/>
                      </a:lnTo>
                      <a:lnTo>
                        <a:pt x="1053" y="848"/>
                      </a:lnTo>
                      <a:lnTo>
                        <a:pt x="1053" y="850"/>
                      </a:lnTo>
                      <a:lnTo>
                        <a:pt x="1050" y="851"/>
                      </a:lnTo>
                      <a:lnTo>
                        <a:pt x="1050" y="852"/>
                      </a:lnTo>
                      <a:lnTo>
                        <a:pt x="1051" y="852"/>
                      </a:lnTo>
                      <a:lnTo>
                        <a:pt x="1052" y="852"/>
                      </a:lnTo>
                      <a:lnTo>
                        <a:pt x="1052" y="855"/>
                      </a:lnTo>
                      <a:lnTo>
                        <a:pt x="1051" y="856"/>
                      </a:lnTo>
                      <a:lnTo>
                        <a:pt x="1050" y="859"/>
                      </a:lnTo>
                      <a:lnTo>
                        <a:pt x="1052" y="859"/>
                      </a:lnTo>
                      <a:lnTo>
                        <a:pt x="1051" y="856"/>
                      </a:lnTo>
                      <a:lnTo>
                        <a:pt x="1052" y="856"/>
                      </a:lnTo>
                      <a:lnTo>
                        <a:pt x="1052" y="855"/>
                      </a:lnTo>
                      <a:lnTo>
                        <a:pt x="1053" y="855"/>
                      </a:lnTo>
                      <a:lnTo>
                        <a:pt x="1056" y="855"/>
                      </a:lnTo>
                      <a:lnTo>
                        <a:pt x="1055" y="860"/>
                      </a:lnTo>
                      <a:lnTo>
                        <a:pt x="1053" y="860"/>
                      </a:lnTo>
                      <a:lnTo>
                        <a:pt x="1052" y="859"/>
                      </a:lnTo>
                      <a:lnTo>
                        <a:pt x="1052" y="859"/>
                      </a:lnTo>
                      <a:lnTo>
                        <a:pt x="1052" y="860"/>
                      </a:lnTo>
                      <a:lnTo>
                        <a:pt x="1052" y="860"/>
                      </a:lnTo>
                      <a:lnTo>
                        <a:pt x="1052" y="863"/>
                      </a:lnTo>
                      <a:lnTo>
                        <a:pt x="1055" y="864"/>
                      </a:lnTo>
                      <a:lnTo>
                        <a:pt x="1055" y="865"/>
                      </a:lnTo>
                      <a:lnTo>
                        <a:pt x="1053" y="865"/>
                      </a:lnTo>
                      <a:lnTo>
                        <a:pt x="1053" y="865"/>
                      </a:lnTo>
                      <a:lnTo>
                        <a:pt x="1050" y="867"/>
                      </a:lnTo>
                      <a:lnTo>
                        <a:pt x="1047" y="863"/>
                      </a:lnTo>
                      <a:lnTo>
                        <a:pt x="1048" y="863"/>
                      </a:lnTo>
                      <a:lnTo>
                        <a:pt x="1048" y="862"/>
                      </a:lnTo>
                      <a:lnTo>
                        <a:pt x="1048" y="860"/>
                      </a:lnTo>
                      <a:lnTo>
                        <a:pt x="1048" y="860"/>
                      </a:lnTo>
                      <a:lnTo>
                        <a:pt x="1044" y="865"/>
                      </a:lnTo>
                      <a:lnTo>
                        <a:pt x="1043" y="865"/>
                      </a:lnTo>
                      <a:lnTo>
                        <a:pt x="1042" y="867"/>
                      </a:lnTo>
                      <a:lnTo>
                        <a:pt x="1042" y="867"/>
                      </a:lnTo>
                      <a:lnTo>
                        <a:pt x="1042" y="868"/>
                      </a:lnTo>
                      <a:lnTo>
                        <a:pt x="1040" y="868"/>
                      </a:lnTo>
                      <a:lnTo>
                        <a:pt x="1040" y="869"/>
                      </a:lnTo>
                      <a:lnTo>
                        <a:pt x="1040" y="869"/>
                      </a:lnTo>
                      <a:lnTo>
                        <a:pt x="1040" y="872"/>
                      </a:lnTo>
                      <a:lnTo>
                        <a:pt x="1038" y="873"/>
                      </a:lnTo>
                      <a:lnTo>
                        <a:pt x="1038" y="875"/>
                      </a:lnTo>
                      <a:lnTo>
                        <a:pt x="1036" y="876"/>
                      </a:lnTo>
                      <a:lnTo>
                        <a:pt x="1036" y="879"/>
                      </a:lnTo>
                      <a:lnTo>
                        <a:pt x="1034" y="879"/>
                      </a:lnTo>
                      <a:lnTo>
                        <a:pt x="1033" y="879"/>
                      </a:lnTo>
                      <a:lnTo>
                        <a:pt x="1031" y="880"/>
                      </a:lnTo>
                      <a:lnTo>
                        <a:pt x="1030" y="880"/>
                      </a:lnTo>
                      <a:lnTo>
                        <a:pt x="1029" y="880"/>
                      </a:lnTo>
                      <a:lnTo>
                        <a:pt x="1029" y="881"/>
                      </a:lnTo>
                      <a:lnTo>
                        <a:pt x="1025" y="881"/>
                      </a:lnTo>
                      <a:lnTo>
                        <a:pt x="1025" y="881"/>
                      </a:lnTo>
                      <a:lnTo>
                        <a:pt x="1022" y="882"/>
                      </a:lnTo>
                      <a:lnTo>
                        <a:pt x="1022" y="882"/>
                      </a:lnTo>
                      <a:lnTo>
                        <a:pt x="1019" y="884"/>
                      </a:lnTo>
                      <a:lnTo>
                        <a:pt x="1019" y="885"/>
                      </a:lnTo>
                      <a:lnTo>
                        <a:pt x="1018" y="888"/>
                      </a:lnTo>
                      <a:lnTo>
                        <a:pt x="1016" y="889"/>
                      </a:lnTo>
                      <a:lnTo>
                        <a:pt x="1016" y="889"/>
                      </a:lnTo>
                      <a:lnTo>
                        <a:pt x="1009" y="889"/>
                      </a:lnTo>
                      <a:lnTo>
                        <a:pt x="1008" y="889"/>
                      </a:lnTo>
                      <a:lnTo>
                        <a:pt x="1006" y="889"/>
                      </a:lnTo>
                      <a:lnTo>
                        <a:pt x="1004" y="889"/>
                      </a:lnTo>
                      <a:lnTo>
                        <a:pt x="1002" y="890"/>
                      </a:lnTo>
                      <a:lnTo>
                        <a:pt x="1000" y="890"/>
                      </a:lnTo>
                      <a:lnTo>
                        <a:pt x="1000" y="890"/>
                      </a:lnTo>
                      <a:lnTo>
                        <a:pt x="1001" y="890"/>
                      </a:lnTo>
                      <a:lnTo>
                        <a:pt x="1002" y="890"/>
                      </a:lnTo>
                      <a:lnTo>
                        <a:pt x="1005" y="890"/>
                      </a:lnTo>
                      <a:lnTo>
                        <a:pt x="1008" y="890"/>
                      </a:lnTo>
                      <a:lnTo>
                        <a:pt x="1012" y="890"/>
                      </a:lnTo>
                      <a:lnTo>
                        <a:pt x="1017" y="890"/>
                      </a:lnTo>
                      <a:lnTo>
                        <a:pt x="1018" y="888"/>
                      </a:lnTo>
                      <a:lnTo>
                        <a:pt x="1021" y="886"/>
                      </a:lnTo>
                      <a:lnTo>
                        <a:pt x="1021" y="884"/>
                      </a:lnTo>
                      <a:lnTo>
                        <a:pt x="1022" y="884"/>
                      </a:lnTo>
                      <a:lnTo>
                        <a:pt x="1022" y="882"/>
                      </a:lnTo>
                      <a:lnTo>
                        <a:pt x="1023" y="882"/>
                      </a:lnTo>
                      <a:lnTo>
                        <a:pt x="1023" y="882"/>
                      </a:lnTo>
                      <a:lnTo>
                        <a:pt x="1029" y="881"/>
                      </a:lnTo>
                      <a:lnTo>
                        <a:pt x="1029" y="881"/>
                      </a:lnTo>
                      <a:lnTo>
                        <a:pt x="1030" y="881"/>
                      </a:lnTo>
                      <a:lnTo>
                        <a:pt x="1030" y="880"/>
                      </a:lnTo>
                      <a:lnTo>
                        <a:pt x="1033" y="880"/>
                      </a:lnTo>
                      <a:lnTo>
                        <a:pt x="1034" y="880"/>
                      </a:lnTo>
                      <a:lnTo>
                        <a:pt x="1034" y="879"/>
                      </a:lnTo>
                      <a:lnTo>
                        <a:pt x="1035" y="879"/>
                      </a:lnTo>
                      <a:lnTo>
                        <a:pt x="1038" y="879"/>
                      </a:lnTo>
                      <a:lnTo>
                        <a:pt x="1039" y="881"/>
                      </a:lnTo>
                      <a:lnTo>
                        <a:pt x="1039" y="885"/>
                      </a:lnTo>
                      <a:lnTo>
                        <a:pt x="1039" y="888"/>
                      </a:lnTo>
                      <a:lnTo>
                        <a:pt x="1038" y="888"/>
                      </a:lnTo>
                      <a:lnTo>
                        <a:pt x="1038" y="890"/>
                      </a:lnTo>
                      <a:lnTo>
                        <a:pt x="1038" y="890"/>
                      </a:lnTo>
                      <a:lnTo>
                        <a:pt x="1038" y="890"/>
                      </a:lnTo>
                      <a:lnTo>
                        <a:pt x="1038" y="890"/>
                      </a:lnTo>
                      <a:lnTo>
                        <a:pt x="1039" y="889"/>
                      </a:lnTo>
                      <a:lnTo>
                        <a:pt x="1039" y="888"/>
                      </a:lnTo>
                      <a:lnTo>
                        <a:pt x="1040" y="888"/>
                      </a:lnTo>
                      <a:lnTo>
                        <a:pt x="1040" y="881"/>
                      </a:lnTo>
                      <a:lnTo>
                        <a:pt x="1040" y="881"/>
                      </a:lnTo>
                      <a:lnTo>
                        <a:pt x="1040" y="880"/>
                      </a:lnTo>
                      <a:lnTo>
                        <a:pt x="1040" y="880"/>
                      </a:lnTo>
                      <a:lnTo>
                        <a:pt x="1043" y="879"/>
                      </a:lnTo>
                      <a:lnTo>
                        <a:pt x="1044" y="877"/>
                      </a:lnTo>
                      <a:lnTo>
                        <a:pt x="1044" y="877"/>
                      </a:lnTo>
                      <a:lnTo>
                        <a:pt x="1046" y="877"/>
                      </a:lnTo>
                      <a:lnTo>
                        <a:pt x="1046" y="877"/>
                      </a:lnTo>
                      <a:lnTo>
                        <a:pt x="1047" y="877"/>
                      </a:lnTo>
                      <a:lnTo>
                        <a:pt x="1047" y="880"/>
                      </a:lnTo>
                      <a:lnTo>
                        <a:pt x="1047" y="880"/>
                      </a:lnTo>
                      <a:lnTo>
                        <a:pt x="1047" y="881"/>
                      </a:lnTo>
                      <a:lnTo>
                        <a:pt x="1048" y="884"/>
                      </a:lnTo>
                      <a:lnTo>
                        <a:pt x="1051" y="885"/>
                      </a:lnTo>
                      <a:lnTo>
                        <a:pt x="1051" y="886"/>
                      </a:lnTo>
                      <a:lnTo>
                        <a:pt x="1055" y="886"/>
                      </a:lnTo>
                      <a:lnTo>
                        <a:pt x="1055" y="885"/>
                      </a:lnTo>
                      <a:lnTo>
                        <a:pt x="1059" y="885"/>
                      </a:lnTo>
                      <a:lnTo>
                        <a:pt x="1059" y="885"/>
                      </a:lnTo>
                      <a:lnTo>
                        <a:pt x="1059" y="885"/>
                      </a:lnTo>
                      <a:lnTo>
                        <a:pt x="1059" y="885"/>
                      </a:lnTo>
                      <a:lnTo>
                        <a:pt x="1059" y="885"/>
                      </a:lnTo>
                      <a:lnTo>
                        <a:pt x="1060" y="885"/>
                      </a:lnTo>
                      <a:lnTo>
                        <a:pt x="1063" y="885"/>
                      </a:lnTo>
                      <a:lnTo>
                        <a:pt x="1063" y="886"/>
                      </a:lnTo>
                      <a:lnTo>
                        <a:pt x="1064" y="886"/>
                      </a:lnTo>
                      <a:lnTo>
                        <a:pt x="1064" y="885"/>
                      </a:lnTo>
                      <a:lnTo>
                        <a:pt x="1067" y="882"/>
                      </a:lnTo>
                      <a:lnTo>
                        <a:pt x="1067" y="881"/>
                      </a:lnTo>
                      <a:lnTo>
                        <a:pt x="1071" y="881"/>
                      </a:lnTo>
                      <a:lnTo>
                        <a:pt x="1071" y="880"/>
                      </a:lnTo>
                      <a:lnTo>
                        <a:pt x="1069" y="880"/>
                      </a:lnTo>
                      <a:lnTo>
                        <a:pt x="1069" y="879"/>
                      </a:lnTo>
                      <a:lnTo>
                        <a:pt x="1068" y="879"/>
                      </a:lnTo>
                      <a:lnTo>
                        <a:pt x="1069" y="877"/>
                      </a:lnTo>
                      <a:lnTo>
                        <a:pt x="1069" y="877"/>
                      </a:lnTo>
                      <a:lnTo>
                        <a:pt x="1069" y="877"/>
                      </a:lnTo>
                      <a:lnTo>
                        <a:pt x="1071" y="876"/>
                      </a:lnTo>
                      <a:lnTo>
                        <a:pt x="1072" y="876"/>
                      </a:lnTo>
                      <a:lnTo>
                        <a:pt x="1073" y="875"/>
                      </a:lnTo>
                      <a:lnTo>
                        <a:pt x="1074" y="875"/>
                      </a:lnTo>
                      <a:lnTo>
                        <a:pt x="1074" y="873"/>
                      </a:lnTo>
                      <a:lnTo>
                        <a:pt x="1081" y="873"/>
                      </a:lnTo>
                      <a:lnTo>
                        <a:pt x="1082" y="873"/>
                      </a:lnTo>
                      <a:lnTo>
                        <a:pt x="1084" y="875"/>
                      </a:lnTo>
                      <a:lnTo>
                        <a:pt x="1085" y="876"/>
                      </a:lnTo>
                      <a:lnTo>
                        <a:pt x="1086" y="876"/>
                      </a:lnTo>
                      <a:lnTo>
                        <a:pt x="1088" y="879"/>
                      </a:lnTo>
                      <a:lnTo>
                        <a:pt x="1090" y="879"/>
                      </a:lnTo>
                      <a:lnTo>
                        <a:pt x="1090" y="877"/>
                      </a:lnTo>
                      <a:lnTo>
                        <a:pt x="1090" y="877"/>
                      </a:lnTo>
                      <a:lnTo>
                        <a:pt x="1091" y="877"/>
                      </a:lnTo>
                      <a:lnTo>
                        <a:pt x="1091" y="879"/>
                      </a:lnTo>
                      <a:lnTo>
                        <a:pt x="1093" y="880"/>
                      </a:lnTo>
                      <a:lnTo>
                        <a:pt x="1093" y="880"/>
                      </a:lnTo>
                      <a:lnTo>
                        <a:pt x="1093" y="880"/>
                      </a:lnTo>
                      <a:lnTo>
                        <a:pt x="1095" y="880"/>
                      </a:lnTo>
                      <a:lnTo>
                        <a:pt x="1095" y="880"/>
                      </a:lnTo>
                      <a:lnTo>
                        <a:pt x="1097" y="882"/>
                      </a:lnTo>
                      <a:lnTo>
                        <a:pt x="1095" y="884"/>
                      </a:lnTo>
                      <a:lnTo>
                        <a:pt x="1095" y="885"/>
                      </a:lnTo>
                      <a:lnTo>
                        <a:pt x="1095" y="885"/>
                      </a:lnTo>
                      <a:lnTo>
                        <a:pt x="1095" y="884"/>
                      </a:lnTo>
                      <a:lnTo>
                        <a:pt x="1097" y="884"/>
                      </a:lnTo>
                      <a:lnTo>
                        <a:pt x="1098" y="882"/>
                      </a:lnTo>
                      <a:lnTo>
                        <a:pt x="1098" y="882"/>
                      </a:lnTo>
                      <a:lnTo>
                        <a:pt x="1101" y="882"/>
                      </a:lnTo>
                      <a:lnTo>
                        <a:pt x="1102" y="884"/>
                      </a:lnTo>
                      <a:lnTo>
                        <a:pt x="1102" y="884"/>
                      </a:lnTo>
                      <a:lnTo>
                        <a:pt x="1102" y="886"/>
                      </a:lnTo>
                      <a:lnTo>
                        <a:pt x="1103" y="888"/>
                      </a:lnTo>
                      <a:lnTo>
                        <a:pt x="1105" y="889"/>
                      </a:lnTo>
                      <a:lnTo>
                        <a:pt x="1105" y="890"/>
                      </a:lnTo>
                      <a:lnTo>
                        <a:pt x="1105" y="890"/>
                      </a:lnTo>
                      <a:lnTo>
                        <a:pt x="1103" y="892"/>
                      </a:lnTo>
                      <a:lnTo>
                        <a:pt x="1103" y="892"/>
                      </a:lnTo>
                      <a:lnTo>
                        <a:pt x="1106" y="892"/>
                      </a:lnTo>
                      <a:lnTo>
                        <a:pt x="1106" y="893"/>
                      </a:lnTo>
                      <a:lnTo>
                        <a:pt x="1106" y="893"/>
                      </a:lnTo>
                      <a:lnTo>
                        <a:pt x="1106" y="894"/>
                      </a:lnTo>
                      <a:lnTo>
                        <a:pt x="1105" y="897"/>
                      </a:lnTo>
                      <a:lnTo>
                        <a:pt x="1106" y="897"/>
                      </a:lnTo>
                      <a:lnTo>
                        <a:pt x="1108" y="898"/>
                      </a:lnTo>
                      <a:lnTo>
                        <a:pt x="1108" y="898"/>
                      </a:lnTo>
                      <a:lnTo>
                        <a:pt x="1108" y="898"/>
                      </a:lnTo>
                      <a:lnTo>
                        <a:pt x="1110" y="897"/>
                      </a:lnTo>
                      <a:lnTo>
                        <a:pt x="1112" y="892"/>
                      </a:lnTo>
                      <a:lnTo>
                        <a:pt x="1115" y="892"/>
                      </a:lnTo>
                      <a:lnTo>
                        <a:pt x="1115" y="893"/>
                      </a:lnTo>
                      <a:lnTo>
                        <a:pt x="1115" y="893"/>
                      </a:lnTo>
                      <a:lnTo>
                        <a:pt x="1115" y="892"/>
                      </a:lnTo>
                      <a:lnTo>
                        <a:pt x="1119" y="892"/>
                      </a:lnTo>
                      <a:lnTo>
                        <a:pt x="1119" y="893"/>
                      </a:lnTo>
                      <a:lnTo>
                        <a:pt x="1120" y="893"/>
                      </a:lnTo>
                      <a:lnTo>
                        <a:pt x="1120" y="893"/>
                      </a:lnTo>
                      <a:lnTo>
                        <a:pt x="1120" y="893"/>
                      </a:lnTo>
                      <a:lnTo>
                        <a:pt x="1120" y="893"/>
                      </a:lnTo>
                      <a:lnTo>
                        <a:pt x="1122" y="894"/>
                      </a:lnTo>
                      <a:lnTo>
                        <a:pt x="1122" y="894"/>
                      </a:lnTo>
                      <a:lnTo>
                        <a:pt x="1123" y="897"/>
                      </a:lnTo>
                      <a:lnTo>
                        <a:pt x="1124" y="897"/>
                      </a:lnTo>
                      <a:lnTo>
                        <a:pt x="1124" y="896"/>
                      </a:lnTo>
                      <a:lnTo>
                        <a:pt x="1128" y="896"/>
                      </a:lnTo>
                      <a:lnTo>
                        <a:pt x="1128" y="896"/>
                      </a:lnTo>
                      <a:lnTo>
                        <a:pt x="1129" y="896"/>
                      </a:lnTo>
                      <a:lnTo>
                        <a:pt x="1129" y="897"/>
                      </a:lnTo>
                      <a:lnTo>
                        <a:pt x="1135" y="897"/>
                      </a:lnTo>
                      <a:lnTo>
                        <a:pt x="1135" y="898"/>
                      </a:lnTo>
                      <a:lnTo>
                        <a:pt x="1137" y="898"/>
                      </a:lnTo>
                      <a:lnTo>
                        <a:pt x="1137" y="898"/>
                      </a:lnTo>
                      <a:lnTo>
                        <a:pt x="1139" y="898"/>
                      </a:lnTo>
                      <a:lnTo>
                        <a:pt x="1139" y="898"/>
                      </a:lnTo>
                      <a:lnTo>
                        <a:pt x="1140" y="898"/>
                      </a:lnTo>
                      <a:lnTo>
                        <a:pt x="1143" y="898"/>
                      </a:lnTo>
                      <a:lnTo>
                        <a:pt x="1144" y="898"/>
                      </a:lnTo>
                      <a:lnTo>
                        <a:pt x="1145" y="900"/>
                      </a:lnTo>
                      <a:lnTo>
                        <a:pt x="1146" y="900"/>
                      </a:lnTo>
                      <a:lnTo>
                        <a:pt x="1146" y="901"/>
                      </a:lnTo>
                      <a:lnTo>
                        <a:pt x="1149" y="901"/>
                      </a:lnTo>
                      <a:lnTo>
                        <a:pt x="1149" y="901"/>
                      </a:lnTo>
                      <a:lnTo>
                        <a:pt x="1150" y="901"/>
                      </a:lnTo>
                      <a:lnTo>
                        <a:pt x="1150" y="902"/>
                      </a:lnTo>
                      <a:lnTo>
                        <a:pt x="1152" y="902"/>
                      </a:lnTo>
                      <a:lnTo>
                        <a:pt x="1152" y="903"/>
                      </a:lnTo>
                      <a:lnTo>
                        <a:pt x="1154" y="903"/>
                      </a:lnTo>
                      <a:lnTo>
                        <a:pt x="1156" y="905"/>
                      </a:lnTo>
                      <a:lnTo>
                        <a:pt x="1157" y="905"/>
                      </a:lnTo>
                      <a:lnTo>
                        <a:pt x="1160" y="909"/>
                      </a:lnTo>
                      <a:lnTo>
                        <a:pt x="1161" y="910"/>
                      </a:lnTo>
                      <a:lnTo>
                        <a:pt x="1162" y="910"/>
                      </a:lnTo>
                      <a:lnTo>
                        <a:pt x="1163" y="911"/>
                      </a:lnTo>
                      <a:lnTo>
                        <a:pt x="1163" y="913"/>
                      </a:lnTo>
                      <a:lnTo>
                        <a:pt x="1165" y="913"/>
                      </a:lnTo>
                      <a:lnTo>
                        <a:pt x="1166" y="914"/>
                      </a:lnTo>
                      <a:lnTo>
                        <a:pt x="1166" y="915"/>
                      </a:lnTo>
                      <a:lnTo>
                        <a:pt x="1167" y="917"/>
                      </a:lnTo>
                      <a:lnTo>
                        <a:pt x="1167" y="917"/>
                      </a:lnTo>
                      <a:lnTo>
                        <a:pt x="1170" y="918"/>
                      </a:lnTo>
                      <a:lnTo>
                        <a:pt x="1169" y="919"/>
                      </a:lnTo>
                      <a:lnTo>
                        <a:pt x="1170" y="919"/>
                      </a:lnTo>
                      <a:lnTo>
                        <a:pt x="1170" y="918"/>
                      </a:lnTo>
                      <a:lnTo>
                        <a:pt x="1171" y="918"/>
                      </a:lnTo>
                      <a:lnTo>
                        <a:pt x="1174" y="918"/>
                      </a:lnTo>
                      <a:lnTo>
                        <a:pt x="1175" y="918"/>
                      </a:lnTo>
                      <a:lnTo>
                        <a:pt x="1175" y="919"/>
                      </a:lnTo>
                      <a:lnTo>
                        <a:pt x="1175" y="920"/>
                      </a:lnTo>
                      <a:lnTo>
                        <a:pt x="1177" y="920"/>
                      </a:lnTo>
                      <a:lnTo>
                        <a:pt x="1177" y="919"/>
                      </a:lnTo>
                      <a:lnTo>
                        <a:pt x="1178" y="919"/>
                      </a:lnTo>
                      <a:lnTo>
                        <a:pt x="1179" y="919"/>
                      </a:lnTo>
                      <a:lnTo>
                        <a:pt x="1182" y="920"/>
                      </a:lnTo>
                      <a:lnTo>
                        <a:pt x="1183" y="922"/>
                      </a:lnTo>
                      <a:lnTo>
                        <a:pt x="1184" y="922"/>
                      </a:lnTo>
                      <a:lnTo>
                        <a:pt x="1184" y="923"/>
                      </a:lnTo>
                      <a:lnTo>
                        <a:pt x="1184" y="923"/>
                      </a:lnTo>
                      <a:lnTo>
                        <a:pt x="1184" y="924"/>
                      </a:lnTo>
                      <a:lnTo>
                        <a:pt x="1186" y="924"/>
                      </a:lnTo>
                      <a:lnTo>
                        <a:pt x="1186" y="927"/>
                      </a:lnTo>
                      <a:lnTo>
                        <a:pt x="1186" y="927"/>
                      </a:lnTo>
                      <a:lnTo>
                        <a:pt x="1186" y="928"/>
                      </a:lnTo>
                      <a:lnTo>
                        <a:pt x="1187" y="930"/>
                      </a:lnTo>
                      <a:lnTo>
                        <a:pt x="1187" y="931"/>
                      </a:lnTo>
                      <a:lnTo>
                        <a:pt x="1190" y="934"/>
                      </a:lnTo>
                      <a:lnTo>
                        <a:pt x="1191" y="935"/>
                      </a:lnTo>
                      <a:lnTo>
                        <a:pt x="1191" y="937"/>
                      </a:lnTo>
                      <a:lnTo>
                        <a:pt x="1191" y="940"/>
                      </a:lnTo>
                      <a:lnTo>
                        <a:pt x="1191" y="941"/>
                      </a:lnTo>
                      <a:lnTo>
                        <a:pt x="1191" y="941"/>
                      </a:lnTo>
                      <a:lnTo>
                        <a:pt x="1190" y="941"/>
                      </a:lnTo>
                      <a:lnTo>
                        <a:pt x="1191" y="941"/>
                      </a:lnTo>
                      <a:lnTo>
                        <a:pt x="1192" y="944"/>
                      </a:lnTo>
                      <a:lnTo>
                        <a:pt x="1192" y="947"/>
                      </a:lnTo>
                      <a:lnTo>
                        <a:pt x="1192" y="949"/>
                      </a:lnTo>
                      <a:lnTo>
                        <a:pt x="1191" y="949"/>
                      </a:lnTo>
                      <a:lnTo>
                        <a:pt x="1191" y="951"/>
                      </a:lnTo>
                      <a:lnTo>
                        <a:pt x="1192" y="951"/>
                      </a:lnTo>
                      <a:lnTo>
                        <a:pt x="1192" y="953"/>
                      </a:lnTo>
                      <a:lnTo>
                        <a:pt x="1192" y="954"/>
                      </a:lnTo>
                      <a:lnTo>
                        <a:pt x="1191" y="954"/>
                      </a:lnTo>
                      <a:lnTo>
                        <a:pt x="1191" y="956"/>
                      </a:lnTo>
                      <a:lnTo>
                        <a:pt x="1191" y="956"/>
                      </a:lnTo>
                      <a:lnTo>
                        <a:pt x="1191" y="958"/>
                      </a:lnTo>
                      <a:lnTo>
                        <a:pt x="1190" y="958"/>
                      </a:lnTo>
                      <a:lnTo>
                        <a:pt x="1188" y="962"/>
                      </a:lnTo>
                      <a:lnTo>
                        <a:pt x="1188" y="962"/>
                      </a:lnTo>
                      <a:lnTo>
                        <a:pt x="1188" y="964"/>
                      </a:lnTo>
                      <a:lnTo>
                        <a:pt x="1187" y="964"/>
                      </a:lnTo>
                      <a:lnTo>
                        <a:pt x="1187" y="965"/>
                      </a:lnTo>
                      <a:lnTo>
                        <a:pt x="1186" y="966"/>
                      </a:lnTo>
                      <a:lnTo>
                        <a:pt x="1186" y="968"/>
                      </a:lnTo>
                      <a:lnTo>
                        <a:pt x="806" y="968"/>
                      </a:lnTo>
                      <a:lnTo>
                        <a:pt x="806" y="966"/>
                      </a:lnTo>
                      <a:lnTo>
                        <a:pt x="805" y="965"/>
                      </a:lnTo>
                      <a:lnTo>
                        <a:pt x="803" y="961"/>
                      </a:lnTo>
                      <a:lnTo>
                        <a:pt x="802" y="960"/>
                      </a:lnTo>
                      <a:lnTo>
                        <a:pt x="802" y="958"/>
                      </a:lnTo>
                      <a:lnTo>
                        <a:pt x="800" y="957"/>
                      </a:lnTo>
                      <a:lnTo>
                        <a:pt x="800" y="956"/>
                      </a:lnTo>
                      <a:lnTo>
                        <a:pt x="798" y="956"/>
                      </a:lnTo>
                      <a:lnTo>
                        <a:pt x="798" y="954"/>
                      </a:lnTo>
                      <a:lnTo>
                        <a:pt x="796" y="952"/>
                      </a:lnTo>
                      <a:lnTo>
                        <a:pt x="796" y="847"/>
                      </a:lnTo>
                      <a:lnTo>
                        <a:pt x="797" y="847"/>
                      </a:lnTo>
                      <a:lnTo>
                        <a:pt x="797" y="846"/>
                      </a:lnTo>
                      <a:lnTo>
                        <a:pt x="796" y="846"/>
                      </a:lnTo>
                      <a:lnTo>
                        <a:pt x="796" y="846"/>
                      </a:lnTo>
                      <a:lnTo>
                        <a:pt x="796" y="843"/>
                      </a:lnTo>
                      <a:lnTo>
                        <a:pt x="796" y="843"/>
                      </a:lnTo>
                      <a:lnTo>
                        <a:pt x="796" y="842"/>
                      </a:lnTo>
                      <a:lnTo>
                        <a:pt x="796" y="842"/>
                      </a:lnTo>
                      <a:lnTo>
                        <a:pt x="796" y="841"/>
                      </a:lnTo>
                      <a:lnTo>
                        <a:pt x="797" y="841"/>
                      </a:lnTo>
                      <a:lnTo>
                        <a:pt x="798" y="838"/>
                      </a:lnTo>
                      <a:lnTo>
                        <a:pt x="800" y="838"/>
                      </a:lnTo>
                      <a:lnTo>
                        <a:pt x="800" y="837"/>
                      </a:lnTo>
                      <a:lnTo>
                        <a:pt x="805" y="837"/>
                      </a:lnTo>
                      <a:lnTo>
                        <a:pt x="805" y="834"/>
                      </a:lnTo>
                      <a:lnTo>
                        <a:pt x="806" y="834"/>
                      </a:lnTo>
                      <a:lnTo>
                        <a:pt x="806" y="831"/>
                      </a:lnTo>
                      <a:lnTo>
                        <a:pt x="806" y="831"/>
                      </a:lnTo>
                      <a:lnTo>
                        <a:pt x="807" y="830"/>
                      </a:lnTo>
                      <a:lnTo>
                        <a:pt x="809" y="829"/>
                      </a:lnTo>
                      <a:lnTo>
                        <a:pt x="810" y="828"/>
                      </a:lnTo>
                      <a:lnTo>
                        <a:pt x="809" y="828"/>
                      </a:lnTo>
                      <a:lnTo>
                        <a:pt x="806" y="828"/>
                      </a:lnTo>
                      <a:lnTo>
                        <a:pt x="805" y="825"/>
                      </a:lnTo>
                      <a:lnTo>
                        <a:pt x="805" y="824"/>
                      </a:lnTo>
                      <a:lnTo>
                        <a:pt x="806" y="822"/>
                      </a:lnTo>
                      <a:lnTo>
                        <a:pt x="807" y="821"/>
                      </a:lnTo>
                      <a:lnTo>
                        <a:pt x="807" y="818"/>
                      </a:lnTo>
                      <a:lnTo>
                        <a:pt x="807" y="817"/>
                      </a:lnTo>
                      <a:lnTo>
                        <a:pt x="807" y="816"/>
                      </a:lnTo>
                      <a:lnTo>
                        <a:pt x="807" y="816"/>
                      </a:lnTo>
                      <a:lnTo>
                        <a:pt x="807" y="814"/>
                      </a:lnTo>
                      <a:lnTo>
                        <a:pt x="807" y="814"/>
                      </a:lnTo>
                      <a:lnTo>
                        <a:pt x="807" y="814"/>
                      </a:lnTo>
                      <a:lnTo>
                        <a:pt x="809" y="810"/>
                      </a:lnTo>
                      <a:lnTo>
                        <a:pt x="807" y="809"/>
                      </a:lnTo>
                      <a:lnTo>
                        <a:pt x="806" y="808"/>
                      </a:lnTo>
                      <a:lnTo>
                        <a:pt x="809" y="808"/>
                      </a:lnTo>
                      <a:lnTo>
                        <a:pt x="810" y="807"/>
                      </a:lnTo>
                      <a:lnTo>
                        <a:pt x="810" y="804"/>
                      </a:lnTo>
                      <a:lnTo>
                        <a:pt x="809" y="804"/>
                      </a:lnTo>
                      <a:lnTo>
                        <a:pt x="809" y="800"/>
                      </a:lnTo>
                      <a:lnTo>
                        <a:pt x="810" y="800"/>
                      </a:lnTo>
                      <a:lnTo>
                        <a:pt x="809" y="795"/>
                      </a:lnTo>
                      <a:lnTo>
                        <a:pt x="809" y="792"/>
                      </a:lnTo>
                      <a:lnTo>
                        <a:pt x="809" y="792"/>
                      </a:lnTo>
                      <a:lnTo>
                        <a:pt x="809" y="792"/>
                      </a:lnTo>
                      <a:lnTo>
                        <a:pt x="805" y="792"/>
                      </a:lnTo>
                      <a:lnTo>
                        <a:pt x="805" y="791"/>
                      </a:lnTo>
                      <a:lnTo>
                        <a:pt x="803" y="791"/>
                      </a:lnTo>
                      <a:lnTo>
                        <a:pt x="802" y="790"/>
                      </a:lnTo>
                      <a:lnTo>
                        <a:pt x="801" y="787"/>
                      </a:lnTo>
                      <a:lnTo>
                        <a:pt x="800" y="787"/>
                      </a:lnTo>
                      <a:lnTo>
                        <a:pt x="800" y="783"/>
                      </a:lnTo>
                      <a:lnTo>
                        <a:pt x="801" y="783"/>
                      </a:lnTo>
                      <a:lnTo>
                        <a:pt x="802" y="780"/>
                      </a:lnTo>
                      <a:lnTo>
                        <a:pt x="803" y="780"/>
                      </a:lnTo>
                      <a:lnTo>
                        <a:pt x="803" y="778"/>
                      </a:lnTo>
                      <a:lnTo>
                        <a:pt x="802" y="779"/>
                      </a:lnTo>
                      <a:lnTo>
                        <a:pt x="800" y="779"/>
                      </a:lnTo>
                      <a:lnTo>
                        <a:pt x="798" y="779"/>
                      </a:lnTo>
                      <a:lnTo>
                        <a:pt x="797" y="776"/>
                      </a:lnTo>
                      <a:lnTo>
                        <a:pt x="796" y="776"/>
                      </a:lnTo>
                      <a:lnTo>
                        <a:pt x="796" y="776"/>
                      </a:lnTo>
                      <a:lnTo>
                        <a:pt x="796" y="775"/>
                      </a:lnTo>
                      <a:lnTo>
                        <a:pt x="796" y="765"/>
                      </a:lnTo>
                      <a:lnTo>
                        <a:pt x="800" y="766"/>
                      </a:lnTo>
                      <a:lnTo>
                        <a:pt x="801" y="771"/>
                      </a:lnTo>
                      <a:lnTo>
                        <a:pt x="802" y="771"/>
                      </a:lnTo>
                      <a:lnTo>
                        <a:pt x="803" y="773"/>
                      </a:lnTo>
                      <a:lnTo>
                        <a:pt x="806" y="773"/>
                      </a:lnTo>
                      <a:lnTo>
                        <a:pt x="806" y="775"/>
                      </a:lnTo>
                      <a:lnTo>
                        <a:pt x="811" y="779"/>
                      </a:lnTo>
                      <a:lnTo>
                        <a:pt x="813" y="782"/>
                      </a:lnTo>
                      <a:lnTo>
                        <a:pt x="815" y="783"/>
                      </a:lnTo>
                      <a:lnTo>
                        <a:pt x="815" y="784"/>
                      </a:lnTo>
                      <a:lnTo>
                        <a:pt x="817" y="784"/>
                      </a:lnTo>
                      <a:lnTo>
                        <a:pt x="818" y="779"/>
                      </a:lnTo>
                      <a:lnTo>
                        <a:pt x="818" y="779"/>
                      </a:lnTo>
                      <a:lnTo>
                        <a:pt x="818" y="778"/>
                      </a:lnTo>
                      <a:lnTo>
                        <a:pt x="818" y="778"/>
                      </a:lnTo>
                      <a:lnTo>
                        <a:pt x="818" y="776"/>
                      </a:lnTo>
                      <a:lnTo>
                        <a:pt x="820" y="770"/>
                      </a:lnTo>
                      <a:lnTo>
                        <a:pt x="823" y="771"/>
                      </a:lnTo>
                      <a:lnTo>
                        <a:pt x="823" y="770"/>
                      </a:lnTo>
                      <a:lnTo>
                        <a:pt x="824" y="770"/>
                      </a:lnTo>
                      <a:lnTo>
                        <a:pt x="823" y="766"/>
                      </a:lnTo>
                      <a:lnTo>
                        <a:pt x="824" y="766"/>
                      </a:lnTo>
                      <a:lnTo>
                        <a:pt x="826" y="765"/>
                      </a:lnTo>
                      <a:lnTo>
                        <a:pt x="827" y="765"/>
                      </a:lnTo>
                      <a:lnTo>
                        <a:pt x="827" y="762"/>
                      </a:lnTo>
                      <a:lnTo>
                        <a:pt x="827" y="759"/>
                      </a:lnTo>
                      <a:lnTo>
                        <a:pt x="827" y="757"/>
                      </a:lnTo>
                      <a:lnTo>
                        <a:pt x="828" y="756"/>
                      </a:lnTo>
                      <a:lnTo>
                        <a:pt x="828" y="756"/>
                      </a:lnTo>
                      <a:lnTo>
                        <a:pt x="830" y="756"/>
                      </a:lnTo>
                      <a:lnTo>
                        <a:pt x="831" y="754"/>
                      </a:lnTo>
                      <a:lnTo>
                        <a:pt x="831" y="754"/>
                      </a:lnTo>
                      <a:lnTo>
                        <a:pt x="834" y="754"/>
                      </a:lnTo>
                      <a:lnTo>
                        <a:pt x="835" y="756"/>
                      </a:lnTo>
                      <a:lnTo>
                        <a:pt x="835" y="754"/>
                      </a:lnTo>
                      <a:lnTo>
                        <a:pt x="835" y="753"/>
                      </a:lnTo>
                      <a:lnTo>
                        <a:pt x="836" y="752"/>
                      </a:lnTo>
                      <a:lnTo>
                        <a:pt x="837" y="752"/>
                      </a:lnTo>
                      <a:lnTo>
                        <a:pt x="840" y="750"/>
                      </a:lnTo>
                      <a:lnTo>
                        <a:pt x="843" y="750"/>
                      </a:lnTo>
                      <a:lnTo>
                        <a:pt x="845" y="749"/>
                      </a:lnTo>
                      <a:lnTo>
                        <a:pt x="847" y="746"/>
                      </a:lnTo>
                      <a:lnTo>
                        <a:pt x="848" y="746"/>
                      </a:lnTo>
                      <a:lnTo>
                        <a:pt x="848" y="746"/>
                      </a:lnTo>
                      <a:lnTo>
                        <a:pt x="851" y="746"/>
                      </a:lnTo>
                      <a:lnTo>
                        <a:pt x="851" y="745"/>
                      </a:lnTo>
                      <a:lnTo>
                        <a:pt x="852" y="745"/>
                      </a:lnTo>
                      <a:lnTo>
                        <a:pt x="852" y="745"/>
                      </a:lnTo>
                      <a:lnTo>
                        <a:pt x="853" y="745"/>
                      </a:lnTo>
                      <a:lnTo>
                        <a:pt x="853" y="744"/>
                      </a:lnTo>
                      <a:lnTo>
                        <a:pt x="855" y="744"/>
                      </a:lnTo>
                      <a:lnTo>
                        <a:pt x="855" y="744"/>
                      </a:lnTo>
                      <a:lnTo>
                        <a:pt x="855" y="744"/>
                      </a:lnTo>
                      <a:lnTo>
                        <a:pt x="855" y="744"/>
                      </a:lnTo>
                      <a:lnTo>
                        <a:pt x="855" y="742"/>
                      </a:lnTo>
                      <a:lnTo>
                        <a:pt x="856" y="742"/>
                      </a:lnTo>
                      <a:lnTo>
                        <a:pt x="856" y="742"/>
                      </a:lnTo>
                      <a:lnTo>
                        <a:pt x="856" y="740"/>
                      </a:lnTo>
                      <a:lnTo>
                        <a:pt x="857" y="740"/>
                      </a:lnTo>
                      <a:lnTo>
                        <a:pt x="858" y="738"/>
                      </a:lnTo>
                      <a:lnTo>
                        <a:pt x="860" y="738"/>
                      </a:lnTo>
                      <a:lnTo>
                        <a:pt x="860" y="737"/>
                      </a:lnTo>
                      <a:close/>
                      <a:moveTo>
                        <a:pt x="796" y="458"/>
                      </a:moveTo>
                      <a:lnTo>
                        <a:pt x="817" y="458"/>
                      </a:lnTo>
                      <a:lnTo>
                        <a:pt x="818" y="460"/>
                      </a:lnTo>
                      <a:lnTo>
                        <a:pt x="818" y="461"/>
                      </a:lnTo>
                      <a:lnTo>
                        <a:pt x="813" y="462"/>
                      </a:lnTo>
                      <a:lnTo>
                        <a:pt x="813" y="462"/>
                      </a:lnTo>
                      <a:lnTo>
                        <a:pt x="814" y="464"/>
                      </a:lnTo>
                      <a:lnTo>
                        <a:pt x="815" y="465"/>
                      </a:lnTo>
                      <a:lnTo>
                        <a:pt x="815" y="466"/>
                      </a:lnTo>
                      <a:lnTo>
                        <a:pt x="815" y="466"/>
                      </a:lnTo>
                      <a:lnTo>
                        <a:pt x="818" y="468"/>
                      </a:lnTo>
                      <a:lnTo>
                        <a:pt x="819" y="469"/>
                      </a:lnTo>
                      <a:lnTo>
                        <a:pt x="820" y="469"/>
                      </a:lnTo>
                      <a:lnTo>
                        <a:pt x="820" y="471"/>
                      </a:lnTo>
                      <a:lnTo>
                        <a:pt x="820" y="471"/>
                      </a:lnTo>
                      <a:lnTo>
                        <a:pt x="822" y="474"/>
                      </a:lnTo>
                      <a:lnTo>
                        <a:pt x="820" y="474"/>
                      </a:lnTo>
                      <a:lnTo>
                        <a:pt x="819" y="475"/>
                      </a:lnTo>
                      <a:lnTo>
                        <a:pt x="817" y="475"/>
                      </a:lnTo>
                      <a:lnTo>
                        <a:pt x="817" y="478"/>
                      </a:lnTo>
                      <a:lnTo>
                        <a:pt x="818" y="478"/>
                      </a:lnTo>
                      <a:lnTo>
                        <a:pt x="819" y="478"/>
                      </a:lnTo>
                      <a:lnTo>
                        <a:pt x="820" y="478"/>
                      </a:lnTo>
                      <a:lnTo>
                        <a:pt x="820" y="479"/>
                      </a:lnTo>
                      <a:lnTo>
                        <a:pt x="820" y="479"/>
                      </a:lnTo>
                      <a:lnTo>
                        <a:pt x="822" y="479"/>
                      </a:lnTo>
                      <a:lnTo>
                        <a:pt x="822" y="479"/>
                      </a:lnTo>
                      <a:lnTo>
                        <a:pt x="822" y="481"/>
                      </a:lnTo>
                      <a:lnTo>
                        <a:pt x="823" y="481"/>
                      </a:lnTo>
                      <a:lnTo>
                        <a:pt x="823" y="482"/>
                      </a:lnTo>
                      <a:lnTo>
                        <a:pt x="823" y="482"/>
                      </a:lnTo>
                      <a:lnTo>
                        <a:pt x="822" y="482"/>
                      </a:lnTo>
                      <a:lnTo>
                        <a:pt x="820" y="483"/>
                      </a:lnTo>
                      <a:lnTo>
                        <a:pt x="819" y="483"/>
                      </a:lnTo>
                      <a:lnTo>
                        <a:pt x="819" y="483"/>
                      </a:lnTo>
                      <a:lnTo>
                        <a:pt x="819" y="483"/>
                      </a:lnTo>
                      <a:lnTo>
                        <a:pt x="818" y="483"/>
                      </a:lnTo>
                      <a:lnTo>
                        <a:pt x="818" y="481"/>
                      </a:lnTo>
                      <a:lnTo>
                        <a:pt x="815" y="482"/>
                      </a:lnTo>
                      <a:lnTo>
                        <a:pt x="814" y="482"/>
                      </a:lnTo>
                      <a:lnTo>
                        <a:pt x="813" y="482"/>
                      </a:lnTo>
                      <a:lnTo>
                        <a:pt x="813" y="482"/>
                      </a:lnTo>
                      <a:lnTo>
                        <a:pt x="815" y="485"/>
                      </a:lnTo>
                      <a:lnTo>
                        <a:pt x="817" y="486"/>
                      </a:lnTo>
                      <a:lnTo>
                        <a:pt x="815" y="486"/>
                      </a:lnTo>
                      <a:lnTo>
                        <a:pt x="815" y="487"/>
                      </a:lnTo>
                      <a:lnTo>
                        <a:pt x="811" y="487"/>
                      </a:lnTo>
                      <a:lnTo>
                        <a:pt x="813" y="488"/>
                      </a:lnTo>
                      <a:lnTo>
                        <a:pt x="813" y="491"/>
                      </a:lnTo>
                      <a:lnTo>
                        <a:pt x="813" y="492"/>
                      </a:lnTo>
                      <a:lnTo>
                        <a:pt x="813" y="492"/>
                      </a:lnTo>
                      <a:lnTo>
                        <a:pt x="811" y="494"/>
                      </a:lnTo>
                      <a:lnTo>
                        <a:pt x="809" y="494"/>
                      </a:lnTo>
                      <a:lnTo>
                        <a:pt x="809" y="496"/>
                      </a:lnTo>
                      <a:lnTo>
                        <a:pt x="809" y="496"/>
                      </a:lnTo>
                      <a:lnTo>
                        <a:pt x="807" y="498"/>
                      </a:lnTo>
                      <a:lnTo>
                        <a:pt x="807" y="499"/>
                      </a:lnTo>
                      <a:lnTo>
                        <a:pt x="806" y="499"/>
                      </a:lnTo>
                      <a:lnTo>
                        <a:pt x="805" y="500"/>
                      </a:lnTo>
                      <a:lnTo>
                        <a:pt x="805" y="500"/>
                      </a:lnTo>
                      <a:lnTo>
                        <a:pt x="805" y="502"/>
                      </a:lnTo>
                      <a:lnTo>
                        <a:pt x="802" y="502"/>
                      </a:lnTo>
                      <a:lnTo>
                        <a:pt x="800" y="503"/>
                      </a:lnTo>
                      <a:lnTo>
                        <a:pt x="797" y="504"/>
                      </a:lnTo>
                      <a:lnTo>
                        <a:pt x="796" y="504"/>
                      </a:lnTo>
                      <a:lnTo>
                        <a:pt x="796" y="458"/>
                      </a:lnTo>
                      <a:close/>
                      <a:moveTo>
                        <a:pt x="351" y="257"/>
                      </a:moveTo>
                      <a:lnTo>
                        <a:pt x="351" y="258"/>
                      </a:lnTo>
                      <a:lnTo>
                        <a:pt x="351" y="258"/>
                      </a:lnTo>
                      <a:lnTo>
                        <a:pt x="351" y="257"/>
                      </a:lnTo>
                      <a:lnTo>
                        <a:pt x="351" y="257"/>
                      </a:lnTo>
                      <a:close/>
                      <a:moveTo>
                        <a:pt x="281" y="183"/>
                      </a:moveTo>
                      <a:lnTo>
                        <a:pt x="281" y="183"/>
                      </a:lnTo>
                      <a:lnTo>
                        <a:pt x="280" y="183"/>
                      </a:lnTo>
                      <a:lnTo>
                        <a:pt x="281" y="187"/>
                      </a:lnTo>
                      <a:lnTo>
                        <a:pt x="281" y="187"/>
                      </a:lnTo>
                      <a:lnTo>
                        <a:pt x="284" y="187"/>
                      </a:lnTo>
                      <a:lnTo>
                        <a:pt x="286" y="189"/>
                      </a:lnTo>
                      <a:lnTo>
                        <a:pt x="286" y="189"/>
                      </a:lnTo>
                      <a:lnTo>
                        <a:pt x="288" y="189"/>
                      </a:lnTo>
                      <a:lnTo>
                        <a:pt x="288" y="191"/>
                      </a:lnTo>
                      <a:lnTo>
                        <a:pt x="288" y="191"/>
                      </a:lnTo>
                      <a:lnTo>
                        <a:pt x="288" y="189"/>
                      </a:lnTo>
                      <a:lnTo>
                        <a:pt x="286" y="187"/>
                      </a:lnTo>
                      <a:lnTo>
                        <a:pt x="286" y="185"/>
                      </a:lnTo>
                      <a:lnTo>
                        <a:pt x="284" y="185"/>
                      </a:lnTo>
                      <a:lnTo>
                        <a:pt x="282" y="183"/>
                      </a:lnTo>
                      <a:lnTo>
                        <a:pt x="281" y="183"/>
                      </a:lnTo>
                      <a:close/>
                      <a:moveTo>
                        <a:pt x="293" y="178"/>
                      </a:moveTo>
                      <a:lnTo>
                        <a:pt x="293" y="180"/>
                      </a:lnTo>
                      <a:lnTo>
                        <a:pt x="292" y="180"/>
                      </a:lnTo>
                      <a:lnTo>
                        <a:pt x="292" y="181"/>
                      </a:lnTo>
                      <a:lnTo>
                        <a:pt x="293" y="181"/>
                      </a:lnTo>
                      <a:lnTo>
                        <a:pt x="293" y="178"/>
                      </a:lnTo>
                      <a:lnTo>
                        <a:pt x="293" y="178"/>
                      </a:lnTo>
                      <a:close/>
                      <a:moveTo>
                        <a:pt x="87" y="178"/>
                      </a:moveTo>
                      <a:lnTo>
                        <a:pt x="87" y="181"/>
                      </a:lnTo>
                      <a:lnTo>
                        <a:pt x="89" y="181"/>
                      </a:lnTo>
                      <a:lnTo>
                        <a:pt x="89" y="180"/>
                      </a:lnTo>
                      <a:lnTo>
                        <a:pt x="89" y="180"/>
                      </a:lnTo>
                      <a:lnTo>
                        <a:pt x="89" y="180"/>
                      </a:lnTo>
                      <a:lnTo>
                        <a:pt x="87" y="178"/>
                      </a:lnTo>
                      <a:close/>
                      <a:moveTo>
                        <a:pt x="333" y="30"/>
                      </a:moveTo>
                      <a:lnTo>
                        <a:pt x="333" y="32"/>
                      </a:lnTo>
                      <a:lnTo>
                        <a:pt x="333" y="32"/>
                      </a:lnTo>
                      <a:lnTo>
                        <a:pt x="333" y="30"/>
                      </a:lnTo>
                      <a:lnTo>
                        <a:pt x="333" y="30"/>
                      </a:lnTo>
                      <a:close/>
                      <a:moveTo>
                        <a:pt x="97" y="0"/>
                      </a:moveTo>
                      <a:lnTo>
                        <a:pt x="102" y="0"/>
                      </a:lnTo>
                      <a:lnTo>
                        <a:pt x="102" y="1"/>
                      </a:lnTo>
                      <a:lnTo>
                        <a:pt x="103" y="1"/>
                      </a:lnTo>
                      <a:lnTo>
                        <a:pt x="103" y="3"/>
                      </a:lnTo>
                      <a:lnTo>
                        <a:pt x="107" y="3"/>
                      </a:lnTo>
                      <a:lnTo>
                        <a:pt x="107" y="3"/>
                      </a:lnTo>
                      <a:lnTo>
                        <a:pt x="107" y="3"/>
                      </a:lnTo>
                      <a:lnTo>
                        <a:pt x="107" y="5"/>
                      </a:lnTo>
                      <a:lnTo>
                        <a:pt x="107" y="5"/>
                      </a:lnTo>
                      <a:lnTo>
                        <a:pt x="107" y="8"/>
                      </a:lnTo>
                      <a:lnTo>
                        <a:pt x="108" y="8"/>
                      </a:lnTo>
                      <a:lnTo>
                        <a:pt x="108" y="7"/>
                      </a:lnTo>
                      <a:lnTo>
                        <a:pt x="111" y="7"/>
                      </a:lnTo>
                      <a:lnTo>
                        <a:pt x="111" y="5"/>
                      </a:lnTo>
                      <a:lnTo>
                        <a:pt x="114" y="5"/>
                      </a:lnTo>
                      <a:lnTo>
                        <a:pt x="114" y="5"/>
                      </a:lnTo>
                      <a:lnTo>
                        <a:pt x="115" y="4"/>
                      </a:lnTo>
                      <a:lnTo>
                        <a:pt x="115" y="4"/>
                      </a:lnTo>
                      <a:lnTo>
                        <a:pt x="115" y="4"/>
                      </a:lnTo>
                      <a:lnTo>
                        <a:pt x="116" y="4"/>
                      </a:lnTo>
                      <a:lnTo>
                        <a:pt x="116" y="7"/>
                      </a:lnTo>
                      <a:lnTo>
                        <a:pt x="117" y="7"/>
                      </a:lnTo>
                      <a:lnTo>
                        <a:pt x="117" y="8"/>
                      </a:lnTo>
                      <a:lnTo>
                        <a:pt x="120" y="8"/>
                      </a:lnTo>
                      <a:lnTo>
                        <a:pt x="120" y="8"/>
                      </a:lnTo>
                      <a:lnTo>
                        <a:pt x="127" y="8"/>
                      </a:lnTo>
                      <a:lnTo>
                        <a:pt x="127" y="7"/>
                      </a:lnTo>
                      <a:lnTo>
                        <a:pt x="128" y="7"/>
                      </a:lnTo>
                      <a:lnTo>
                        <a:pt x="128" y="7"/>
                      </a:lnTo>
                      <a:lnTo>
                        <a:pt x="136" y="8"/>
                      </a:lnTo>
                      <a:lnTo>
                        <a:pt x="135" y="9"/>
                      </a:lnTo>
                      <a:lnTo>
                        <a:pt x="140" y="9"/>
                      </a:lnTo>
                      <a:lnTo>
                        <a:pt x="140" y="11"/>
                      </a:lnTo>
                      <a:lnTo>
                        <a:pt x="141" y="11"/>
                      </a:lnTo>
                      <a:lnTo>
                        <a:pt x="141" y="11"/>
                      </a:lnTo>
                      <a:lnTo>
                        <a:pt x="145" y="11"/>
                      </a:lnTo>
                      <a:lnTo>
                        <a:pt x="145" y="12"/>
                      </a:lnTo>
                      <a:lnTo>
                        <a:pt x="148" y="12"/>
                      </a:lnTo>
                      <a:lnTo>
                        <a:pt x="148" y="12"/>
                      </a:lnTo>
                      <a:lnTo>
                        <a:pt x="152" y="12"/>
                      </a:lnTo>
                      <a:lnTo>
                        <a:pt x="152" y="13"/>
                      </a:lnTo>
                      <a:lnTo>
                        <a:pt x="153" y="13"/>
                      </a:lnTo>
                      <a:lnTo>
                        <a:pt x="153" y="13"/>
                      </a:lnTo>
                      <a:lnTo>
                        <a:pt x="155" y="13"/>
                      </a:lnTo>
                      <a:lnTo>
                        <a:pt x="155" y="12"/>
                      </a:lnTo>
                      <a:lnTo>
                        <a:pt x="159" y="12"/>
                      </a:lnTo>
                      <a:lnTo>
                        <a:pt x="161" y="11"/>
                      </a:lnTo>
                      <a:lnTo>
                        <a:pt x="162" y="11"/>
                      </a:lnTo>
                      <a:lnTo>
                        <a:pt x="163" y="9"/>
                      </a:lnTo>
                      <a:lnTo>
                        <a:pt x="165" y="11"/>
                      </a:lnTo>
                      <a:lnTo>
                        <a:pt x="166" y="12"/>
                      </a:lnTo>
                      <a:lnTo>
                        <a:pt x="169" y="11"/>
                      </a:lnTo>
                      <a:lnTo>
                        <a:pt x="170" y="13"/>
                      </a:lnTo>
                      <a:lnTo>
                        <a:pt x="171" y="13"/>
                      </a:lnTo>
                      <a:lnTo>
                        <a:pt x="172" y="15"/>
                      </a:lnTo>
                      <a:lnTo>
                        <a:pt x="176" y="13"/>
                      </a:lnTo>
                      <a:lnTo>
                        <a:pt x="178" y="15"/>
                      </a:lnTo>
                      <a:lnTo>
                        <a:pt x="183" y="15"/>
                      </a:lnTo>
                      <a:lnTo>
                        <a:pt x="183" y="15"/>
                      </a:lnTo>
                      <a:lnTo>
                        <a:pt x="191" y="15"/>
                      </a:lnTo>
                      <a:lnTo>
                        <a:pt x="191" y="15"/>
                      </a:lnTo>
                      <a:lnTo>
                        <a:pt x="192" y="16"/>
                      </a:lnTo>
                      <a:lnTo>
                        <a:pt x="192" y="16"/>
                      </a:lnTo>
                      <a:lnTo>
                        <a:pt x="192" y="15"/>
                      </a:lnTo>
                      <a:lnTo>
                        <a:pt x="197" y="15"/>
                      </a:lnTo>
                      <a:lnTo>
                        <a:pt x="197" y="17"/>
                      </a:lnTo>
                      <a:lnTo>
                        <a:pt x="201" y="17"/>
                      </a:lnTo>
                      <a:lnTo>
                        <a:pt x="204" y="17"/>
                      </a:lnTo>
                      <a:lnTo>
                        <a:pt x="207" y="17"/>
                      </a:lnTo>
                      <a:lnTo>
                        <a:pt x="209" y="17"/>
                      </a:lnTo>
                      <a:lnTo>
                        <a:pt x="210" y="20"/>
                      </a:lnTo>
                      <a:lnTo>
                        <a:pt x="212" y="20"/>
                      </a:lnTo>
                      <a:lnTo>
                        <a:pt x="212" y="18"/>
                      </a:lnTo>
                      <a:lnTo>
                        <a:pt x="212" y="18"/>
                      </a:lnTo>
                      <a:lnTo>
                        <a:pt x="213" y="18"/>
                      </a:lnTo>
                      <a:lnTo>
                        <a:pt x="214" y="20"/>
                      </a:lnTo>
                      <a:lnTo>
                        <a:pt x="214" y="20"/>
                      </a:lnTo>
                      <a:lnTo>
                        <a:pt x="216" y="20"/>
                      </a:lnTo>
                      <a:lnTo>
                        <a:pt x="217" y="17"/>
                      </a:lnTo>
                      <a:lnTo>
                        <a:pt x="217" y="16"/>
                      </a:lnTo>
                      <a:lnTo>
                        <a:pt x="220" y="16"/>
                      </a:lnTo>
                      <a:lnTo>
                        <a:pt x="221" y="17"/>
                      </a:lnTo>
                      <a:lnTo>
                        <a:pt x="222" y="17"/>
                      </a:lnTo>
                      <a:lnTo>
                        <a:pt x="222" y="17"/>
                      </a:lnTo>
                      <a:lnTo>
                        <a:pt x="224" y="17"/>
                      </a:lnTo>
                      <a:lnTo>
                        <a:pt x="225" y="17"/>
                      </a:lnTo>
                      <a:lnTo>
                        <a:pt x="225" y="17"/>
                      </a:lnTo>
                      <a:lnTo>
                        <a:pt x="226" y="18"/>
                      </a:lnTo>
                      <a:lnTo>
                        <a:pt x="226" y="18"/>
                      </a:lnTo>
                      <a:lnTo>
                        <a:pt x="226" y="17"/>
                      </a:lnTo>
                      <a:lnTo>
                        <a:pt x="226" y="17"/>
                      </a:lnTo>
                      <a:lnTo>
                        <a:pt x="227" y="16"/>
                      </a:lnTo>
                      <a:lnTo>
                        <a:pt x="229" y="17"/>
                      </a:lnTo>
                      <a:lnTo>
                        <a:pt x="229" y="18"/>
                      </a:lnTo>
                      <a:lnTo>
                        <a:pt x="231" y="18"/>
                      </a:lnTo>
                      <a:lnTo>
                        <a:pt x="233" y="20"/>
                      </a:lnTo>
                      <a:lnTo>
                        <a:pt x="234" y="20"/>
                      </a:lnTo>
                      <a:lnTo>
                        <a:pt x="234" y="20"/>
                      </a:lnTo>
                      <a:lnTo>
                        <a:pt x="235" y="20"/>
                      </a:lnTo>
                      <a:lnTo>
                        <a:pt x="237" y="21"/>
                      </a:lnTo>
                      <a:lnTo>
                        <a:pt x="238" y="21"/>
                      </a:lnTo>
                      <a:lnTo>
                        <a:pt x="238" y="21"/>
                      </a:lnTo>
                      <a:lnTo>
                        <a:pt x="239" y="21"/>
                      </a:lnTo>
                      <a:lnTo>
                        <a:pt x="239" y="22"/>
                      </a:lnTo>
                      <a:lnTo>
                        <a:pt x="243" y="22"/>
                      </a:lnTo>
                      <a:lnTo>
                        <a:pt x="243" y="24"/>
                      </a:lnTo>
                      <a:lnTo>
                        <a:pt x="244" y="24"/>
                      </a:lnTo>
                      <a:lnTo>
                        <a:pt x="246" y="24"/>
                      </a:lnTo>
                      <a:lnTo>
                        <a:pt x="246" y="22"/>
                      </a:lnTo>
                      <a:lnTo>
                        <a:pt x="248" y="22"/>
                      </a:lnTo>
                      <a:lnTo>
                        <a:pt x="252" y="22"/>
                      </a:lnTo>
                      <a:lnTo>
                        <a:pt x="255" y="22"/>
                      </a:lnTo>
                      <a:lnTo>
                        <a:pt x="256" y="22"/>
                      </a:lnTo>
                      <a:lnTo>
                        <a:pt x="260" y="26"/>
                      </a:lnTo>
                      <a:lnTo>
                        <a:pt x="263" y="26"/>
                      </a:lnTo>
                      <a:lnTo>
                        <a:pt x="264" y="28"/>
                      </a:lnTo>
                      <a:lnTo>
                        <a:pt x="265" y="29"/>
                      </a:lnTo>
                      <a:lnTo>
                        <a:pt x="265" y="29"/>
                      </a:lnTo>
                      <a:lnTo>
                        <a:pt x="268" y="30"/>
                      </a:lnTo>
                      <a:lnTo>
                        <a:pt x="268" y="30"/>
                      </a:lnTo>
                      <a:lnTo>
                        <a:pt x="269" y="30"/>
                      </a:lnTo>
                      <a:lnTo>
                        <a:pt x="271" y="30"/>
                      </a:lnTo>
                      <a:lnTo>
                        <a:pt x="273" y="33"/>
                      </a:lnTo>
                      <a:lnTo>
                        <a:pt x="276" y="33"/>
                      </a:lnTo>
                      <a:lnTo>
                        <a:pt x="276" y="33"/>
                      </a:lnTo>
                      <a:lnTo>
                        <a:pt x="279" y="34"/>
                      </a:lnTo>
                      <a:lnTo>
                        <a:pt x="279" y="34"/>
                      </a:lnTo>
                      <a:lnTo>
                        <a:pt x="280" y="34"/>
                      </a:lnTo>
                      <a:lnTo>
                        <a:pt x="280" y="36"/>
                      </a:lnTo>
                      <a:lnTo>
                        <a:pt x="284" y="36"/>
                      </a:lnTo>
                      <a:lnTo>
                        <a:pt x="284" y="37"/>
                      </a:lnTo>
                      <a:lnTo>
                        <a:pt x="286" y="37"/>
                      </a:lnTo>
                      <a:lnTo>
                        <a:pt x="288" y="38"/>
                      </a:lnTo>
                      <a:lnTo>
                        <a:pt x="288" y="39"/>
                      </a:lnTo>
                      <a:lnTo>
                        <a:pt x="290" y="42"/>
                      </a:lnTo>
                      <a:lnTo>
                        <a:pt x="290" y="43"/>
                      </a:lnTo>
                      <a:lnTo>
                        <a:pt x="292" y="43"/>
                      </a:lnTo>
                      <a:lnTo>
                        <a:pt x="290" y="42"/>
                      </a:lnTo>
                      <a:lnTo>
                        <a:pt x="292" y="42"/>
                      </a:lnTo>
                      <a:lnTo>
                        <a:pt x="292" y="39"/>
                      </a:lnTo>
                      <a:lnTo>
                        <a:pt x="290" y="39"/>
                      </a:lnTo>
                      <a:lnTo>
                        <a:pt x="290" y="37"/>
                      </a:lnTo>
                      <a:lnTo>
                        <a:pt x="286" y="36"/>
                      </a:lnTo>
                      <a:lnTo>
                        <a:pt x="285" y="34"/>
                      </a:lnTo>
                      <a:lnTo>
                        <a:pt x="285" y="32"/>
                      </a:lnTo>
                      <a:lnTo>
                        <a:pt x="289" y="33"/>
                      </a:lnTo>
                      <a:lnTo>
                        <a:pt x="289" y="32"/>
                      </a:lnTo>
                      <a:lnTo>
                        <a:pt x="290" y="32"/>
                      </a:lnTo>
                      <a:lnTo>
                        <a:pt x="292" y="34"/>
                      </a:lnTo>
                      <a:lnTo>
                        <a:pt x="293" y="34"/>
                      </a:lnTo>
                      <a:lnTo>
                        <a:pt x="293" y="30"/>
                      </a:lnTo>
                      <a:lnTo>
                        <a:pt x="297" y="30"/>
                      </a:lnTo>
                      <a:lnTo>
                        <a:pt x="297" y="29"/>
                      </a:lnTo>
                      <a:lnTo>
                        <a:pt x="297" y="29"/>
                      </a:lnTo>
                      <a:lnTo>
                        <a:pt x="298" y="28"/>
                      </a:lnTo>
                      <a:lnTo>
                        <a:pt x="298" y="28"/>
                      </a:lnTo>
                      <a:lnTo>
                        <a:pt x="298" y="26"/>
                      </a:lnTo>
                      <a:lnTo>
                        <a:pt x="298" y="26"/>
                      </a:lnTo>
                      <a:lnTo>
                        <a:pt x="298" y="22"/>
                      </a:lnTo>
                      <a:lnTo>
                        <a:pt x="299" y="22"/>
                      </a:lnTo>
                      <a:lnTo>
                        <a:pt x="299" y="25"/>
                      </a:lnTo>
                      <a:lnTo>
                        <a:pt x="301" y="25"/>
                      </a:lnTo>
                      <a:lnTo>
                        <a:pt x="302" y="26"/>
                      </a:lnTo>
                      <a:lnTo>
                        <a:pt x="302" y="26"/>
                      </a:lnTo>
                      <a:lnTo>
                        <a:pt x="303" y="26"/>
                      </a:lnTo>
                      <a:lnTo>
                        <a:pt x="303" y="28"/>
                      </a:lnTo>
                      <a:lnTo>
                        <a:pt x="305" y="29"/>
                      </a:lnTo>
                      <a:lnTo>
                        <a:pt x="311" y="28"/>
                      </a:lnTo>
                      <a:lnTo>
                        <a:pt x="311" y="26"/>
                      </a:lnTo>
                      <a:lnTo>
                        <a:pt x="311" y="25"/>
                      </a:lnTo>
                      <a:lnTo>
                        <a:pt x="311" y="24"/>
                      </a:lnTo>
                      <a:lnTo>
                        <a:pt x="315" y="22"/>
                      </a:lnTo>
                      <a:lnTo>
                        <a:pt x="316" y="21"/>
                      </a:lnTo>
                      <a:lnTo>
                        <a:pt x="320" y="21"/>
                      </a:lnTo>
                      <a:lnTo>
                        <a:pt x="320" y="21"/>
                      </a:lnTo>
                      <a:lnTo>
                        <a:pt x="322" y="20"/>
                      </a:lnTo>
                      <a:lnTo>
                        <a:pt x="323" y="20"/>
                      </a:lnTo>
                      <a:lnTo>
                        <a:pt x="323" y="20"/>
                      </a:lnTo>
                      <a:lnTo>
                        <a:pt x="323" y="20"/>
                      </a:lnTo>
                      <a:lnTo>
                        <a:pt x="324" y="20"/>
                      </a:lnTo>
                      <a:lnTo>
                        <a:pt x="324" y="21"/>
                      </a:lnTo>
                      <a:lnTo>
                        <a:pt x="326" y="21"/>
                      </a:lnTo>
                      <a:lnTo>
                        <a:pt x="328" y="21"/>
                      </a:lnTo>
                      <a:lnTo>
                        <a:pt x="331" y="15"/>
                      </a:lnTo>
                      <a:lnTo>
                        <a:pt x="337" y="15"/>
                      </a:lnTo>
                      <a:lnTo>
                        <a:pt x="337" y="16"/>
                      </a:lnTo>
                      <a:lnTo>
                        <a:pt x="341" y="15"/>
                      </a:lnTo>
                      <a:lnTo>
                        <a:pt x="341" y="18"/>
                      </a:lnTo>
                      <a:lnTo>
                        <a:pt x="340" y="18"/>
                      </a:lnTo>
                      <a:lnTo>
                        <a:pt x="340" y="20"/>
                      </a:lnTo>
                      <a:lnTo>
                        <a:pt x="337" y="20"/>
                      </a:lnTo>
                      <a:lnTo>
                        <a:pt x="337" y="20"/>
                      </a:lnTo>
                      <a:lnTo>
                        <a:pt x="337" y="21"/>
                      </a:lnTo>
                      <a:lnTo>
                        <a:pt x="336" y="22"/>
                      </a:lnTo>
                      <a:lnTo>
                        <a:pt x="336" y="22"/>
                      </a:lnTo>
                      <a:lnTo>
                        <a:pt x="335" y="22"/>
                      </a:lnTo>
                      <a:lnTo>
                        <a:pt x="335" y="24"/>
                      </a:lnTo>
                      <a:lnTo>
                        <a:pt x="327" y="25"/>
                      </a:lnTo>
                      <a:lnTo>
                        <a:pt x="319" y="26"/>
                      </a:lnTo>
                      <a:lnTo>
                        <a:pt x="318" y="29"/>
                      </a:lnTo>
                      <a:lnTo>
                        <a:pt x="318" y="30"/>
                      </a:lnTo>
                      <a:lnTo>
                        <a:pt x="318" y="32"/>
                      </a:lnTo>
                      <a:lnTo>
                        <a:pt x="316" y="33"/>
                      </a:lnTo>
                      <a:lnTo>
                        <a:pt x="314" y="33"/>
                      </a:lnTo>
                      <a:lnTo>
                        <a:pt x="315" y="37"/>
                      </a:lnTo>
                      <a:lnTo>
                        <a:pt x="314" y="38"/>
                      </a:lnTo>
                      <a:lnTo>
                        <a:pt x="313" y="38"/>
                      </a:lnTo>
                      <a:lnTo>
                        <a:pt x="311" y="38"/>
                      </a:lnTo>
                      <a:lnTo>
                        <a:pt x="311" y="41"/>
                      </a:lnTo>
                      <a:lnTo>
                        <a:pt x="310" y="43"/>
                      </a:lnTo>
                      <a:lnTo>
                        <a:pt x="316" y="42"/>
                      </a:lnTo>
                      <a:lnTo>
                        <a:pt x="316" y="39"/>
                      </a:lnTo>
                      <a:lnTo>
                        <a:pt x="316" y="39"/>
                      </a:lnTo>
                      <a:lnTo>
                        <a:pt x="318" y="37"/>
                      </a:lnTo>
                      <a:lnTo>
                        <a:pt x="318" y="37"/>
                      </a:lnTo>
                      <a:lnTo>
                        <a:pt x="319" y="34"/>
                      </a:lnTo>
                      <a:lnTo>
                        <a:pt x="320" y="34"/>
                      </a:lnTo>
                      <a:lnTo>
                        <a:pt x="322" y="33"/>
                      </a:lnTo>
                      <a:lnTo>
                        <a:pt x="324" y="33"/>
                      </a:lnTo>
                      <a:lnTo>
                        <a:pt x="323" y="30"/>
                      </a:lnTo>
                      <a:lnTo>
                        <a:pt x="327" y="29"/>
                      </a:lnTo>
                      <a:lnTo>
                        <a:pt x="328" y="32"/>
                      </a:lnTo>
                      <a:lnTo>
                        <a:pt x="330" y="32"/>
                      </a:lnTo>
                      <a:lnTo>
                        <a:pt x="330" y="30"/>
                      </a:lnTo>
                      <a:lnTo>
                        <a:pt x="331" y="30"/>
                      </a:lnTo>
                      <a:lnTo>
                        <a:pt x="332" y="30"/>
                      </a:lnTo>
                      <a:lnTo>
                        <a:pt x="333" y="30"/>
                      </a:lnTo>
                      <a:lnTo>
                        <a:pt x="335" y="29"/>
                      </a:lnTo>
                      <a:lnTo>
                        <a:pt x="335" y="28"/>
                      </a:lnTo>
                      <a:lnTo>
                        <a:pt x="336" y="28"/>
                      </a:lnTo>
                      <a:lnTo>
                        <a:pt x="336" y="28"/>
                      </a:lnTo>
                      <a:lnTo>
                        <a:pt x="336" y="24"/>
                      </a:lnTo>
                      <a:lnTo>
                        <a:pt x="336" y="24"/>
                      </a:lnTo>
                      <a:lnTo>
                        <a:pt x="336" y="24"/>
                      </a:lnTo>
                      <a:lnTo>
                        <a:pt x="341" y="22"/>
                      </a:lnTo>
                      <a:lnTo>
                        <a:pt x="341" y="21"/>
                      </a:lnTo>
                      <a:lnTo>
                        <a:pt x="343" y="21"/>
                      </a:lnTo>
                      <a:lnTo>
                        <a:pt x="343" y="21"/>
                      </a:lnTo>
                      <a:lnTo>
                        <a:pt x="344" y="21"/>
                      </a:lnTo>
                      <a:lnTo>
                        <a:pt x="345" y="21"/>
                      </a:lnTo>
                      <a:lnTo>
                        <a:pt x="348" y="22"/>
                      </a:lnTo>
                      <a:lnTo>
                        <a:pt x="348" y="21"/>
                      </a:lnTo>
                      <a:lnTo>
                        <a:pt x="348" y="21"/>
                      </a:lnTo>
                      <a:lnTo>
                        <a:pt x="349" y="18"/>
                      </a:lnTo>
                      <a:lnTo>
                        <a:pt x="352" y="16"/>
                      </a:lnTo>
                      <a:lnTo>
                        <a:pt x="353" y="13"/>
                      </a:lnTo>
                      <a:lnTo>
                        <a:pt x="354" y="11"/>
                      </a:lnTo>
                      <a:lnTo>
                        <a:pt x="352" y="11"/>
                      </a:lnTo>
                      <a:lnTo>
                        <a:pt x="352" y="8"/>
                      </a:lnTo>
                      <a:lnTo>
                        <a:pt x="352" y="5"/>
                      </a:lnTo>
                      <a:lnTo>
                        <a:pt x="356" y="4"/>
                      </a:lnTo>
                      <a:lnTo>
                        <a:pt x="356" y="4"/>
                      </a:lnTo>
                      <a:lnTo>
                        <a:pt x="356" y="5"/>
                      </a:lnTo>
                      <a:lnTo>
                        <a:pt x="358" y="5"/>
                      </a:lnTo>
                      <a:lnTo>
                        <a:pt x="360" y="7"/>
                      </a:lnTo>
                      <a:lnTo>
                        <a:pt x="361" y="8"/>
                      </a:lnTo>
                      <a:lnTo>
                        <a:pt x="361" y="9"/>
                      </a:lnTo>
                      <a:lnTo>
                        <a:pt x="362" y="11"/>
                      </a:lnTo>
                      <a:lnTo>
                        <a:pt x="362" y="12"/>
                      </a:lnTo>
                      <a:lnTo>
                        <a:pt x="364" y="12"/>
                      </a:lnTo>
                      <a:lnTo>
                        <a:pt x="369" y="17"/>
                      </a:lnTo>
                      <a:lnTo>
                        <a:pt x="373" y="18"/>
                      </a:lnTo>
                      <a:lnTo>
                        <a:pt x="373" y="18"/>
                      </a:lnTo>
                      <a:lnTo>
                        <a:pt x="374" y="20"/>
                      </a:lnTo>
                      <a:lnTo>
                        <a:pt x="374" y="20"/>
                      </a:lnTo>
                      <a:lnTo>
                        <a:pt x="375" y="20"/>
                      </a:lnTo>
                      <a:lnTo>
                        <a:pt x="375" y="21"/>
                      </a:lnTo>
                      <a:lnTo>
                        <a:pt x="377" y="21"/>
                      </a:lnTo>
                      <a:lnTo>
                        <a:pt x="377" y="22"/>
                      </a:lnTo>
                      <a:lnTo>
                        <a:pt x="378" y="24"/>
                      </a:lnTo>
                      <a:lnTo>
                        <a:pt x="379" y="24"/>
                      </a:lnTo>
                      <a:lnTo>
                        <a:pt x="385" y="29"/>
                      </a:lnTo>
                      <a:lnTo>
                        <a:pt x="386" y="29"/>
                      </a:lnTo>
                      <a:lnTo>
                        <a:pt x="386" y="30"/>
                      </a:lnTo>
                      <a:lnTo>
                        <a:pt x="387" y="30"/>
                      </a:lnTo>
                      <a:lnTo>
                        <a:pt x="387" y="32"/>
                      </a:lnTo>
                      <a:lnTo>
                        <a:pt x="387" y="32"/>
                      </a:lnTo>
                      <a:lnTo>
                        <a:pt x="387" y="32"/>
                      </a:lnTo>
                      <a:lnTo>
                        <a:pt x="388" y="32"/>
                      </a:lnTo>
                      <a:lnTo>
                        <a:pt x="388" y="33"/>
                      </a:lnTo>
                      <a:lnTo>
                        <a:pt x="391" y="33"/>
                      </a:lnTo>
                      <a:lnTo>
                        <a:pt x="391" y="33"/>
                      </a:lnTo>
                      <a:lnTo>
                        <a:pt x="391" y="33"/>
                      </a:lnTo>
                      <a:lnTo>
                        <a:pt x="391" y="30"/>
                      </a:lnTo>
                      <a:lnTo>
                        <a:pt x="391" y="30"/>
                      </a:lnTo>
                      <a:lnTo>
                        <a:pt x="392" y="29"/>
                      </a:lnTo>
                      <a:lnTo>
                        <a:pt x="392" y="28"/>
                      </a:lnTo>
                      <a:lnTo>
                        <a:pt x="392" y="26"/>
                      </a:lnTo>
                      <a:lnTo>
                        <a:pt x="391" y="26"/>
                      </a:lnTo>
                      <a:lnTo>
                        <a:pt x="392" y="25"/>
                      </a:lnTo>
                      <a:lnTo>
                        <a:pt x="392" y="25"/>
                      </a:lnTo>
                      <a:lnTo>
                        <a:pt x="394" y="24"/>
                      </a:lnTo>
                      <a:lnTo>
                        <a:pt x="392" y="22"/>
                      </a:lnTo>
                      <a:lnTo>
                        <a:pt x="392" y="21"/>
                      </a:lnTo>
                      <a:lnTo>
                        <a:pt x="395" y="20"/>
                      </a:lnTo>
                      <a:lnTo>
                        <a:pt x="395" y="20"/>
                      </a:lnTo>
                      <a:lnTo>
                        <a:pt x="396" y="20"/>
                      </a:lnTo>
                      <a:lnTo>
                        <a:pt x="396" y="20"/>
                      </a:lnTo>
                      <a:lnTo>
                        <a:pt x="396" y="21"/>
                      </a:lnTo>
                      <a:lnTo>
                        <a:pt x="396" y="21"/>
                      </a:lnTo>
                      <a:lnTo>
                        <a:pt x="396" y="21"/>
                      </a:lnTo>
                      <a:lnTo>
                        <a:pt x="396" y="21"/>
                      </a:lnTo>
                      <a:lnTo>
                        <a:pt x="395" y="21"/>
                      </a:lnTo>
                      <a:lnTo>
                        <a:pt x="396" y="24"/>
                      </a:lnTo>
                      <a:lnTo>
                        <a:pt x="396" y="24"/>
                      </a:lnTo>
                      <a:lnTo>
                        <a:pt x="396" y="26"/>
                      </a:lnTo>
                      <a:lnTo>
                        <a:pt x="396" y="28"/>
                      </a:lnTo>
                      <a:lnTo>
                        <a:pt x="396" y="73"/>
                      </a:lnTo>
                      <a:lnTo>
                        <a:pt x="395" y="73"/>
                      </a:lnTo>
                      <a:lnTo>
                        <a:pt x="395" y="77"/>
                      </a:lnTo>
                      <a:lnTo>
                        <a:pt x="396" y="77"/>
                      </a:lnTo>
                      <a:lnTo>
                        <a:pt x="396" y="305"/>
                      </a:lnTo>
                      <a:lnTo>
                        <a:pt x="396" y="306"/>
                      </a:lnTo>
                      <a:lnTo>
                        <a:pt x="394" y="308"/>
                      </a:lnTo>
                      <a:lnTo>
                        <a:pt x="394" y="306"/>
                      </a:lnTo>
                      <a:lnTo>
                        <a:pt x="392" y="306"/>
                      </a:lnTo>
                      <a:lnTo>
                        <a:pt x="392" y="306"/>
                      </a:lnTo>
                      <a:lnTo>
                        <a:pt x="394" y="305"/>
                      </a:lnTo>
                      <a:lnTo>
                        <a:pt x="394" y="304"/>
                      </a:lnTo>
                      <a:lnTo>
                        <a:pt x="395" y="303"/>
                      </a:lnTo>
                      <a:lnTo>
                        <a:pt x="392" y="303"/>
                      </a:lnTo>
                      <a:lnTo>
                        <a:pt x="392" y="301"/>
                      </a:lnTo>
                      <a:lnTo>
                        <a:pt x="388" y="303"/>
                      </a:lnTo>
                      <a:lnTo>
                        <a:pt x="388" y="301"/>
                      </a:lnTo>
                      <a:lnTo>
                        <a:pt x="387" y="301"/>
                      </a:lnTo>
                      <a:lnTo>
                        <a:pt x="387" y="301"/>
                      </a:lnTo>
                      <a:lnTo>
                        <a:pt x="386" y="300"/>
                      </a:lnTo>
                      <a:lnTo>
                        <a:pt x="386" y="299"/>
                      </a:lnTo>
                      <a:lnTo>
                        <a:pt x="386" y="299"/>
                      </a:lnTo>
                      <a:lnTo>
                        <a:pt x="386" y="299"/>
                      </a:lnTo>
                      <a:lnTo>
                        <a:pt x="385" y="297"/>
                      </a:lnTo>
                      <a:lnTo>
                        <a:pt x="385" y="297"/>
                      </a:lnTo>
                      <a:lnTo>
                        <a:pt x="383" y="297"/>
                      </a:lnTo>
                      <a:lnTo>
                        <a:pt x="383" y="295"/>
                      </a:lnTo>
                      <a:lnTo>
                        <a:pt x="382" y="295"/>
                      </a:lnTo>
                      <a:lnTo>
                        <a:pt x="382" y="295"/>
                      </a:lnTo>
                      <a:lnTo>
                        <a:pt x="381" y="296"/>
                      </a:lnTo>
                      <a:lnTo>
                        <a:pt x="381" y="296"/>
                      </a:lnTo>
                      <a:lnTo>
                        <a:pt x="379" y="297"/>
                      </a:lnTo>
                      <a:lnTo>
                        <a:pt x="377" y="296"/>
                      </a:lnTo>
                      <a:lnTo>
                        <a:pt x="375" y="296"/>
                      </a:lnTo>
                      <a:lnTo>
                        <a:pt x="375" y="296"/>
                      </a:lnTo>
                      <a:lnTo>
                        <a:pt x="375" y="297"/>
                      </a:lnTo>
                      <a:lnTo>
                        <a:pt x="371" y="297"/>
                      </a:lnTo>
                      <a:lnTo>
                        <a:pt x="371" y="297"/>
                      </a:lnTo>
                      <a:lnTo>
                        <a:pt x="370" y="297"/>
                      </a:lnTo>
                      <a:lnTo>
                        <a:pt x="370" y="297"/>
                      </a:lnTo>
                      <a:lnTo>
                        <a:pt x="370" y="296"/>
                      </a:lnTo>
                      <a:lnTo>
                        <a:pt x="369" y="296"/>
                      </a:lnTo>
                      <a:lnTo>
                        <a:pt x="370" y="295"/>
                      </a:lnTo>
                      <a:lnTo>
                        <a:pt x="371" y="293"/>
                      </a:lnTo>
                      <a:lnTo>
                        <a:pt x="370" y="293"/>
                      </a:lnTo>
                      <a:lnTo>
                        <a:pt x="368" y="293"/>
                      </a:lnTo>
                      <a:lnTo>
                        <a:pt x="368" y="292"/>
                      </a:lnTo>
                      <a:lnTo>
                        <a:pt x="364" y="293"/>
                      </a:lnTo>
                      <a:lnTo>
                        <a:pt x="364" y="293"/>
                      </a:lnTo>
                      <a:lnTo>
                        <a:pt x="361" y="293"/>
                      </a:lnTo>
                      <a:lnTo>
                        <a:pt x="361" y="295"/>
                      </a:lnTo>
                      <a:lnTo>
                        <a:pt x="360" y="295"/>
                      </a:lnTo>
                      <a:lnTo>
                        <a:pt x="360" y="295"/>
                      </a:lnTo>
                      <a:lnTo>
                        <a:pt x="360" y="293"/>
                      </a:lnTo>
                      <a:lnTo>
                        <a:pt x="358" y="292"/>
                      </a:lnTo>
                      <a:lnTo>
                        <a:pt x="358" y="291"/>
                      </a:lnTo>
                      <a:lnTo>
                        <a:pt x="358" y="288"/>
                      </a:lnTo>
                      <a:lnTo>
                        <a:pt x="360" y="288"/>
                      </a:lnTo>
                      <a:lnTo>
                        <a:pt x="361" y="288"/>
                      </a:lnTo>
                      <a:lnTo>
                        <a:pt x="361" y="287"/>
                      </a:lnTo>
                      <a:lnTo>
                        <a:pt x="360" y="287"/>
                      </a:lnTo>
                      <a:lnTo>
                        <a:pt x="362" y="287"/>
                      </a:lnTo>
                      <a:lnTo>
                        <a:pt x="362" y="286"/>
                      </a:lnTo>
                      <a:lnTo>
                        <a:pt x="361" y="286"/>
                      </a:lnTo>
                      <a:lnTo>
                        <a:pt x="361" y="286"/>
                      </a:lnTo>
                      <a:lnTo>
                        <a:pt x="360" y="284"/>
                      </a:lnTo>
                      <a:lnTo>
                        <a:pt x="360" y="282"/>
                      </a:lnTo>
                      <a:lnTo>
                        <a:pt x="361" y="282"/>
                      </a:lnTo>
                      <a:lnTo>
                        <a:pt x="361" y="280"/>
                      </a:lnTo>
                      <a:lnTo>
                        <a:pt x="358" y="280"/>
                      </a:lnTo>
                      <a:lnTo>
                        <a:pt x="358" y="279"/>
                      </a:lnTo>
                      <a:lnTo>
                        <a:pt x="360" y="279"/>
                      </a:lnTo>
                      <a:lnTo>
                        <a:pt x="360" y="278"/>
                      </a:lnTo>
                      <a:lnTo>
                        <a:pt x="360" y="278"/>
                      </a:lnTo>
                      <a:lnTo>
                        <a:pt x="358" y="276"/>
                      </a:lnTo>
                      <a:lnTo>
                        <a:pt x="357" y="276"/>
                      </a:lnTo>
                      <a:lnTo>
                        <a:pt x="356" y="276"/>
                      </a:lnTo>
                      <a:lnTo>
                        <a:pt x="356" y="274"/>
                      </a:lnTo>
                      <a:lnTo>
                        <a:pt x="354" y="272"/>
                      </a:lnTo>
                      <a:lnTo>
                        <a:pt x="354" y="272"/>
                      </a:lnTo>
                      <a:lnTo>
                        <a:pt x="354" y="271"/>
                      </a:lnTo>
                      <a:lnTo>
                        <a:pt x="354" y="270"/>
                      </a:lnTo>
                      <a:lnTo>
                        <a:pt x="353" y="270"/>
                      </a:lnTo>
                      <a:lnTo>
                        <a:pt x="354" y="271"/>
                      </a:lnTo>
                      <a:lnTo>
                        <a:pt x="353" y="271"/>
                      </a:lnTo>
                      <a:lnTo>
                        <a:pt x="353" y="272"/>
                      </a:lnTo>
                      <a:lnTo>
                        <a:pt x="351" y="272"/>
                      </a:lnTo>
                      <a:lnTo>
                        <a:pt x="349" y="271"/>
                      </a:lnTo>
                      <a:lnTo>
                        <a:pt x="348" y="270"/>
                      </a:lnTo>
                      <a:lnTo>
                        <a:pt x="348" y="269"/>
                      </a:lnTo>
                      <a:lnTo>
                        <a:pt x="347" y="267"/>
                      </a:lnTo>
                      <a:lnTo>
                        <a:pt x="348" y="267"/>
                      </a:lnTo>
                      <a:lnTo>
                        <a:pt x="349" y="266"/>
                      </a:lnTo>
                      <a:lnTo>
                        <a:pt x="351" y="267"/>
                      </a:lnTo>
                      <a:lnTo>
                        <a:pt x="351" y="267"/>
                      </a:lnTo>
                      <a:lnTo>
                        <a:pt x="352" y="267"/>
                      </a:lnTo>
                      <a:lnTo>
                        <a:pt x="352" y="267"/>
                      </a:lnTo>
                      <a:lnTo>
                        <a:pt x="351" y="266"/>
                      </a:lnTo>
                      <a:lnTo>
                        <a:pt x="349" y="265"/>
                      </a:lnTo>
                      <a:lnTo>
                        <a:pt x="349" y="262"/>
                      </a:lnTo>
                      <a:lnTo>
                        <a:pt x="351" y="262"/>
                      </a:lnTo>
                      <a:lnTo>
                        <a:pt x="351" y="259"/>
                      </a:lnTo>
                      <a:lnTo>
                        <a:pt x="349" y="259"/>
                      </a:lnTo>
                      <a:lnTo>
                        <a:pt x="349" y="261"/>
                      </a:lnTo>
                      <a:lnTo>
                        <a:pt x="348" y="261"/>
                      </a:lnTo>
                      <a:lnTo>
                        <a:pt x="347" y="262"/>
                      </a:lnTo>
                      <a:lnTo>
                        <a:pt x="345" y="261"/>
                      </a:lnTo>
                      <a:lnTo>
                        <a:pt x="345" y="262"/>
                      </a:lnTo>
                      <a:lnTo>
                        <a:pt x="345" y="263"/>
                      </a:lnTo>
                      <a:lnTo>
                        <a:pt x="347" y="265"/>
                      </a:lnTo>
                      <a:lnTo>
                        <a:pt x="344" y="265"/>
                      </a:lnTo>
                      <a:lnTo>
                        <a:pt x="344" y="265"/>
                      </a:lnTo>
                      <a:lnTo>
                        <a:pt x="343" y="263"/>
                      </a:lnTo>
                      <a:lnTo>
                        <a:pt x="343" y="263"/>
                      </a:lnTo>
                      <a:lnTo>
                        <a:pt x="341" y="262"/>
                      </a:lnTo>
                      <a:lnTo>
                        <a:pt x="339" y="257"/>
                      </a:lnTo>
                      <a:lnTo>
                        <a:pt x="341" y="257"/>
                      </a:lnTo>
                      <a:lnTo>
                        <a:pt x="341" y="255"/>
                      </a:lnTo>
                      <a:lnTo>
                        <a:pt x="339" y="254"/>
                      </a:lnTo>
                      <a:lnTo>
                        <a:pt x="339" y="252"/>
                      </a:lnTo>
                      <a:lnTo>
                        <a:pt x="339" y="252"/>
                      </a:lnTo>
                      <a:lnTo>
                        <a:pt x="337" y="250"/>
                      </a:lnTo>
                      <a:lnTo>
                        <a:pt x="336" y="250"/>
                      </a:lnTo>
                      <a:lnTo>
                        <a:pt x="336" y="249"/>
                      </a:lnTo>
                      <a:lnTo>
                        <a:pt x="337" y="245"/>
                      </a:lnTo>
                      <a:lnTo>
                        <a:pt x="339" y="245"/>
                      </a:lnTo>
                      <a:lnTo>
                        <a:pt x="339" y="244"/>
                      </a:lnTo>
                      <a:lnTo>
                        <a:pt x="341" y="241"/>
                      </a:lnTo>
                      <a:lnTo>
                        <a:pt x="341" y="241"/>
                      </a:lnTo>
                      <a:lnTo>
                        <a:pt x="344" y="240"/>
                      </a:lnTo>
                      <a:lnTo>
                        <a:pt x="344" y="238"/>
                      </a:lnTo>
                      <a:lnTo>
                        <a:pt x="341" y="237"/>
                      </a:lnTo>
                      <a:lnTo>
                        <a:pt x="340" y="240"/>
                      </a:lnTo>
                      <a:lnTo>
                        <a:pt x="337" y="241"/>
                      </a:lnTo>
                      <a:lnTo>
                        <a:pt x="337" y="242"/>
                      </a:lnTo>
                      <a:lnTo>
                        <a:pt x="337" y="244"/>
                      </a:lnTo>
                      <a:lnTo>
                        <a:pt x="333" y="242"/>
                      </a:lnTo>
                      <a:lnTo>
                        <a:pt x="333" y="242"/>
                      </a:lnTo>
                      <a:lnTo>
                        <a:pt x="333" y="242"/>
                      </a:lnTo>
                      <a:lnTo>
                        <a:pt x="333" y="242"/>
                      </a:lnTo>
                      <a:lnTo>
                        <a:pt x="333" y="241"/>
                      </a:lnTo>
                      <a:lnTo>
                        <a:pt x="333" y="241"/>
                      </a:lnTo>
                      <a:lnTo>
                        <a:pt x="335" y="240"/>
                      </a:lnTo>
                      <a:lnTo>
                        <a:pt x="332" y="238"/>
                      </a:lnTo>
                      <a:lnTo>
                        <a:pt x="331" y="237"/>
                      </a:lnTo>
                      <a:lnTo>
                        <a:pt x="335" y="237"/>
                      </a:lnTo>
                      <a:lnTo>
                        <a:pt x="335" y="234"/>
                      </a:lnTo>
                      <a:lnTo>
                        <a:pt x="335" y="234"/>
                      </a:lnTo>
                      <a:lnTo>
                        <a:pt x="333" y="232"/>
                      </a:lnTo>
                      <a:lnTo>
                        <a:pt x="333" y="231"/>
                      </a:lnTo>
                      <a:lnTo>
                        <a:pt x="332" y="229"/>
                      </a:lnTo>
                      <a:lnTo>
                        <a:pt x="332" y="231"/>
                      </a:lnTo>
                      <a:lnTo>
                        <a:pt x="332" y="231"/>
                      </a:lnTo>
                      <a:lnTo>
                        <a:pt x="333" y="234"/>
                      </a:lnTo>
                      <a:lnTo>
                        <a:pt x="332" y="234"/>
                      </a:lnTo>
                      <a:lnTo>
                        <a:pt x="332" y="236"/>
                      </a:lnTo>
                      <a:lnTo>
                        <a:pt x="332" y="234"/>
                      </a:lnTo>
                      <a:lnTo>
                        <a:pt x="332" y="234"/>
                      </a:lnTo>
                      <a:lnTo>
                        <a:pt x="331" y="234"/>
                      </a:lnTo>
                      <a:lnTo>
                        <a:pt x="330" y="236"/>
                      </a:lnTo>
                      <a:lnTo>
                        <a:pt x="328" y="233"/>
                      </a:lnTo>
                      <a:lnTo>
                        <a:pt x="327" y="231"/>
                      </a:lnTo>
                      <a:lnTo>
                        <a:pt x="327" y="229"/>
                      </a:lnTo>
                      <a:lnTo>
                        <a:pt x="328" y="229"/>
                      </a:lnTo>
                      <a:lnTo>
                        <a:pt x="328" y="227"/>
                      </a:lnTo>
                      <a:lnTo>
                        <a:pt x="331" y="227"/>
                      </a:lnTo>
                      <a:lnTo>
                        <a:pt x="331" y="227"/>
                      </a:lnTo>
                      <a:lnTo>
                        <a:pt x="330" y="225"/>
                      </a:lnTo>
                      <a:lnTo>
                        <a:pt x="328" y="225"/>
                      </a:lnTo>
                      <a:lnTo>
                        <a:pt x="327" y="225"/>
                      </a:lnTo>
                      <a:lnTo>
                        <a:pt x="327" y="225"/>
                      </a:lnTo>
                      <a:lnTo>
                        <a:pt x="327" y="227"/>
                      </a:lnTo>
                      <a:lnTo>
                        <a:pt x="327" y="229"/>
                      </a:lnTo>
                      <a:lnTo>
                        <a:pt x="323" y="231"/>
                      </a:lnTo>
                      <a:lnTo>
                        <a:pt x="323" y="227"/>
                      </a:lnTo>
                      <a:lnTo>
                        <a:pt x="324" y="227"/>
                      </a:lnTo>
                      <a:lnTo>
                        <a:pt x="324" y="221"/>
                      </a:lnTo>
                      <a:lnTo>
                        <a:pt x="319" y="217"/>
                      </a:lnTo>
                      <a:lnTo>
                        <a:pt x="318" y="216"/>
                      </a:lnTo>
                      <a:lnTo>
                        <a:pt x="316" y="216"/>
                      </a:lnTo>
                      <a:lnTo>
                        <a:pt x="315" y="215"/>
                      </a:lnTo>
                      <a:lnTo>
                        <a:pt x="315" y="212"/>
                      </a:lnTo>
                      <a:lnTo>
                        <a:pt x="315" y="212"/>
                      </a:lnTo>
                      <a:lnTo>
                        <a:pt x="315" y="211"/>
                      </a:lnTo>
                      <a:lnTo>
                        <a:pt x="313" y="211"/>
                      </a:lnTo>
                      <a:lnTo>
                        <a:pt x="313" y="210"/>
                      </a:lnTo>
                      <a:lnTo>
                        <a:pt x="311" y="210"/>
                      </a:lnTo>
                      <a:lnTo>
                        <a:pt x="311" y="210"/>
                      </a:lnTo>
                      <a:lnTo>
                        <a:pt x="311" y="206"/>
                      </a:lnTo>
                      <a:lnTo>
                        <a:pt x="310" y="206"/>
                      </a:lnTo>
                      <a:lnTo>
                        <a:pt x="310" y="204"/>
                      </a:lnTo>
                      <a:lnTo>
                        <a:pt x="310" y="203"/>
                      </a:lnTo>
                      <a:lnTo>
                        <a:pt x="310" y="202"/>
                      </a:lnTo>
                      <a:lnTo>
                        <a:pt x="310" y="202"/>
                      </a:lnTo>
                      <a:lnTo>
                        <a:pt x="309" y="202"/>
                      </a:lnTo>
                      <a:lnTo>
                        <a:pt x="309" y="200"/>
                      </a:lnTo>
                      <a:lnTo>
                        <a:pt x="309" y="199"/>
                      </a:lnTo>
                      <a:lnTo>
                        <a:pt x="307" y="199"/>
                      </a:lnTo>
                      <a:lnTo>
                        <a:pt x="307" y="195"/>
                      </a:lnTo>
                      <a:lnTo>
                        <a:pt x="305" y="197"/>
                      </a:lnTo>
                      <a:lnTo>
                        <a:pt x="305" y="195"/>
                      </a:lnTo>
                      <a:lnTo>
                        <a:pt x="305" y="195"/>
                      </a:lnTo>
                      <a:lnTo>
                        <a:pt x="305" y="193"/>
                      </a:lnTo>
                      <a:lnTo>
                        <a:pt x="303" y="193"/>
                      </a:lnTo>
                      <a:lnTo>
                        <a:pt x="303" y="193"/>
                      </a:lnTo>
                      <a:lnTo>
                        <a:pt x="302" y="193"/>
                      </a:lnTo>
                      <a:lnTo>
                        <a:pt x="299" y="193"/>
                      </a:lnTo>
                      <a:lnTo>
                        <a:pt x="297" y="191"/>
                      </a:lnTo>
                      <a:lnTo>
                        <a:pt x="297" y="187"/>
                      </a:lnTo>
                      <a:lnTo>
                        <a:pt x="296" y="185"/>
                      </a:lnTo>
                      <a:lnTo>
                        <a:pt x="294" y="185"/>
                      </a:lnTo>
                      <a:lnTo>
                        <a:pt x="294" y="187"/>
                      </a:lnTo>
                      <a:lnTo>
                        <a:pt x="294" y="189"/>
                      </a:lnTo>
                      <a:lnTo>
                        <a:pt x="294" y="190"/>
                      </a:lnTo>
                      <a:lnTo>
                        <a:pt x="294" y="191"/>
                      </a:lnTo>
                      <a:lnTo>
                        <a:pt x="294" y="194"/>
                      </a:lnTo>
                      <a:lnTo>
                        <a:pt x="293" y="194"/>
                      </a:lnTo>
                      <a:lnTo>
                        <a:pt x="293" y="191"/>
                      </a:lnTo>
                      <a:lnTo>
                        <a:pt x="292" y="191"/>
                      </a:lnTo>
                      <a:lnTo>
                        <a:pt x="290" y="191"/>
                      </a:lnTo>
                      <a:lnTo>
                        <a:pt x="290" y="191"/>
                      </a:lnTo>
                      <a:lnTo>
                        <a:pt x="289" y="193"/>
                      </a:lnTo>
                      <a:lnTo>
                        <a:pt x="289" y="193"/>
                      </a:lnTo>
                      <a:lnTo>
                        <a:pt x="288" y="194"/>
                      </a:lnTo>
                      <a:lnTo>
                        <a:pt x="286" y="194"/>
                      </a:lnTo>
                      <a:lnTo>
                        <a:pt x="285" y="194"/>
                      </a:lnTo>
                      <a:lnTo>
                        <a:pt x="285" y="194"/>
                      </a:lnTo>
                      <a:lnTo>
                        <a:pt x="284" y="193"/>
                      </a:lnTo>
                      <a:lnTo>
                        <a:pt x="282" y="193"/>
                      </a:lnTo>
                      <a:lnTo>
                        <a:pt x="284" y="195"/>
                      </a:lnTo>
                      <a:lnTo>
                        <a:pt x="293" y="197"/>
                      </a:lnTo>
                      <a:lnTo>
                        <a:pt x="294" y="198"/>
                      </a:lnTo>
                      <a:lnTo>
                        <a:pt x="297" y="199"/>
                      </a:lnTo>
                      <a:lnTo>
                        <a:pt x="296" y="199"/>
                      </a:lnTo>
                      <a:lnTo>
                        <a:pt x="294" y="200"/>
                      </a:lnTo>
                      <a:lnTo>
                        <a:pt x="297" y="200"/>
                      </a:lnTo>
                      <a:lnTo>
                        <a:pt x="298" y="202"/>
                      </a:lnTo>
                      <a:lnTo>
                        <a:pt x="298" y="204"/>
                      </a:lnTo>
                      <a:lnTo>
                        <a:pt x="298" y="204"/>
                      </a:lnTo>
                      <a:lnTo>
                        <a:pt x="298" y="206"/>
                      </a:lnTo>
                      <a:lnTo>
                        <a:pt x="297" y="206"/>
                      </a:lnTo>
                      <a:lnTo>
                        <a:pt x="296" y="206"/>
                      </a:lnTo>
                      <a:lnTo>
                        <a:pt x="294" y="204"/>
                      </a:lnTo>
                      <a:lnTo>
                        <a:pt x="293" y="204"/>
                      </a:lnTo>
                      <a:lnTo>
                        <a:pt x="293" y="203"/>
                      </a:lnTo>
                      <a:lnTo>
                        <a:pt x="292" y="203"/>
                      </a:lnTo>
                      <a:lnTo>
                        <a:pt x="292" y="204"/>
                      </a:lnTo>
                      <a:lnTo>
                        <a:pt x="290" y="206"/>
                      </a:lnTo>
                      <a:lnTo>
                        <a:pt x="290" y="206"/>
                      </a:lnTo>
                      <a:lnTo>
                        <a:pt x="289" y="206"/>
                      </a:lnTo>
                      <a:lnTo>
                        <a:pt x="289" y="206"/>
                      </a:lnTo>
                      <a:lnTo>
                        <a:pt x="288" y="204"/>
                      </a:lnTo>
                      <a:lnTo>
                        <a:pt x="288" y="203"/>
                      </a:lnTo>
                      <a:lnTo>
                        <a:pt x="286" y="203"/>
                      </a:lnTo>
                      <a:lnTo>
                        <a:pt x="285" y="202"/>
                      </a:lnTo>
                      <a:lnTo>
                        <a:pt x="284" y="202"/>
                      </a:lnTo>
                      <a:lnTo>
                        <a:pt x="284" y="200"/>
                      </a:lnTo>
                      <a:lnTo>
                        <a:pt x="282" y="199"/>
                      </a:lnTo>
                      <a:lnTo>
                        <a:pt x="284" y="199"/>
                      </a:lnTo>
                      <a:lnTo>
                        <a:pt x="282" y="197"/>
                      </a:lnTo>
                      <a:lnTo>
                        <a:pt x="281" y="195"/>
                      </a:lnTo>
                      <a:lnTo>
                        <a:pt x="281" y="195"/>
                      </a:lnTo>
                      <a:lnTo>
                        <a:pt x="280" y="194"/>
                      </a:lnTo>
                      <a:lnTo>
                        <a:pt x="280" y="194"/>
                      </a:lnTo>
                      <a:lnTo>
                        <a:pt x="279" y="194"/>
                      </a:lnTo>
                      <a:lnTo>
                        <a:pt x="279" y="191"/>
                      </a:lnTo>
                      <a:lnTo>
                        <a:pt x="277" y="190"/>
                      </a:lnTo>
                      <a:lnTo>
                        <a:pt x="276" y="191"/>
                      </a:lnTo>
                      <a:lnTo>
                        <a:pt x="273" y="191"/>
                      </a:lnTo>
                      <a:lnTo>
                        <a:pt x="271" y="189"/>
                      </a:lnTo>
                      <a:lnTo>
                        <a:pt x="269" y="187"/>
                      </a:lnTo>
                      <a:lnTo>
                        <a:pt x="269" y="186"/>
                      </a:lnTo>
                      <a:lnTo>
                        <a:pt x="268" y="186"/>
                      </a:lnTo>
                      <a:lnTo>
                        <a:pt x="267" y="185"/>
                      </a:lnTo>
                      <a:lnTo>
                        <a:pt x="265" y="183"/>
                      </a:lnTo>
                      <a:lnTo>
                        <a:pt x="265" y="181"/>
                      </a:lnTo>
                      <a:lnTo>
                        <a:pt x="267" y="180"/>
                      </a:lnTo>
                      <a:lnTo>
                        <a:pt x="267" y="178"/>
                      </a:lnTo>
                      <a:lnTo>
                        <a:pt x="267" y="177"/>
                      </a:lnTo>
                      <a:lnTo>
                        <a:pt x="263" y="177"/>
                      </a:lnTo>
                      <a:lnTo>
                        <a:pt x="264" y="180"/>
                      </a:lnTo>
                      <a:lnTo>
                        <a:pt x="261" y="180"/>
                      </a:lnTo>
                      <a:lnTo>
                        <a:pt x="260" y="180"/>
                      </a:lnTo>
                      <a:lnTo>
                        <a:pt x="259" y="178"/>
                      </a:lnTo>
                      <a:lnTo>
                        <a:pt x="259" y="177"/>
                      </a:lnTo>
                      <a:lnTo>
                        <a:pt x="258" y="177"/>
                      </a:lnTo>
                      <a:lnTo>
                        <a:pt x="258" y="177"/>
                      </a:lnTo>
                      <a:lnTo>
                        <a:pt x="256" y="177"/>
                      </a:lnTo>
                      <a:lnTo>
                        <a:pt x="254" y="177"/>
                      </a:lnTo>
                      <a:lnTo>
                        <a:pt x="252" y="176"/>
                      </a:lnTo>
                      <a:lnTo>
                        <a:pt x="254" y="174"/>
                      </a:lnTo>
                      <a:lnTo>
                        <a:pt x="255" y="174"/>
                      </a:lnTo>
                      <a:lnTo>
                        <a:pt x="255" y="173"/>
                      </a:lnTo>
                      <a:lnTo>
                        <a:pt x="254" y="173"/>
                      </a:lnTo>
                      <a:lnTo>
                        <a:pt x="254" y="172"/>
                      </a:lnTo>
                      <a:lnTo>
                        <a:pt x="255" y="172"/>
                      </a:lnTo>
                      <a:lnTo>
                        <a:pt x="255" y="169"/>
                      </a:lnTo>
                      <a:lnTo>
                        <a:pt x="254" y="169"/>
                      </a:lnTo>
                      <a:lnTo>
                        <a:pt x="252" y="172"/>
                      </a:lnTo>
                      <a:lnTo>
                        <a:pt x="250" y="172"/>
                      </a:lnTo>
                      <a:lnTo>
                        <a:pt x="247" y="172"/>
                      </a:lnTo>
                      <a:lnTo>
                        <a:pt x="246" y="172"/>
                      </a:lnTo>
                      <a:lnTo>
                        <a:pt x="242" y="172"/>
                      </a:lnTo>
                      <a:lnTo>
                        <a:pt x="242" y="170"/>
                      </a:lnTo>
                      <a:lnTo>
                        <a:pt x="241" y="170"/>
                      </a:lnTo>
                      <a:lnTo>
                        <a:pt x="241" y="170"/>
                      </a:lnTo>
                      <a:lnTo>
                        <a:pt x="238" y="170"/>
                      </a:lnTo>
                      <a:lnTo>
                        <a:pt x="237" y="168"/>
                      </a:lnTo>
                      <a:lnTo>
                        <a:pt x="234" y="169"/>
                      </a:lnTo>
                      <a:lnTo>
                        <a:pt x="234" y="168"/>
                      </a:lnTo>
                      <a:lnTo>
                        <a:pt x="233" y="168"/>
                      </a:lnTo>
                      <a:lnTo>
                        <a:pt x="233" y="168"/>
                      </a:lnTo>
                      <a:lnTo>
                        <a:pt x="230" y="168"/>
                      </a:lnTo>
                      <a:lnTo>
                        <a:pt x="230" y="166"/>
                      </a:lnTo>
                      <a:lnTo>
                        <a:pt x="229" y="166"/>
                      </a:lnTo>
                      <a:lnTo>
                        <a:pt x="229" y="166"/>
                      </a:lnTo>
                      <a:lnTo>
                        <a:pt x="229" y="166"/>
                      </a:lnTo>
                      <a:lnTo>
                        <a:pt x="227" y="166"/>
                      </a:lnTo>
                      <a:lnTo>
                        <a:pt x="227" y="166"/>
                      </a:lnTo>
                      <a:lnTo>
                        <a:pt x="224" y="166"/>
                      </a:lnTo>
                      <a:lnTo>
                        <a:pt x="224" y="168"/>
                      </a:lnTo>
                      <a:lnTo>
                        <a:pt x="221" y="168"/>
                      </a:lnTo>
                      <a:lnTo>
                        <a:pt x="221" y="169"/>
                      </a:lnTo>
                      <a:lnTo>
                        <a:pt x="221" y="169"/>
                      </a:lnTo>
                      <a:lnTo>
                        <a:pt x="221" y="169"/>
                      </a:lnTo>
                      <a:lnTo>
                        <a:pt x="221" y="168"/>
                      </a:lnTo>
                      <a:lnTo>
                        <a:pt x="216" y="168"/>
                      </a:lnTo>
                      <a:lnTo>
                        <a:pt x="216" y="166"/>
                      </a:lnTo>
                      <a:lnTo>
                        <a:pt x="213" y="166"/>
                      </a:lnTo>
                      <a:lnTo>
                        <a:pt x="212" y="165"/>
                      </a:lnTo>
                      <a:lnTo>
                        <a:pt x="210" y="165"/>
                      </a:lnTo>
                      <a:lnTo>
                        <a:pt x="210" y="164"/>
                      </a:lnTo>
                      <a:lnTo>
                        <a:pt x="207" y="164"/>
                      </a:lnTo>
                      <a:lnTo>
                        <a:pt x="207" y="164"/>
                      </a:lnTo>
                      <a:lnTo>
                        <a:pt x="205" y="162"/>
                      </a:lnTo>
                      <a:lnTo>
                        <a:pt x="205" y="162"/>
                      </a:lnTo>
                      <a:lnTo>
                        <a:pt x="205" y="160"/>
                      </a:lnTo>
                      <a:lnTo>
                        <a:pt x="204" y="160"/>
                      </a:lnTo>
                      <a:lnTo>
                        <a:pt x="201" y="161"/>
                      </a:lnTo>
                      <a:lnTo>
                        <a:pt x="199" y="161"/>
                      </a:lnTo>
                      <a:lnTo>
                        <a:pt x="197" y="161"/>
                      </a:lnTo>
                      <a:lnTo>
                        <a:pt x="197" y="160"/>
                      </a:lnTo>
                      <a:lnTo>
                        <a:pt x="197" y="159"/>
                      </a:lnTo>
                      <a:lnTo>
                        <a:pt x="199" y="159"/>
                      </a:lnTo>
                      <a:lnTo>
                        <a:pt x="199" y="157"/>
                      </a:lnTo>
                      <a:lnTo>
                        <a:pt x="197" y="157"/>
                      </a:lnTo>
                      <a:lnTo>
                        <a:pt x="197" y="156"/>
                      </a:lnTo>
                      <a:lnTo>
                        <a:pt x="196" y="156"/>
                      </a:lnTo>
                      <a:lnTo>
                        <a:pt x="196" y="155"/>
                      </a:lnTo>
                      <a:lnTo>
                        <a:pt x="191" y="155"/>
                      </a:lnTo>
                      <a:lnTo>
                        <a:pt x="191" y="155"/>
                      </a:lnTo>
                      <a:lnTo>
                        <a:pt x="192" y="155"/>
                      </a:lnTo>
                      <a:lnTo>
                        <a:pt x="192" y="153"/>
                      </a:lnTo>
                      <a:lnTo>
                        <a:pt x="195" y="153"/>
                      </a:lnTo>
                      <a:lnTo>
                        <a:pt x="195" y="153"/>
                      </a:lnTo>
                      <a:lnTo>
                        <a:pt x="191" y="152"/>
                      </a:lnTo>
                      <a:lnTo>
                        <a:pt x="192" y="149"/>
                      </a:lnTo>
                      <a:lnTo>
                        <a:pt x="191" y="149"/>
                      </a:lnTo>
                      <a:lnTo>
                        <a:pt x="189" y="151"/>
                      </a:lnTo>
                      <a:lnTo>
                        <a:pt x="188" y="152"/>
                      </a:lnTo>
                      <a:lnTo>
                        <a:pt x="187" y="151"/>
                      </a:lnTo>
                      <a:lnTo>
                        <a:pt x="184" y="151"/>
                      </a:lnTo>
                      <a:lnTo>
                        <a:pt x="184" y="152"/>
                      </a:lnTo>
                      <a:lnTo>
                        <a:pt x="182" y="152"/>
                      </a:lnTo>
                      <a:lnTo>
                        <a:pt x="182" y="151"/>
                      </a:lnTo>
                      <a:lnTo>
                        <a:pt x="179" y="151"/>
                      </a:lnTo>
                      <a:lnTo>
                        <a:pt x="179" y="152"/>
                      </a:lnTo>
                      <a:lnTo>
                        <a:pt x="178" y="152"/>
                      </a:lnTo>
                      <a:lnTo>
                        <a:pt x="176" y="151"/>
                      </a:lnTo>
                      <a:lnTo>
                        <a:pt x="175" y="151"/>
                      </a:lnTo>
                      <a:lnTo>
                        <a:pt x="175" y="156"/>
                      </a:lnTo>
                      <a:lnTo>
                        <a:pt x="175" y="156"/>
                      </a:lnTo>
                      <a:lnTo>
                        <a:pt x="175" y="156"/>
                      </a:lnTo>
                      <a:lnTo>
                        <a:pt x="178" y="156"/>
                      </a:lnTo>
                      <a:lnTo>
                        <a:pt x="178" y="157"/>
                      </a:lnTo>
                      <a:lnTo>
                        <a:pt x="179" y="157"/>
                      </a:lnTo>
                      <a:lnTo>
                        <a:pt x="180" y="157"/>
                      </a:lnTo>
                      <a:lnTo>
                        <a:pt x="180" y="159"/>
                      </a:lnTo>
                      <a:lnTo>
                        <a:pt x="179" y="160"/>
                      </a:lnTo>
                      <a:lnTo>
                        <a:pt x="179" y="161"/>
                      </a:lnTo>
                      <a:lnTo>
                        <a:pt x="180" y="161"/>
                      </a:lnTo>
                      <a:lnTo>
                        <a:pt x="180" y="162"/>
                      </a:lnTo>
                      <a:lnTo>
                        <a:pt x="178" y="162"/>
                      </a:lnTo>
                      <a:lnTo>
                        <a:pt x="178" y="166"/>
                      </a:lnTo>
                      <a:lnTo>
                        <a:pt x="175" y="166"/>
                      </a:lnTo>
                      <a:lnTo>
                        <a:pt x="174" y="165"/>
                      </a:lnTo>
                      <a:lnTo>
                        <a:pt x="171" y="165"/>
                      </a:lnTo>
                      <a:lnTo>
                        <a:pt x="170" y="165"/>
                      </a:lnTo>
                      <a:lnTo>
                        <a:pt x="170" y="165"/>
                      </a:lnTo>
                      <a:lnTo>
                        <a:pt x="170" y="166"/>
                      </a:lnTo>
                      <a:lnTo>
                        <a:pt x="169" y="166"/>
                      </a:lnTo>
                      <a:lnTo>
                        <a:pt x="169" y="164"/>
                      </a:lnTo>
                      <a:lnTo>
                        <a:pt x="167" y="164"/>
                      </a:lnTo>
                      <a:lnTo>
                        <a:pt x="166" y="165"/>
                      </a:lnTo>
                      <a:lnTo>
                        <a:pt x="166" y="166"/>
                      </a:lnTo>
                      <a:lnTo>
                        <a:pt x="166" y="169"/>
                      </a:lnTo>
                      <a:lnTo>
                        <a:pt x="165" y="169"/>
                      </a:lnTo>
                      <a:lnTo>
                        <a:pt x="165" y="168"/>
                      </a:lnTo>
                      <a:lnTo>
                        <a:pt x="162" y="168"/>
                      </a:lnTo>
                      <a:lnTo>
                        <a:pt x="162" y="169"/>
                      </a:lnTo>
                      <a:lnTo>
                        <a:pt x="162" y="170"/>
                      </a:lnTo>
                      <a:lnTo>
                        <a:pt x="161" y="172"/>
                      </a:lnTo>
                      <a:lnTo>
                        <a:pt x="159" y="172"/>
                      </a:lnTo>
                      <a:lnTo>
                        <a:pt x="157" y="172"/>
                      </a:lnTo>
                      <a:lnTo>
                        <a:pt x="157" y="174"/>
                      </a:lnTo>
                      <a:lnTo>
                        <a:pt x="157" y="174"/>
                      </a:lnTo>
                      <a:lnTo>
                        <a:pt x="155" y="176"/>
                      </a:lnTo>
                      <a:lnTo>
                        <a:pt x="154" y="176"/>
                      </a:lnTo>
                      <a:lnTo>
                        <a:pt x="154" y="177"/>
                      </a:lnTo>
                      <a:lnTo>
                        <a:pt x="150" y="177"/>
                      </a:lnTo>
                      <a:lnTo>
                        <a:pt x="150" y="177"/>
                      </a:lnTo>
                      <a:lnTo>
                        <a:pt x="148" y="178"/>
                      </a:lnTo>
                      <a:lnTo>
                        <a:pt x="148" y="178"/>
                      </a:lnTo>
                      <a:lnTo>
                        <a:pt x="144" y="178"/>
                      </a:lnTo>
                      <a:lnTo>
                        <a:pt x="144" y="174"/>
                      </a:lnTo>
                      <a:lnTo>
                        <a:pt x="145" y="174"/>
                      </a:lnTo>
                      <a:lnTo>
                        <a:pt x="146" y="176"/>
                      </a:lnTo>
                      <a:lnTo>
                        <a:pt x="148" y="174"/>
                      </a:lnTo>
                      <a:lnTo>
                        <a:pt x="149" y="173"/>
                      </a:lnTo>
                      <a:lnTo>
                        <a:pt x="149" y="172"/>
                      </a:lnTo>
                      <a:lnTo>
                        <a:pt x="149" y="172"/>
                      </a:lnTo>
                      <a:lnTo>
                        <a:pt x="149" y="172"/>
                      </a:lnTo>
                      <a:lnTo>
                        <a:pt x="146" y="172"/>
                      </a:lnTo>
                      <a:lnTo>
                        <a:pt x="146" y="172"/>
                      </a:lnTo>
                      <a:lnTo>
                        <a:pt x="145" y="170"/>
                      </a:lnTo>
                      <a:lnTo>
                        <a:pt x="145" y="170"/>
                      </a:lnTo>
                      <a:lnTo>
                        <a:pt x="145" y="168"/>
                      </a:lnTo>
                      <a:lnTo>
                        <a:pt x="145" y="168"/>
                      </a:lnTo>
                      <a:lnTo>
                        <a:pt x="145" y="166"/>
                      </a:lnTo>
                      <a:lnTo>
                        <a:pt x="148" y="165"/>
                      </a:lnTo>
                      <a:lnTo>
                        <a:pt x="148" y="164"/>
                      </a:lnTo>
                      <a:lnTo>
                        <a:pt x="148" y="164"/>
                      </a:lnTo>
                      <a:lnTo>
                        <a:pt x="148" y="164"/>
                      </a:lnTo>
                      <a:lnTo>
                        <a:pt x="148" y="161"/>
                      </a:lnTo>
                      <a:lnTo>
                        <a:pt x="148" y="160"/>
                      </a:lnTo>
                      <a:lnTo>
                        <a:pt x="148" y="157"/>
                      </a:lnTo>
                      <a:lnTo>
                        <a:pt x="148" y="156"/>
                      </a:lnTo>
                      <a:lnTo>
                        <a:pt x="148" y="155"/>
                      </a:lnTo>
                      <a:lnTo>
                        <a:pt x="150" y="155"/>
                      </a:lnTo>
                      <a:lnTo>
                        <a:pt x="152" y="153"/>
                      </a:lnTo>
                      <a:lnTo>
                        <a:pt x="153" y="153"/>
                      </a:lnTo>
                      <a:lnTo>
                        <a:pt x="153" y="153"/>
                      </a:lnTo>
                      <a:lnTo>
                        <a:pt x="154" y="153"/>
                      </a:lnTo>
                      <a:lnTo>
                        <a:pt x="155" y="151"/>
                      </a:lnTo>
                      <a:lnTo>
                        <a:pt x="158" y="151"/>
                      </a:lnTo>
                      <a:lnTo>
                        <a:pt x="158" y="152"/>
                      </a:lnTo>
                      <a:lnTo>
                        <a:pt x="165" y="153"/>
                      </a:lnTo>
                      <a:lnTo>
                        <a:pt x="163" y="152"/>
                      </a:lnTo>
                      <a:lnTo>
                        <a:pt x="163" y="151"/>
                      </a:lnTo>
                      <a:lnTo>
                        <a:pt x="162" y="149"/>
                      </a:lnTo>
                      <a:lnTo>
                        <a:pt x="161" y="149"/>
                      </a:lnTo>
                      <a:lnTo>
                        <a:pt x="162" y="147"/>
                      </a:lnTo>
                      <a:lnTo>
                        <a:pt x="162" y="147"/>
                      </a:lnTo>
                      <a:lnTo>
                        <a:pt x="162" y="147"/>
                      </a:lnTo>
                      <a:lnTo>
                        <a:pt x="162" y="145"/>
                      </a:lnTo>
                      <a:lnTo>
                        <a:pt x="165" y="145"/>
                      </a:lnTo>
                      <a:lnTo>
                        <a:pt x="165" y="144"/>
                      </a:lnTo>
                      <a:lnTo>
                        <a:pt x="162" y="144"/>
                      </a:lnTo>
                      <a:lnTo>
                        <a:pt x="161" y="147"/>
                      </a:lnTo>
                      <a:lnTo>
                        <a:pt x="155" y="147"/>
                      </a:lnTo>
                      <a:lnTo>
                        <a:pt x="155" y="147"/>
                      </a:lnTo>
                      <a:lnTo>
                        <a:pt x="155" y="147"/>
                      </a:lnTo>
                      <a:lnTo>
                        <a:pt x="155" y="144"/>
                      </a:lnTo>
                      <a:lnTo>
                        <a:pt x="154" y="144"/>
                      </a:lnTo>
                      <a:lnTo>
                        <a:pt x="149" y="149"/>
                      </a:lnTo>
                      <a:lnTo>
                        <a:pt x="148" y="151"/>
                      </a:lnTo>
                      <a:lnTo>
                        <a:pt x="148" y="151"/>
                      </a:lnTo>
                      <a:lnTo>
                        <a:pt x="146" y="152"/>
                      </a:lnTo>
                      <a:lnTo>
                        <a:pt x="145" y="153"/>
                      </a:lnTo>
                      <a:lnTo>
                        <a:pt x="145" y="153"/>
                      </a:lnTo>
                      <a:lnTo>
                        <a:pt x="145" y="155"/>
                      </a:lnTo>
                      <a:lnTo>
                        <a:pt x="142" y="156"/>
                      </a:lnTo>
                      <a:lnTo>
                        <a:pt x="140" y="157"/>
                      </a:lnTo>
                      <a:lnTo>
                        <a:pt x="138" y="159"/>
                      </a:lnTo>
                      <a:lnTo>
                        <a:pt x="138" y="159"/>
                      </a:lnTo>
                      <a:lnTo>
                        <a:pt x="137" y="162"/>
                      </a:lnTo>
                      <a:lnTo>
                        <a:pt x="135" y="164"/>
                      </a:lnTo>
                      <a:lnTo>
                        <a:pt x="135" y="162"/>
                      </a:lnTo>
                      <a:lnTo>
                        <a:pt x="132" y="162"/>
                      </a:lnTo>
                      <a:lnTo>
                        <a:pt x="133" y="165"/>
                      </a:lnTo>
                      <a:lnTo>
                        <a:pt x="132" y="166"/>
                      </a:lnTo>
                      <a:lnTo>
                        <a:pt x="132" y="166"/>
                      </a:lnTo>
                      <a:lnTo>
                        <a:pt x="131" y="166"/>
                      </a:lnTo>
                      <a:lnTo>
                        <a:pt x="129" y="169"/>
                      </a:lnTo>
                      <a:lnTo>
                        <a:pt x="128" y="169"/>
                      </a:lnTo>
                      <a:lnTo>
                        <a:pt x="127" y="170"/>
                      </a:lnTo>
                      <a:lnTo>
                        <a:pt x="127" y="169"/>
                      </a:lnTo>
                      <a:lnTo>
                        <a:pt x="124" y="169"/>
                      </a:lnTo>
                      <a:lnTo>
                        <a:pt x="124" y="172"/>
                      </a:lnTo>
                      <a:lnTo>
                        <a:pt x="124" y="173"/>
                      </a:lnTo>
                      <a:lnTo>
                        <a:pt x="123" y="173"/>
                      </a:lnTo>
                      <a:lnTo>
                        <a:pt x="123" y="174"/>
                      </a:lnTo>
                      <a:lnTo>
                        <a:pt x="121" y="174"/>
                      </a:lnTo>
                      <a:lnTo>
                        <a:pt x="121" y="180"/>
                      </a:lnTo>
                      <a:lnTo>
                        <a:pt x="124" y="180"/>
                      </a:lnTo>
                      <a:lnTo>
                        <a:pt x="127" y="180"/>
                      </a:lnTo>
                      <a:lnTo>
                        <a:pt x="128" y="180"/>
                      </a:lnTo>
                      <a:lnTo>
                        <a:pt x="128" y="182"/>
                      </a:lnTo>
                      <a:lnTo>
                        <a:pt x="125" y="183"/>
                      </a:lnTo>
                      <a:lnTo>
                        <a:pt x="125" y="185"/>
                      </a:lnTo>
                      <a:lnTo>
                        <a:pt x="123" y="185"/>
                      </a:lnTo>
                      <a:lnTo>
                        <a:pt x="121" y="186"/>
                      </a:lnTo>
                      <a:lnTo>
                        <a:pt x="121" y="186"/>
                      </a:lnTo>
                      <a:lnTo>
                        <a:pt x="121" y="187"/>
                      </a:lnTo>
                      <a:lnTo>
                        <a:pt x="121" y="190"/>
                      </a:lnTo>
                      <a:lnTo>
                        <a:pt x="117" y="191"/>
                      </a:lnTo>
                      <a:lnTo>
                        <a:pt x="117" y="193"/>
                      </a:lnTo>
                      <a:lnTo>
                        <a:pt x="115" y="193"/>
                      </a:lnTo>
                      <a:lnTo>
                        <a:pt x="114" y="194"/>
                      </a:lnTo>
                      <a:lnTo>
                        <a:pt x="112" y="194"/>
                      </a:lnTo>
                      <a:lnTo>
                        <a:pt x="112" y="194"/>
                      </a:lnTo>
                      <a:lnTo>
                        <a:pt x="112" y="195"/>
                      </a:lnTo>
                      <a:lnTo>
                        <a:pt x="112" y="197"/>
                      </a:lnTo>
                      <a:lnTo>
                        <a:pt x="111" y="197"/>
                      </a:lnTo>
                      <a:lnTo>
                        <a:pt x="111" y="197"/>
                      </a:lnTo>
                      <a:lnTo>
                        <a:pt x="110" y="197"/>
                      </a:lnTo>
                      <a:lnTo>
                        <a:pt x="108" y="197"/>
                      </a:lnTo>
                      <a:lnTo>
                        <a:pt x="108" y="198"/>
                      </a:lnTo>
                      <a:lnTo>
                        <a:pt x="106" y="200"/>
                      </a:lnTo>
                      <a:lnTo>
                        <a:pt x="104" y="202"/>
                      </a:lnTo>
                      <a:lnTo>
                        <a:pt x="103" y="202"/>
                      </a:lnTo>
                      <a:lnTo>
                        <a:pt x="103" y="203"/>
                      </a:lnTo>
                      <a:lnTo>
                        <a:pt x="102" y="204"/>
                      </a:lnTo>
                      <a:lnTo>
                        <a:pt x="100" y="204"/>
                      </a:lnTo>
                      <a:lnTo>
                        <a:pt x="99" y="204"/>
                      </a:lnTo>
                      <a:lnTo>
                        <a:pt x="99" y="207"/>
                      </a:lnTo>
                      <a:lnTo>
                        <a:pt x="99" y="208"/>
                      </a:lnTo>
                      <a:lnTo>
                        <a:pt x="99" y="210"/>
                      </a:lnTo>
                      <a:lnTo>
                        <a:pt x="97" y="210"/>
                      </a:lnTo>
                      <a:lnTo>
                        <a:pt x="97" y="211"/>
                      </a:lnTo>
                      <a:lnTo>
                        <a:pt x="93" y="212"/>
                      </a:lnTo>
                      <a:lnTo>
                        <a:pt x="93" y="211"/>
                      </a:lnTo>
                      <a:lnTo>
                        <a:pt x="91" y="211"/>
                      </a:lnTo>
                      <a:lnTo>
                        <a:pt x="91" y="212"/>
                      </a:lnTo>
                      <a:lnTo>
                        <a:pt x="91" y="212"/>
                      </a:lnTo>
                      <a:lnTo>
                        <a:pt x="91" y="215"/>
                      </a:lnTo>
                      <a:lnTo>
                        <a:pt x="87" y="215"/>
                      </a:lnTo>
                      <a:lnTo>
                        <a:pt x="87" y="217"/>
                      </a:lnTo>
                      <a:lnTo>
                        <a:pt x="81" y="219"/>
                      </a:lnTo>
                      <a:lnTo>
                        <a:pt x="81" y="220"/>
                      </a:lnTo>
                      <a:lnTo>
                        <a:pt x="83" y="220"/>
                      </a:lnTo>
                      <a:lnTo>
                        <a:pt x="82" y="220"/>
                      </a:lnTo>
                      <a:lnTo>
                        <a:pt x="82" y="220"/>
                      </a:lnTo>
                      <a:lnTo>
                        <a:pt x="82" y="221"/>
                      </a:lnTo>
                      <a:lnTo>
                        <a:pt x="83" y="223"/>
                      </a:lnTo>
                      <a:lnTo>
                        <a:pt x="82" y="223"/>
                      </a:lnTo>
                      <a:lnTo>
                        <a:pt x="82" y="224"/>
                      </a:lnTo>
                      <a:lnTo>
                        <a:pt x="80" y="221"/>
                      </a:lnTo>
                      <a:lnTo>
                        <a:pt x="80" y="224"/>
                      </a:lnTo>
                      <a:lnTo>
                        <a:pt x="78" y="225"/>
                      </a:lnTo>
                      <a:lnTo>
                        <a:pt x="76" y="227"/>
                      </a:lnTo>
                      <a:lnTo>
                        <a:pt x="76" y="225"/>
                      </a:lnTo>
                      <a:lnTo>
                        <a:pt x="76" y="225"/>
                      </a:lnTo>
                      <a:lnTo>
                        <a:pt x="74" y="225"/>
                      </a:lnTo>
                      <a:lnTo>
                        <a:pt x="74" y="227"/>
                      </a:lnTo>
                      <a:lnTo>
                        <a:pt x="74" y="228"/>
                      </a:lnTo>
                      <a:lnTo>
                        <a:pt x="73" y="228"/>
                      </a:lnTo>
                      <a:lnTo>
                        <a:pt x="73" y="227"/>
                      </a:lnTo>
                      <a:lnTo>
                        <a:pt x="72" y="227"/>
                      </a:lnTo>
                      <a:lnTo>
                        <a:pt x="70" y="228"/>
                      </a:lnTo>
                      <a:lnTo>
                        <a:pt x="69" y="229"/>
                      </a:lnTo>
                      <a:lnTo>
                        <a:pt x="69" y="229"/>
                      </a:lnTo>
                      <a:lnTo>
                        <a:pt x="66" y="229"/>
                      </a:lnTo>
                      <a:lnTo>
                        <a:pt x="66" y="231"/>
                      </a:lnTo>
                      <a:lnTo>
                        <a:pt x="63" y="229"/>
                      </a:lnTo>
                      <a:lnTo>
                        <a:pt x="63" y="231"/>
                      </a:lnTo>
                      <a:lnTo>
                        <a:pt x="63" y="231"/>
                      </a:lnTo>
                      <a:lnTo>
                        <a:pt x="63" y="231"/>
                      </a:lnTo>
                      <a:lnTo>
                        <a:pt x="63" y="232"/>
                      </a:lnTo>
                      <a:lnTo>
                        <a:pt x="59" y="232"/>
                      </a:lnTo>
                      <a:lnTo>
                        <a:pt x="59" y="231"/>
                      </a:lnTo>
                      <a:lnTo>
                        <a:pt x="59" y="229"/>
                      </a:lnTo>
                      <a:lnTo>
                        <a:pt x="60" y="228"/>
                      </a:lnTo>
                      <a:lnTo>
                        <a:pt x="56" y="228"/>
                      </a:lnTo>
                      <a:lnTo>
                        <a:pt x="55" y="229"/>
                      </a:lnTo>
                      <a:lnTo>
                        <a:pt x="55" y="229"/>
                      </a:lnTo>
                      <a:lnTo>
                        <a:pt x="55" y="231"/>
                      </a:lnTo>
                      <a:lnTo>
                        <a:pt x="53" y="231"/>
                      </a:lnTo>
                      <a:lnTo>
                        <a:pt x="53" y="233"/>
                      </a:lnTo>
                      <a:lnTo>
                        <a:pt x="52" y="234"/>
                      </a:lnTo>
                      <a:lnTo>
                        <a:pt x="52" y="236"/>
                      </a:lnTo>
                      <a:lnTo>
                        <a:pt x="51" y="236"/>
                      </a:lnTo>
                      <a:lnTo>
                        <a:pt x="51" y="237"/>
                      </a:lnTo>
                      <a:lnTo>
                        <a:pt x="51" y="238"/>
                      </a:lnTo>
                      <a:lnTo>
                        <a:pt x="49" y="238"/>
                      </a:lnTo>
                      <a:lnTo>
                        <a:pt x="49" y="237"/>
                      </a:lnTo>
                      <a:lnTo>
                        <a:pt x="48" y="236"/>
                      </a:lnTo>
                      <a:lnTo>
                        <a:pt x="47" y="237"/>
                      </a:lnTo>
                      <a:lnTo>
                        <a:pt x="47" y="237"/>
                      </a:lnTo>
                      <a:lnTo>
                        <a:pt x="47" y="238"/>
                      </a:lnTo>
                      <a:lnTo>
                        <a:pt x="45" y="238"/>
                      </a:lnTo>
                      <a:lnTo>
                        <a:pt x="44" y="238"/>
                      </a:lnTo>
                      <a:lnTo>
                        <a:pt x="44" y="237"/>
                      </a:lnTo>
                      <a:lnTo>
                        <a:pt x="43" y="238"/>
                      </a:lnTo>
                      <a:lnTo>
                        <a:pt x="43" y="238"/>
                      </a:lnTo>
                      <a:lnTo>
                        <a:pt x="43" y="237"/>
                      </a:lnTo>
                      <a:lnTo>
                        <a:pt x="43" y="236"/>
                      </a:lnTo>
                      <a:lnTo>
                        <a:pt x="44" y="236"/>
                      </a:lnTo>
                      <a:lnTo>
                        <a:pt x="45" y="236"/>
                      </a:lnTo>
                      <a:lnTo>
                        <a:pt x="47" y="236"/>
                      </a:lnTo>
                      <a:lnTo>
                        <a:pt x="48" y="234"/>
                      </a:lnTo>
                      <a:lnTo>
                        <a:pt x="48" y="234"/>
                      </a:lnTo>
                      <a:lnTo>
                        <a:pt x="49" y="231"/>
                      </a:lnTo>
                      <a:lnTo>
                        <a:pt x="51" y="231"/>
                      </a:lnTo>
                      <a:lnTo>
                        <a:pt x="52" y="227"/>
                      </a:lnTo>
                      <a:lnTo>
                        <a:pt x="56" y="225"/>
                      </a:lnTo>
                      <a:lnTo>
                        <a:pt x="60" y="224"/>
                      </a:lnTo>
                      <a:lnTo>
                        <a:pt x="64" y="224"/>
                      </a:lnTo>
                      <a:lnTo>
                        <a:pt x="63" y="227"/>
                      </a:lnTo>
                      <a:lnTo>
                        <a:pt x="64" y="227"/>
                      </a:lnTo>
                      <a:lnTo>
                        <a:pt x="64" y="225"/>
                      </a:lnTo>
                      <a:lnTo>
                        <a:pt x="68" y="225"/>
                      </a:lnTo>
                      <a:lnTo>
                        <a:pt x="68" y="223"/>
                      </a:lnTo>
                      <a:lnTo>
                        <a:pt x="69" y="220"/>
                      </a:lnTo>
                      <a:lnTo>
                        <a:pt x="74" y="216"/>
                      </a:lnTo>
                      <a:lnTo>
                        <a:pt x="78" y="216"/>
                      </a:lnTo>
                      <a:lnTo>
                        <a:pt x="78" y="215"/>
                      </a:lnTo>
                      <a:lnTo>
                        <a:pt x="81" y="214"/>
                      </a:lnTo>
                      <a:lnTo>
                        <a:pt x="82" y="212"/>
                      </a:lnTo>
                      <a:lnTo>
                        <a:pt x="85" y="212"/>
                      </a:lnTo>
                      <a:lnTo>
                        <a:pt x="85" y="210"/>
                      </a:lnTo>
                      <a:lnTo>
                        <a:pt x="86" y="208"/>
                      </a:lnTo>
                      <a:lnTo>
                        <a:pt x="87" y="207"/>
                      </a:lnTo>
                      <a:lnTo>
                        <a:pt x="89" y="206"/>
                      </a:lnTo>
                      <a:lnTo>
                        <a:pt x="89" y="203"/>
                      </a:lnTo>
                      <a:lnTo>
                        <a:pt x="91" y="202"/>
                      </a:lnTo>
                      <a:lnTo>
                        <a:pt x="90" y="202"/>
                      </a:lnTo>
                      <a:lnTo>
                        <a:pt x="91" y="195"/>
                      </a:lnTo>
                      <a:lnTo>
                        <a:pt x="91" y="195"/>
                      </a:lnTo>
                      <a:lnTo>
                        <a:pt x="93" y="194"/>
                      </a:lnTo>
                      <a:lnTo>
                        <a:pt x="93" y="194"/>
                      </a:lnTo>
                      <a:lnTo>
                        <a:pt x="93" y="194"/>
                      </a:lnTo>
                      <a:lnTo>
                        <a:pt x="94" y="191"/>
                      </a:lnTo>
                      <a:lnTo>
                        <a:pt x="94" y="189"/>
                      </a:lnTo>
                      <a:lnTo>
                        <a:pt x="97" y="189"/>
                      </a:lnTo>
                      <a:lnTo>
                        <a:pt x="98" y="187"/>
                      </a:lnTo>
                      <a:lnTo>
                        <a:pt x="98" y="187"/>
                      </a:lnTo>
                      <a:lnTo>
                        <a:pt x="98" y="185"/>
                      </a:lnTo>
                      <a:lnTo>
                        <a:pt x="99" y="185"/>
                      </a:lnTo>
                      <a:lnTo>
                        <a:pt x="100" y="181"/>
                      </a:lnTo>
                      <a:lnTo>
                        <a:pt x="98" y="181"/>
                      </a:lnTo>
                      <a:lnTo>
                        <a:pt x="97" y="182"/>
                      </a:lnTo>
                      <a:lnTo>
                        <a:pt x="97" y="182"/>
                      </a:lnTo>
                      <a:lnTo>
                        <a:pt x="95" y="183"/>
                      </a:lnTo>
                      <a:lnTo>
                        <a:pt x="94" y="185"/>
                      </a:lnTo>
                      <a:lnTo>
                        <a:pt x="91" y="185"/>
                      </a:lnTo>
                      <a:lnTo>
                        <a:pt x="87" y="186"/>
                      </a:lnTo>
                      <a:lnTo>
                        <a:pt x="87" y="185"/>
                      </a:lnTo>
                      <a:lnTo>
                        <a:pt x="87" y="185"/>
                      </a:lnTo>
                      <a:lnTo>
                        <a:pt x="87" y="186"/>
                      </a:lnTo>
                      <a:lnTo>
                        <a:pt x="87" y="185"/>
                      </a:lnTo>
                      <a:lnTo>
                        <a:pt x="87" y="182"/>
                      </a:lnTo>
                      <a:lnTo>
                        <a:pt x="86" y="182"/>
                      </a:lnTo>
                      <a:lnTo>
                        <a:pt x="86" y="183"/>
                      </a:lnTo>
                      <a:lnTo>
                        <a:pt x="85" y="183"/>
                      </a:lnTo>
                      <a:lnTo>
                        <a:pt x="83" y="185"/>
                      </a:lnTo>
                      <a:lnTo>
                        <a:pt x="83" y="183"/>
                      </a:lnTo>
                      <a:lnTo>
                        <a:pt x="82" y="183"/>
                      </a:lnTo>
                      <a:lnTo>
                        <a:pt x="82" y="187"/>
                      </a:lnTo>
                      <a:lnTo>
                        <a:pt x="83" y="187"/>
                      </a:lnTo>
                      <a:lnTo>
                        <a:pt x="83" y="187"/>
                      </a:lnTo>
                      <a:lnTo>
                        <a:pt x="83" y="187"/>
                      </a:lnTo>
                      <a:lnTo>
                        <a:pt x="82" y="187"/>
                      </a:lnTo>
                      <a:lnTo>
                        <a:pt x="81" y="187"/>
                      </a:lnTo>
                      <a:lnTo>
                        <a:pt x="81" y="187"/>
                      </a:lnTo>
                      <a:lnTo>
                        <a:pt x="80" y="186"/>
                      </a:lnTo>
                      <a:lnTo>
                        <a:pt x="78" y="186"/>
                      </a:lnTo>
                      <a:lnTo>
                        <a:pt x="78" y="185"/>
                      </a:lnTo>
                      <a:lnTo>
                        <a:pt x="77" y="183"/>
                      </a:lnTo>
                      <a:lnTo>
                        <a:pt x="76" y="182"/>
                      </a:lnTo>
                      <a:lnTo>
                        <a:pt x="76" y="181"/>
                      </a:lnTo>
                      <a:lnTo>
                        <a:pt x="76" y="181"/>
                      </a:lnTo>
                      <a:lnTo>
                        <a:pt x="74" y="182"/>
                      </a:lnTo>
                      <a:lnTo>
                        <a:pt x="73" y="182"/>
                      </a:lnTo>
                      <a:lnTo>
                        <a:pt x="72" y="182"/>
                      </a:lnTo>
                      <a:lnTo>
                        <a:pt x="70" y="181"/>
                      </a:lnTo>
                      <a:lnTo>
                        <a:pt x="70" y="178"/>
                      </a:lnTo>
                      <a:lnTo>
                        <a:pt x="66" y="180"/>
                      </a:lnTo>
                      <a:lnTo>
                        <a:pt x="64" y="181"/>
                      </a:lnTo>
                      <a:lnTo>
                        <a:pt x="61" y="182"/>
                      </a:lnTo>
                      <a:lnTo>
                        <a:pt x="60" y="185"/>
                      </a:lnTo>
                      <a:lnTo>
                        <a:pt x="59" y="185"/>
                      </a:lnTo>
                      <a:lnTo>
                        <a:pt x="57" y="186"/>
                      </a:lnTo>
                      <a:lnTo>
                        <a:pt x="56" y="186"/>
                      </a:lnTo>
                      <a:lnTo>
                        <a:pt x="55" y="186"/>
                      </a:lnTo>
                      <a:lnTo>
                        <a:pt x="56" y="183"/>
                      </a:lnTo>
                      <a:lnTo>
                        <a:pt x="55" y="183"/>
                      </a:lnTo>
                      <a:lnTo>
                        <a:pt x="55" y="183"/>
                      </a:lnTo>
                      <a:lnTo>
                        <a:pt x="55" y="183"/>
                      </a:lnTo>
                      <a:lnTo>
                        <a:pt x="53" y="183"/>
                      </a:lnTo>
                      <a:lnTo>
                        <a:pt x="53" y="182"/>
                      </a:lnTo>
                      <a:lnTo>
                        <a:pt x="53" y="182"/>
                      </a:lnTo>
                      <a:lnTo>
                        <a:pt x="55" y="181"/>
                      </a:lnTo>
                      <a:lnTo>
                        <a:pt x="56" y="181"/>
                      </a:lnTo>
                      <a:lnTo>
                        <a:pt x="57" y="181"/>
                      </a:lnTo>
                      <a:lnTo>
                        <a:pt x="57" y="180"/>
                      </a:lnTo>
                      <a:lnTo>
                        <a:pt x="52" y="180"/>
                      </a:lnTo>
                      <a:lnTo>
                        <a:pt x="52" y="177"/>
                      </a:lnTo>
                      <a:lnTo>
                        <a:pt x="53" y="177"/>
                      </a:lnTo>
                      <a:lnTo>
                        <a:pt x="53" y="176"/>
                      </a:lnTo>
                      <a:lnTo>
                        <a:pt x="55" y="176"/>
                      </a:lnTo>
                      <a:lnTo>
                        <a:pt x="53" y="174"/>
                      </a:lnTo>
                      <a:lnTo>
                        <a:pt x="53" y="174"/>
                      </a:lnTo>
                      <a:lnTo>
                        <a:pt x="53" y="173"/>
                      </a:lnTo>
                      <a:lnTo>
                        <a:pt x="52" y="173"/>
                      </a:lnTo>
                      <a:lnTo>
                        <a:pt x="52" y="172"/>
                      </a:lnTo>
                      <a:lnTo>
                        <a:pt x="52" y="172"/>
                      </a:lnTo>
                      <a:lnTo>
                        <a:pt x="52" y="169"/>
                      </a:lnTo>
                      <a:lnTo>
                        <a:pt x="49" y="168"/>
                      </a:lnTo>
                      <a:lnTo>
                        <a:pt x="49" y="164"/>
                      </a:lnTo>
                      <a:lnTo>
                        <a:pt x="51" y="164"/>
                      </a:lnTo>
                      <a:lnTo>
                        <a:pt x="49" y="160"/>
                      </a:lnTo>
                      <a:lnTo>
                        <a:pt x="48" y="160"/>
                      </a:lnTo>
                      <a:lnTo>
                        <a:pt x="48" y="161"/>
                      </a:lnTo>
                      <a:lnTo>
                        <a:pt x="47" y="160"/>
                      </a:lnTo>
                      <a:lnTo>
                        <a:pt x="47" y="162"/>
                      </a:lnTo>
                      <a:lnTo>
                        <a:pt x="48" y="162"/>
                      </a:lnTo>
                      <a:lnTo>
                        <a:pt x="48" y="162"/>
                      </a:lnTo>
                      <a:lnTo>
                        <a:pt x="48" y="164"/>
                      </a:lnTo>
                      <a:lnTo>
                        <a:pt x="47" y="164"/>
                      </a:lnTo>
                      <a:lnTo>
                        <a:pt x="47" y="166"/>
                      </a:lnTo>
                      <a:lnTo>
                        <a:pt x="44" y="168"/>
                      </a:lnTo>
                      <a:lnTo>
                        <a:pt x="44" y="169"/>
                      </a:lnTo>
                      <a:lnTo>
                        <a:pt x="36" y="170"/>
                      </a:lnTo>
                      <a:lnTo>
                        <a:pt x="36" y="169"/>
                      </a:lnTo>
                      <a:lnTo>
                        <a:pt x="35" y="168"/>
                      </a:lnTo>
                      <a:lnTo>
                        <a:pt x="35" y="165"/>
                      </a:lnTo>
                      <a:lnTo>
                        <a:pt x="32" y="165"/>
                      </a:lnTo>
                      <a:lnTo>
                        <a:pt x="32" y="164"/>
                      </a:lnTo>
                      <a:lnTo>
                        <a:pt x="31" y="164"/>
                      </a:lnTo>
                      <a:lnTo>
                        <a:pt x="31" y="162"/>
                      </a:lnTo>
                      <a:lnTo>
                        <a:pt x="31" y="162"/>
                      </a:lnTo>
                      <a:lnTo>
                        <a:pt x="32" y="161"/>
                      </a:lnTo>
                      <a:lnTo>
                        <a:pt x="32" y="160"/>
                      </a:lnTo>
                      <a:lnTo>
                        <a:pt x="34" y="159"/>
                      </a:lnTo>
                      <a:lnTo>
                        <a:pt x="34" y="157"/>
                      </a:lnTo>
                      <a:lnTo>
                        <a:pt x="38" y="155"/>
                      </a:lnTo>
                      <a:lnTo>
                        <a:pt x="36" y="152"/>
                      </a:lnTo>
                      <a:lnTo>
                        <a:pt x="35" y="153"/>
                      </a:lnTo>
                      <a:lnTo>
                        <a:pt x="34" y="153"/>
                      </a:lnTo>
                      <a:lnTo>
                        <a:pt x="34" y="153"/>
                      </a:lnTo>
                      <a:lnTo>
                        <a:pt x="32" y="153"/>
                      </a:lnTo>
                      <a:lnTo>
                        <a:pt x="31" y="153"/>
                      </a:lnTo>
                      <a:lnTo>
                        <a:pt x="31" y="153"/>
                      </a:lnTo>
                      <a:lnTo>
                        <a:pt x="31" y="152"/>
                      </a:lnTo>
                      <a:lnTo>
                        <a:pt x="23" y="152"/>
                      </a:lnTo>
                      <a:lnTo>
                        <a:pt x="23" y="151"/>
                      </a:lnTo>
                      <a:lnTo>
                        <a:pt x="22" y="149"/>
                      </a:lnTo>
                      <a:lnTo>
                        <a:pt x="21" y="149"/>
                      </a:lnTo>
                      <a:lnTo>
                        <a:pt x="21" y="149"/>
                      </a:lnTo>
                      <a:lnTo>
                        <a:pt x="21" y="149"/>
                      </a:lnTo>
                      <a:lnTo>
                        <a:pt x="19" y="149"/>
                      </a:lnTo>
                      <a:lnTo>
                        <a:pt x="18" y="149"/>
                      </a:lnTo>
                      <a:lnTo>
                        <a:pt x="19" y="147"/>
                      </a:lnTo>
                      <a:lnTo>
                        <a:pt x="17" y="147"/>
                      </a:lnTo>
                      <a:lnTo>
                        <a:pt x="17" y="145"/>
                      </a:lnTo>
                      <a:lnTo>
                        <a:pt x="17" y="144"/>
                      </a:lnTo>
                      <a:lnTo>
                        <a:pt x="19" y="143"/>
                      </a:lnTo>
                      <a:lnTo>
                        <a:pt x="19" y="143"/>
                      </a:lnTo>
                      <a:lnTo>
                        <a:pt x="19" y="143"/>
                      </a:lnTo>
                      <a:lnTo>
                        <a:pt x="21" y="143"/>
                      </a:lnTo>
                      <a:lnTo>
                        <a:pt x="21" y="139"/>
                      </a:lnTo>
                      <a:lnTo>
                        <a:pt x="22" y="138"/>
                      </a:lnTo>
                      <a:lnTo>
                        <a:pt x="23" y="136"/>
                      </a:lnTo>
                      <a:lnTo>
                        <a:pt x="25" y="135"/>
                      </a:lnTo>
                      <a:lnTo>
                        <a:pt x="27" y="135"/>
                      </a:lnTo>
                      <a:lnTo>
                        <a:pt x="27" y="132"/>
                      </a:lnTo>
                      <a:lnTo>
                        <a:pt x="28" y="132"/>
                      </a:lnTo>
                      <a:lnTo>
                        <a:pt x="28" y="130"/>
                      </a:lnTo>
                      <a:lnTo>
                        <a:pt x="32" y="131"/>
                      </a:lnTo>
                      <a:lnTo>
                        <a:pt x="32" y="132"/>
                      </a:lnTo>
                      <a:lnTo>
                        <a:pt x="32" y="132"/>
                      </a:lnTo>
                      <a:lnTo>
                        <a:pt x="32" y="131"/>
                      </a:lnTo>
                      <a:lnTo>
                        <a:pt x="32" y="128"/>
                      </a:lnTo>
                      <a:lnTo>
                        <a:pt x="32" y="127"/>
                      </a:lnTo>
                      <a:lnTo>
                        <a:pt x="31" y="127"/>
                      </a:lnTo>
                      <a:lnTo>
                        <a:pt x="30" y="126"/>
                      </a:lnTo>
                      <a:lnTo>
                        <a:pt x="30" y="125"/>
                      </a:lnTo>
                      <a:lnTo>
                        <a:pt x="31" y="123"/>
                      </a:lnTo>
                      <a:lnTo>
                        <a:pt x="34" y="122"/>
                      </a:lnTo>
                      <a:lnTo>
                        <a:pt x="38" y="122"/>
                      </a:lnTo>
                      <a:lnTo>
                        <a:pt x="38" y="123"/>
                      </a:lnTo>
                      <a:lnTo>
                        <a:pt x="38" y="123"/>
                      </a:lnTo>
                      <a:lnTo>
                        <a:pt x="38" y="123"/>
                      </a:lnTo>
                      <a:lnTo>
                        <a:pt x="39" y="123"/>
                      </a:lnTo>
                      <a:lnTo>
                        <a:pt x="39" y="123"/>
                      </a:lnTo>
                      <a:lnTo>
                        <a:pt x="39" y="125"/>
                      </a:lnTo>
                      <a:lnTo>
                        <a:pt x="40" y="126"/>
                      </a:lnTo>
                      <a:lnTo>
                        <a:pt x="45" y="126"/>
                      </a:lnTo>
                      <a:lnTo>
                        <a:pt x="48" y="123"/>
                      </a:lnTo>
                      <a:lnTo>
                        <a:pt x="51" y="122"/>
                      </a:lnTo>
                      <a:lnTo>
                        <a:pt x="51" y="121"/>
                      </a:lnTo>
                      <a:lnTo>
                        <a:pt x="56" y="121"/>
                      </a:lnTo>
                      <a:lnTo>
                        <a:pt x="57" y="121"/>
                      </a:lnTo>
                      <a:lnTo>
                        <a:pt x="60" y="119"/>
                      </a:lnTo>
                      <a:lnTo>
                        <a:pt x="60" y="119"/>
                      </a:lnTo>
                      <a:lnTo>
                        <a:pt x="61" y="119"/>
                      </a:lnTo>
                      <a:lnTo>
                        <a:pt x="61" y="118"/>
                      </a:lnTo>
                      <a:lnTo>
                        <a:pt x="63" y="118"/>
                      </a:lnTo>
                      <a:lnTo>
                        <a:pt x="63" y="118"/>
                      </a:lnTo>
                      <a:lnTo>
                        <a:pt x="63" y="118"/>
                      </a:lnTo>
                      <a:lnTo>
                        <a:pt x="63" y="113"/>
                      </a:lnTo>
                      <a:lnTo>
                        <a:pt x="61" y="106"/>
                      </a:lnTo>
                      <a:lnTo>
                        <a:pt x="63" y="105"/>
                      </a:lnTo>
                      <a:lnTo>
                        <a:pt x="64" y="104"/>
                      </a:lnTo>
                      <a:lnTo>
                        <a:pt x="64" y="101"/>
                      </a:lnTo>
                      <a:lnTo>
                        <a:pt x="59" y="101"/>
                      </a:lnTo>
                      <a:lnTo>
                        <a:pt x="59" y="101"/>
                      </a:lnTo>
                      <a:lnTo>
                        <a:pt x="57" y="101"/>
                      </a:lnTo>
                      <a:lnTo>
                        <a:pt x="57" y="102"/>
                      </a:lnTo>
                      <a:lnTo>
                        <a:pt x="49" y="102"/>
                      </a:lnTo>
                      <a:lnTo>
                        <a:pt x="48" y="104"/>
                      </a:lnTo>
                      <a:lnTo>
                        <a:pt x="47" y="104"/>
                      </a:lnTo>
                      <a:lnTo>
                        <a:pt x="47" y="106"/>
                      </a:lnTo>
                      <a:lnTo>
                        <a:pt x="45" y="105"/>
                      </a:lnTo>
                      <a:lnTo>
                        <a:pt x="44" y="105"/>
                      </a:lnTo>
                      <a:lnTo>
                        <a:pt x="44" y="105"/>
                      </a:lnTo>
                      <a:lnTo>
                        <a:pt x="44" y="104"/>
                      </a:lnTo>
                      <a:lnTo>
                        <a:pt x="44" y="104"/>
                      </a:lnTo>
                      <a:lnTo>
                        <a:pt x="40" y="100"/>
                      </a:lnTo>
                      <a:lnTo>
                        <a:pt x="40" y="102"/>
                      </a:lnTo>
                      <a:lnTo>
                        <a:pt x="39" y="102"/>
                      </a:lnTo>
                      <a:lnTo>
                        <a:pt x="36" y="101"/>
                      </a:lnTo>
                      <a:lnTo>
                        <a:pt x="35" y="101"/>
                      </a:lnTo>
                      <a:lnTo>
                        <a:pt x="34" y="101"/>
                      </a:lnTo>
                      <a:lnTo>
                        <a:pt x="34" y="101"/>
                      </a:lnTo>
                      <a:lnTo>
                        <a:pt x="34" y="102"/>
                      </a:lnTo>
                      <a:lnTo>
                        <a:pt x="32" y="102"/>
                      </a:lnTo>
                      <a:lnTo>
                        <a:pt x="32" y="102"/>
                      </a:lnTo>
                      <a:lnTo>
                        <a:pt x="26" y="102"/>
                      </a:lnTo>
                      <a:lnTo>
                        <a:pt x="26" y="102"/>
                      </a:lnTo>
                      <a:lnTo>
                        <a:pt x="25" y="104"/>
                      </a:lnTo>
                      <a:lnTo>
                        <a:pt x="25" y="105"/>
                      </a:lnTo>
                      <a:lnTo>
                        <a:pt x="23" y="104"/>
                      </a:lnTo>
                      <a:lnTo>
                        <a:pt x="21" y="104"/>
                      </a:lnTo>
                      <a:lnTo>
                        <a:pt x="17" y="102"/>
                      </a:lnTo>
                      <a:lnTo>
                        <a:pt x="15" y="102"/>
                      </a:lnTo>
                      <a:lnTo>
                        <a:pt x="13" y="101"/>
                      </a:lnTo>
                      <a:lnTo>
                        <a:pt x="13" y="101"/>
                      </a:lnTo>
                      <a:lnTo>
                        <a:pt x="11" y="98"/>
                      </a:lnTo>
                      <a:lnTo>
                        <a:pt x="11" y="98"/>
                      </a:lnTo>
                      <a:lnTo>
                        <a:pt x="10" y="96"/>
                      </a:lnTo>
                      <a:lnTo>
                        <a:pt x="9" y="96"/>
                      </a:lnTo>
                      <a:lnTo>
                        <a:pt x="8" y="94"/>
                      </a:lnTo>
                      <a:lnTo>
                        <a:pt x="10" y="93"/>
                      </a:lnTo>
                      <a:lnTo>
                        <a:pt x="11" y="93"/>
                      </a:lnTo>
                      <a:lnTo>
                        <a:pt x="13" y="93"/>
                      </a:lnTo>
                      <a:lnTo>
                        <a:pt x="13" y="90"/>
                      </a:lnTo>
                      <a:lnTo>
                        <a:pt x="13" y="90"/>
                      </a:lnTo>
                      <a:lnTo>
                        <a:pt x="10" y="90"/>
                      </a:lnTo>
                      <a:lnTo>
                        <a:pt x="8" y="90"/>
                      </a:lnTo>
                      <a:lnTo>
                        <a:pt x="6" y="89"/>
                      </a:lnTo>
                      <a:lnTo>
                        <a:pt x="6" y="89"/>
                      </a:lnTo>
                      <a:lnTo>
                        <a:pt x="5" y="89"/>
                      </a:lnTo>
                      <a:lnTo>
                        <a:pt x="4" y="89"/>
                      </a:lnTo>
                      <a:lnTo>
                        <a:pt x="1" y="89"/>
                      </a:lnTo>
                      <a:lnTo>
                        <a:pt x="0" y="89"/>
                      </a:lnTo>
                      <a:lnTo>
                        <a:pt x="0" y="89"/>
                      </a:lnTo>
                      <a:lnTo>
                        <a:pt x="0" y="88"/>
                      </a:lnTo>
                      <a:lnTo>
                        <a:pt x="0" y="88"/>
                      </a:lnTo>
                      <a:lnTo>
                        <a:pt x="0" y="88"/>
                      </a:lnTo>
                      <a:lnTo>
                        <a:pt x="1" y="87"/>
                      </a:lnTo>
                      <a:lnTo>
                        <a:pt x="1" y="85"/>
                      </a:lnTo>
                      <a:lnTo>
                        <a:pt x="2" y="85"/>
                      </a:lnTo>
                      <a:lnTo>
                        <a:pt x="4" y="85"/>
                      </a:lnTo>
                      <a:lnTo>
                        <a:pt x="5" y="84"/>
                      </a:lnTo>
                      <a:lnTo>
                        <a:pt x="6" y="84"/>
                      </a:lnTo>
                      <a:lnTo>
                        <a:pt x="6" y="83"/>
                      </a:lnTo>
                      <a:lnTo>
                        <a:pt x="10" y="81"/>
                      </a:lnTo>
                      <a:lnTo>
                        <a:pt x="10" y="81"/>
                      </a:lnTo>
                      <a:lnTo>
                        <a:pt x="11" y="81"/>
                      </a:lnTo>
                      <a:lnTo>
                        <a:pt x="13" y="81"/>
                      </a:lnTo>
                      <a:lnTo>
                        <a:pt x="13" y="81"/>
                      </a:lnTo>
                      <a:lnTo>
                        <a:pt x="13" y="83"/>
                      </a:lnTo>
                      <a:lnTo>
                        <a:pt x="18" y="81"/>
                      </a:lnTo>
                      <a:lnTo>
                        <a:pt x="18" y="77"/>
                      </a:lnTo>
                      <a:lnTo>
                        <a:pt x="19" y="77"/>
                      </a:lnTo>
                      <a:lnTo>
                        <a:pt x="19" y="76"/>
                      </a:lnTo>
                      <a:lnTo>
                        <a:pt x="21" y="76"/>
                      </a:lnTo>
                      <a:lnTo>
                        <a:pt x="21" y="76"/>
                      </a:lnTo>
                      <a:lnTo>
                        <a:pt x="23" y="76"/>
                      </a:lnTo>
                      <a:lnTo>
                        <a:pt x="23" y="75"/>
                      </a:lnTo>
                      <a:lnTo>
                        <a:pt x="25" y="75"/>
                      </a:lnTo>
                      <a:lnTo>
                        <a:pt x="25" y="75"/>
                      </a:lnTo>
                      <a:lnTo>
                        <a:pt x="26" y="75"/>
                      </a:lnTo>
                      <a:lnTo>
                        <a:pt x="26" y="73"/>
                      </a:lnTo>
                      <a:lnTo>
                        <a:pt x="28" y="73"/>
                      </a:lnTo>
                      <a:lnTo>
                        <a:pt x="28" y="72"/>
                      </a:lnTo>
                      <a:lnTo>
                        <a:pt x="30" y="72"/>
                      </a:lnTo>
                      <a:lnTo>
                        <a:pt x="32" y="72"/>
                      </a:lnTo>
                      <a:lnTo>
                        <a:pt x="32" y="72"/>
                      </a:lnTo>
                      <a:lnTo>
                        <a:pt x="34" y="72"/>
                      </a:lnTo>
                      <a:lnTo>
                        <a:pt x="34" y="73"/>
                      </a:lnTo>
                      <a:lnTo>
                        <a:pt x="35" y="73"/>
                      </a:lnTo>
                      <a:lnTo>
                        <a:pt x="35" y="75"/>
                      </a:lnTo>
                      <a:lnTo>
                        <a:pt x="35" y="76"/>
                      </a:lnTo>
                      <a:lnTo>
                        <a:pt x="35" y="76"/>
                      </a:lnTo>
                      <a:lnTo>
                        <a:pt x="35" y="80"/>
                      </a:lnTo>
                      <a:lnTo>
                        <a:pt x="34" y="80"/>
                      </a:lnTo>
                      <a:lnTo>
                        <a:pt x="34" y="81"/>
                      </a:lnTo>
                      <a:lnTo>
                        <a:pt x="35" y="81"/>
                      </a:lnTo>
                      <a:lnTo>
                        <a:pt x="36" y="81"/>
                      </a:lnTo>
                      <a:lnTo>
                        <a:pt x="38" y="83"/>
                      </a:lnTo>
                      <a:lnTo>
                        <a:pt x="38" y="83"/>
                      </a:lnTo>
                      <a:lnTo>
                        <a:pt x="52" y="84"/>
                      </a:lnTo>
                      <a:lnTo>
                        <a:pt x="52" y="85"/>
                      </a:lnTo>
                      <a:lnTo>
                        <a:pt x="52" y="85"/>
                      </a:lnTo>
                      <a:lnTo>
                        <a:pt x="52" y="84"/>
                      </a:lnTo>
                      <a:lnTo>
                        <a:pt x="53" y="83"/>
                      </a:lnTo>
                      <a:lnTo>
                        <a:pt x="53" y="83"/>
                      </a:lnTo>
                      <a:lnTo>
                        <a:pt x="55" y="81"/>
                      </a:lnTo>
                      <a:lnTo>
                        <a:pt x="57" y="81"/>
                      </a:lnTo>
                      <a:lnTo>
                        <a:pt x="57" y="83"/>
                      </a:lnTo>
                      <a:lnTo>
                        <a:pt x="59" y="83"/>
                      </a:lnTo>
                      <a:lnTo>
                        <a:pt x="59" y="80"/>
                      </a:lnTo>
                      <a:lnTo>
                        <a:pt x="59" y="80"/>
                      </a:lnTo>
                      <a:lnTo>
                        <a:pt x="59" y="79"/>
                      </a:lnTo>
                      <a:lnTo>
                        <a:pt x="56" y="79"/>
                      </a:lnTo>
                      <a:lnTo>
                        <a:pt x="56" y="79"/>
                      </a:lnTo>
                      <a:lnTo>
                        <a:pt x="56" y="79"/>
                      </a:lnTo>
                      <a:lnTo>
                        <a:pt x="55" y="79"/>
                      </a:lnTo>
                      <a:lnTo>
                        <a:pt x="55" y="79"/>
                      </a:lnTo>
                      <a:lnTo>
                        <a:pt x="53" y="79"/>
                      </a:lnTo>
                      <a:lnTo>
                        <a:pt x="53" y="79"/>
                      </a:lnTo>
                      <a:lnTo>
                        <a:pt x="52" y="79"/>
                      </a:lnTo>
                      <a:lnTo>
                        <a:pt x="52" y="77"/>
                      </a:lnTo>
                      <a:lnTo>
                        <a:pt x="53" y="77"/>
                      </a:lnTo>
                      <a:lnTo>
                        <a:pt x="56" y="76"/>
                      </a:lnTo>
                      <a:lnTo>
                        <a:pt x="57" y="76"/>
                      </a:lnTo>
                      <a:lnTo>
                        <a:pt x="59" y="76"/>
                      </a:lnTo>
                      <a:lnTo>
                        <a:pt x="59" y="77"/>
                      </a:lnTo>
                      <a:lnTo>
                        <a:pt x="64" y="77"/>
                      </a:lnTo>
                      <a:lnTo>
                        <a:pt x="64" y="75"/>
                      </a:lnTo>
                      <a:lnTo>
                        <a:pt x="64" y="75"/>
                      </a:lnTo>
                      <a:lnTo>
                        <a:pt x="64" y="75"/>
                      </a:lnTo>
                      <a:lnTo>
                        <a:pt x="64" y="75"/>
                      </a:lnTo>
                      <a:lnTo>
                        <a:pt x="64" y="73"/>
                      </a:lnTo>
                      <a:lnTo>
                        <a:pt x="56" y="73"/>
                      </a:lnTo>
                      <a:lnTo>
                        <a:pt x="56" y="72"/>
                      </a:lnTo>
                      <a:lnTo>
                        <a:pt x="55" y="72"/>
                      </a:lnTo>
                      <a:lnTo>
                        <a:pt x="53" y="72"/>
                      </a:lnTo>
                      <a:lnTo>
                        <a:pt x="52" y="72"/>
                      </a:lnTo>
                      <a:lnTo>
                        <a:pt x="52" y="72"/>
                      </a:lnTo>
                      <a:lnTo>
                        <a:pt x="52" y="71"/>
                      </a:lnTo>
                      <a:lnTo>
                        <a:pt x="52" y="71"/>
                      </a:lnTo>
                      <a:lnTo>
                        <a:pt x="52" y="71"/>
                      </a:lnTo>
                      <a:lnTo>
                        <a:pt x="53" y="70"/>
                      </a:lnTo>
                      <a:lnTo>
                        <a:pt x="55" y="70"/>
                      </a:lnTo>
                      <a:lnTo>
                        <a:pt x="55" y="68"/>
                      </a:lnTo>
                      <a:lnTo>
                        <a:pt x="56" y="68"/>
                      </a:lnTo>
                      <a:lnTo>
                        <a:pt x="56" y="67"/>
                      </a:lnTo>
                      <a:lnTo>
                        <a:pt x="55" y="67"/>
                      </a:lnTo>
                      <a:lnTo>
                        <a:pt x="55" y="67"/>
                      </a:lnTo>
                      <a:lnTo>
                        <a:pt x="52" y="67"/>
                      </a:lnTo>
                      <a:lnTo>
                        <a:pt x="51" y="68"/>
                      </a:lnTo>
                      <a:lnTo>
                        <a:pt x="48" y="68"/>
                      </a:lnTo>
                      <a:lnTo>
                        <a:pt x="48" y="68"/>
                      </a:lnTo>
                      <a:lnTo>
                        <a:pt x="47" y="67"/>
                      </a:lnTo>
                      <a:lnTo>
                        <a:pt x="47" y="67"/>
                      </a:lnTo>
                      <a:lnTo>
                        <a:pt x="47" y="66"/>
                      </a:lnTo>
                      <a:lnTo>
                        <a:pt x="42" y="67"/>
                      </a:lnTo>
                      <a:lnTo>
                        <a:pt x="42" y="68"/>
                      </a:lnTo>
                      <a:lnTo>
                        <a:pt x="36" y="67"/>
                      </a:lnTo>
                      <a:lnTo>
                        <a:pt x="36" y="67"/>
                      </a:lnTo>
                      <a:lnTo>
                        <a:pt x="36" y="67"/>
                      </a:lnTo>
                      <a:lnTo>
                        <a:pt x="36" y="66"/>
                      </a:lnTo>
                      <a:lnTo>
                        <a:pt x="36" y="63"/>
                      </a:lnTo>
                      <a:lnTo>
                        <a:pt x="36" y="62"/>
                      </a:lnTo>
                      <a:lnTo>
                        <a:pt x="36" y="62"/>
                      </a:lnTo>
                      <a:lnTo>
                        <a:pt x="36" y="62"/>
                      </a:lnTo>
                      <a:lnTo>
                        <a:pt x="32" y="62"/>
                      </a:lnTo>
                      <a:lnTo>
                        <a:pt x="30" y="59"/>
                      </a:lnTo>
                      <a:lnTo>
                        <a:pt x="27" y="58"/>
                      </a:lnTo>
                      <a:lnTo>
                        <a:pt x="25" y="55"/>
                      </a:lnTo>
                      <a:lnTo>
                        <a:pt x="21" y="55"/>
                      </a:lnTo>
                      <a:lnTo>
                        <a:pt x="21" y="54"/>
                      </a:lnTo>
                      <a:lnTo>
                        <a:pt x="19" y="54"/>
                      </a:lnTo>
                      <a:lnTo>
                        <a:pt x="18" y="51"/>
                      </a:lnTo>
                      <a:lnTo>
                        <a:pt x="15" y="51"/>
                      </a:lnTo>
                      <a:lnTo>
                        <a:pt x="15" y="51"/>
                      </a:lnTo>
                      <a:lnTo>
                        <a:pt x="15" y="51"/>
                      </a:lnTo>
                      <a:lnTo>
                        <a:pt x="14" y="51"/>
                      </a:lnTo>
                      <a:lnTo>
                        <a:pt x="13" y="50"/>
                      </a:lnTo>
                      <a:lnTo>
                        <a:pt x="14" y="50"/>
                      </a:lnTo>
                      <a:lnTo>
                        <a:pt x="14" y="50"/>
                      </a:lnTo>
                      <a:lnTo>
                        <a:pt x="14" y="49"/>
                      </a:lnTo>
                      <a:lnTo>
                        <a:pt x="17" y="49"/>
                      </a:lnTo>
                      <a:lnTo>
                        <a:pt x="15" y="41"/>
                      </a:lnTo>
                      <a:lnTo>
                        <a:pt x="18" y="41"/>
                      </a:lnTo>
                      <a:lnTo>
                        <a:pt x="18" y="41"/>
                      </a:lnTo>
                      <a:lnTo>
                        <a:pt x="22" y="41"/>
                      </a:lnTo>
                      <a:lnTo>
                        <a:pt x="22" y="41"/>
                      </a:lnTo>
                      <a:lnTo>
                        <a:pt x="25" y="41"/>
                      </a:lnTo>
                      <a:lnTo>
                        <a:pt x="25" y="41"/>
                      </a:lnTo>
                      <a:lnTo>
                        <a:pt x="26" y="41"/>
                      </a:lnTo>
                      <a:lnTo>
                        <a:pt x="26" y="39"/>
                      </a:lnTo>
                      <a:lnTo>
                        <a:pt x="27" y="39"/>
                      </a:lnTo>
                      <a:lnTo>
                        <a:pt x="30" y="41"/>
                      </a:lnTo>
                      <a:lnTo>
                        <a:pt x="31" y="41"/>
                      </a:lnTo>
                      <a:lnTo>
                        <a:pt x="31" y="41"/>
                      </a:lnTo>
                      <a:lnTo>
                        <a:pt x="31" y="39"/>
                      </a:lnTo>
                      <a:lnTo>
                        <a:pt x="35" y="39"/>
                      </a:lnTo>
                      <a:lnTo>
                        <a:pt x="35" y="39"/>
                      </a:lnTo>
                      <a:lnTo>
                        <a:pt x="36" y="39"/>
                      </a:lnTo>
                      <a:lnTo>
                        <a:pt x="36" y="38"/>
                      </a:lnTo>
                      <a:lnTo>
                        <a:pt x="40" y="38"/>
                      </a:lnTo>
                      <a:lnTo>
                        <a:pt x="40" y="38"/>
                      </a:lnTo>
                      <a:lnTo>
                        <a:pt x="42" y="38"/>
                      </a:lnTo>
                      <a:lnTo>
                        <a:pt x="42" y="38"/>
                      </a:lnTo>
                      <a:lnTo>
                        <a:pt x="42" y="38"/>
                      </a:lnTo>
                      <a:lnTo>
                        <a:pt x="42" y="38"/>
                      </a:lnTo>
                      <a:lnTo>
                        <a:pt x="43" y="37"/>
                      </a:lnTo>
                      <a:lnTo>
                        <a:pt x="43" y="34"/>
                      </a:lnTo>
                      <a:lnTo>
                        <a:pt x="43" y="34"/>
                      </a:lnTo>
                      <a:lnTo>
                        <a:pt x="43" y="30"/>
                      </a:lnTo>
                      <a:lnTo>
                        <a:pt x="45" y="29"/>
                      </a:lnTo>
                      <a:lnTo>
                        <a:pt x="47" y="22"/>
                      </a:lnTo>
                      <a:lnTo>
                        <a:pt x="48" y="22"/>
                      </a:lnTo>
                      <a:lnTo>
                        <a:pt x="49" y="21"/>
                      </a:lnTo>
                      <a:lnTo>
                        <a:pt x="51" y="21"/>
                      </a:lnTo>
                      <a:lnTo>
                        <a:pt x="52" y="18"/>
                      </a:lnTo>
                      <a:lnTo>
                        <a:pt x="53" y="17"/>
                      </a:lnTo>
                      <a:lnTo>
                        <a:pt x="53" y="16"/>
                      </a:lnTo>
                      <a:lnTo>
                        <a:pt x="56" y="15"/>
                      </a:lnTo>
                      <a:lnTo>
                        <a:pt x="57" y="15"/>
                      </a:lnTo>
                      <a:lnTo>
                        <a:pt x="59" y="13"/>
                      </a:lnTo>
                      <a:lnTo>
                        <a:pt x="60" y="13"/>
                      </a:lnTo>
                      <a:lnTo>
                        <a:pt x="66" y="13"/>
                      </a:lnTo>
                      <a:lnTo>
                        <a:pt x="66" y="12"/>
                      </a:lnTo>
                      <a:lnTo>
                        <a:pt x="70" y="12"/>
                      </a:lnTo>
                      <a:lnTo>
                        <a:pt x="70" y="9"/>
                      </a:lnTo>
                      <a:lnTo>
                        <a:pt x="73" y="11"/>
                      </a:lnTo>
                      <a:lnTo>
                        <a:pt x="74" y="8"/>
                      </a:lnTo>
                      <a:lnTo>
                        <a:pt x="74" y="7"/>
                      </a:lnTo>
                      <a:lnTo>
                        <a:pt x="74" y="7"/>
                      </a:lnTo>
                      <a:lnTo>
                        <a:pt x="76" y="7"/>
                      </a:lnTo>
                      <a:lnTo>
                        <a:pt x="76" y="7"/>
                      </a:lnTo>
                      <a:lnTo>
                        <a:pt x="76" y="8"/>
                      </a:lnTo>
                      <a:lnTo>
                        <a:pt x="76" y="8"/>
                      </a:lnTo>
                      <a:lnTo>
                        <a:pt x="77" y="9"/>
                      </a:lnTo>
                      <a:lnTo>
                        <a:pt x="77" y="9"/>
                      </a:lnTo>
                      <a:lnTo>
                        <a:pt x="78" y="8"/>
                      </a:lnTo>
                      <a:lnTo>
                        <a:pt x="78" y="8"/>
                      </a:lnTo>
                      <a:lnTo>
                        <a:pt x="86" y="8"/>
                      </a:lnTo>
                      <a:lnTo>
                        <a:pt x="86" y="7"/>
                      </a:lnTo>
                      <a:lnTo>
                        <a:pt x="90" y="5"/>
                      </a:lnTo>
                      <a:lnTo>
                        <a:pt x="90" y="5"/>
                      </a:lnTo>
                      <a:lnTo>
                        <a:pt x="91" y="5"/>
                      </a:lnTo>
                      <a:lnTo>
                        <a:pt x="91" y="4"/>
                      </a:lnTo>
                      <a:lnTo>
                        <a:pt x="93" y="4"/>
                      </a:lnTo>
                      <a:lnTo>
                        <a:pt x="94" y="1"/>
                      </a:lnTo>
                      <a:lnTo>
                        <a:pt x="97" y="1"/>
                      </a:lnTo>
                      <a:lnTo>
                        <a:pt x="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10">
                  <a:extLst>
                    <a:ext uri="{FF2B5EF4-FFF2-40B4-BE49-F238E27FC236}">
                      <a16:creationId xmlns="" xmlns:a16="http://schemas.microsoft.com/office/drawing/2014/main" id="{43646C87-647A-471F-805F-7CB8BE3D6202}"/>
                    </a:ext>
                  </a:extLst>
                </p:cNvPr>
                <p:cNvSpPr>
                  <a:spLocks noEditPoints="1"/>
                </p:cNvSpPr>
                <p:nvPr/>
              </p:nvSpPr>
              <p:spPr bwMode="auto">
                <a:xfrm>
                  <a:off x="4067175" y="1414917"/>
                  <a:ext cx="635000" cy="803275"/>
                </a:xfrm>
                <a:custGeom>
                  <a:avLst/>
                  <a:gdLst>
                    <a:gd name="T0" fmla="*/ 385 w 400"/>
                    <a:gd name="T1" fmla="*/ 399 h 506"/>
                    <a:gd name="T2" fmla="*/ 316 w 400"/>
                    <a:gd name="T3" fmla="*/ 368 h 506"/>
                    <a:gd name="T4" fmla="*/ 296 w 400"/>
                    <a:gd name="T5" fmla="*/ 395 h 506"/>
                    <a:gd name="T6" fmla="*/ 343 w 400"/>
                    <a:gd name="T7" fmla="*/ 394 h 506"/>
                    <a:gd name="T8" fmla="*/ 320 w 400"/>
                    <a:gd name="T9" fmla="*/ 419 h 506"/>
                    <a:gd name="T10" fmla="*/ 334 w 400"/>
                    <a:gd name="T11" fmla="*/ 444 h 506"/>
                    <a:gd name="T12" fmla="*/ 359 w 400"/>
                    <a:gd name="T13" fmla="*/ 413 h 506"/>
                    <a:gd name="T14" fmla="*/ 381 w 400"/>
                    <a:gd name="T15" fmla="*/ 419 h 506"/>
                    <a:gd name="T16" fmla="*/ 377 w 400"/>
                    <a:gd name="T17" fmla="*/ 406 h 506"/>
                    <a:gd name="T18" fmla="*/ 333 w 400"/>
                    <a:gd name="T19" fmla="*/ 370 h 506"/>
                    <a:gd name="T20" fmla="*/ 216 w 400"/>
                    <a:gd name="T21" fmla="*/ 327 h 506"/>
                    <a:gd name="T22" fmla="*/ 208 w 400"/>
                    <a:gd name="T23" fmla="*/ 310 h 506"/>
                    <a:gd name="T24" fmla="*/ 227 w 400"/>
                    <a:gd name="T25" fmla="*/ 294 h 506"/>
                    <a:gd name="T26" fmla="*/ 231 w 400"/>
                    <a:gd name="T27" fmla="*/ 320 h 506"/>
                    <a:gd name="T28" fmla="*/ 243 w 400"/>
                    <a:gd name="T29" fmla="*/ 330 h 506"/>
                    <a:gd name="T30" fmla="*/ 182 w 400"/>
                    <a:gd name="T31" fmla="*/ 269 h 506"/>
                    <a:gd name="T32" fmla="*/ 194 w 400"/>
                    <a:gd name="T33" fmla="*/ 252 h 506"/>
                    <a:gd name="T34" fmla="*/ 113 w 400"/>
                    <a:gd name="T35" fmla="*/ 239 h 506"/>
                    <a:gd name="T36" fmla="*/ 122 w 400"/>
                    <a:gd name="T37" fmla="*/ 170 h 506"/>
                    <a:gd name="T38" fmla="*/ 76 w 400"/>
                    <a:gd name="T39" fmla="*/ 176 h 506"/>
                    <a:gd name="T40" fmla="*/ 76 w 400"/>
                    <a:gd name="T41" fmla="*/ 201 h 506"/>
                    <a:gd name="T42" fmla="*/ 122 w 400"/>
                    <a:gd name="T43" fmla="*/ 176 h 506"/>
                    <a:gd name="T44" fmla="*/ 45 w 400"/>
                    <a:gd name="T45" fmla="*/ 169 h 506"/>
                    <a:gd name="T46" fmla="*/ 284 w 400"/>
                    <a:gd name="T47" fmla="*/ 5 h 506"/>
                    <a:gd name="T48" fmla="*/ 263 w 400"/>
                    <a:gd name="T49" fmla="*/ 36 h 506"/>
                    <a:gd name="T50" fmla="*/ 292 w 400"/>
                    <a:gd name="T51" fmla="*/ 64 h 506"/>
                    <a:gd name="T52" fmla="*/ 297 w 400"/>
                    <a:gd name="T53" fmla="*/ 86 h 506"/>
                    <a:gd name="T54" fmla="*/ 316 w 400"/>
                    <a:gd name="T55" fmla="*/ 101 h 506"/>
                    <a:gd name="T56" fmla="*/ 342 w 400"/>
                    <a:gd name="T57" fmla="*/ 98 h 506"/>
                    <a:gd name="T58" fmla="*/ 372 w 400"/>
                    <a:gd name="T59" fmla="*/ 78 h 506"/>
                    <a:gd name="T60" fmla="*/ 383 w 400"/>
                    <a:gd name="T61" fmla="*/ 108 h 506"/>
                    <a:gd name="T62" fmla="*/ 349 w 400"/>
                    <a:gd name="T63" fmla="*/ 124 h 506"/>
                    <a:gd name="T64" fmla="*/ 334 w 400"/>
                    <a:gd name="T65" fmla="*/ 140 h 506"/>
                    <a:gd name="T66" fmla="*/ 299 w 400"/>
                    <a:gd name="T67" fmla="*/ 142 h 506"/>
                    <a:gd name="T68" fmla="*/ 303 w 400"/>
                    <a:gd name="T69" fmla="*/ 161 h 506"/>
                    <a:gd name="T70" fmla="*/ 286 w 400"/>
                    <a:gd name="T71" fmla="*/ 182 h 506"/>
                    <a:gd name="T72" fmla="*/ 261 w 400"/>
                    <a:gd name="T73" fmla="*/ 209 h 506"/>
                    <a:gd name="T74" fmla="*/ 278 w 400"/>
                    <a:gd name="T75" fmla="*/ 243 h 506"/>
                    <a:gd name="T76" fmla="*/ 320 w 400"/>
                    <a:gd name="T77" fmla="*/ 268 h 506"/>
                    <a:gd name="T78" fmla="*/ 367 w 400"/>
                    <a:gd name="T79" fmla="*/ 286 h 506"/>
                    <a:gd name="T80" fmla="*/ 396 w 400"/>
                    <a:gd name="T81" fmla="*/ 433 h 506"/>
                    <a:gd name="T82" fmla="*/ 366 w 400"/>
                    <a:gd name="T83" fmla="*/ 444 h 506"/>
                    <a:gd name="T84" fmla="*/ 394 w 400"/>
                    <a:gd name="T85" fmla="*/ 447 h 506"/>
                    <a:gd name="T86" fmla="*/ 2 w 400"/>
                    <a:gd name="T87" fmla="*/ 489 h 506"/>
                    <a:gd name="T88" fmla="*/ 11 w 400"/>
                    <a:gd name="T89" fmla="*/ 368 h 506"/>
                    <a:gd name="T90" fmla="*/ 13 w 400"/>
                    <a:gd name="T91" fmla="*/ 137 h 506"/>
                    <a:gd name="T92" fmla="*/ 25 w 400"/>
                    <a:gd name="T93" fmla="*/ 149 h 506"/>
                    <a:gd name="T94" fmla="*/ 54 w 400"/>
                    <a:gd name="T95" fmla="*/ 138 h 506"/>
                    <a:gd name="T96" fmla="*/ 32 w 400"/>
                    <a:gd name="T97" fmla="*/ 116 h 506"/>
                    <a:gd name="T98" fmla="*/ 19 w 400"/>
                    <a:gd name="T99" fmla="*/ 73 h 506"/>
                    <a:gd name="T100" fmla="*/ 83 w 400"/>
                    <a:gd name="T101" fmla="*/ 93 h 506"/>
                    <a:gd name="T102" fmla="*/ 110 w 400"/>
                    <a:gd name="T103" fmla="*/ 104 h 506"/>
                    <a:gd name="T104" fmla="*/ 136 w 400"/>
                    <a:gd name="T105" fmla="*/ 118 h 506"/>
                    <a:gd name="T106" fmla="*/ 151 w 400"/>
                    <a:gd name="T107" fmla="*/ 91 h 506"/>
                    <a:gd name="T108" fmla="*/ 142 w 400"/>
                    <a:gd name="T109" fmla="*/ 90 h 506"/>
                    <a:gd name="T110" fmla="*/ 181 w 400"/>
                    <a:gd name="T111" fmla="*/ 103 h 506"/>
                    <a:gd name="T112" fmla="*/ 224 w 400"/>
                    <a:gd name="T113" fmla="*/ 106 h 506"/>
                    <a:gd name="T114" fmla="*/ 241 w 400"/>
                    <a:gd name="T115" fmla="*/ 104 h 506"/>
                    <a:gd name="T116" fmla="*/ 254 w 400"/>
                    <a:gd name="T117" fmla="*/ 103 h 506"/>
                    <a:gd name="T118" fmla="*/ 267 w 400"/>
                    <a:gd name="T119" fmla="*/ 82 h 506"/>
                    <a:gd name="T120" fmla="*/ 253 w 400"/>
                    <a:gd name="T121" fmla="*/ 70 h 506"/>
                    <a:gd name="T122" fmla="*/ 256 w 400"/>
                    <a:gd name="T123" fmla="*/ 48 h 506"/>
                    <a:gd name="T124" fmla="*/ 252 w 400"/>
                    <a:gd name="T125" fmla="*/ 1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 h="506">
                      <a:moveTo>
                        <a:pt x="96" y="451"/>
                      </a:moveTo>
                      <a:lnTo>
                        <a:pt x="96" y="454"/>
                      </a:lnTo>
                      <a:lnTo>
                        <a:pt x="96" y="457"/>
                      </a:lnTo>
                      <a:lnTo>
                        <a:pt x="99" y="459"/>
                      </a:lnTo>
                      <a:lnTo>
                        <a:pt x="101" y="462"/>
                      </a:lnTo>
                      <a:lnTo>
                        <a:pt x="102" y="462"/>
                      </a:lnTo>
                      <a:lnTo>
                        <a:pt x="104" y="461"/>
                      </a:lnTo>
                      <a:lnTo>
                        <a:pt x="104" y="461"/>
                      </a:lnTo>
                      <a:lnTo>
                        <a:pt x="104" y="458"/>
                      </a:lnTo>
                      <a:lnTo>
                        <a:pt x="102" y="458"/>
                      </a:lnTo>
                      <a:lnTo>
                        <a:pt x="102" y="457"/>
                      </a:lnTo>
                      <a:lnTo>
                        <a:pt x="102" y="455"/>
                      </a:lnTo>
                      <a:lnTo>
                        <a:pt x="102" y="454"/>
                      </a:lnTo>
                      <a:lnTo>
                        <a:pt x="101" y="454"/>
                      </a:lnTo>
                      <a:lnTo>
                        <a:pt x="101" y="454"/>
                      </a:lnTo>
                      <a:lnTo>
                        <a:pt x="101" y="455"/>
                      </a:lnTo>
                      <a:lnTo>
                        <a:pt x="99" y="455"/>
                      </a:lnTo>
                      <a:lnTo>
                        <a:pt x="97" y="454"/>
                      </a:lnTo>
                      <a:lnTo>
                        <a:pt x="97" y="451"/>
                      </a:lnTo>
                      <a:lnTo>
                        <a:pt x="96" y="451"/>
                      </a:lnTo>
                      <a:close/>
                      <a:moveTo>
                        <a:pt x="397" y="421"/>
                      </a:moveTo>
                      <a:lnTo>
                        <a:pt x="396" y="423"/>
                      </a:lnTo>
                      <a:lnTo>
                        <a:pt x="394" y="424"/>
                      </a:lnTo>
                      <a:lnTo>
                        <a:pt x="394" y="425"/>
                      </a:lnTo>
                      <a:lnTo>
                        <a:pt x="394" y="426"/>
                      </a:lnTo>
                      <a:lnTo>
                        <a:pt x="394" y="426"/>
                      </a:lnTo>
                      <a:lnTo>
                        <a:pt x="396" y="426"/>
                      </a:lnTo>
                      <a:lnTo>
                        <a:pt x="397" y="426"/>
                      </a:lnTo>
                      <a:lnTo>
                        <a:pt x="397" y="425"/>
                      </a:lnTo>
                      <a:lnTo>
                        <a:pt x="397" y="425"/>
                      </a:lnTo>
                      <a:lnTo>
                        <a:pt x="398" y="424"/>
                      </a:lnTo>
                      <a:lnTo>
                        <a:pt x="397" y="424"/>
                      </a:lnTo>
                      <a:lnTo>
                        <a:pt x="397" y="421"/>
                      </a:lnTo>
                      <a:lnTo>
                        <a:pt x="397" y="421"/>
                      </a:lnTo>
                      <a:close/>
                      <a:moveTo>
                        <a:pt x="389" y="398"/>
                      </a:moveTo>
                      <a:lnTo>
                        <a:pt x="389" y="398"/>
                      </a:lnTo>
                      <a:lnTo>
                        <a:pt x="385" y="398"/>
                      </a:lnTo>
                      <a:lnTo>
                        <a:pt x="385" y="399"/>
                      </a:lnTo>
                      <a:lnTo>
                        <a:pt x="388" y="400"/>
                      </a:lnTo>
                      <a:lnTo>
                        <a:pt x="392" y="400"/>
                      </a:lnTo>
                      <a:lnTo>
                        <a:pt x="392" y="402"/>
                      </a:lnTo>
                      <a:lnTo>
                        <a:pt x="393" y="402"/>
                      </a:lnTo>
                      <a:lnTo>
                        <a:pt x="393" y="400"/>
                      </a:lnTo>
                      <a:lnTo>
                        <a:pt x="393" y="400"/>
                      </a:lnTo>
                      <a:lnTo>
                        <a:pt x="394" y="399"/>
                      </a:lnTo>
                      <a:lnTo>
                        <a:pt x="393" y="398"/>
                      </a:lnTo>
                      <a:lnTo>
                        <a:pt x="392" y="398"/>
                      </a:lnTo>
                      <a:lnTo>
                        <a:pt x="389" y="398"/>
                      </a:lnTo>
                      <a:close/>
                      <a:moveTo>
                        <a:pt x="11" y="385"/>
                      </a:moveTo>
                      <a:lnTo>
                        <a:pt x="8" y="386"/>
                      </a:lnTo>
                      <a:lnTo>
                        <a:pt x="7" y="387"/>
                      </a:lnTo>
                      <a:lnTo>
                        <a:pt x="7" y="390"/>
                      </a:lnTo>
                      <a:lnTo>
                        <a:pt x="8" y="389"/>
                      </a:lnTo>
                      <a:lnTo>
                        <a:pt x="8" y="389"/>
                      </a:lnTo>
                      <a:lnTo>
                        <a:pt x="8" y="389"/>
                      </a:lnTo>
                      <a:lnTo>
                        <a:pt x="8" y="387"/>
                      </a:lnTo>
                      <a:lnTo>
                        <a:pt x="9" y="387"/>
                      </a:lnTo>
                      <a:lnTo>
                        <a:pt x="9" y="387"/>
                      </a:lnTo>
                      <a:lnTo>
                        <a:pt x="12" y="386"/>
                      </a:lnTo>
                      <a:lnTo>
                        <a:pt x="12" y="386"/>
                      </a:lnTo>
                      <a:lnTo>
                        <a:pt x="11" y="386"/>
                      </a:lnTo>
                      <a:lnTo>
                        <a:pt x="11" y="385"/>
                      </a:lnTo>
                      <a:close/>
                      <a:moveTo>
                        <a:pt x="318" y="366"/>
                      </a:moveTo>
                      <a:lnTo>
                        <a:pt x="318" y="368"/>
                      </a:lnTo>
                      <a:lnTo>
                        <a:pt x="317" y="368"/>
                      </a:lnTo>
                      <a:lnTo>
                        <a:pt x="317" y="368"/>
                      </a:lnTo>
                      <a:lnTo>
                        <a:pt x="318" y="369"/>
                      </a:lnTo>
                      <a:lnTo>
                        <a:pt x="318" y="369"/>
                      </a:lnTo>
                      <a:lnTo>
                        <a:pt x="317" y="372"/>
                      </a:lnTo>
                      <a:lnTo>
                        <a:pt x="317" y="370"/>
                      </a:lnTo>
                      <a:lnTo>
                        <a:pt x="317" y="370"/>
                      </a:lnTo>
                      <a:lnTo>
                        <a:pt x="317" y="370"/>
                      </a:lnTo>
                      <a:lnTo>
                        <a:pt x="316" y="370"/>
                      </a:lnTo>
                      <a:lnTo>
                        <a:pt x="317" y="370"/>
                      </a:lnTo>
                      <a:lnTo>
                        <a:pt x="316" y="368"/>
                      </a:lnTo>
                      <a:lnTo>
                        <a:pt x="316" y="368"/>
                      </a:lnTo>
                      <a:lnTo>
                        <a:pt x="316" y="369"/>
                      </a:lnTo>
                      <a:lnTo>
                        <a:pt x="316" y="369"/>
                      </a:lnTo>
                      <a:lnTo>
                        <a:pt x="315" y="369"/>
                      </a:lnTo>
                      <a:lnTo>
                        <a:pt x="315" y="372"/>
                      </a:lnTo>
                      <a:lnTo>
                        <a:pt x="313" y="372"/>
                      </a:lnTo>
                      <a:lnTo>
                        <a:pt x="313" y="372"/>
                      </a:lnTo>
                      <a:lnTo>
                        <a:pt x="312" y="373"/>
                      </a:lnTo>
                      <a:lnTo>
                        <a:pt x="312" y="373"/>
                      </a:lnTo>
                      <a:lnTo>
                        <a:pt x="308" y="373"/>
                      </a:lnTo>
                      <a:lnTo>
                        <a:pt x="308" y="373"/>
                      </a:lnTo>
                      <a:lnTo>
                        <a:pt x="308" y="373"/>
                      </a:lnTo>
                      <a:lnTo>
                        <a:pt x="308" y="377"/>
                      </a:lnTo>
                      <a:lnTo>
                        <a:pt x="307" y="377"/>
                      </a:lnTo>
                      <a:lnTo>
                        <a:pt x="305" y="379"/>
                      </a:lnTo>
                      <a:lnTo>
                        <a:pt x="304" y="379"/>
                      </a:lnTo>
                      <a:lnTo>
                        <a:pt x="303" y="381"/>
                      </a:lnTo>
                      <a:lnTo>
                        <a:pt x="300" y="382"/>
                      </a:lnTo>
                      <a:lnTo>
                        <a:pt x="300" y="382"/>
                      </a:lnTo>
                      <a:lnTo>
                        <a:pt x="297" y="383"/>
                      </a:lnTo>
                      <a:lnTo>
                        <a:pt x="295" y="385"/>
                      </a:lnTo>
                      <a:lnTo>
                        <a:pt x="292" y="386"/>
                      </a:lnTo>
                      <a:lnTo>
                        <a:pt x="292" y="387"/>
                      </a:lnTo>
                      <a:lnTo>
                        <a:pt x="290" y="387"/>
                      </a:lnTo>
                      <a:lnTo>
                        <a:pt x="288" y="390"/>
                      </a:lnTo>
                      <a:lnTo>
                        <a:pt x="287" y="390"/>
                      </a:lnTo>
                      <a:lnTo>
                        <a:pt x="286" y="390"/>
                      </a:lnTo>
                      <a:lnTo>
                        <a:pt x="284" y="392"/>
                      </a:lnTo>
                      <a:lnTo>
                        <a:pt x="287" y="392"/>
                      </a:lnTo>
                      <a:lnTo>
                        <a:pt x="287" y="394"/>
                      </a:lnTo>
                      <a:lnTo>
                        <a:pt x="287" y="394"/>
                      </a:lnTo>
                      <a:lnTo>
                        <a:pt x="288" y="394"/>
                      </a:lnTo>
                      <a:lnTo>
                        <a:pt x="291" y="392"/>
                      </a:lnTo>
                      <a:lnTo>
                        <a:pt x="294" y="392"/>
                      </a:lnTo>
                      <a:lnTo>
                        <a:pt x="294" y="392"/>
                      </a:lnTo>
                      <a:lnTo>
                        <a:pt x="294" y="394"/>
                      </a:lnTo>
                      <a:lnTo>
                        <a:pt x="295" y="394"/>
                      </a:lnTo>
                      <a:lnTo>
                        <a:pt x="296" y="395"/>
                      </a:lnTo>
                      <a:lnTo>
                        <a:pt x="296" y="395"/>
                      </a:lnTo>
                      <a:lnTo>
                        <a:pt x="300" y="395"/>
                      </a:lnTo>
                      <a:lnTo>
                        <a:pt x="301" y="394"/>
                      </a:lnTo>
                      <a:lnTo>
                        <a:pt x="307" y="392"/>
                      </a:lnTo>
                      <a:lnTo>
                        <a:pt x="311" y="390"/>
                      </a:lnTo>
                      <a:lnTo>
                        <a:pt x="312" y="390"/>
                      </a:lnTo>
                      <a:lnTo>
                        <a:pt x="312" y="387"/>
                      </a:lnTo>
                      <a:lnTo>
                        <a:pt x="315" y="386"/>
                      </a:lnTo>
                      <a:lnTo>
                        <a:pt x="316" y="386"/>
                      </a:lnTo>
                      <a:lnTo>
                        <a:pt x="317" y="385"/>
                      </a:lnTo>
                      <a:lnTo>
                        <a:pt x="320" y="385"/>
                      </a:lnTo>
                      <a:lnTo>
                        <a:pt x="321" y="387"/>
                      </a:lnTo>
                      <a:lnTo>
                        <a:pt x="320" y="387"/>
                      </a:lnTo>
                      <a:lnTo>
                        <a:pt x="320" y="387"/>
                      </a:lnTo>
                      <a:lnTo>
                        <a:pt x="318" y="389"/>
                      </a:lnTo>
                      <a:lnTo>
                        <a:pt x="317" y="390"/>
                      </a:lnTo>
                      <a:lnTo>
                        <a:pt x="316" y="390"/>
                      </a:lnTo>
                      <a:lnTo>
                        <a:pt x="316" y="390"/>
                      </a:lnTo>
                      <a:lnTo>
                        <a:pt x="316" y="390"/>
                      </a:lnTo>
                      <a:lnTo>
                        <a:pt x="315" y="390"/>
                      </a:lnTo>
                      <a:lnTo>
                        <a:pt x="315" y="391"/>
                      </a:lnTo>
                      <a:lnTo>
                        <a:pt x="313" y="392"/>
                      </a:lnTo>
                      <a:lnTo>
                        <a:pt x="315" y="392"/>
                      </a:lnTo>
                      <a:lnTo>
                        <a:pt x="315" y="392"/>
                      </a:lnTo>
                      <a:lnTo>
                        <a:pt x="317" y="392"/>
                      </a:lnTo>
                      <a:lnTo>
                        <a:pt x="321" y="391"/>
                      </a:lnTo>
                      <a:lnTo>
                        <a:pt x="322" y="394"/>
                      </a:lnTo>
                      <a:lnTo>
                        <a:pt x="322" y="394"/>
                      </a:lnTo>
                      <a:lnTo>
                        <a:pt x="324" y="398"/>
                      </a:lnTo>
                      <a:lnTo>
                        <a:pt x="328" y="398"/>
                      </a:lnTo>
                      <a:lnTo>
                        <a:pt x="328" y="398"/>
                      </a:lnTo>
                      <a:lnTo>
                        <a:pt x="329" y="399"/>
                      </a:lnTo>
                      <a:lnTo>
                        <a:pt x="329" y="398"/>
                      </a:lnTo>
                      <a:lnTo>
                        <a:pt x="334" y="398"/>
                      </a:lnTo>
                      <a:lnTo>
                        <a:pt x="335" y="396"/>
                      </a:lnTo>
                      <a:lnTo>
                        <a:pt x="342" y="395"/>
                      </a:lnTo>
                      <a:lnTo>
                        <a:pt x="342" y="395"/>
                      </a:lnTo>
                      <a:lnTo>
                        <a:pt x="343" y="395"/>
                      </a:lnTo>
                      <a:lnTo>
                        <a:pt x="343" y="394"/>
                      </a:lnTo>
                      <a:lnTo>
                        <a:pt x="345" y="394"/>
                      </a:lnTo>
                      <a:lnTo>
                        <a:pt x="345" y="394"/>
                      </a:lnTo>
                      <a:lnTo>
                        <a:pt x="346" y="394"/>
                      </a:lnTo>
                      <a:lnTo>
                        <a:pt x="346" y="399"/>
                      </a:lnTo>
                      <a:lnTo>
                        <a:pt x="351" y="399"/>
                      </a:lnTo>
                      <a:lnTo>
                        <a:pt x="352" y="400"/>
                      </a:lnTo>
                      <a:lnTo>
                        <a:pt x="354" y="403"/>
                      </a:lnTo>
                      <a:lnTo>
                        <a:pt x="355" y="404"/>
                      </a:lnTo>
                      <a:lnTo>
                        <a:pt x="351" y="404"/>
                      </a:lnTo>
                      <a:lnTo>
                        <a:pt x="351" y="403"/>
                      </a:lnTo>
                      <a:lnTo>
                        <a:pt x="349" y="403"/>
                      </a:lnTo>
                      <a:lnTo>
                        <a:pt x="349" y="404"/>
                      </a:lnTo>
                      <a:lnTo>
                        <a:pt x="346" y="404"/>
                      </a:lnTo>
                      <a:lnTo>
                        <a:pt x="345" y="404"/>
                      </a:lnTo>
                      <a:lnTo>
                        <a:pt x="342" y="403"/>
                      </a:lnTo>
                      <a:lnTo>
                        <a:pt x="341" y="402"/>
                      </a:lnTo>
                      <a:lnTo>
                        <a:pt x="339" y="403"/>
                      </a:lnTo>
                      <a:lnTo>
                        <a:pt x="339" y="404"/>
                      </a:lnTo>
                      <a:lnTo>
                        <a:pt x="339" y="404"/>
                      </a:lnTo>
                      <a:lnTo>
                        <a:pt x="339" y="404"/>
                      </a:lnTo>
                      <a:lnTo>
                        <a:pt x="337" y="404"/>
                      </a:lnTo>
                      <a:lnTo>
                        <a:pt x="335" y="406"/>
                      </a:lnTo>
                      <a:lnTo>
                        <a:pt x="334" y="406"/>
                      </a:lnTo>
                      <a:lnTo>
                        <a:pt x="334" y="406"/>
                      </a:lnTo>
                      <a:lnTo>
                        <a:pt x="333" y="406"/>
                      </a:lnTo>
                      <a:lnTo>
                        <a:pt x="332" y="406"/>
                      </a:lnTo>
                      <a:lnTo>
                        <a:pt x="332" y="407"/>
                      </a:lnTo>
                      <a:lnTo>
                        <a:pt x="330" y="407"/>
                      </a:lnTo>
                      <a:lnTo>
                        <a:pt x="330" y="406"/>
                      </a:lnTo>
                      <a:lnTo>
                        <a:pt x="328" y="406"/>
                      </a:lnTo>
                      <a:lnTo>
                        <a:pt x="328" y="408"/>
                      </a:lnTo>
                      <a:lnTo>
                        <a:pt x="326" y="408"/>
                      </a:lnTo>
                      <a:lnTo>
                        <a:pt x="326" y="408"/>
                      </a:lnTo>
                      <a:lnTo>
                        <a:pt x="325" y="412"/>
                      </a:lnTo>
                      <a:lnTo>
                        <a:pt x="324" y="412"/>
                      </a:lnTo>
                      <a:lnTo>
                        <a:pt x="322" y="416"/>
                      </a:lnTo>
                      <a:lnTo>
                        <a:pt x="321" y="416"/>
                      </a:lnTo>
                      <a:lnTo>
                        <a:pt x="320" y="419"/>
                      </a:lnTo>
                      <a:lnTo>
                        <a:pt x="320" y="420"/>
                      </a:lnTo>
                      <a:lnTo>
                        <a:pt x="318" y="423"/>
                      </a:lnTo>
                      <a:lnTo>
                        <a:pt x="321" y="423"/>
                      </a:lnTo>
                      <a:lnTo>
                        <a:pt x="322" y="420"/>
                      </a:lnTo>
                      <a:lnTo>
                        <a:pt x="322" y="419"/>
                      </a:lnTo>
                      <a:lnTo>
                        <a:pt x="325" y="417"/>
                      </a:lnTo>
                      <a:lnTo>
                        <a:pt x="326" y="416"/>
                      </a:lnTo>
                      <a:lnTo>
                        <a:pt x="326" y="419"/>
                      </a:lnTo>
                      <a:lnTo>
                        <a:pt x="326" y="420"/>
                      </a:lnTo>
                      <a:lnTo>
                        <a:pt x="325" y="420"/>
                      </a:lnTo>
                      <a:lnTo>
                        <a:pt x="324" y="426"/>
                      </a:lnTo>
                      <a:lnTo>
                        <a:pt x="322" y="426"/>
                      </a:lnTo>
                      <a:lnTo>
                        <a:pt x="322" y="428"/>
                      </a:lnTo>
                      <a:lnTo>
                        <a:pt x="321" y="428"/>
                      </a:lnTo>
                      <a:lnTo>
                        <a:pt x="321" y="433"/>
                      </a:lnTo>
                      <a:lnTo>
                        <a:pt x="320" y="433"/>
                      </a:lnTo>
                      <a:lnTo>
                        <a:pt x="320" y="437"/>
                      </a:lnTo>
                      <a:lnTo>
                        <a:pt x="320" y="437"/>
                      </a:lnTo>
                      <a:lnTo>
                        <a:pt x="320" y="438"/>
                      </a:lnTo>
                      <a:lnTo>
                        <a:pt x="320" y="438"/>
                      </a:lnTo>
                      <a:lnTo>
                        <a:pt x="320" y="441"/>
                      </a:lnTo>
                      <a:lnTo>
                        <a:pt x="320" y="441"/>
                      </a:lnTo>
                      <a:lnTo>
                        <a:pt x="320" y="444"/>
                      </a:lnTo>
                      <a:lnTo>
                        <a:pt x="321" y="444"/>
                      </a:lnTo>
                      <a:lnTo>
                        <a:pt x="321" y="447"/>
                      </a:lnTo>
                      <a:lnTo>
                        <a:pt x="321" y="447"/>
                      </a:lnTo>
                      <a:lnTo>
                        <a:pt x="322" y="454"/>
                      </a:lnTo>
                      <a:lnTo>
                        <a:pt x="324" y="454"/>
                      </a:lnTo>
                      <a:lnTo>
                        <a:pt x="325" y="455"/>
                      </a:lnTo>
                      <a:lnTo>
                        <a:pt x="328" y="455"/>
                      </a:lnTo>
                      <a:lnTo>
                        <a:pt x="329" y="454"/>
                      </a:lnTo>
                      <a:lnTo>
                        <a:pt x="330" y="453"/>
                      </a:lnTo>
                      <a:lnTo>
                        <a:pt x="330" y="453"/>
                      </a:lnTo>
                      <a:lnTo>
                        <a:pt x="330" y="450"/>
                      </a:lnTo>
                      <a:lnTo>
                        <a:pt x="332" y="450"/>
                      </a:lnTo>
                      <a:lnTo>
                        <a:pt x="333" y="446"/>
                      </a:lnTo>
                      <a:lnTo>
                        <a:pt x="334" y="445"/>
                      </a:lnTo>
                      <a:lnTo>
                        <a:pt x="334" y="444"/>
                      </a:lnTo>
                      <a:lnTo>
                        <a:pt x="334" y="444"/>
                      </a:lnTo>
                      <a:lnTo>
                        <a:pt x="334" y="438"/>
                      </a:lnTo>
                      <a:lnTo>
                        <a:pt x="334" y="438"/>
                      </a:lnTo>
                      <a:lnTo>
                        <a:pt x="334" y="437"/>
                      </a:lnTo>
                      <a:lnTo>
                        <a:pt x="333" y="437"/>
                      </a:lnTo>
                      <a:lnTo>
                        <a:pt x="333" y="426"/>
                      </a:lnTo>
                      <a:lnTo>
                        <a:pt x="334" y="426"/>
                      </a:lnTo>
                      <a:lnTo>
                        <a:pt x="334" y="426"/>
                      </a:lnTo>
                      <a:lnTo>
                        <a:pt x="335" y="425"/>
                      </a:lnTo>
                      <a:lnTo>
                        <a:pt x="335" y="423"/>
                      </a:lnTo>
                      <a:lnTo>
                        <a:pt x="335" y="421"/>
                      </a:lnTo>
                      <a:lnTo>
                        <a:pt x="335" y="419"/>
                      </a:lnTo>
                      <a:lnTo>
                        <a:pt x="337" y="417"/>
                      </a:lnTo>
                      <a:lnTo>
                        <a:pt x="337" y="416"/>
                      </a:lnTo>
                      <a:lnTo>
                        <a:pt x="338" y="416"/>
                      </a:lnTo>
                      <a:lnTo>
                        <a:pt x="338" y="417"/>
                      </a:lnTo>
                      <a:lnTo>
                        <a:pt x="339" y="417"/>
                      </a:lnTo>
                      <a:lnTo>
                        <a:pt x="339" y="417"/>
                      </a:lnTo>
                      <a:lnTo>
                        <a:pt x="339" y="417"/>
                      </a:lnTo>
                      <a:lnTo>
                        <a:pt x="341" y="416"/>
                      </a:lnTo>
                      <a:lnTo>
                        <a:pt x="342" y="415"/>
                      </a:lnTo>
                      <a:lnTo>
                        <a:pt x="342" y="413"/>
                      </a:lnTo>
                      <a:lnTo>
                        <a:pt x="343" y="412"/>
                      </a:lnTo>
                      <a:lnTo>
                        <a:pt x="343" y="412"/>
                      </a:lnTo>
                      <a:lnTo>
                        <a:pt x="345" y="412"/>
                      </a:lnTo>
                      <a:lnTo>
                        <a:pt x="345" y="412"/>
                      </a:lnTo>
                      <a:lnTo>
                        <a:pt x="346" y="411"/>
                      </a:lnTo>
                      <a:lnTo>
                        <a:pt x="346" y="408"/>
                      </a:lnTo>
                      <a:lnTo>
                        <a:pt x="346" y="408"/>
                      </a:lnTo>
                      <a:lnTo>
                        <a:pt x="347" y="408"/>
                      </a:lnTo>
                      <a:lnTo>
                        <a:pt x="349" y="407"/>
                      </a:lnTo>
                      <a:lnTo>
                        <a:pt x="350" y="407"/>
                      </a:lnTo>
                      <a:lnTo>
                        <a:pt x="352" y="409"/>
                      </a:lnTo>
                      <a:lnTo>
                        <a:pt x="354" y="409"/>
                      </a:lnTo>
                      <a:lnTo>
                        <a:pt x="356" y="411"/>
                      </a:lnTo>
                      <a:lnTo>
                        <a:pt x="358" y="412"/>
                      </a:lnTo>
                      <a:lnTo>
                        <a:pt x="358" y="413"/>
                      </a:lnTo>
                      <a:lnTo>
                        <a:pt x="359" y="413"/>
                      </a:lnTo>
                      <a:lnTo>
                        <a:pt x="359" y="413"/>
                      </a:lnTo>
                      <a:lnTo>
                        <a:pt x="358" y="415"/>
                      </a:lnTo>
                      <a:lnTo>
                        <a:pt x="358" y="416"/>
                      </a:lnTo>
                      <a:lnTo>
                        <a:pt x="359" y="417"/>
                      </a:lnTo>
                      <a:lnTo>
                        <a:pt x="359" y="419"/>
                      </a:lnTo>
                      <a:lnTo>
                        <a:pt x="360" y="419"/>
                      </a:lnTo>
                      <a:lnTo>
                        <a:pt x="360" y="421"/>
                      </a:lnTo>
                      <a:lnTo>
                        <a:pt x="359" y="424"/>
                      </a:lnTo>
                      <a:lnTo>
                        <a:pt x="358" y="428"/>
                      </a:lnTo>
                      <a:lnTo>
                        <a:pt x="356" y="430"/>
                      </a:lnTo>
                      <a:lnTo>
                        <a:pt x="356" y="432"/>
                      </a:lnTo>
                      <a:lnTo>
                        <a:pt x="356" y="432"/>
                      </a:lnTo>
                      <a:lnTo>
                        <a:pt x="356" y="433"/>
                      </a:lnTo>
                      <a:lnTo>
                        <a:pt x="356" y="432"/>
                      </a:lnTo>
                      <a:lnTo>
                        <a:pt x="356" y="433"/>
                      </a:lnTo>
                      <a:lnTo>
                        <a:pt x="356" y="433"/>
                      </a:lnTo>
                      <a:lnTo>
                        <a:pt x="360" y="430"/>
                      </a:lnTo>
                      <a:lnTo>
                        <a:pt x="360" y="429"/>
                      </a:lnTo>
                      <a:lnTo>
                        <a:pt x="364" y="429"/>
                      </a:lnTo>
                      <a:lnTo>
                        <a:pt x="364" y="429"/>
                      </a:lnTo>
                      <a:lnTo>
                        <a:pt x="364" y="429"/>
                      </a:lnTo>
                      <a:lnTo>
                        <a:pt x="366" y="429"/>
                      </a:lnTo>
                      <a:lnTo>
                        <a:pt x="367" y="432"/>
                      </a:lnTo>
                      <a:lnTo>
                        <a:pt x="367" y="436"/>
                      </a:lnTo>
                      <a:lnTo>
                        <a:pt x="368" y="438"/>
                      </a:lnTo>
                      <a:lnTo>
                        <a:pt x="369" y="441"/>
                      </a:lnTo>
                      <a:lnTo>
                        <a:pt x="371" y="438"/>
                      </a:lnTo>
                      <a:lnTo>
                        <a:pt x="373" y="437"/>
                      </a:lnTo>
                      <a:lnTo>
                        <a:pt x="375" y="430"/>
                      </a:lnTo>
                      <a:lnTo>
                        <a:pt x="373" y="430"/>
                      </a:lnTo>
                      <a:lnTo>
                        <a:pt x="375" y="425"/>
                      </a:lnTo>
                      <a:lnTo>
                        <a:pt x="375" y="425"/>
                      </a:lnTo>
                      <a:lnTo>
                        <a:pt x="376" y="424"/>
                      </a:lnTo>
                      <a:lnTo>
                        <a:pt x="377" y="423"/>
                      </a:lnTo>
                      <a:lnTo>
                        <a:pt x="379" y="421"/>
                      </a:lnTo>
                      <a:lnTo>
                        <a:pt x="380" y="421"/>
                      </a:lnTo>
                      <a:lnTo>
                        <a:pt x="380" y="419"/>
                      </a:lnTo>
                      <a:lnTo>
                        <a:pt x="381" y="419"/>
                      </a:lnTo>
                      <a:lnTo>
                        <a:pt x="381" y="420"/>
                      </a:lnTo>
                      <a:lnTo>
                        <a:pt x="381" y="420"/>
                      </a:lnTo>
                      <a:lnTo>
                        <a:pt x="383" y="420"/>
                      </a:lnTo>
                      <a:lnTo>
                        <a:pt x="383" y="421"/>
                      </a:lnTo>
                      <a:lnTo>
                        <a:pt x="384" y="421"/>
                      </a:lnTo>
                      <a:lnTo>
                        <a:pt x="384" y="421"/>
                      </a:lnTo>
                      <a:lnTo>
                        <a:pt x="388" y="423"/>
                      </a:lnTo>
                      <a:lnTo>
                        <a:pt x="388" y="424"/>
                      </a:lnTo>
                      <a:lnTo>
                        <a:pt x="389" y="424"/>
                      </a:lnTo>
                      <a:lnTo>
                        <a:pt x="392" y="424"/>
                      </a:lnTo>
                      <a:lnTo>
                        <a:pt x="392" y="423"/>
                      </a:lnTo>
                      <a:lnTo>
                        <a:pt x="392" y="423"/>
                      </a:lnTo>
                      <a:lnTo>
                        <a:pt x="392" y="421"/>
                      </a:lnTo>
                      <a:lnTo>
                        <a:pt x="390" y="421"/>
                      </a:lnTo>
                      <a:lnTo>
                        <a:pt x="390" y="420"/>
                      </a:lnTo>
                      <a:lnTo>
                        <a:pt x="392" y="420"/>
                      </a:lnTo>
                      <a:lnTo>
                        <a:pt x="392" y="420"/>
                      </a:lnTo>
                      <a:lnTo>
                        <a:pt x="392" y="420"/>
                      </a:lnTo>
                      <a:lnTo>
                        <a:pt x="393" y="420"/>
                      </a:lnTo>
                      <a:lnTo>
                        <a:pt x="393" y="420"/>
                      </a:lnTo>
                      <a:lnTo>
                        <a:pt x="394" y="420"/>
                      </a:lnTo>
                      <a:lnTo>
                        <a:pt x="396" y="417"/>
                      </a:lnTo>
                      <a:lnTo>
                        <a:pt x="393" y="416"/>
                      </a:lnTo>
                      <a:lnTo>
                        <a:pt x="392" y="415"/>
                      </a:lnTo>
                      <a:lnTo>
                        <a:pt x="392" y="412"/>
                      </a:lnTo>
                      <a:lnTo>
                        <a:pt x="392" y="408"/>
                      </a:lnTo>
                      <a:lnTo>
                        <a:pt x="388" y="408"/>
                      </a:lnTo>
                      <a:lnTo>
                        <a:pt x="388" y="407"/>
                      </a:lnTo>
                      <a:lnTo>
                        <a:pt x="387" y="407"/>
                      </a:lnTo>
                      <a:lnTo>
                        <a:pt x="387" y="406"/>
                      </a:lnTo>
                      <a:lnTo>
                        <a:pt x="385" y="406"/>
                      </a:lnTo>
                      <a:lnTo>
                        <a:pt x="385" y="406"/>
                      </a:lnTo>
                      <a:lnTo>
                        <a:pt x="384" y="406"/>
                      </a:lnTo>
                      <a:lnTo>
                        <a:pt x="384" y="404"/>
                      </a:lnTo>
                      <a:lnTo>
                        <a:pt x="384" y="403"/>
                      </a:lnTo>
                      <a:lnTo>
                        <a:pt x="381" y="404"/>
                      </a:lnTo>
                      <a:lnTo>
                        <a:pt x="379" y="404"/>
                      </a:lnTo>
                      <a:lnTo>
                        <a:pt x="377" y="406"/>
                      </a:lnTo>
                      <a:lnTo>
                        <a:pt x="375" y="404"/>
                      </a:lnTo>
                      <a:lnTo>
                        <a:pt x="373" y="403"/>
                      </a:lnTo>
                      <a:lnTo>
                        <a:pt x="368" y="403"/>
                      </a:lnTo>
                      <a:lnTo>
                        <a:pt x="368" y="402"/>
                      </a:lnTo>
                      <a:lnTo>
                        <a:pt x="367" y="402"/>
                      </a:lnTo>
                      <a:lnTo>
                        <a:pt x="367" y="402"/>
                      </a:lnTo>
                      <a:lnTo>
                        <a:pt x="360" y="402"/>
                      </a:lnTo>
                      <a:lnTo>
                        <a:pt x="360" y="400"/>
                      </a:lnTo>
                      <a:lnTo>
                        <a:pt x="360" y="400"/>
                      </a:lnTo>
                      <a:lnTo>
                        <a:pt x="360" y="402"/>
                      </a:lnTo>
                      <a:lnTo>
                        <a:pt x="359" y="402"/>
                      </a:lnTo>
                      <a:lnTo>
                        <a:pt x="359" y="400"/>
                      </a:lnTo>
                      <a:lnTo>
                        <a:pt x="356" y="400"/>
                      </a:lnTo>
                      <a:lnTo>
                        <a:pt x="355" y="398"/>
                      </a:lnTo>
                      <a:lnTo>
                        <a:pt x="351" y="396"/>
                      </a:lnTo>
                      <a:lnTo>
                        <a:pt x="350" y="391"/>
                      </a:lnTo>
                      <a:lnTo>
                        <a:pt x="349" y="391"/>
                      </a:lnTo>
                      <a:lnTo>
                        <a:pt x="349" y="389"/>
                      </a:lnTo>
                      <a:lnTo>
                        <a:pt x="350" y="387"/>
                      </a:lnTo>
                      <a:lnTo>
                        <a:pt x="349" y="386"/>
                      </a:lnTo>
                      <a:lnTo>
                        <a:pt x="347" y="385"/>
                      </a:lnTo>
                      <a:lnTo>
                        <a:pt x="346" y="385"/>
                      </a:lnTo>
                      <a:lnTo>
                        <a:pt x="346" y="382"/>
                      </a:lnTo>
                      <a:lnTo>
                        <a:pt x="346" y="382"/>
                      </a:lnTo>
                      <a:lnTo>
                        <a:pt x="346" y="381"/>
                      </a:lnTo>
                      <a:lnTo>
                        <a:pt x="346" y="381"/>
                      </a:lnTo>
                      <a:lnTo>
                        <a:pt x="345" y="379"/>
                      </a:lnTo>
                      <a:lnTo>
                        <a:pt x="345" y="379"/>
                      </a:lnTo>
                      <a:lnTo>
                        <a:pt x="343" y="379"/>
                      </a:lnTo>
                      <a:lnTo>
                        <a:pt x="343" y="379"/>
                      </a:lnTo>
                      <a:lnTo>
                        <a:pt x="338" y="379"/>
                      </a:lnTo>
                      <a:lnTo>
                        <a:pt x="338" y="378"/>
                      </a:lnTo>
                      <a:lnTo>
                        <a:pt x="337" y="377"/>
                      </a:lnTo>
                      <a:lnTo>
                        <a:pt x="335" y="375"/>
                      </a:lnTo>
                      <a:lnTo>
                        <a:pt x="334" y="374"/>
                      </a:lnTo>
                      <a:lnTo>
                        <a:pt x="334" y="373"/>
                      </a:lnTo>
                      <a:lnTo>
                        <a:pt x="333" y="373"/>
                      </a:lnTo>
                      <a:lnTo>
                        <a:pt x="333" y="370"/>
                      </a:lnTo>
                      <a:lnTo>
                        <a:pt x="333" y="370"/>
                      </a:lnTo>
                      <a:lnTo>
                        <a:pt x="332" y="366"/>
                      </a:lnTo>
                      <a:lnTo>
                        <a:pt x="330" y="366"/>
                      </a:lnTo>
                      <a:lnTo>
                        <a:pt x="330" y="366"/>
                      </a:lnTo>
                      <a:lnTo>
                        <a:pt x="329" y="368"/>
                      </a:lnTo>
                      <a:lnTo>
                        <a:pt x="329" y="368"/>
                      </a:lnTo>
                      <a:lnTo>
                        <a:pt x="328" y="368"/>
                      </a:lnTo>
                      <a:lnTo>
                        <a:pt x="326" y="366"/>
                      </a:lnTo>
                      <a:lnTo>
                        <a:pt x="322" y="366"/>
                      </a:lnTo>
                      <a:lnTo>
                        <a:pt x="322" y="368"/>
                      </a:lnTo>
                      <a:lnTo>
                        <a:pt x="318" y="366"/>
                      </a:lnTo>
                      <a:close/>
                      <a:moveTo>
                        <a:pt x="317" y="349"/>
                      </a:moveTo>
                      <a:lnTo>
                        <a:pt x="316" y="349"/>
                      </a:lnTo>
                      <a:lnTo>
                        <a:pt x="315" y="351"/>
                      </a:lnTo>
                      <a:lnTo>
                        <a:pt x="313" y="351"/>
                      </a:lnTo>
                      <a:lnTo>
                        <a:pt x="313" y="353"/>
                      </a:lnTo>
                      <a:lnTo>
                        <a:pt x="312" y="354"/>
                      </a:lnTo>
                      <a:lnTo>
                        <a:pt x="313" y="357"/>
                      </a:lnTo>
                      <a:lnTo>
                        <a:pt x="315" y="357"/>
                      </a:lnTo>
                      <a:lnTo>
                        <a:pt x="315" y="356"/>
                      </a:lnTo>
                      <a:lnTo>
                        <a:pt x="316" y="356"/>
                      </a:lnTo>
                      <a:lnTo>
                        <a:pt x="316" y="357"/>
                      </a:lnTo>
                      <a:lnTo>
                        <a:pt x="315" y="357"/>
                      </a:lnTo>
                      <a:lnTo>
                        <a:pt x="315" y="357"/>
                      </a:lnTo>
                      <a:lnTo>
                        <a:pt x="316" y="358"/>
                      </a:lnTo>
                      <a:lnTo>
                        <a:pt x="316" y="358"/>
                      </a:lnTo>
                      <a:lnTo>
                        <a:pt x="317" y="358"/>
                      </a:lnTo>
                      <a:lnTo>
                        <a:pt x="318" y="358"/>
                      </a:lnTo>
                      <a:lnTo>
                        <a:pt x="318" y="360"/>
                      </a:lnTo>
                      <a:lnTo>
                        <a:pt x="320" y="360"/>
                      </a:lnTo>
                      <a:lnTo>
                        <a:pt x="321" y="358"/>
                      </a:lnTo>
                      <a:lnTo>
                        <a:pt x="321" y="358"/>
                      </a:lnTo>
                      <a:lnTo>
                        <a:pt x="321" y="356"/>
                      </a:lnTo>
                      <a:lnTo>
                        <a:pt x="320" y="353"/>
                      </a:lnTo>
                      <a:lnTo>
                        <a:pt x="318" y="351"/>
                      </a:lnTo>
                      <a:lnTo>
                        <a:pt x="317" y="349"/>
                      </a:lnTo>
                      <a:close/>
                      <a:moveTo>
                        <a:pt x="218" y="327"/>
                      </a:moveTo>
                      <a:lnTo>
                        <a:pt x="216" y="327"/>
                      </a:lnTo>
                      <a:lnTo>
                        <a:pt x="216" y="327"/>
                      </a:lnTo>
                      <a:lnTo>
                        <a:pt x="216" y="327"/>
                      </a:lnTo>
                      <a:lnTo>
                        <a:pt x="215" y="327"/>
                      </a:lnTo>
                      <a:lnTo>
                        <a:pt x="215" y="330"/>
                      </a:lnTo>
                      <a:lnTo>
                        <a:pt x="216" y="330"/>
                      </a:lnTo>
                      <a:lnTo>
                        <a:pt x="216" y="331"/>
                      </a:lnTo>
                      <a:lnTo>
                        <a:pt x="216" y="332"/>
                      </a:lnTo>
                      <a:lnTo>
                        <a:pt x="218" y="332"/>
                      </a:lnTo>
                      <a:lnTo>
                        <a:pt x="219" y="334"/>
                      </a:lnTo>
                      <a:lnTo>
                        <a:pt x="220" y="335"/>
                      </a:lnTo>
                      <a:lnTo>
                        <a:pt x="220" y="337"/>
                      </a:lnTo>
                      <a:lnTo>
                        <a:pt x="223" y="337"/>
                      </a:lnTo>
                      <a:lnTo>
                        <a:pt x="224" y="348"/>
                      </a:lnTo>
                      <a:lnTo>
                        <a:pt x="228" y="348"/>
                      </a:lnTo>
                      <a:lnTo>
                        <a:pt x="228" y="347"/>
                      </a:lnTo>
                      <a:lnTo>
                        <a:pt x="229" y="345"/>
                      </a:lnTo>
                      <a:lnTo>
                        <a:pt x="229" y="344"/>
                      </a:lnTo>
                      <a:lnTo>
                        <a:pt x="228" y="343"/>
                      </a:lnTo>
                      <a:lnTo>
                        <a:pt x="227" y="341"/>
                      </a:lnTo>
                      <a:lnTo>
                        <a:pt x="225" y="337"/>
                      </a:lnTo>
                      <a:lnTo>
                        <a:pt x="224" y="336"/>
                      </a:lnTo>
                      <a:lnTo>
                        <a:pt x="223" y="335"/>
                      </a:lnTo>
                      <a:lnTo>
                        <a:pt x="223" y="334"/>
                      </a:lnTo>
                      <a:lnTo>
                        <a:pt x="223" y="330"/>
                      </a:lnTo>
                      <a:lnTo>
                        <a:pt x="220" y="331"/>
                      </a:lnTo>
                      <a:lnTo>
                        <a:pt x="220" y="330"/>
                      </a:lnTo>
                      <a:lnTo>
                        <a:pt x="220" y="330"/>
                      </a:lnTo>
                      <a:lnTo>
                        <a:pt x="220" y="328"/>
                      </a:lnTo>
                      <a:lnTo>
                        <a:pt x="219" y="328"/>
                      </a:lnTo>
                      <a:lnTo>
                        <a:pt x="218" y="327"/>
                      </a:lnTo>
                      <a:close/>
                      <a:moveTo>
                        <a:pt x="208" y="307"/>
                      </a:moveTo>
                      <a:lnTo>
                        <a:pt x="208" y="307"/>
                      </a:lnTo>
                      <a:lnTo>
                        <a:pt x="208" y="307"/>
                      </a:lnTo>
                      <a:lnTo>
                        <a:pt x="208" y="307"/>
                      </a:lnTo>
                      <a:lnTo>
                        <a:pt x="208" y="307"/>
                      </a:lnTo>
                      <a:lnTo>
                        <a:pt x="208" y="307"/>
                      </a:lnTo>
                      <a:lnTo>
                        <a:pt x="208" y="309"/>
                      </a:lnTo>
                      <a:lnTo>
                        <a:pt x="208" y="310"/>
                      </a:lnTo>
                      <a:lnTo>
                        <a:pt x="210" y="310"/>
                      </a:lnTo>
                      <a:lnTo>
                        <a:pt x="208" y="310"/>
                      </a:lnTo>
                      <a:lnTo>
                        <a:pt x="206" y="310"/>
                      </a:lnTo>
                      <a:lnTo>
                        <a:pt x="203" y="311"/>
                      </a:lnTo>
                      <a:lnTo>
                        <a:pt x="203" y="311"/>
                      </a:lnTo>
                      <a:lnTo>
                        <a:pt x="203" y="311"/>
                      </a:lnTo>
                      <a:lnTo>
                        <a:pt x="203" y="311"/>
                      </a:lnTo>
                      <a:lnTo>
                        <a:pt x="203" y="311"/>
                      </a:lnTo>
                      <a:lnTo>
                        <a:pt x="203" y="311"/>
                      </a:lnTo>
                      <a:lnTo>
                        <a:pt x="205" y="311"/>
                      </a:lnTo>
                      <a:lnTo>
                        <a:pt x="205" y="313"/>
                      </a:lnTo>
                      <a:lnTo>
                        <a:pt x="206" y="313"/>
                      </a:lnTo>
                      <a:lnTo>
                        <a:pt x="207" y="314"/>
                      </a:lnTo>
                      <a:lnTo>
                        <a:pt x="207" y="315"/>
                      </a:lnTo>
                      <a:lnTo>
                        <a:pt x="208" y="315"/>
                      </a:lnTo>
                      <a:lnTo>
                        <a:pt x="208" y="315"/>
                      </a:lnTo>
                      <a:lnTo>
                        <a:pt x="210" y="317"/>
                      </a:lnTo>
                      <a:lnTo>
                        <a:pt x="210" y="318"/>
                      </a:lnTo>
                      <a:lnTo>
                        <a:pt x="210" y="320"/>
                      </a:lnTo>
                      <a:lnTo>
                        <a:pt x="210" y="322"/>
                      </a:lnTo>
                      <a:lnTo>
                        <a:pt x="208" y="323"/>
                      </a:lnTo>
                      <a:lnTo>
                        <a:pt x="208" y="324"/>
                      </a:lnTo>
                      <a:lnTo>
                        <a:pt x="210" y="324"/>
                      </a:lnTo>
                      <a:lnTo>
                        <a:pt x="211" y="327"/>
                      </a:lnTo>
                      <a:lnTo>
                        <a:pt x="212" y="327"/>
                      </a:lnTo>
                      <a:lnTo>
                        <a:pt x="214" y="327"/>
                      </a:lnTo>
                      <a:lnTo>
                        <a:pt x="214" y="322"/>
                      </a:lnTo>
                      <a:lnTo>
                        <a:pt x="214" y="318"/>
                      </a:lnTo>
                      <a:lnTo>
                        <a:pt x="214" y="313"/>
                      </a:lnTo>
                      <a:lnTo>
                        <a:pt x="212" y="313"/>
                      </a:lnTo>
                      <a:lnTo>
                        <a:pt x="210" y="310"/>
                      </a:lnTo>
                      <a:lnTo>
                        <a:pt x="211" y="310"/>
                      </a:lnTo>
                      <a:lnTo>
                        <a:pt x="211" y="309"/>
                      </a:lnTo>
                      <a:lnTo>
                        <a:pt x="211" y="307"/>
                      </a:lnTo>
                      <a:lnTo>
                        <a:pt x="211" y="307"/>
                      </a:lnTo>
                      <a:lnTo>
                        <a:pt x="208" y="307"/>
                      </a:lnTo>
                      <a:close/>
                      <a:moveTo>
                        <a:pt x="227" y="294"/>
                      </a:moveTo>
                      <a:lnTo>
                        <a:pt x="227" y="294"/>
                      </a:lnTo>
                      <a:lnTo>
                        <a:pt x="227" y="294"/>
                      </a:lnTo>
                      <a:lnTo>
                        <a:pt x="227" y="294"/>
                      </a:lnTo>
                      <a:lnTo>
                        <a:pt x="227" y="294"/>
                      </a:lnTo>
                      <a:lnTo>
                        <a:pt x="225" y="294"/>
                      </a:lnTo>
                      <a:lnTo>
                        <a:pt x="225" y="296"/>
                      </a:lnTo>
                      <a:lnTo>
                        <a:pt x="225" y="296"/>
                      </a:lnTo>
                      <a:lnTo>
                        <a:pt x="225" y="296"/>
                      </a:lnTo>
                      <a:lnTo>
                        <a:pt x="225" y="296"/>
                      </a:lnTo>
                      <a:lnTo>
                        <a:pt x="225" y="298"/>
                      </a:lnTo>
                      <a:lnTo>
                        <a:pt x="225" y="298"/>
                      </a:lnTo>
                      <a:lnTo>
                        <a:pt x="223" y="298"/>
                      </a:lnTo>
                      <a:lnTo>
                        <a:pt x="222" y="298"/>
                      </a:lnTo>
                      <a:lnTo>
                        <a:pt x="222" y="298"/>
                      </a:lnTo>
                      <a:lnTo>
                        <a:pt x="222" y="298"/>
                      </a:lnTo>
                      <a:lnTo>
                        <a:pt x="220" y="301"/>
                      </a:lnTo>
                      <a:lnTo>
                        <a:pt x="219" y="302"/>
                      </a:lnTo>
                      <a:lnTo>
                        <a:pt x="219" y="305"/>
                      </a:lnTo>
                      <a:lnTo>
                        <a:pt x="218" y="305"/>
                      </a:lnTo>
                      <a:lnTo>
                        <a:pt x="218" y="306"/>
                      </a:lnTo>
                      <a:lnTo>
                        <a:pt x="216" y="306"/>
                      </a:lnTo>
                      <a:lnTo>
                        <a:pt x="216" y="307"/>
                      </a:lnTo>
                      <a:lnTo>
                        <a:pt x="218" y="307"/>
                      </a:lnTo>
                      <a:lnTo>
                        <a:pt x="218" y="309"/>
                      </a:lnTo>
                      <a:lnTo>
                        <a:pt x="219" y="309"/>
                      </a:lnTo>
                      <a:lnTo>
                        <a:pt x="219" y="310"/>
                      </a:lnTo>
                      <a:lnTo>
                        <a:pt x="223" y="310"/>
                      </a:lnTo>
                      <a:lnTo>
                        <a:pt x="223" y="310"/>
                      </a:lnTo>
                      <a:lnTo>
                        <a:pt x="222" y="311"/>
                      </a:lnTo>
                      <a:lnTo>
                        <a:pt x="220" y="311"/>
                      </a:lnTo>
                      <a:lnTo>
                        <a:pt x="220" y="314"/>
                      </a:lnTo>
                      <a:lnTo>
                        <a:pt x="222" y="314"/>
                      </a:lnTo>
                      <a:lnTo>
                        <a:pt x="222" y="314"/>
                      </a:lnTo>
                      <a:lnTo>
                        <a:pt x="222" y="315"/>
                      </a:lnTo>
                      <a:lnTo>
                        <a:pt x="224" y="317"/>
                      </a:lnTo>
                      <a:lnTo>
                        <a:pt x="227" y="319"/>
                      </a:lnTo>
                      <a:lnTo>
                        <a:pt x="229" y="320"/>
                      </a:lnTo>
                      <a:lnTo>
                        <a:pt x="229" y="320"/>
                      </a:lnTo>
                      <a:lnTo>
                        <a:pt x="231" y="320"/>
                      </a:lnTo>
                      <a:lnTo>
                        <a:pt x="232" y="319"/>
                      </a:lnTo>
                      <a:lnTo>
                        <a:pt x="232" y="320"/>
                      </a:lnTo>
                      <a:lnTo>
                        <a:pt x="232" y="322"/>
                      </a:lnTo>
                      <a:lnTo>
                        <a:pt x="233" y="322"/>
                      </a:lnTo>
                      <a:lnTo>
                        <a:pt x="233" y="323"/>
                      </a:lnTo>
                      <a:lnTo>
                        <a:pt x="233" y="323"/>
                      </a:lnTo>
                      <a:lnTo>
                        <a:pt x="232" y="324"/>
                      </a:lnTo>
                      <a:lnTo>
                        <a:pt x="232" y="324"/>
                      </a:lnTo>
                      <a:lnTo>
                        <a:pt x="232" y="327"/>
                      </a:lnTo>
                      <a:lnTo>
                        <a:pt x="236" y="327"/>
                      </a:lnTo>
                      <a:lnTo>
                        <a:pt x="237" y="328"/>
                      </a:lnTo>
                      <a:lnTo>
                        <a:pt x="237" y="331"/>
                      </a:lnTo>
                      <a:lnTo>
                        <a:pt x="236" y="331"/>
                      </a:lnTo>
                      <a:lnTo>
                        <a:pt x="236" y="331"/>
                      </a:lnTo>
                      <a:lnTo>
                        <a:pt x="239" y="331"/>
                      </a:lnTo>
                      <a:lnTo>
                        <a:pt x="239" y="335"/>
                      </a:lnTo>
                      <a:lnTo>
                        <a:pt x="239" y="335"/>
                      </a:lnTo>
                      <a:lnTo>
                        <a:pt x="240" y="335"/>
                      </a:lnTo>
                      <a:lnTo>
                        <a:pt x="240" y="336"/>
                      </a:lnTo>
                      <a:lnTo>
                        <a:pt x="240" y="336"/>
                      </a:lnTo>
                      <a:lnTo>
                        <a:pt x="239" y="336"/>
                      </a:lnTo>
                      <a:lnTo>
                        <a:pt x="239" y="340"/>
                      </a:lnTo>
                      <a:lnTo>
                        <a:pt x="240" y="340"/>
                      </a:lnTo>
                      <a:lnTo>
                        <a:pt x="240" y="345"/>
                      </a:lnTo>
                      <a:lnTo>
                        <a:pt x="244" y="345"/>
                      </a:lnTo>
                      <a:lnTo>
                        <a:pt x="244" y="343"/>
                      </a:lnTo>
                      <a:lnTo>
                        <a:pt x="246" y="343"/>
                      </a:lnTo>
                      <a:lnTo>
                        <a:pt x="246" y="341"/>
                      </a:lnTo>
                      <a:lnTo>
                        <a:pt x="246" y="341"/>
                      </a:lnTo>
                      <a:lnTo>
                        <a:pt x="246" y="339"/>
                      </a:lnTo>
                      <a:lnTo>
                        <a:pt x="245" y="339"/>
                      </a:lnTo>
                      <a:lnTo>
                        <a:pt x="245" y="336"/>
                      </a:lnTo>
                      <a:lnTo>
                        <a:pt x="245" y="335"/>
                      </a:lnTo>
                      <a:lnTo>
                        <a:pt x="246" y="334"/>
                      </a:lnTo>
                      <a:lnTo>
                        <a:pt x="248" y="331"/>
                      </a:lnTo>
                      <a:lnTo>
                        <a:pt x="245" y="331"/>
                      </a:lnTo>
                      <a:lnTo>
                        <a:pt x="244" y="331"/>
                      </a:lnTo>
                      <a:lnTo>
                        <a:pt x="243" y="330"/>
                      </a:lnTo>
                      <a:lnTo>
                        <a:pt x="241" y="328"/>
                      </a:lnTo>
                      <a:lnTo>
                        <a:pt x="239" y="327"/>
                      </a:lnTo>
                      <a:lnTo>
                        <a:pt x="239" y="323"/>
                      </a:lnTo>
                      <a:lnTo>
                        <a:pt x="237" y="323"/>
                      </a:lnTo>
                      <a:lnTo>
                        <a:pt x="237" y="322"/>
                      </a:lnTo>
                      <a:lnTo>
                        <a:pt x="237" y="322"/>
                      </a:lnTo>
                      <a:lnTo>
                        <a:pt x="237" y="320"/>
                      </a:lnTo>
                      <a:lnTo>
                        <a:pt x="237" y="320"/>
                      </a:lnTo>
                      <a:lnTo>
                        <a:pt x="237" y="319"/>
                      </a:lnTo>
                      <a:lnTo>
                        <a:pt x="236" y="318"/>
                      </a:lnTo>
                      <a:lnTo>
                        <a:pt x="236" y="315"/>
                      </a:lnTo>
                      <a:lnTo>
                        <a:pt x="235" y="315"/>
                      </a:lnTo>
                      <a:lnTo>
                        <a:pt x="235" y="313"/>
                      </a:lnTo>
                      <a:lnTo>
                        <a:pt x="232" y="311"/>
                      </a:lnTo>
                      <a:lnTo>
                        <a:pt x="232" y="309"/>
                      </a:lnTo>
                      <a:lnTo>
                        <a:pt x="231" y="309"/>
                      </a:lnTo>
                      <a:lnTo>
                        <a:pt x="231" y="307"/>
                      </a:lnTo>
                      <a:lnTo>
                        <a:pt x="231" y="307"/>
                      </a:lnTo>
                      <a:lnTo>
                        <a:pt x="231" y="305"/>
                      </a:lnTo>
                      <a:lnTo>
                        <a:pt x="229" y="305"/>
                      </a:lnTo>
                      <a:lnTo>
                        <a:pt x="229" y="302"/>
                      </a:lnTo>
                      <a:lnTo>
                        <a:pt x="229" y="300"/>
                      </a:lnTo>
                      <a:lnTo>
                        <a:pt x="229" y="297"/>
                      </a:lnTo>
                      <a:lnTo>
                        <a:pt x="227" y="297"/>
                      </a:lnTo>
                      <a:lnTo>
                        <a:pt x="227" y="294"/>
                      </a:lnTo>
                      <a:lnTo>
                        <a:pt x="227" y="294"/>
                      </a:lnTo>
                      <a:close/>
                      <a:moveTo>
                        <a:pt x="400" y="292"/>
                      </a:moveTo>
                      <a:lnTo>
                        <a:pt x="400" y="303"/>
                      </a:lnTo>
                      <a:lnTo>
                        <a:pt x="398" y="302"/>
                      </a:lnTo>
                      <a:lnTo>
                        <a:pt x="397" y="301"/>
                      </a:lnTo>
                      <a:lnTo>
                        <a:pt x="397" y="293"/>
                      </a:lnTo>
                      <a:lnTo>
                        <a:pt x="400" y="292"/>
                      </a:lnTo>
                      <a:close/>
                      <a:moveTo>
                        <a:pt x="181" y="267"/>
                      </a:moveTo>
                      <a:lnTo>
                        <a:pt x="181" y="268"/>
                      </a:lnTo>
                      <a:lnTo>
                        <a:pt x="181" y="268"/>
                      </a:lnTo>
                      <a:lnTo>
                        <a:pt x="181" y="269"/>
                      </a:lnTo>
                      <a:lnTo>
                        <a:pt x="182" y="269"/>
                      </a:lnTo>
                      <a:lnTo>
                        <a:pt x="182" y="269"/>
                      </a:lnTo>
                      <a:lnTo>
                        <a:pt x="184" y="268"/>
                      </a:lnTo>
                      <a:lnTo>
                        <a:pt x="184" y="267"/>
                      </a:lnTo>
                      <a:lnTo>
                        <a:pt x="182" y="267"/>
                      </a:lnTo>
                      <a:lnTo>
                        <a:pt x="181" y="267"/>
                      </a:lnTo>
                      <a:close/>
                      <a:moveTo>
                        <a:pt x="193" y="245"/>
                      </a:moveTo>
                      <a:lnTo>
                        <a:pt x="191" y="245"/>
                      </a:lnTo>
                      <a:lnTo>
                        <a:pt x="191" y="246"/>
                      </a:lnTo>
                      <a:lnTo>
                        <a:pt x="191" y="247"/>
                      </a:lnTo>
                      <a:lnTo>
                        <a:pt x="189" y="248"/>
                      </a:lnTo>
                      <a:lnTo>
                        <a:pt x="189" y="251"/>
                      </a:lnTo>
                      <a:lnTo>
                        <a:pt x="188" y="251"/>
                      </a:lnTo>
                      <a:lnTo>
                        <a:pt x="186" y="254"/>
                      </a:lnTo>
                      <a:lnTo>
                        <a:pt x="186" y="254"/>
                      </a:lnTo>
                      <a:lnTo>
                        <a:pt x="185" y="255"/>
                      </a:lnTo>
                      <a:lnTo>
                        <a:pt x="185" y="256"/>
                      </a:lnTo>
                      <a:lnTo>
                        <a:pt x="186" y="258"/>
                      </a:lnTo>
                      <a:lnTo>
                        <a:pt x="186" y="263"/>
                      </a:lnTo>
                      <a:lnTo>
                        <a:pt x="188" y="263"/>
                      </a:lnTo>
                      <a:lnTo>
                        <a:pt x="186" y="265"/>
                      </a:lnTo>
                      <a:lnTo>
                        <a:pt x="188" y="265"/>
                      </a:lnTo>
                      <a:lnTo>
                        <a:pt x="188" y="264"/>
                      </a:lnTo>
                      <a:lnTo>
                        <a:pt x="191" y="264"/>
                      </a:lnTo>
                      <a:lnTo>
                        <a:pt x="191" y="264"/>
                      </a:lnTo>
                      <a:lnTo>
                        <a:pt x="191" y="264"/>
                      </a:lnTo>
                      <a:lnTo>
                        <a:pt x="191" y="264"/>
                      </a:lnTo>
                      <a:lnTo>
                        <a:pt x="191" y="264"/>
                      </a:lnTo>
                      <a:lnTo>
                        <a:pt x="191" y="264"/>
                      </a:lnTo>
                      <a:lnTo>
                        <a:pt x="191" y="262"/>
                      </a:lnTo>
                      <a:lnTo>
                        <a:pt x="193" y="259"/>
                      </a:lnTo>
                      <a:lnTo>
                        <a:pt x="193" y="259"/>
                      </a:lnTo>
                      <a:lnTo>
                        <a:pt x="193" y="256"/>
                      </a:lnTo>
                      <a:lnTo>
                        <a:pt x="194" y="256"/>
                      </a:lnTo>
                      <a:lnTo>
                        <a:pt x="194" y="256"/>
                      </a:lnTo>
                      <a:lnTo>
                        <a:pt x="194" y="256"/>
                      </a:lnTo>
                      <a:lnTo>
                        <a:pt x="195" y="256"/>
                      </a:lnTo>
                      <a:lnTo>
                        <a:pt x="195" y="254"/>
                      </a:lnTo>
                      <a:lnTo>
                        <a:pt x="194" y="254"/>
                      </a:lnTo>
                      <a:lnTo>
                        <a:pt x="194" y="252"/>
                      </a:lnTo>
                      <a:lnTo>
                        <a:pt x="194" y="251"/>
                      </a:lnTo>
                      <a:lnTo>
                        <a:pt x="195" y="251"/>
                      </a:lnTo>
                      <a:lnTo>
                        <a:pt x="195" y="250"/>
                      </a:lnTo>
                      <a:lnTo>
                        <a:pt x="195" y="248"/>
                      </a:lnTo>
                      <a:lnTo>
                        <a:pt x="197" y="248"/>
                      </a:lnTo>
                      <a:lnTo>
                        <a:pt x="197" y="246"/>
                      </a:lnTo>
                      <a:lnTo>
                        <a:pt x="194" y="246"/>
                      </a:lnTo>
                      <a:lnTo>
                        <a:pt x="194" y="246"/>
                      </a:lnTo>
                      <a:lnTo>
                        <a:pt x="194" y="245"/>
                      </a:lnTo>
                      <a:lnTo>
                        <a:pt x="194" y="245"/>
                      </a:lnTo>
                      <a:lnTo>
                        <a:pt x="194" y="245"/>
                      </a:lnTo>
                      <a:lnTo>
                        <a:pt x="193" y="245"/>
                      </a:lnTo>
                      <a:close/>
                      <a:moveTo>
                        <a:pt x="185" y="237"/>
                      </a:moveTo>
                      <a:lnTo>
                        <a:pt x="184" y="238"/>
                      </a:lnTo>
                      <a:lnTo>
                        <a:pt x="181" y="239"/>
                      </a:lnTo>
                      <a:lnTo>
                        <a:pt x="181" y="241"/>
                      </a:lnTo>
                      <a:lnTo>
                        <a:pt x="181" y="241"/>
                      </a:lnTo>
                      <a:lnTo>
                        <a:pt x="182" y="241"/>
                      </a:lnTo>
                      <a:lnTo>
                        <a:pt x="182" y="243"/>
                      </a:lnTo>
                      <a:lnTo>
                        <a:pt x="184" y="245"/>
                      </a:lnTo>
                      <a:lnTo>
                        <a:pt x="185" y="243"/>
                      </a:lnTo>
                      <a:lnTo>
                        <a:pt x="186" y="241"/>
                      </a:lnTo>
                      <a:lnTo>
                        <a:pt x="186" y="238"/>
                      </a:lnTo>
                      <a:lnTo>
                        <a:pt x="185" y="237"/>
                      </a:lnTo>
                      <a:close/>
                      <a:moveTo>
                        <a:pt x="127" y="220"/>
                      </a:moveTo>
                      <a:lnTo>
                        <a:pt x="127" y="222"/>
                      </a:lnTo>
                      <a:lnTo>
                        <a:pt x="125" y="224"/>
                      </a:lnTo>
                      <a:lnTo>
                        <a:pt x="125" y="226"/>
                      </a:lnTo>
                      <a:lnTo>
                        <a:pt x="122" y="229"/>
                      </a:lnTo>
                      <a:lnTo>
                        <a:pt x="122" y="229"/>
                      </a:lnTo>
                      <a:lnTo>
                        <a:pt x="119" y="230"/>
                      </a:lnTo>
                      <a:lnTo>
                        <a:pt x="117" y="231"/>
                      </a:lnTo>
                      <a:lnTo>
                        <a:pt x="116" y="234"/>
                      </a:lnTo>
                      <a:lnTo>
                        <a:pt x="114" y="235"/>
                      </a:lnTo>
                      <a:lnTo>
                        <a:pt x="113" y="237"/>
                      </a:lnTo>
                      <a:lnTo>
                        <a:pt x="112" y="237"/>
                      </a:lnTo>
                      <a:lnTo>
                        <a:pt x="112" y="239"/>
                      </a:lnTo>
                      <a:lnTo>
                        <a:pt x="113" y="239"/>
                      </a:lnTo>
                      <a:lnTo>
                        <a:pt x="113" y="241"/>
                      </a:lnTo>
                      <a:lnTo>
                        <a:pt x="118" y="241"/>
                      </a:lnTo>
                      <a:lnTo>
                        <a:pt x="118" y="238"/>
                      </a:lnTo>
                      <a:lnTo>
                        <a:pt x="126" y="231"/>
                      </a:lnTo>
                      <a:lnTo>
                        <a:pt x="126" y="230"/>
                      </a:lnTo>
                      <a:lnTo>
                        <a:pt x="127" y="230"/>
                      </a:lnTo>
                      <a:lnTo>
                        <a:pt x="129" y="229"/>
                      </a:lnTo>
                      <a:lnTo>
                        <a:pt x="130" y="229"/>
                      </a:lnTo>
                      <a:lnTo>
                        <a:pt x="130" y="229"/>
                      </a:lnTo>
                      <a:lnTo>
                        <a:pt x="131" y="229"/>
                      </a:lnTo>
                      <a:lnTo>
                        <a:pt x="133" y="228"/>
                      </a:lnTo>
                      <a:lnTo>
                        <a:pt x="136" y="226"/>
                      </a:lnTo>
                      <a:lnTo>
                        <a:pt x="140" y="225"/>
                      </a:lnTo>
                      <a:lnTo>
                        <a:pt x="142" y="222"/>
                      </a:lnTo>
                      <a:lnTo>
                        <a:pt x="143" y="222"/>
                      </a:lnTo>
                      <a:lnTo>
                        <a:pt x="146" y="222"/>
                      </a:lnTo>
                      <a:lnTo>
                        <a:pt x="146" y="222"/>
                      </a:lnTo>
                      <a:lnTo>
                        <a:pt x="146" y="222"/>
                      </a:lnTo>
                      <a:lnTo>
                        <a:pt x="150" y="224"/>
                      </a:lnTo>
                      <a:lnTo>
                        <a:pt x="151" y="224"/>
                      </a:lnTo>
                      <a:lnTo>
                        <a:pt x="152" y="222"/>
                      </a:lnTo>
                      <a:lnTo>
                        <a:pt x="150" y="222"/>
                      </a:lnTo>
                      <a:lnTo>
                        <a:pt x="146" y="221"/>
                      </a:lnTo>
                      <a:lnTo>
                        <a:pt x="143" y="221"/>
                      </a:lnTo>
                      <a:lnTo>
                        <a:pt x="143" y="221"/>
                      </a:lnTo>
                      <a:lnTo>
                        <a:pt x="139" y="221"/>
                      </a:lnTo>
                      <a:lnTo>
                        <a:pt x="138" y="222"/>
                      </a:lnTo>
                      <a:lnTo>
                        <a:pt x="135" y="222"/>
                      </a:lnTo>
                      <a:lnTo>
                        <a:pt x="134" y="222"/>
                      </a:lnTo>
                      <a:lnTo>
                        <a:pt x="134" y="222"/>
                      </a:lnTo>
                      <a:lnTo>
                        <a:pt x="134" y="222"/>
                      </a:lnTo>
                      <a:lnTo>
                        <a:pt x="134" y="222"/>
                      </a:lnTo>
                      <a:lnTo>
                        <a:pt x="133" y="221"/>
                      </a:lnTo>
                      <a:lnTo>
                        <a:pt x="131" y="221"/>
                      </a:lnTo>
                      <a:lnTo>
                        <a:pt x="130" y="220"/>
                      </a:lnTo>
                      <a:lnTo>
                        <a:pt x="127" y="220"/>
                      </a:lnTo>
                      <a:close/>
                      <a:moveTo>
                        <a:pt x="126" y="169"/>
                      </a:moveTo>
                      <a:lnTo>
                        <a:pt x="122" y="170"/>
                      </a:lnTo>
                      <a:lnTo>
                        <a:pt x="122" y="170"/>
                      </a:lnTo>
                      <a:lnTo>
                        <a:pt x="118" y="170"/>
                      </a:lnTo>
                      <a:lnTo>
                        <a:pt x="118" y="171"/>
                      </a:lnTo>
                      <a:lnTo>
                        <a:pt x="117" y="171"/>
                      </a:lnTo>
                      <a:lnTo>
                        <a:pt x="113" y="175"/>
                      </a:lnTo>
                      <a:lnTo>
                        <a:pt x="109" y="175"/>
                      </a:lnTo>
                      <a:lnTo>
                        <a:pt x="108" y="178"/>
                      </a:lnTo>
                      <a:lnTo>
                        <a:pt x="108" y="178"/>
                      </a:lnTo>
                      <a:lnTo>
                        <a:pt x="108" y="179"/>
                      </a:lnTo>
                      <a:lnTo>
                        <a:pt x="102" y="182"/>
                      </a:lnTo>
                      <a:lnTo>
                        <a:pt x="99" y="182"/>
                      </a:lnTo>
                      <a:lnTo>
                        <a:pt x="95" y="182"/>
                      </a:lnTo>
                      <a:lnTo>
                        <a:pt x="89" y="182"/>
                      </a:lnTo>
                      <a:lnTo>
                        <a:pt x="87" y="182"/>
                      </a:lnTo>
                      <a:lnTo>
                        <a:pt x="87" y="182"/>
                      </a:lnTo>
                      <a:lnTo>
                        <a:pt x="87" y="182"/>
                      </a:lnTo>
                      <a:lnTo>
                        <a:pt x="85" y="182"/>
                      </a:lnTo>
                      <a:lnTo>
                        <a:pt x="85" y="180"/>
                      </a:lnTo>
                      <a:lnTo>
                        <a:pt x="85" y="178"/>
                      </a:lnTo>
                      <a:lnTo>
                        <a:pt x="84" y="178"/>
                      </a:lnTo>
                      <a:lnTo>
                        <a:pt x="84" y="175"/>
                      </a:lnTo>
                      <a:lnTo>
                        <a:pt x="85" y="175"/>
                      </a:lnTo>
                      <a:lnTo>
                        <a:pt x="84" y="173"/>
                      </a:lnTo>
                      <a:lnTo>
                        <a:pt x="81" y="174"/>
                      </a:lnTo>
                      <a:lnTo>
                        <a:pt x="80" y="173"/>
                      </a:lnTo>
                      <a:lnTo>
                        <a:pt x="80" y="171"/>
                      </a:lnTo>
                      <a:lnTo>
                        <a:pt x="80" y="171"/>
                      </a:lnTo>
                      <a:lnTo>
                        <a:pt x="80" y="171"/>
                      </a:lnTo>
                      <a:lnTo>
                        <a:pt x="76" y="171"/>
                      </a:lnTo>
                      <a:lnTo>
                        <a:pt x="76" y="170"/>
                      </a:lnTo>
                      <a:lnTo>
                        <a:pt x="72" y="170"/>
                      </a:lnTo>
                      <a:lnTo>
                        <a:pt x="74" y="171"/>
                      </a:lnTo>
                      <a:lnTo>
                        <a:pt x="75" y="173"/>
                      </a:lnTo>
                      <a:lnTo>
                        <a:pt x="75" y="174"/>
                      </a:lnTo>
                      <a:lnTo>
                        <a:pt x="76" y="174"/>
                      </a:lnTo>
                      <a:lnTo>
                        <a:pt x="76" y="175"/>
                      </a:lnTo>
                      <a:lnTo>
                        <a:pt x="76" y="175"/>
                      </a:lnTo>
                      <a:lnTo>
                        <a:pt x="76" y="176"/>
                      </a:lnTo>
                      <a:lnTo>
                        <a:pt x="78" y="176"/>
                      </a:lnTo>
                      <a:lnTo>
                        <a:pt x="78" y="179"/>
                      </a:lnTo>
                      <a:lnTo>
                        <a:pt x="78" y="180"/>
                      </a:lnTo>
                      <a:lnTo>
                        <a:pt x="80" y="180"/>
                      </a:lnTo>
                      <a:lnTo>
                        <a:pt x="80" y="183"/>
                      </a:lnTo>
                      <a:lnTo>
                        <a:pt x="81" y="183"/>
                      </a:lnTo>
                      <a:lnTo>
                        <a:pt x="83" y="183"/>
                      </a:lnTo>
                      <a:lnTo>
                        <a:pt x="83" y="186"/>
                      </a:lnTo>
                      <a:lnTo>
                        <a:pt x="76" y="186"/>
                      </a:lnTo>
                      <a:lnTo>
                        <a:pt x="75" y="187"/>
                      </a:lnTo>
                      <a:lnTo>
                        <a:pt x="72" y="190"/>
                      </a:lnTo>
                      <a:lnTo>
                        <a:pt x="70" y="192"/>
                      </a:lnTo>
                      <a:lnTo>
                        <a:pt x="66" y="193"/>
                      </a:lnTo>
                      <a:lnTo>
                        <a:pt x="63" y="193"/>
                      </a:lnTo>
                      <a:lnTo>
                        <a:pt x="63" y="193"/>
                      </a:lnTo>
                      <a:lnTo>
                        <a:pt x="59" y="193"/>
                      </a:lnTo>
                      <a:lnTo>
                        <a:pt x="59" y="192"/>
                      </a:lnTo>
                      <a:lnTo>
                        <a:pt x="55" y="192"/>
                      </a:lnTo>
                      <a:lnTo>
                        <a:pt x="55" y="192"/>
                      </a:lnTo>
                      <a:lnTo>
                        <a:pt x="55" y="193"/>
                      </a:lnTo>
                      <a:lnTo>
                        <a:pt x="57" y="193"/>
                      </a:lnTo>
                      <a:lnTo>
                        <a:pt x="57" y="193"/>
                      </a:lnTo>
                      <a:lnTo>
                        <a:pt x="58" y="195"/>
                      </a:lnTo>
                      <a:lnTo>
                        <a:pt x="58" y="196"/>
                      </a:lnTo>
                      <a:lnTo>
                        <a:pt x="59" y="196"/>
                      </a:lnTo>
                      <a:lnTo>
                        <a:pt x="59" y="196"/>
                      </a:lnTo>
                      <a:lnTo>
                        <a:pt x="62" y="196"/>
                      </a:lnTo>
                      <a:lnTo>
                        <a:pt x="62" y="197"/>
                      </a:lnTo>
                      <a:lnTo>
                        <a:pt x="64" y="197"/>
                      </a:lnTo>
                      <a:lnTo>
                        <a:pt x="67" y="197"/>
                      </a:lnTo>
                      <a:lnTo>
                        <a:pt x="68" y="201"/>
                      </a:lnTo>
                      <a:lnTo>
                        <a:pt x="70" y="203"/>
                      </a:lnTo>
                      <a:lnTo>
                        <a:pt x="71" y="203"/>
                      </a:lnTo>
                      <a:lnTo>
                        <a:pt x="72" y="203"/>
                      </a:lnTo>
                      <a:lnTo>
                        <a:pt x="72" y="201"/>
                      </a:lnTo>
                      <a:lnTo>
                        <a:pt x="74" y="201"/>
                      </a:lnTo>
                      <a:lnTo>
                        <a:pt x="74" y="201"/>
                      </a:lnTo>
                      <a:lnTo>
                        <a:pt x="76" y="201"/>
                      </a:lnTo>
                      <a:lnTo>
                        <a:pt x="76" y="201"/>
                      </a:lnTo>
                      <a:lnTo>
                        <a:pt x="81" y="201"/>
                      </a:lnTo>
                      <a:lnTo>
                        <a:pt x="81" y="200"/>
                      </a:lnTo>
                      <a:lnTo>
                        <a:pt x="83" y="200"/>
                      </a:lnTo>
                      <a:lnTo>
                        <a:pt x="84" y="201"/>
                      </a:lnTo>
                      <a:lnTo>
                        <a:pt x="85" y="201"/>
                      </a:lnTo>
                      <a:lnTo>
                        <a:pt x="85" y="200"/>
                      </a:lnTo>
                      <a:lnTo>
                        <a:pt x="89" y="199"/>
                      </a:lnTo>
                      <a:lnTo>
                        <a:pt x="89" y="197"/>
                      </a:lnTo>
                      <a:lnTo>
                        <a:pt x="89" y="197"/>
                      </a:lnTo>
                      <a:lnTo>
                        <a:pt x="91" y="196"/>
                      </a:lnTo>
                      <a:lnTo>
                        <a:pt x="91" y="195"/>
                      </a:lnTo>
                      <a:lnTo>
                        <a:pt x="92" y="193"/>
                      </a:lnTo>
                      <a:lnTo>
                        <a:pt x="93" y="193"/>
                      </a:lnTo>
                      <a:lnTo>
                        <a:pt x="96" y="193"/>
                      </a:lnTo>
                      <a:lnTo>
                        <a:pt x="96" y="195"/>
                      </a:lnTo>
                      <a:lnTo>
                        <a:pt x="97" y="195"/>
                      </a:lnTo>
                      <a:lnTo>
                        <a:pt x="99" y="195"/>
                      </a:lnTo>
                      <a:lnTo>
                        <a:pt x="100" y="193"/>
                      </a:lnTo>
                      <a:lnTo>
                        <a:pt x="102" y="193"/>
                      </a:lnTo>
                      <a:lnTo>
                        <a:pt x="102" y="192"/>
                      </a:lnTo>
                      <a:lnTo>
                        <a:pt x="102" y="191"/>
                      </a:lnTo>
                      <a:lnTo>
                        <a:pt x="104" y="191"/>
                      </a:lnTo>
                      <a:lnTo>
                        <a:pt x="106" y="187"/>
                      </a:lnTo>
                      <a:lnTo>
                        <a:pt x="108" y="187"/>
                      </a:lnTo>
                      <a:lnTo>
                        <a:pt x="109" y="186"/>
                      </a:lnTo>
                      <a:lnTo>
                        <a:pt x="109" y="184"/>
                      </a:lnTo>
                      <a:lnTo>
                        <a:pt x="112" y="184"/>
                      </a:lnTo>
                      <a:lnTo>
                        <a:pt x="112" y="183"/>
                      </a:lnTo>
                      <a:lnTo>
                        <a:pt x="113" y="183"/>
                      </a:lnTo>
                      <a:lnTo>
                        <a:pt x="114" y="183"/>
                      </a:lnTo>
                      <a:lnTo>
                        <a:pt x="114" y="183"/>
                      </a:lnTo>
                      <a:lnTo>
                        <a:pt x="116" y="183"/>
                      </a:lnTo>
                      <a:lnTo>
                        <a:pt x="116" y="182"/>
                      </a:lnTo>
                      <a:lnTo>
                        <a:pt x="118" y="179"/>
                      </a:lnTo>
                      <a:lnTo>
                        <a:pt x="118" y="178"/>
                      </a:lnTo>
                      <a:lnTo>
                        <a:pt x="121" y="178"/>
                      </a:lnTo>
                      <a:lnTo>
                        <a:pt x="122" y="176"/>
                      </a:lnTo>
                      <a:lnTo>
                        <a:pt x="122" y="175"/>
                      </a:lnTo>
                      <a:lnTo>
                        <a:pt x="125" y="174"/>
                      </a:lnTo>
                      <a:lnTo>
                        <a:pt x="127" y="174"/>
                      </a:lnTo>
                      <a:lnTo>
                        <a:pt x="126" y="173"/>
                      </a:lnTo>
                      <a:lnTo>
                        <a:pt x="126" y="171"/>
                      </a:lnTo>
                      <a:lnTo>
                        <a:pt x="125" y="170"/>
                      </a:lnTo>
                      <a:lnTo>
                        <a:pt x="130" y="171"/>
                      </a:lnTo>
                      <a:lnTo>
                        <a:pt x="130" y="170"/>
                      </a:lnTo>
                      <a:lnTo>
                        <a:pt x="127" y="170"/>
                      </a:lnTo>
                      <a:lnTo>
                        <a:pt x="127" y="169"/>
                      </a:lnTo>
                      <a:lnTo>
                        <a:pt x="126" y="169"/>
                      </a:lnTo>
                      <a:close/>
                      <a:moveTo>
                        <a:pt x="36" y="165"/>
                      </a:moveTo>
                      <a:lnTo>
                        <a:pt x="34" y="167"/>
                      </a:lnTo>
                      <a:lnTo>
                        <a:pt x="33" y="167"/>
                      </a:lnTo>
                      <a:lnTo>
                        <a:pt x="32" y="167"/>
                      </a:lnTo>
                      <a:lnTo>
                        <a:pt x="32" y="167"/>
                      </a:lnTo>
                      <a:lnTo>
                        <a:pt x="30" y="169"/>
                      </a:lnTo>
                      <a:lnTo>
                        <a:pt x="28" y="169"/>
                      </a:lnTo>
                      <a:lnTo>
                        <a:pt x="28" y="170"/>
                      </a:lnTo>
                      <a:lnTo>
                        <a:pt x="29" y="170"/>
                      </a:lnTo>
                      <a:lnTo>
                        <a:pt x="30" y="170"/>
                      </a:lnTo>
                      <a:lnTo>
                        <a:pt x="32" y="170"/>
                      </a:lnTo>
                      <a:lnTo>
                        <a:pt x="33" y="170"/>
                      </a:lnTo>
                      <a:lnTo>
                        <a:pt x="34" y="170"/>
                      </a:lnTo>
                      <a:lnTo>
                        <a:pt x="34" y="170"/>
                      </a:lnTo>
                      <a:lnTo>
                        <a:pt x="34" y="171"/>
                      </a:lnTo>
                      <a:lnTo>
                        <a:pt x="40" y="171"/>
                      </a:lnTo>
                      <a:lnTo>
                        <a:pt x="40" y="173"/>
                      </a:lnTo>
                      <a:lnTo>
                        <a:pt x="41" y="173"/>
                      </a:lnTo>
                      <a:lnTo>
                        <a:pt x="45" y="171"/>
                      </a:lnTo>
                      <a:lnTo>
                        <a:pt x="46" y="171"/>
                      </a:lnTo>
                      <a:lnTo>
                        <a:pt x="49" y="170"/>
                      </a:lnTo>
                      <a:lnTo>
                        <a:pt x="53" y="170"/>
                      </a:lnTo>
                      <a:lnTo>
                        <a:pt x="53" y="170"/>
                      </a:lnTo>
                      <a:lnTo>
                        <a:pt x="53" y="169"/>
                      </a:lnTo>
                      <a:lnTo>
                        <a:pt x="53" y="169"/>
                      </a:lnTo>
                      <a:lnTo>
                        <a:pt x="54" y="169"/>
                      </a:lnTo>
                      <a:lnTo>
                        <a:pt x="45" y="169"/>
                      </a:lnTo>
                      <a:lnTo>
                        <a:pt x="45" y="169"/>
                      </a:lnTo>
                      <a:lnTo>
                        <a:pt x="44" y="169"/>
                      </a:lnTo>
                      <a:lnTo>
                        <a:pt x="44" y="166"/>
                      </a:lnTo>
                      <a:lnTo>
                        <a:pt x="44" y="166"/>
                      </a:lnTo>
                      <a:lnTo>
                        <a:pt x="41" y="166"/>
                      </a:lnTo>
                      <a:lnTo>
                        <a:pt x="38" y="165"/>
                      </a:lnTo>
                      <a:lnTo>
                        <a:pt x="36" y="165"/>
                      </a:lnTo>
                      <a:close/>
                      <a:moveTo>
                        <a:pt x="0" y="68"/>
                      </a:moveTo>
                      <a:lnTo>
                        <a:pt x="2" y="68"/>
                      </a:lnTo>
                      <a:lnTo>
                        <a:pt x="0" y="69"/>
                      </a:lnTo>
                      <a:lnTo>
                        <a:pt x="0" y="69"/>
                      </a:lnTo>
                      <a:lnTo>
                        <a:pt x="0" y="68"/>
                      </a:lnTo>
                      <a:close/>
                      <a:moveTo>
                        <a:pt x="261" y="25"/>
                      </a:moveTo>
                      <a:lnTo>
                        <a:pt x="258" y="25"/>
                      </a:lnTo>
                      <a:lnTo>
                        <a:pt x="258" y="26"/>
                      </a:lnTo>
                      <a:lnTo>
                        <a:pt x="258" y="27"/>
                      </a:lnTo>
                      <a:lnTo>
                        <a:pt x="260" y="27"/>
                      </a:lnTo>
                      <a:lnTo>
                        <a:pt x="260" y="27"/>
                      </a:lnTo>
                      <a:lnTo>
                        <a:pt x="260" y="27"/>
                      </a:lnTo>
                      <a:lnTo>
                        <a:pt x="261" y="26"/>
                      </a:lnTo>
                      <a:lnTo>
                        <a:pt x="262" y="26"/>
                      </a:lnTo>
                      <a:lnTo>
                        <a:pt x="261" y="25"/>
                      </a:lnTo>
                      <a:close/>
                      <a:moveTo>
                        <a:pt x="266" y="0"/>
                      </a:moveTo>
                      <a:lnTo>
                        <a:pt x="267" y="0"/>
                      </a:lnTo>
                      <a:lnTo>
                        <a:pt x="267" y="0"/>
                      </a:lnTo>
                      <a:lnTo>
                        <a:pt x="267" y="0"/>
                      </a:lnTo>
                      <a:lnTo>
                        <a:pt x="274" y="0"/>
                      </a:lnTo>
                      <a:lnTo>
                        <a:pt x="274" y="1"/>
                      </a:lnTo>
                      <a:lnTo>
                        <a:pt x="277" y="1"/>
                      </a:lnTo>
                      <a:lnTo>
                        <a:pt x="277" y="1"/>
                      </a:lnTo>
                      <a:lnTo>
                        <a:pt x="278" y="1"/>
                      </a:lnTo>
                      <a:lnTo>
                        <a:pt x="278" y="2"/>
                      </a:lnTo>
                      <a:lnTo>
                        <a:pt x="280" y="2"/>
                      </a:lnTo>
                      <a:lnTo>
                        <a:pt x="280" y="2"/>
                      </a:lnTo>
                      <a:lnTo>
                        <a:pt x="283" y="2"/>
                      </a:lnTo>
                      <a:lnTo>
                        <a:pt x="284" y="5"/>
                      </a:lnTo>
                      <a:lnTo>
                        <a:pt x="284" y="5"/>
                      </a:lnTo>
                      <a:lnTo>
                        <a:pt x="284" y="5"/>
                      </a:lnTo>
                      <a:lnTo>
                        <a:pt x="284" y="5"/>
                      </a:lnTo>
                      <a:lnTo>
                        <a:pt x="284" y="4"/>
                      </a:lnTo>
                      <a:lnTo>
                        <a:pt x="286" y="4"/>
                      </a:lnTo>
                      <a:lnTo>
                        <a:pt x="292" y="4"/>
                      </a:lnTo>
                      <a:lnTo>
                        <a:pt x="294" y="5"/>
                      </a:lnTo>
                      <a:lnTo>
                        <a:pt x="300" y="5"/>
                      </a:lnTo>
                      <a:lnTo>
                        <a:pt x="297" y="12"/>
                      </a:lnTo>
                      <a:lnTo>
                        <a:pt x="296" y="12"/>
                      </a:lnTo>
                      <a:lnTo>
                        <a:pt x="296" y="15"/>
                      </a:lnTo>
                      <a:lnTo>
                        <a:pt x="295" y="15"/>
                      </a:lnTo>
                      <a:lnTo>
                        <a:pt x="294" y="17"/>
                      </a:lnTo>
                      <a:lnTo>
                        <a:pt x="294" y="18"/>
                      </a:lnTo>
                      <a:lnTo>
                        <a:pt x="292" y="19"/>
                      </a:lnTo>
                      <a:lnTo>
                        <a:pt x="290" y="21"/>
                      </a:lnTo>
                      <a:lnTo>
                        <a:pt x="288" y="22"/>
                      </a:lnTo>
                      <a:lnTo>
                        <a:pt x="287" y="22"/>
                      </a:lnTo>
                      <a:lnTo>
                        <a:pt x="284" y="22"/>
                      </a:lnTo>
                      <a:lnTo>
                        <a:pt x="279" y="23"/>
                      </a:lnTo>
                      <a:lnTo>
                        <a:pt x="273" y="25"/>
                      </a:lnTo>
                      <a:lnTo>
                        <a:pt x="266" y="25"/>
                      </a:lnTo>
                      <a:lnTo>
                        <a:pt x="266" y="26"/>
                      </a:lnTo>
                      <a:lnTo>
                        <a:pt x="263" y="26"/>
                      </a:lnTo>
                      <a:lnTo>
                        <a:pt x="263" y="27"/>
                      </a:lnTo>
                      <a:lnTo>
                        <a:pt x="263" y="27"/>
                      </a:lnTo>
                      <a:lnTo>
                        <a:pt x="263" y="29"/>
                      </a:lnTo>
                      <a:lnTo>
                        <a:pt x="265" y="29"/>
                      </a:lnTo>
                      <a:lnTo>
                        <a:pt x="265" y="29"/>
                      </a:lnTo>
                      <a:lnTo>
                        <a:pt x="265" y="29"/>
                      </a:lnTo>
                      <a:lnTo>
                        <a:pt x="265" y="30"/>
                      </a:lnTo>
                      <a:lnTo>
                        <a:pt x="266" y="30"/>
                      </a:lnTo>
                      <a:lnTo>
                        <a:pt x="267" y="31"/>
                      </a:lnTo>
                      <a:lnTo>
                        <a:pt x="267" y="32"/>
                      </a:lnTo>
                      <a:lnTo>
                        <a:pt x="267" y="32"/>
                      </a:lnTo>
                      <a:lnTo>
                        <a:pt x="266" y="32"/>
                      </a:lnTo>
                      <a:lnTo>
                        <a:pt x="265" y="34"/>
                      </a:lnTo>
                      <a:lnTo>
                        <a:pt x="263" y="34"/>
                      </a:lnTo>
                      <a:lnTo>
                        <a:pt x="262" y="36"/>
                      </a:lnTo>
                      <a:lnTo>
                        <a:pt x="263" y="36"/>
                      </a:lnTo>
                      <a:lnTo>
                        <a:pt x="263" y="39"/>
                      </a:lnTo>
                      <a:lnTo>
                        <a:pt x="261" y="39"/>
                      </a:lnTo>
                      <a:lnTo>
                        <a:pt x="261" y="42"/>
                      </a:lnTo>
                      <a:lnTo>
                        <a:pt x="263" y="40"/>
                      </a:lnTo>
                      <a:lnTo>
                        <a:pt x="263" y="42"/>
                      </a:lnTo>
                      <a:lnTo>
                        <a:pt x="263" y="42"/>
                      </a:lnTo>
                      <a:lnTo>
                        <a:pt x="263" y="43"/>
                      </a:lnTo>
                      <a:lnTo>
                        <a:pt x="265" y="43"/>
                      </a:lnTo>
                      <a:lnTo>
                        <a:pt x="267" y="46"/>
                      </a:lnTo>
                      <a:lnTo>
                        <a:pt x="269" y="46"/>
                      </a:lnTo>
                      <a:lnTo>
                        <a:pt x="269" y="46"/>
                      </a:lnTo>
                      <a:lnTo>
                        <a:pt x="270" y="47"/>
                      </a:lnTo>
                      <a:lnTo>
                        <a:pt x="270" y="47"/>
                      </a:lnTo>
                      <a:lnTo>
                        <a:pt x="270" y="48"/>
                      </a:lnTo>
                      <a:lnTo>
                        <a:pt x="271" y="48"/>
                      </a:lnTo>
                      <a:lnTo>
                        <a:pt x="273" y="48"/>
                      </a:lnTo>
                      <a:lnTo>
                        <a:pt x="274" y="49"/>
                      </a:lnTo>
                      <a:lnTo>
                        <a:pt x="274" y="49"/>
                      </a:lnTo>
                      <a:lnTo>
                        <a:pt x="275" y="49"/>
                      </a:lnTo>
                      <a:lnTo>
                        <a:pt x="275" y="51"/>
                      </a:lnTo>
                      <a:lnTo>
                        <a:pt x="279" y="51"/>
                      </a:lnTo>
                      <a:lnTo>
                        <a:pt x="280" y="52"/>
                      </a:lnTo>
                      <a:lnTo>
                        <a:pt x="282" y="52"/>
                      </a:lnTo>
                      <a:lnTo>
                        <a:pt x="282" y="53"/>
                      </a:lnTo>
                      <a:lnTo>
                        <a:pt x="283" y="53"/>
                      </a:lnTo>
                      <a:lnTo>
                        <a:pt x="283" y="55"/>
                      </a:lnTo>
                      <a:lnTo>
                        <a:pt x="284" y="55"/>
                      </a:lnTo>
                      <a:lnTo>
                        <a:pt x="286" y="55"/>
                      </a:lnTo>
                      <a:lnTo>
                        <a:pt x="288" y="56"/>
                      </a:lnTo>
                      <a:lnTo>
                        <a:pt x="288" y="57"/>
                      </a:lnTo>
                      <a:lnTo>
                        <a:pt x="290" y="60"/>
                      </a:lnTo>
                      <a:lnTo>
                        <a:pt x="292" y="59"/>
                      </a:lnTo>
                      <a:lnTo>
                        <a:pt x="292" y="60"/>
                      </a:lnTo>
                      <a:lnTo>
                        <a:pt x="294" y="60"/>
                      </a:lnTo>
                      <a:lnTo>
                        <a:pt x="294" y="63"/>
                      </a:lnTo>
                      <a:lnTo>
                        <a:pt x="294" y="63"/>
                      </a:lnTo>
                      <a:lnTo>
                        <a:pt x="294" y="63"/>
                      </a:lnTo>
                      <a:lnTo>
                        <a:pt x="292" y="64"/>
                      </a:lnTo>
                      <a:lnTo>
                        <a:pt x="290" y="63"/>
                      </a:lnTo>
                      <a:lnTo>
                        <a:pt x="290" y="63"/>
                      </a:lnTo>
                      <a:lnTo>
                        <a:pt x="288" y="64"/>
                      </a:lnTo>
                      <a:lnTo>
                        <a:pt x="288" y="64"/>
                      </a:lnTo>
                      <a:lnTo>
                        <a:pt x="288" y="63"/>
                      </a:lnTo>
                      <a:lnTo>
                        <a:pt x="287" y="63"/>
                      </a:lnTo>
                      <a:lnTo>
                        <a:pt x="286" y="63"/>
                      </a:lnTo>
                      <a:lnTo>
                        <a:pt x="286" y="61"/>
                      </a:lnTo>
                      <a:lnTo>
                        <a:pt x="283" y="68"/>
                      </a:lnTo>
                      <a:lnTo>
                        <a:pt x="284" y="66"/>
                      </a:lnTo>
                      <a:lnTo>
                        <a:pt x="287" y="65"/>
                      </a:lnTo>
                      <a:lnTo>
                        <a:pt x="288" y="65"/>
                      </a:lnTo>
                      <a:lnTo>
                        <a:pt x="288" y="68"/>
                      </a:lnTo>
                      <a:lnTo>
                        <a:pt x="287" y="69"/>
                      </a:lnTo>
                      <a:lnTo>
                        <a:pt x="286" y="69"/>
                      </a:lnTo>
                      <a:lnTo>
                        <a:pt x="286" y="70"/>
                      </a:lnTo>
                      <a:lnTo>
                        <a:pt x="283" y="70"/>
                      </a:lnTo>
                      <a:lnTo>
                        <a:pt x="282" y="72"/>
                      </a:lnTo>
                      <a:lnTo>
                        <a:pt x="280" y="73"/>
                      </a:lnTo>
                      <a:lnTo>
                        <a:pt x="280" y="74"/>
                      </a:lnTo>
                      <a:lnTo>
                        <a:pt x="282" y="74"/>
                      </a:lnTo>
                      <a:lnTo>
                        <a:pt x="282" y="76"/>
                      </a:lnTo>
                      <a:lnTo>
                        <a:pt x="284" y="77"/>
                      </a:lnTo>
                      <a:lnTo>
                        <a:pt x="286" y="77"/>
                      </a:lnTo>
                      <a:lnTo>
                        <a:pt x="287" y="78"/>
                      </a:lnTo>
                      <a:lnTo>
                        <a:pt x="290" y="78"/>
                      </a:lnTo>
                      <a:lnTo>
                        <a:pt x="290" y="80"/>
                      </a:lnTo>
                      <a:lnTo>
                        <a:pt x="291" y="80"/>
                      </a:lnTo>
                      <a:lnTo>
                        <a:pt x="291" y="80"/>
                      </a:lnTo>
                      <a:lnTo>
                        <a:pt x="295" y="80"/>
                      </a:lnTo>
                      <a:lnTo>
                        <a:pt x="295" y="82"/>
                      </a:lnTo>
                      <a:lnTo>
                        <a:pt x="297" y="82"/>
                      </a:lnTo>
                      <a:lnTo>
                        <a:pt x="297" y="84"/>
                      </a:lnTo>
                      <a:lnTo>
                        <a:pt x="296" y="84"/>
                      </a:lnTo>
                      <a:lnTo>
                        <a:pt x="296" y="84"/>
                      </a:lnTo>
                      <a:lnTo>
                        <a:pt x="297" y="85"/>
                      </a:lnTo>
                      <a:lnTo>
                        <a:pt x="297" y="85"/>
                      </a:lnTo>
                      <a:lnTo>
                        <a:pt x="297" y="86"/>
                      </a:lnTo>
                      <a:lnTo>
                        <a:pt x="299" y="86"/>
                      </a:lnTo>
                      <a:lnTo>
                        <a:pt x="297" y="89"/>
                      </a:lnTo>
                      <a:lnTo>
                        <a:pt x="300" y="91"/>
                      </a:lnTo>
                      <a:lnTo>
                        <a:pt x="300" y="94"/>
                      </a:lnTo>
                      <a:lnTo>
                        <a:pt x="301" y="94"/>
                      </a:lnTo>
                      <a:lnTo>
                        <a:pt x="301" y="98"/>
                      </a:lnTo>
                      <a:lnTo>
                        <a:pt x="301" y="99"/>
                      </a:lnTo>
                      <a:lnTo>
                        <a:pt x="301" y="99"/>
                      </a:lnTo>
                      <a:lnTo>
                        <a:pt x="301" y="99"/>
                      </a:lnTo>
                      <a:lnTo>
                        <a:pt x="305" y="101"/>
                      </a:lnTo>
                      <a:lnTo>
                        <a:pt x="305" y="95"/>
                      </a:lnTo>
                      <a:lnTo>
                        <a:pt x="307" y="95"/>
                      </a:lnTo>
                      <a:lnTo>
                        <a:pt x="307" y="94"/>
                      </a:lnTo>
                      <a:lnTo>
                        <a:pt x="309" y="94"/>
                      </a:lnTo>
                      <a:lnTo>
                        <a:pt x="308" y="87"/>
                      </a:lnTo>
                      <a:lnTo>
                        <a:pt x="309" y="87"/>
                      </a:lnTo>
                      <a:lnTo>
                        <a:pt x="309" y="86"/>
                      </a:lnTo>
                      <a:lnTo>
                        <a:pt x="311" y="86"/>
                      </a:lnTo>
                      <a:lnTo>
                        <a:pt x="311" y="82"/>
                      </a:lnTo>
                      <a:lnTo>
                        <a:pt x="311" y="82"/>
                      </a:lnTo>
                      <a:lnTo>
                        <a:pt x="313" y="82"/>
                      </a:lnTo>
                      <a:lnTo>
                        <a:pt x="315" y="81"/>
                      </a:lnTo>
                      <a:lnTo>
                        <a:pt x="317" y="80"/>
                      </a:lnTo>
                      <a:lnTo>
                        <a:pt x="317" y="80"/>
                      </a:lnTo>
                      <a:lnTo>
                        <a:pt x="318" y="80"/>
                      </a:lnTo>
                      <a:lnTo>
                        <a:pt x="318" y="80"/>
                      </a:lnTo>
                      <a:lnTo>
                        <a:pt x="320" y="82"/>
                      </a:lnTo>
                      <a:lnTo>
                        <a:pt x="321" y="86"/>
                      </a:lnTo>
                      <a:lnTo>
                        <a:pt x="322" y="89"/>
                      </a:lnTo>
                      <a:lnTo>
                        <a:pt x="321" y="90"/>
                      </a:lnTo>
                      <a:lnTo>
                        <a:pt x="321" y="91"/>
                      </a:lnTo>
                      <a:lnTo>
                        <a:pt x="321" y="91"/>
                      </a:lnTo>
                      <a:lnTo>
                        <a:pt x="318" y="93"/>
                      </a:lnTo>
                      <a:lnTo>
                        <a:pt x="318" y="95"/>
                      </a:lnTo>
                      <a:lnTo>
                        <a:pt x="318" y="98"/>
                      </a:lnTo>
                      <a:lnTo>
                        <a:pt x="318" y="99"/>
                      </a:lnTo>
                      <a:lnTo>
                        <a:pt x="316" y="99"/>
                      </a:lnTo>
                      <a:lnTo>
                        <a:pt x="316" y="101"/>
                      </a:lnTo>
                      <a:lnTo>
                        <a:pt x="315" y="102"/>
                      </a:lnTo>
                      <a:lnTo>
                        <a:pt x="316" y="103"/>
                      </a:lnTo>
                      <a:lnTo>
                        <a:pt x="316" y="103"/>
                      </a:lnTo>
                      <a:lnTo>
                        <a:pt x="316" y="106"/>
                      </a:lnTo>
                      <a:lnTo>
                        <a:pt x="317" y="106"/>
                      </a:lnTo>
                      <a:lnTo>
                        <a:pt x="317" y="107"/>
                      </a:lnTo>
                      <a:lnTo>
                        <a:pt x="318" y="107"/>
                      </a:lnTo>
                      <a:lnTo>
                        <a:pt x="318" y="110"/>
                      </a:lnTo>
                      <a:lnTo>
                        <a:pt x="322" y="110"/>
                      </a:lnTo>
                      <a:lnTo>
                        <a:pt x="324" y="112"/>
                      </a:lnTo>
                      <a:lnTo>
                        <a:pt x="325" y="115"/>
                      </a:lnTo>
                      <a:lnTo>
                        <a:pt x="326" y="118"/>
                      </a:lnTo>
                      <a:lnTo>
                        <a:pt x="329" y="116"/>
                      </a:lnTo>
                      <a:lnTo>
                        <a:pt x="330" y="118"/>
                      </a:lnTo>
                      <a:lnTo>
                        <a:pt x="332" y="118"/>
                      </a:lnTo>
                      <a:lnTo>
                        <a:pt x="332" y="115"/>
                      </a:lnTo>
                      <a:lnTo>
                        <a:pt x="332" y="115"/>
                      </a:lnTo>
                      <a:lnTo>
                        <a:pt x="332" y="115"/>
                      </a:lnTo>
                      <a:lnTo>
                        <a:pt x="332" y="115"/>
                      </a:lnTo>
                      <a:lnTo>
                        <a:pt x="334" y="115"/>
                      </a:lnTo>
                      <a:lnTo>
                        <a:pt x="335" y="114"/>
                      </a:lnTo>
                      <a:lnTo>
                        <a:pt x="338" y="114"/>
                      </a:lnTo>
                      <a:lnTo>
                        <a:pt x="338" y="112"/>
                      </a:lnTo>
                      <a:lnTo>
                        <a:pt x="337" y="111"/>
                      </a:lnTo>
                      <a:lnTo>
                        <a:pt x="335" y="110"/>
                      </a:lnTo>
                      <a:lnTo>
                        <a:pt x="337" y="108"/>
                      </a:lnTo>
                      <a:lnTo>
                        <a:pt x="337" y="108"/>
                      </a:lnTo>
                      <a:lnTo>
                        <a:pt x="338" y="107"/>
                      </a:lnTo>
                      <a:lnTo>
                        <a:pt x="338" y="107"/>
                      </a:lnTo>
                      <a:lnTo>
                        <a:pt x="338" y="106"/>
                      </a:lnTo>
                      <a:lnTo>
                        <a:pt x="341" y="104"/>
                      </a:lnTo>
                      <a:lnTo>
                        <a:pt x="341" y="103"/>
                      </a:lnTo>
                      <a:lnTo>
                        <a:pt x="341" y="103"/>
                      </a:lnTo>
                      <a:lnTo>
                        <a:pt x="342" y="102"/>
                      </a:lnTo>
                      <a:lnTo>
                        <a:pt x="342" y="102"/>
                      </a:lnTo>
                      <a:lnTo>
                        <a:pt x="342" y="102"/>
                      </a:lnTo>
                      <a:lnTo>
                        <a:pt x="343" y="101"/>
                      </a:lnTo>
                      <a:lnTo>
                        <a:pt x="342" y="98"/>
                      </a:lnTo>
                      <a:lnTo>
                        <a:pt x="343" y="98"/>
                      </a:lnTo>
                      <a:lnTo>
                        <a:pt x="345" y="91"/>
                      </a:lnTo>
                      <a:lnTo>
                        <a:pt x="347" y="91"/>
                      </a:lnTo>
                      <a:lnTo>
                        <a:pt x="349" y="91"/>
                      </a:lnTo>
                      <a:lnTo>
                        <a:pt x="349" y="91"/>
                      </a:lnTo>
                      <a:lnTo>
                        <a:pt x="351" y="90"/>
                      </a:lnTo>
                      <a:lnTo>
                        <a:pt x="350" y="89"/>
                      </a:lnTo>
                      <a:lnTo>
                        <a:pt x="352" y="89"/>
                      </a:lnTo>
                      <a:lnTo>
                        <a:pt x="352" y="87"/>
                      </a:lnTo>
                      <a:lnTo>
                        <a:pt x="351" y="87"/>
                      </a:lnTo>
                      <a:lnTo>
                        <a:pt x="351" y="86"/>
                      </a:lnTo>
                      <a:lnTo>
                        <a:pt x="351" y="85"/>
                      </a:lnTo>
                      <a:lnTo>
                        <a:pt x="350" y="85"/>
                      </a:lnTo>
                      <a:lnTo>
                        <a:pt x="350" y="82"/>
                      </a:lnTo>
                      <a:lnTo>
                        <a:pt x="349" y="82"/>
                      </a:lnTo>
                      <a:lnTo>
                        <a:pt x="349" y="82"/>
                      </a:lnTo>
                      <a:lnTo>
                        <a:pt x="349" y="82"/>
                      </a:lnTo>
                      <a:lnTo>
                        <a:pt x="347" y="82"/>
                      </a:lnTo>
                      <a:lnTo>
                        <a:pt x="347" y="74"/>
                      </a:lnTo>
                      <a:lnTo>
                        <a:pt x="346" y="74"/>
                      </a:lnTo>
                      <a:lnTo>
                        <a:pt x="347" y="73"/>
                      </a:lnTo>
                      <a:lnTo>
                        <a:pt x="347" y="73"/>
                      </a:lnTo>
                      <a:lnTo>
                        <a:pt x="346" y="73"/>
                      </a:lnTo>
                      <a:lnTo>
                        <a:pt x="345" y="72"/>
                      </a:lnTo>
                      <a:lnTo>
                        <a:pt x="351" y="72"/>
                      </a:lnTo>
                      <a:lnTo>
                        <a:pt x="351" y="70"/>
                      </a:lnTo>
                      <a:lnTo>
                        <a:pt x="358" y="72"/>
                      </a:lnTo>
                      <a:lnTo>
                        <a:pt x="358" y="73"/>
                      </a:lnTo>
                      <a:lnTo>
                        <a:pt x="359" y="73"/>
                      </a:lnTo>
                      <a:lnTo>
                        <a:pt x="360" y="74"/>
                      </a:lnTo>
                      <a:lnTo>
                        <a:pt x="362" y="73"/>
                      </a:lnTo>
                      <a:lnTo>
                        <a:pt x="362" y="72"/>
                      </a:lnTo>
                      <a:lnTo>
                        <a:pt x="368" y="73"/>
                      </a:lnTo>
                      <a:lnTo>
                        <a:pt x="368" y="74"/>
                      </a:lnTo>
                      <a:lnTo>
                        <a:pt x="368" y="74"/>
                      </a:lnTo>
                      <a:lnTo>
                        <a:pt x="369" y="77"/>
                      </a:lnTo>
                      <a:lnTo>
                        <a:pt x="372" y="77"/>
                      </a:lnTo>
                      <a:lnTo>
                        <a:pt x="372" y="78"/>
                      </a:lnTo>
                      <a:lnTo>
                        <a:pt x="369" y="78"/>
                      </a:lnTo>
                      <a:lnTo>
                        <a:pt x="369" y="78"/>
                      </a:lnTo>
                      <a:lnTo>
                        <a:pt x="371" y="80"/>
                      </a:lnTo>
                      <a:lnTo>
                        <a:pt x="372" y="82"/>
                      </a:lnTo>
                      <a:lnTo>
                        <a:pt x="376" y="82"/>
                      </a:lnTo>
                      <a:lnTo>
                        <a:pt x="380" y="81"/>
                      </a:lnTo>
                      <a:lnTo>
                        <a:pt x="380" y="81"/>
                      </a:lnTo>
                      <a:lnTo>
                        <a:pt x="380" y="82"/>
                      </a:lnTo>
                      <a:lnTo>
                        <a:pt x="381" y="82"/>
                      </a:lnTo>
                      <a:lnTo>
                        <a:pt x="380" y="85"/>
                      </a:lnTo>
                      <a:lnTo>
                        <a:pt x="380" y="85"/>
                      </a:lnTo>
                      <a:lnTo>
                        <a:pt x="379" y="85"/>
                      </a:lnTo>
                      <a:lnTo>
                        <a:pt x="379" y="87"/>
                      </a:lnTo>
                      <a:lnTo>
                        <a:pt x="377" y="87"/>
                      </a:lnTo>
                      <a:lnTo>
                        <a:pt x="376" y="89"/>
                      </a:lnTo>
                      <a:lnTo>
                        <a:pt x="375" y="91"/>
                      </a:lnTo>
                      <a:lnTo>
                        <a:pt x="376" y="91"/>
                      </a:lnTo>
                      <a:lnTo>
                        <a:pt x="376" y="91"/>
                      </a:lnTo>
                      <a:lnTo>
                        <a:pt x="380" y="91"/>
                      </a:lnTo>
                      <a:lnTo>
                        <a:pt x="380" y="94"/>
                      </a:lnTo>
                      <a:lnTo>
                        <a:pt x="375" y="95"/>
                      </a:lnTo>
                      <a:lnTo>
                        <a:pt x="375" y="98"/>
                      </a:lnTo>
                      <a:lnTo>
                        <a:pt x="375" y="99"/>
                      </a:lnTo>
                      <a:lnTo>
                        <a:pt x="373" y="102"/>
                      </a:lnTo>
                      <a:lnTo>
                        <a:pt x="375" y="102"/>
                      </a:lnTo>
                      <a:lnTo>
                        <a:pt x="375" y="103"/>
                      </a:lnTo>
                      <a:lnTo>
                        <a:pt x="375" y="103"/>
                      </a:lnTo>
                      <a:lnTo>
                        <a:pt x="375" y="104"/>
                      </a:lnTo>
                      <a:lnTo>
                        <a:pt x="377" y="106"/>
                      </a:lnTo>
                      <a:lnTo>
                        <a:pt x="377" y="107"/>
                      </a:lnTo>
                      <a:lnTo>
                        <a:pt x="377" y="107"/>
                      </a:lnTo>
                      <a:lnTo>
                        <a:pt x="379" y="108"/>
                      </a:lnTo>
                      <a:lnTo>
                        <a:pt x="380" y="108"/>
                      </a:lnTo>
                      <a:lnTo>
                        <a:pt x="380" y="108"/>
                      </a:lnTo>
                      <a:lnTo>
                        <a:pt x="380" y="108"/>
                      </a:lnTo>
                      <a:lnTo>
                        <a:pt x="381" y="108"/>
                      </a:lnTo>
                      <a:lnTo>
                        <a:pt x="381" y="108"/>
                      </a:lnTo>
                      <a:lnTo>
                        <a:pt x="383" y="108"/>
                      </a:lnTo>
                      <a:lnTo>
                        <a:pt x="384" y="111"/>
                      </a:lnTo>
                      <a:lnTo>
                        <a:pt x="385" y="112"/>
                      </a:lnTo>
                      <a:lnTo>
                        <a:pt x="385" y="115"/>
                      </a:lnTo>
                      <a:lnTo>
                        <a:pt x="384" y="115"/>
                      </a:lnTo>
                      <a:lnTo>
                        <a:pt x="384" y="118"/>
                      </a:lnTo>
                      <a:lnTo>
                        <a:pt x="384" y="118"/>
                      </a:lnTo>
                      <a:lnTo>
                        <a:pt x="383" y="119"/>
                      </a:lnTo>
                      <a:lnTo>
                        <a:pt x="383" y="120"/>
                      </a:lnTo>
                      <a:lnTo>
                        <a:pt x="376" y="120"/>
                      </a:lnTo>
                      <a:lnTo>
                        <a:pt x="376" y="121"/>
                      </a:lnTo>
                      <a:lnTo>
                        <a:pt x="375" y="121"/>
                      </a:lnTo>
                      <a:lnTo>
                        <a:pt x="373" y="123"/>
                      </a:lnTo>
                      <a:lnTo>
                        <a:pt x="372" y="123"/>
                      </a:lnTo>
                      <a:lnTo>
                        <a:pt x="371" y="124"/>
                      </a:lnTo>
                      <a:lnTo>
                        <a:pt x="367" y="124"/>
                      </a:lnTo>
                      <a:lnTo>
                        <a:pt x="367" y="125"/>
                      </a:lnTo>
                      <a:lnTo>
                        <a:pt x="366" y="125"/>
                      </a:lnTo>
                      <a:lnTo>
                        <a:pt x="366" y="127"/>
                      </a:lnTo>
                      <a:lnTo>
                        <a:pt x="360" y="131"/>
                      </a:lnTo>
                      <a:lnTo>
                        <a:pt x="360" y="132"/>
                      </a:lnTo>
                      <a:lnTo>
                        <a:pt x="359" y="131"/>
                      </a:lnTo>
                      <a:lnTo>
                        <a:pt x="359" y="131"/>
                      </a:lnTo>
                      <a:lnTo>
                        <a:pt x="358" y="129"/>
                      </a:lnTo>
                      <a:lnTo>
                        <a:pt x="358" y="129"/>
                      </a:lnTo>
                      <a:lnTo>
                        <a:pt x="356" y="129"/>
                      </a:lnTo>
                      <a:lnTo>
                        <a:pt x="356" y="129"/>
                      </a:lnTo>
                      <a:lnTo>
                        <a:pt x="355" y="129"/>
                      </a:lnTo>
                      <a:lnTo>
                        <a:pt x="355" y="128"/>
                      </a:lnTo>
                      <a:lnTo>
                        <a:pt x="354" y="127"/>
                      </a:lnTo>
                      <a:lnTo>
                        <a:pt x="354" y="127"/>
                      </a:lnTo>
                      <a:lnTo>
                        <a:pt x="354" y="125"/>
                      </a:lnTo>
                      <a:lnTo>
                        <a:pt x="354" y="124"/>
                      </a:lnTo>
                      <a:lnTo>
                        <a:pt x="351" y="125"/>
                      </a:lnTo>
                      <a:lnTo>
                        <a:pt x="351" y="124"/>
                      </a:lnTo>
                      <a:lnTo>
                        <a:pt x="350" y="124"/>
                      </a:lnTo>
                      <a:lnTo>
                        <a:pt x="349" y="123"/>
                      </a:lnTo>
                      <a:lnTo>
                        <a:pt x="349" y="123"/>
                      </a:lnTo>
                      <a:lnTo>
                        <a:pt x="349" y="124"/>
                      </a:lnTo>
                      <a:lnTo>
                        <a:pt x="347" y="124"/>
                      </a:lnTo>
                      <a:lnTo>
                        <a:pt x="347" y="124"/>
                      </a:lnTo>
                      <a:lnTo>
                        <a:pt x="346" y="125"/>
                      </a:lnTo>
                      <a:lnTo>
                        <a:pt x="349" y="125"/>
                      </a:lnTo>
                      <a:lnTo>
                        <a:pt x="350" y="127"/>
                      </a:lnTo>
                      <a:lnTo>
                        <a:pt x="350" y="128"/>
                      </a:lnTo>
                      <a:lnTo>
                        <a:pt x="351" y="128"/>
                      </a:lnTo>
                      <a:lnTo>
                        <a:pt x="351" y="129"/>
                      </a:lnTo>
                      <a:lnTo>
                        <a:pt x="354" y="129"/>
                      </a:lnTo>
                      <a:lnTo>
                        <a:pt x="354" y="131"/>
                      </a:lnTo>
                      <a:lnTo>
                        <a:pt x="354" y="131"/>
                      </a:lnTo>
                      <a:lnTo>
                        <a:pt x="354" y="131"/>
                      </a:lnTo>
                      <a:lnTo>
                        <a:pt x="354" y="132"/>
                      </a:lnTo>
                      <a:lnTo>
                        <a:pt x="355" y="132"/>
                      </a:lnTo>
                      <a:lnTo>
                        <a:pt x="356" y="132"/>
                      </a:lnTo>
                      <a:lnTo>
                        <a:pt x="356" y="132"/>
                      </a:lnTo>
                      <a:lnTo>
                        <a:pt x="356" y="133"/>
                      </a:lnTo>
                      <a:lnTo>
                        <a:pt x="356" y="133"/>
                      </a:lnTo>
                      <a:lnTo>
                        <a:pt x="356" y="133"/>
                      </a:lnTo>
                      <a:lnTo>
                        <a:pt x="356" y="133"/>
                      </a:lnTo>
                      <a:lnTo>
                        <a:pt x="356" y="133"/>
                      </a:lnTo>
                      <a:lnTo>
                        <a:pt x="351" y="135"/>
                      </a:lnTo>
                      <a:lnTo>
                        <a:pt x="351" y="136"/>
                      </a:lnTo>
                      <a:lnTo>
                        <a:pt x="347" y="136"/>
                      </a:lnTo>
                      <a:lnTo>
                        <a:pt x="346" y="133"/>
                      </a:lnTo>
                      <a:lnTo>
                        <a:pt x="343" y="131"/>
                      </a:lnTo>
                      <a:lnTo>
                        <a:pt x="341" y="129"/>
                      </a:lnTo>
                      <a:lnTo>
                        <a:pt x="339" y="129"/>
                      </a:lnTo>
                      <a:lnTo>
                        <a:pt x="339" y="131"/>
                      </a:lnTo>
                      <a:lnTo>
                        <a:pt x="337" y="131"/>
                      </a:lnTo>
                      <a:lnTo>
                        <a:pt x="334" y="131"/>
                      </a:lnTo>
                      <a:lnTo>
                        <a:pt x="333" y="131"/>
                      </a:lnTo>
                      <a:lnTo>
                        <a:pt x="333" y="132"/>
                      </a:lnTo>
                      <a:lnTo>
                        <a:pt x="334" y="132"/>
                      </a:lnTo>
                      <a:lnTo>
                        <a:pt x="335" y="135"/>
                      </a:lnTo>
                      <a:lnTo>
                        <a:pt x="335" y="138"/>
                      </a:lnTo>
                      <a:lnTo>
                        <a:pt x="334" y="140"/>
                      </a:lnTo>
                      <a:lnTo>
                        <a:pt x="334" y="140"/>
                      </a:lnTo>
                      <a:lnTo>
                        <a:pt x="333" y="141"/>
                      </a:lnTo>
                      <a:lnTo>
                        <a:pt x="333" y="142"/>
                      </a:lnTo>
                      <a:lnTo>
                        <a:pt x="332" y="142"/>
                      </a:lnTo>
                      <a:lnTo>
                        <a:pt x="333" y="144"/>
                      </a:lnTo>
                      <a:lnTo>
                        <a:pt x="332" y="144"/>
                      </a:lnTo>
                      <a:lnTo>
                        <a:pt x="332" y="145"/>
                      </a:lnTo>
                      <a:lnTo>
                        <a:pt x="330" y="145"/>
                      </a:lnTo>
                      <a:lnTo>
                        <a:pt x="330" y="145"/>
                      </a:lnTo>
                      <a:lnTo>
                        <a:pt x="329" y="145"/>
                      </a:lnTo>
                      <a:lnTo>
                        <a:pt x="324" y="140"/>
                      </a:lnTo>
                      <a:lnTo>
                        <a:pt x="320" y="140"/>
                      </a:lnTo>
                      <a:lnTo>
                        <a:pt x="320" y="140"/>
                      </a:lnTo>
                      <a:lnTo>
                        <a:pt x="317" y="140"/>
                      </a:lnTo>
                      <a:lnTo>
                        <a:pt x="317" y="138"/>
                      </a:lnTo>
                      <a:lnTo>
                        <a:pt x="317" y="138"/>
                      </a:lnTo>
                      <a:lnTo>
                        <a:pt x="316" y="138"/>
                      </a:lnTo>
                      <a:lnTo>
                        <a:pt x="315" y="138"/>
                      </a:lnTo>
                      <a:lnTo>
                        <a:pt x="315" y="138"/>
                      </a:lnTo>
                      <a:lnTo>
                        <a:pt x="315" y="138"/>
                      </a:lnTo>
                      <a:lnTo>
                        <a:pt x="313" y="140"/>
                      </a:lnTo>
                      <a:lnTo>
                        <a:pt x="312" y="140"/>
                      </a:lnTo>
                      <a:lnTo>
                        <a:pt x="312" y="138"/>
                      </a:lnTo>
                      <a:lnTo>
                        <a:pt x="309" y="138"/>
                      </a:lnTo>
                      <a:lnTo>
                        <a:pt x="309" y="138"/>
                      </a:lnTo>
                      <a:lnTo>
                        <a:pt x="308" y="137"/>
                      </a:lnTo>
                      <a:lnTo>
                        <a:pt x="308" y="137"/>
                      </a:lnTo>
                      <a:lnTo>
                        <a:pt x="307" y="137"/>
                      </a:lnTo>
                      <a:lnTo>
                        <a:pt x="307" y="137"/>
                      </a:lnTo>
                      <a:lnTo>
                        <a:pt x="307" y="137"/>
                      </a:lnTo>
                      <a:lnTo>
                        <a:pt x="307" y="140"/>
                      </a:lnTo>
                      <a:lnTo>
                        <a:pt x="305" y="141"/>
                      </a:lnTo>
                      <a:lnTo>
                        <a:pt x="308" y="141"/>
                      </a:lnTo>
                      <a:lnTo>
                        <a:pt x="308" y="142"/>
                      </a:lnTo>
                      <a:lnTo>
                        <a:pt x="307" y="142"/>
                      </a:lnTo>
                      <a:lnTo>
                        <a:pt x="307" y="142"/>
                      </a:lnTo>
                      <a:lnTo>
                        <a:pt x="303" y="142"/>
                      </a:lnTo>
                      <a:lnTo>
                        <a:pt x="303" y="144"/>
                      </a:lnTo>
                      <a:lnTo>
                        <a:pt x="299" y="142"/>
                      </a:lnTo>
                      <a:lnTo>
                        <a:pt x="299" y="145"/>
                      </a:lnTo>
                      <a:lnTo>
                        <a:pt x="300" y="145"/>
                      </a:lnTo>
                      <a:lnTo>
                        <a:pt x="301" y="145"/>
                      </a:lnTo>
                      <a:lnTo>
                        <a:pt x="305" y="145"/>
                      </a:lnTo>
                      <a:lnTo>
                        <a:pt x="309" y="144"/>
                      </a:lnTo>
                      <a:lnTo>
                        <a:pt x="312" y="144"/>
                      </a:lnTo>
                      <a:lnTo>
                        <a:pt x="322" y="145"/>
                      </a:lnTo>
                      <a:lnTo>
                        <a:pt x="324" y="146"/>
                      </a:lnTo>
                      <a:lnTo>
                        <a:pt x="328" y="146"/>
                      </a:lnTo>
                      <a:lnTo>
                        <a:pt x="328" y="146"/>
                      </a:lnTo>
                      <a:lnTo>
                        <a:pt x="329" y="146"/>
                      </a:lnTo>
                      <a:lnTo>
                        <a:pt x="329" y="148"/>
                      </a:lnTo>
                      <a:lnTo>
                        <a:pt x="328" y="148"/>
                      </a:lnTo>
                      <a:lnTo>
                        <a:pt x="326" y="149"/>
                      </a:lnTo>
                      <a:lnTo>
                        <a:pt x="325" y="150"/>
                      </a:lnTo>
                      <a:lnTo>
                        <a:pt x="325" y="152"/>
                      </a:lnTo>
                      <a:lnTo>
                        <a:pt x="325" y="153"/>
                      </a:lnTo>
                      <a:lnTo>
                        <a:pt x="326" y="154"/>
                      </a:lnTo>
                      <a:lnTo>
                        <a:pt x="325" y="157"/>
                      </a:lnTo>
                      <a:lnTo>
                        <a:pt x="324" y="158"/>
                      </a:lnTo>
                      <a:lnTo>
                        <a:pt x="321" y="158"/>
                      </a:lnTo>
                      <a:lnTo>
                        <a:pt x="318" y="159"/>
                      </a:lnTo>
                      <a:lnTo>
                        <a:pt x="317" y="159"/>
                      </a:lnTo>
                      <a:lnTo>
                        <a:pt x="317" y="162"/>
                      </a:lnTo>
                      <a:lnTo>
                        <a:pt x="316" y="161"/>
                      </a:lnTo>
                      <a:lnTo>
                        <a:pt x="316" y="161"/>
                      </a:lnTo>
                      <a:lnTo>
                        <a:pt x="316" y="161"/>
                      </a:lnTo>
                      <a:lnTo>
                        <a:pt x="316" y="159"/>
                      </a:lnTo>
                      <a:lnTo>
                        <a:pt x="313" y="159"/>
                      </a:lnTo>
                      <a:lnTo>
                        <a:pt x="312" y="158"/>
                      </a:lnTo>
                      <a:lnTo>
                        <a:pt x="308" y="158"/>
                      </a:lnTo>
                      <a:lnTo>
                        <a:pt x="308" y="158"/>
                      </a:lnTo>
                      <a:lnTo>
                        <a:pt x="307" y="158"/>
                      </a:lnTo>
                      <a:lnTo>
                        <a:pt x="307" y="158"/>
                      </a:lnTo>
                      <a:lnTo>
                        <a:pt x="307" y="158"/>
                      </a:lnTo>
                      <a:lnTo>
                        <a:pt x="307" y="161"/>
                      </a:lnTo>
                      <a:lnTo>
                        <a:pt x="304" y="161"/>
                      </a:lnTo>
                      <a:lnTo>
                        <a:pt x="303" y="161"/>
                      </a:lnTo>
                      <a:lnTo>
                        <a:pt x="303" y="161"/>
                      </a:lnTo>
                      <a:lnTo>
                        <a:pt x="301" y="161"/>
                      </a:lnTo>
                      <a:lnTo>
                        <a:pt x="301" y="162"/>
                      </a:lnTo>
                      <a:lnTo>
                        <a:pt x="301" y="163"/>
                      </a:lnTo>
                      <a:lnTo>
                        <a:pt x="301" y="165"/>
                      </a:lnTo>
                      <a:lnTo>
                        <a:pt x="301" y="165"/>
                      </a:lnTo>
                      <a:lnTo>
                        <a:pt x="301" y="165"/>
                      </a:lnTo>
                      <a:lnTo>
                        <a:pt x="303" y="166"/>
                      </a:lnTo>
                      <a:lnTo>
                        <a:pt x="301" y="169"/>
                      </a:lnTo>
                      <a:lnTo>
                        <a:pt x="300" y="169"/>
                      </a:lnTo>
                      <a:lnTo>
                        <a:pt x="300" y="169"/>
                      </a:lnTo>
                      <a:lnTo>
                        <a:pt x="300" y="170"/>
                      </a:lnTo>
                      <a:lnTo>
                        <a:pt x="295" y="170"/>
                      </a:lnTo>
                      <a:lnTo>
                        <a:pt x="295" y="170"/>
                      </a:lnTo>
                      <a:lnTo>
                        <a:pt x="295" y="170"/>
                      </a:lnTo>
                      <a:lnTo>
                        <a:pt x="295" y="174"/>
                      </a:lnTo>
                      <a:lnTo>
                        <a:pt x="299" y="174"/>
                      </a:lnTo>
                      <a:lnTo>
                        <a:pt x="299" y="176"/>
                      </a:lnTo>
                      <a:lnTo>
                        <a:pt x="299" y="178"/>
                      </a:lnTo>
                      <a:lnTo>
                        <a:pt x="297" y="179"/>
                      </a:lnTo>
                      <a:lnTo>
                        <a:pt x="296" y="180"/>
                      </a:lnTo>
                      <a:lnTo>
                        <a:pt x="296" y="180"/>
                      </a:lnTo>
                      <a:lnTo>
                        <a:pt x="295" y="180"/>
                      </a:lnTo>
                      <a:lnTo>
                        <a:pt x="295" y="180"/>
                      </a:lnTo>
                      <a:lnTo>
                        <a:pt x="294" y="180"/>
                      </a:lnTo>
                      <a:lnTo>
                        <a:pt x="294" y="182"/>
                      </a:lnTo>
                      <a:lnTo>
                        <a:pt x="292" y="182"/>
                      </a:lnTo>
                      <a:lnTo>
                        <a:pt x="290" y="182"/>
                      </a:lnTo>
                      <a:lnTo>
                        <a:pt x="287" y="180"/>
                      </a:lnTo>
                      <a:lnTo>
                        <a:pt x="287" y="180"/>
                      </a:lnTo>
                      <a:lnTo>
                        <a:pt x="286" y="180"/>
                      </a:lnTo>
                      <a:lnTo>
                        <a:pt x="284" y="180"/>
                      </a:lnTo>
                      <a:lnTo>
                        <a:pt x="284" y="182"/>
                      </a:lnTo>
                      <a:lnTo>
                        <a:pt x="284" y="182"/>
                      </a:lnTo>
                      <a:lnTo>
                        <a:pt x="284" y="182"/>
                      </a:lnTo>
                      <a:lnTo>
                        <a:pt x="284" y="182"/>
                      </a:lnTo>
                      <a:lnTo>
                        <a:pt x="286" y="182"/>
                      </a:lnTo>
                      <a:lnTo>
                        <a:pt x="286" y="182"/>
                      </a:lnTo>
                      <a:lnTo>
                        <a:pt x="287" y="182"/>
                      </a:lnTo>
                      <a:lnTo>
                        <a:pt x="287" y="184"/>
                      </a:lnTo>
                      <a:lnTo>
                        <a:pt x="283" y="184"/>
                      </a:lnTo>
                      <a:lnTo>
                        <a:pt x="283" y="184"/>
                      </a:lnTo>
                      <a:lnTo>
                        <a:pt x="283" y="184"/>
                      </a:lnTo>
                      <a:lnTo>
                        <a:pt x="284" y="186"/>
                      </a:lnTo>
                      <a:lnTo>
                        <a:pt x="286" y="186"/>
                      </a:lnTo>
                      <a:lnTo>
                        <a:pt x="286" y="187"/>
                      </a:lnTo>
                      <a:lnTo>
                        <a:pt x="280" y="187"/>
                      </a:lnTo>
                      <a:lnTo>
                        <a:pt x="280" y="187"/>
                      </a:lnTo>
                      <a:lnTo>
                        <a:pt x="280" y="187"/>
                      </a:lnTo>
                      <a:lnTo>
                        <a:pt x="279" y="186"/>
                      </a:lnTo>
                      <a:lnTo>
                        <a:pt x="279" y="188"/>
                      </a:lnTo>
                      <a:lnTo>
                        <a:pt x="277" y="188"/>
                      </a:lnTo>
                      <a:lnTo>
                        <a:pt x="277" y="191"/>
                      </a:lnTo>
                      <a:lnTo>
                        <a:pt x="277" y="191"/>
                      </a:lnTo>
                      <a:lnTo>
                        <a:pt x="277" y="193"/>
                      </a:lnTo>
                      <a:lnTo>
                        <a:pt x="277" y="193"/>
                      </a:lnTo>
                      <a:lnTo>
                        <a:pt x="275" y="195"/>
                      </a:lnTo>
                      <a:lnTo>
                        <a:pt x="274" y="195"/>
                      </a:lnTo>
                      <a:lnTo>
                        <a:pt x="271" y="195"/>
                      </a:lnTo>
                      <a:lnTo>
                        <a:pt x="271" y="197"/>
                      </a:lnTo>
                      <a:lnTo>
                        <a:pt x="270" y="199"/>
                      </a:lnTo>
                      <a:lnTo>
                        <a:pt x="269" y="200"/>
                      </a:lnTo>
                      <a:lnTo>
                        <a:pt x="267" y="200"/>
                      </a:lnTo>
                      <a:lnTo>
                        <a:pt x="266" y="201"/>
                      </a:lnTo>
                      <a:lnTo>
                        <a:pt x="266" y="203"/>
                      </a:lnTo>
                      <a:lnTo>
                        <a:pt x="266" y="204"/>
                      </a:lnTo>
                      <a:lnTo>
                        <a:pt x="265" y="205"/>
                      </a:lnTo>
                      <a:lnTo>
                        <a:pt x="266" y="205"/>
                      </a:lnTo>
                      <a:lnTo>
                        <a:pt x="266" y="207"/>
                      </a:lnTo>
                      <a:lnTo>
                        <a:pt x="266" y="207"/>
                      </a:lnTo>
                      <a:lnTo>
                        <a:pt x="262" y="207"/>
                      </a:lnTo>
                      <a:lnTo>
                        <a:pt x="260" y="208"/>
                      </a:lnTo>
                      <a:lnTo>
                        <a:pt x="260" y="208"/>
                      </a:lnTo>
                      <a:lnTo>
                        <a:pt x="260" y="209"/>
                      </a:lnTo>
                      <a:lnTo>
                        <a:pt x="261" y="209"/>
                      </a:lnTo>
                      <a:lnTo>
                        <a:pt x="261" y="209"/>
                      </a:lnTo>
                      <a:lnTo>
                        <a:pt x="261" y="209"/>
                      </a:lnTo>
                      <a:lnTo>
                        <a:pt x="262" y="209"/>
                      </a:lnTo>
                      <a:lnTo>
                        <a:pt x="262" y="212"/>
                      </a:lnTo>
                      <a:lnTo>
                        <a:pt x="261" y="212"/>
                      </a:lnTo>
                      <a:lnTo>
                        <a:pt x="260" y="214"/>
                      </a:lnTo>
                      <a:lnTo>
                        <a:pt x="258" y="214"/>
                      </a:lnTo>
                      <a:lnTo>
                        <a:pt x="258" y="216"/>
                      </a:lnTo>
                      <a:lnTo>
                        <a:pt x="258" y="216"/>
                      </a:lnTo>
                      <a:lnTo>
                        <a:pt x="258" y="222"/>
                      </a:lnTo>
                      <a:lnTo>
                        <a:pt x="257" y="222"/>
                      </a:lnTo>
                      <a:lnTo>
                        <a:pt x="256" y="224"/>
                      </a:lnTo>
                      <a:lnTo>
                        <a:pt x="256" y="224"/>
                      </a:lnTo>
                      <a:lnTo>
                        <a:pt x="257" y="224"/>
                      </a:lnTo>
                      <a:lnTo>
                        <a:pt x="257" y="225"/>
                      </a:lnTo>
                      <a:lnTo>
                        <a:pt x="258" y="226"/>
                      </a:lnTo>
                      <a:lnTo>
                        <a:pt x="258" y="229"/>
                      </a:lnTo>
                      <a:lnTo>
                        <a:pt x="260" y="231"/>
                      </a:lnTo>
                      <a:lnTo>
                        <a:pt x="260" y="234"/>
                      </a:lnTo>
                      <a:lnTo>
                        <a:pt x="262" y="235"/>
                      </a:lnTo>
                      <a:lnTo>
                        <a:pt x="262" y="235"/>
                      </a:lnTo>
                      <a:lnTo>
                        <a:pt x="262" y="235"/>
                      </a:lnTo>
                      <a:lnTo>
                        <a:pt x="263" y="234"/>
                      </a:lnTo>
                      <a:lnTo>
                        <a:pt x="263" y="234"/>
                      </a:lnTo>
                      <a:lnTo>
                        <a:pt x="265" y="234"/>
                      </a:lnTo>
                      <a:lnTo>
                        <a:pt x="265" y="234"/>
                      </a:lnTo>
                      <a:lnTo>
                        <a:pt x="265" y="234"/>
                      </a:lnTo>
                      <a:lnTo>
                        <a:pt x="265" y="234"/>
                      </a:lnTo>
                      <a:lnTo>
                        <a:pt x="273" y="234"/>
                      </a:lnTo>
                      <a:lnTo>
                        <a:pt x="273" y="234"/>
                      </a:lnTo>
                      <a:lnTo>
                        <a:pt x="274" y="234"/>
                      </a:lnTo>
                      <a:lnTo>
                        <a:pt x="274" y="237"/>
                      </a:lnTo>
                      <a:lnTo>
                        <a:pt x="275" y="237"/>
                      </a:lnTo>
                      <a:lnTo>
                        <a:pt x="275" y="238"/>
                      </a:lnTo>
                      <a:lnTo>
                        <a:pt x="275" y="238"/>
                      </a:lnTo>
                      <a:lnTo>
                        <a:pt x="275" y="239"/>
                      </a:lnTo>
                      <a:lnTo>
                        <a:pt x="277" y="239"/>
                      </a:lnTo>
                      <a:lnTo>
                        <a:pt x="277" y="242"/>
                      </a:lnTo>
                      <a:lnTo>
                        <a:pt x="278" y="243"/>
                      </a:lnTo>
                      <a:lnTo>
                        <a:pt x="278" y="247"/>
                      </a:lnTo>
                      <a:lnTo>
                        <a:pt x="279" y="247"/>
                      </a:lnTo>
                      <a:lnTo>
                        <a:pt x="279" y="248"/>
                      </a:lnTo>
                      <a:lnTo>
                        <a:pt x="279" y="248"/>
                      </a:lnTo>
                      <a:lnTo>
                        <a:pt x="279" y="250"/>
                      </a:lnTo>
                      <a:lnTo>
                        <a:pt x="280" y="250"/>
                      </a:lnTo>
                      <a:lnTo>
                        <a:pt x="280" y="252"/>
                      </a:lnTo>
                      <a:lnTo>
                        <a:pt x="282" y="252"/>
                      </a:lnTo>
                      <a:lnTo>
                        <a:pt x="282" y="254"/>
                      </a:lnTo>
                      <a:lnTo>
                        <a:pt x="283" y="254"/>
                      </a:lnTo>
                      <a:lnTo>
                        <a:pt x="283" y="255"/>
                      </a:lnTo>
                      <a:lnTo>
                        <a:pt x="282" y="255"/>
                      </a:lnTo>
                      <a:lnTo>
                        <a:pt x="282" y="256"/>
                      </a:lnTo>
                      <a:lnTo>
                        <a:pt x="282" y="256"/>
                      </a:lnTo>
                      <a:lnTo>
                        <a:pt x="283" y="258"/>
                      </a:lnTo>
                      <a:lnTo>
                        <a:pt x="284" y="258"/>
                      </a:lnTo>
                      <a:lnTo>
                        <a:pt x="284" y="256"/>
                      </a:lnTo>
                      <a:lnTo>
                        <a:pt x="284" y="256"/>
                      </a:lnTo>
                      <a:lnTo>
                        <a:pt x="288" y="256"/>
                      </a:lnTo>
                      <a:lnTo>
                        <a:pt x="288" y="256"/>
                      </a:lnTo>
                      <a:lnTo>
                        <a:pt x="290" y="256"/>
                      </a:lnTo>
                      <a:lnTo>
                        <a:pt x="290" y="255"/>
                      </a:lnTo>
                      <a:lnTo>
                        <a:pt x="295" y="255"/>
                      </a:lnTo>
                      <a:lnTo>
                        <a:pt x="296" y="256"/>
                      </a:lnTo>
                      <a:lnTo>
                        <a:pt x="297" y="256"/>
                      </a:lnTo>
                      <a:lnTo>
                        <a:pt x="299" y="256"/>
                      </a:lnTo>
                      <a:lnTo>
                        <a:pt x="300" y="258"/>
                      </a:lnTo>
                      <a:lnTo>
                        <a:pt x="300" y="259"/>
                      </a:lnTo>
                      <a:lnTo>
                        <a:pt x="304" y="259"/>
                      </a:lnTo>
                      <a:lnTo>
                        <a:pt x="305" y="260"/>
                      </a:lnTo>
                      <a:lnTo>
                        <a:pt x="308" y="262"/>
                      </a:lnTo>
                      <a:lnTo>
                        <a:pt x="308" y="262"/>
                      </a:lnTo>
                      <a:lnTo>
                        <a:pt x="312" y="262"/>
                      </a:lnTo>
                      <a:lnTo>
                        <a:pt x="315" y="265"/>
                      </a:lnTo>
                      <a:lnTo>
                        <a:pt x="320" y="265"/>
                      </a:lnTo>
                      <a:lnTo>
                        <a:pt x="320" y="265"/>
                      </a:lnTo>
                      <a:lnTo>
                        <a:pt x="320" y="265"/>
                      </a:lnTo>
                      <a:lnTo>
                        <a:pt x="320" y="268"/>
                      </a:lnTo>
                      <a:lnTo>
                        <a:pt x="321" y="268"/>
                      </a:lnTo>
                      <a:lnTo>
                        <a:pt x="322" y="269"/>
                      </a:lnTo>
                      <a:lnTo>
                        <a:pt x="322" y="272"/>
                      </a:lnTo>
                      <a:lnTo>
                        <a:pt x="322" y="275"/>
                      </a:lnTo>
                      <a:lnTo>
                        <a:pt x="325" y="275"/>
                      </a:lnTo>
                      <a:lnTo>
                        <a:pt x="328" y="275"/>
                      </a:lnTo>
                      <a:lnTo>
                        <a:pt x="329" y="275"/>
                      </a:lnTo>
                      <a:lnTo>
                        <a:pt x="330" y="277"/>
                      </a:lnTo>
                      <a:lnTo>
                        <a:pt x="330" y="277"/>
                      </a:lnTo>
                      <a:lnTo>
                        <a:pt x="332" y="277"/>
                      </a:lnTo>
                      <a:lnTo>
                        <a:pt x="332" y="277"/>
                      </a:lnTo>
                      <a:lnTo>
                        <a:pt x="332" y="277"/>
                      </a:lnTo>
                      <a:lnTo>
                        <a:pt x="332" y="277"/>
                      </a:lnTo>
                      <a:lnTo>
                        <a:pt x="332" y="277"/>
                      </a:lnTo>
                      <a:lnTo>
                        <a:pt x="333" y="279"/>
                      </a:lnTo>
                      <a:lnTo>
                        <a:pt x="333" y="279"/>
                      </a:lnTo>
                      <a:lnTo>
                        <a:pt x="334" y="279"/>
                      </a:lnTo>
                      <a:lnTo>
                        <a:pt x="337" y="279"/>
                      </a:lnTo>
                      <a:lnTo>
                        <a:pt x="338" y="279"/>
                      </a:lnTo>
                      <a:lnTo>
                        <a:pt x="339" y="279"/>
                      </a:lnTo>
                      <a:lnTo>
                        <a:pt x="341" y="281"/>
                      </a:lnTo>
                      <a:lnTo>
                        <a:pt x="345" y="282"/>
                      </a:lnTo>
                      <a:lnTo>
                        <a:pt x="345" y="284"/>
                      </a:lnTo>
                      <a:lnTo>
                        <a:pt x="347" y="284"/>
                      </a:lnTo>
                      <a:lnTo>
                        <a:pt x="349" y="285"/>
                      </a:lnTo>
                      <a:lnTo>
                        <a:pt x="352" y="285"/>
                      </a:lnTo>
                      <a:lnTo>
                        <a:pt x="352" y="284"/>
                      </a:lnTo>
                      <a:lnTo>
                        <a:pt x="352" y="284"/>
                      </a:lnTo>
                      <a:lnTo>
                        <a:pt x="352" y="285"/>
                      </a:lnTo>
                      <a:lnTo>
                        <a:pt x="354" y="285"/>
                      </a:lnTo>
                      <a:lnTo>
                        <a:pt x="359" y="284"/>
                      </a:lnTo>
                      <a:lnTo>
                        <a:pt x="359" y="285"/>
                      </a:lnTo>
                      <a:lnTo>
                        <a:pt x="362" y="285"/>
                      </a:lnTo>
                      <a:lnTo>
                        <a:pt x="362" y="286"/>
                      </a:lnTo>
                      <a:lnTo>
                        <a:pt x="366" y="285"/>
                      </a:lnTo>
                      <a:lnTo>
                        <a:pt x="366" y="286"/>
                      </a:lnTo>
                      <a:lnTo>
                        <a:pt x="367" y="286"/>
                      </a:lnTo>
                      <a:lnTo>
                        <a:pt x="367" y="286"/>
                      </a:lnTo>
                      <a:lnTo>
                        <a:pt x="369" y="288"/>
                      </a:lnTo>
                      <a:lnTo>
                        <a:pt x="372" y="288"/>
                      </a:lnTo>
                      <a:lnTo>
                        <a:pt x="372" y="297"/>
                      </a:lnTo>
                      <a:lnTo>
                        <a:pt x="371" y="297"/>
                      </a:lnTo>
                      <a:lnTo>
                        <a:pt x="371" y="300"/>
                      </a:lnTo>
                      <a:lnTo>
                        <a:pt x="371" y="300"/>
                      </a:lnTo>
                      <a:lnTo>
                        <a:pt x="372" y="302"/>
                      </a:lnTo>
                      <a:lnTo>
                        <a:pt x="372" y="302"/>
                      </a:lnTo>
                      <a:lnTo>
                        <a:pt x="372" y="303"/>
                      </a:lnTo>
                      <a:lnTo>
                        <a:pt x="372" y="305"/>
                      </a:lnTo>
                      <a:lnTo>
                        <a:pt x="372" y="306"/>
                      </a:lnTo>
                      <a:lnTo>
                        <a:pt x="372" y="310"/>
                      </a:lnTo>
                      <a:lnTo>
                        <a:pt x="372" y="310"/>
                      </a:lnTo>
                      <a:lnTo>
                        <a:pt x="372" y="317"/>
                      </a:lnTo>
                      <a:lnTo>
                        <a:pt x="373" y="318"/>
                      </a:lnTo>
                      <a:lnTo>
                        <a:pt x="375" y="319"/>
                      </a:lnTo>
                      <a:lnTo>
                        <a:pt x="376" y="320"/>
                      </a:lnTo>
                      <a:lnTo>
                        <a:pt x="377" y="322"/>
                      </a:lnTo>
                      <a:lnTo>
                        <a:pt x="379" y="323"/>
                      </a:lnTo>
                      <a:lnTo>
                        <a:pt x="377" y="324"/>
                      </a:lnTo>
                      <a:lnTo>
                        <a:pt x="377" y="324"/>
                      </a:lnTo>
                      <a:lnTo>
                        <a:pt x="376" y="326"/>
                      </a:lnTo>
                      <a:lnTo>
                        <a:pt x="379" y="327"/>
                      </a:lnTo>
                      <a:lnTo>
                        <a:pt x="380" y="330"/>
                      </a:lnTo>
                      <a:lnTo>
                        <a:pt x="383" y="330"/>
                      </a:lnTo>
                      <a:lnTo>
                        <a:pt x="384" y="332"/>
                      </a:lnTo>
                      <a:lnTo>
                        <a:pt x="385" y="334"/>
                      </a:lnTo>
                      <a:lnTo>
                        <a:pt x="387" y="334"/>
                      </a:lnTo>
                      <a:lnTo>
                        <a:pt x="385" y="336"/>
                      </a:lnTo>
                      <a:lnTo>
                        <a:pt x="394" y="336"/>
                      </a:lnTo>
                      <a:lnTo>
                        <a:pt x="394" y="335"/>
                      </a:lnTo>
                      <a:lnTo>
                        <a:pt x="396" y="334"/>
                      </a:lnTo>
                      <a:lnTo>
                        <a:pt x="397" y="332"/>
                      </a:lnTo>
                      <a:lnTo>
                        <a:pt x="400" y="334"/>
                      </a:lnTo>
                      <a:lnTo>
                        <a:pt x="400" y="432"/>
                      </a:lnTo>
                      <a:lnTo>
                        <a:pt x="400" y="432"/>
                      </a:lnTo>
                      <a:lnTo>
                        <a:pt x="396" y="433"/>
                      </a:lnTo>
                      <a:lnTo>
                        <a:pt x="396" y="433"/>
                      </a:lnTo>
                      <a:lnTo>
                        <a:pt x="396" y="434"/>
                      </a:lnTo>
                      <a:lnTo>
                        <a:pt x="394" y="434"/>
                      </a:lnTo>
                      <a:lnTo>
                        <a:pt x="394" y="434"/>
                      </a:lnTo>
                      <a:lnTo>
                        <a:pt x="393" y="436"/>
                      </a:lnTo>
                      <a:lnTo>
                        <a:pt x="393" y="437"/>
                      </a:lnTo>
                      <a:lnTo>
                        <a:pt x="396" y="437"/>
                      </a:lnTo>
                      <a:lnTo>
                        <a:pt x="397" y="438"/>
                      </a:lnTo>
                      <a:lnTo>
                        <a:pt x="397" y="440"/>
                      </a:lnTo>
                      <a:lnTo>
                        <a:pt x="396" y="441"/>
                      </a:lnTo>
                      <a:lnTo>
                        <a:pt x="394" y="441"/>
                      </a:lnTo>
                      <a:lnTo>
                        <a:pt x="394" y="440"/>
                      </a:lnTo>
                      <a:lnTo>
                        <a:pt x="389" y="440"/>
                      </a:lnTo>
                      <a:lnTo>
                        <a:pt x="388" y="441"/>
                      </a:lnTo>
                      <a:lnTo>
                        <a:pt x="388" y="441"/>
                      </a:lnTo>
                      <a:lnTo>
                        <a:pt x="387" y="442"/>
                      </a:lnTo>
                      <a:lnTo>
                        <a:pt x="387" y="444"/>
                      </a:lnTo>
                      <a:lnTo>
                        <a:pt x="380" y="444"/>
                      </a:lnTo>
                      <a:lnTo>
                        <a:pt x="377" y="446"/>
                      </a:lnTo>
                      <a:lnTo>
                        <a:pt x="376" y="446"/>
                      </a:lnTo>
                      <a:lnTo>
                        <a:pt x="376" y="447"/>
                      </a:lnTo>
                      <a:lnTo>
                        <a:pt x="375" y="447"/>
                      </a:lnTo>
                      <a:lnTo>
                        <a:pt x="375" y="447"/>
                      </a:lnTo>
                      <a:lnTo>
                        <a:pt x="375" y="447"/>
                      </a:lnTo>
                      <a:lnTo>
                        <a:pt x="375" y="447"/>
                      </a:lnTo>
                      <a:lnTo>
                        <a:pt x="375" y="447"/>
                      </a:lnTo>
                      <a:lnTo>
                        <a:pt x="373" y="449"/>
                      </a:lnTo>
                      <a:lnTo>
                        <a:pt x="372" y="450"/>
                      </a:lnTo>
                      <a:lnTo>
                        <a:pt x="372" y="450"/>
                      </a:lnTo>
                      <a:lnTo>
                        <a:pt x="371" y="450"/>
                      </a:lnTo>
                      <a:lnTo>
                        <a:pt x="369" y="451"/>
                      </a:lnTo>
                      <a:lnTo>
                        <a:pt x="364" y="451"/>
                      </a:lnTo>
                      <a:lnTo>
                        <a:pt x="364" y="449"/>
                      </a:lnTo>
                      <a:lnTo>
                        <a:pt x="366" y="447"/>
                      </a:lnTo>
                      <a:lnTo>
                        <a:pt x="367" y="446"/>
                      </a:lnTo>
                      <a:lnTo>
                        <a:pt x="368" y="445"/>
                      </a:lnTo>
                      <a:lnTo>
                        <a:pt x="368" y="444"/>
                      </a:lnTo>
                      <a:lnTo>
                        <a:pt x="366" y="444"/>
                      </a:lnTo>
                      <a:lnTo>
                        <a:pt x="366" y="444"/>
                      </a:lnTo>
                      <a:lnTo>
                        <a:pt x="366" y="444"/>
                      </a:lnTo>
                      <a:lnTo>
                        <a:pt x="366" y="446"/>
                      </a:lnTo>
                      <a:lnTo>
                        <a:pt x="363" y="451"/>
                      </a:lnTo>
                      <a:lnTo>
                        <a:pt x="362" y="451"/>
                      </a:lnTo>
                      <a:lnTo>
                        <a:pt x="359" y="453"/>
                      </a:lnTo>
                      <a:lnTo>
                        <a:pt x="359" y="457"/>
                      </a:lnTo>
                      <a:lnTo>
                        <a:pt x="360" y="455"/>
                      </a:lnTo>
                      <a:lnTo>
                        <a:pt x="362" y="455"/>
                      </a:lnTo>
                      <a:lnTo>
                        <a:pt x="362" y="455"/>
                      </a:lnTo>
                      <a:lnTo>
                        <a:pt x="362" y="457"/>
                      </a:lnTo>
                      <a:lnTo>
                        <a:pt x="363" y="457"/>
                      </a:lnTo>
                      <a:lnTo>
                        <a:pt x="363" y="457"/>
                      </a:lnTo>
                      <a:lnTo>
                        <a:pt x="363" y="458"/>
                      </a:lnTo>
                      <a:lnTo>
                        <a:pt x="366" y="458"/>
                      </a:lnTo>
                      <a:lnTo>
                        <a:pt x="366" y="459"/>
                      </a:lnTo>
                      <a:lnTo>
                        <a:pt x="363" y="459"/>
                      </a:lnTo>
                      <a:lnTo>
                        <a:pt x="363" y="459"/>
                      </a:lnTo>
                      <a:lnTo>
                        <a:pt x="364" y="459"/>
                      </a:lnTo>
                      <a:lnTo>
                        <a:pt x="364" y="461"/>
                      </a:lnTo>
                      <a:lnTo>
                        <a:pt x="369" y="461"/>
                      </a:lnTo>
                      <a:lnTo>
                        <a:pt x="369" y="459"/>
                      </a:lnTo>
                      <a:lnTo>
                        <a:pt x="372" y="459"/>
                      </a:lnTo>
                      <a:lnTo>
                        <a:pt x="372" y="459"/>
                      </a:lnTo>
                      <a:lnTo>
                        <a:pt x="375" y="458"/>
                      </a:lnTo>
                      <a:lnTo>
                        <a:pt x="376" y="457"/>
                      </a:lnTo>
                      <a:lnTo>
                        <a:pt x="377" y="454"/>
                      </a:lnTo>
                      <a:lnTo>
                        <a:pt x="384" y="453"/>
                      </a:lnTo>
                      <a:lnTo>
                        <a:pt x="384" y="453"/>
                      </a:lnTo>
                      <a:lnTo>
                        <a:pt x="385" y="453"/>
                      </a:lnTo>
                      <a:lnTo>
                        <a:pt x="385" y="451"/>
                      </a:lnTo>
                      <a:lnTo>
                        <a:pt x="387" y="451"/>
                      </a:lnTo>
                      <a:lnTo>
                        <a:pt x="388" y="450"/>
                      </a:lnTo>
                      <a:lnTo>
                        <a:pt x="389" y="450"/>
                      </a:lnTo>
                      <a:lnTo>
                        <a:pt x="389" y="450"/>
                      </a:lnTo>
                      <a:lnTo>
                        <a:pt x="392" y="450"/>
                      </a:lnTo>
                      <a:lnTo>
                        <a:pt x="393" y="449"/>
                      </a:lnTo>
                      <a:lnTo>
                        <a:pt x="394" y="449"/>
                      </a:lnTo>
                      <a:lnTo>
                        <a:pt x="394" y="447"/>
                      </a:lnTo>
                      <a:lnTo>
                        <a:pt x="397" y="446"/>
                      </a:lnTo>
                      <a:lnTo>
                        <a:pt x="397" y="445"/>
                      </a:lnTo>
                      <a:lnTo>
                        <a:pt x="400" y="442"/>
                      </a:lnTo>
                      <a:lnTo>
                        <a:pt x="398" y="441"/>
                      </a:lnTo>
                      <a:lnTo>
                        <a:pt x="397" y="438"/>
                      </a:lnTo>
                      <a:lnTo>
                        <a:pt x="398" y="438"/>
                      </a:lnTo>
                      <a:lnTo>
                        <a:pt x="400" y="438"/>
                      </a:lnTo>
                      <a:lnTo>
                        <a:pt x="400" y="506"/>
                      </a:lnTo>
                      <a:lnTo>
                        <a:pt x="13" y="506"/>
                      </a:lnTo>
                      <a:lnTo>
                        <a:pt x="13" y="506"/>
                      </a:lnTo>
                      <a:lnTo>
                        <a:pt x="12" y="506"/>
                      </a:lnTo>
                      <a:lnTo>
                        <a:pt x="11" y="505"/>
                      </a:lnTo>
                      <a:lnTo>
                        <a:pt x="11" y="504"/>
                      </a:lnTo>
                      <a:lnTo>
                        <a:pt x="11" y="502"/>
                      </a:lnTo>
                      <a:lnTo>
                        <a:pt x="11" y="502"/>
                      </a:lnTo>
                      <a:lnTo>
                        <a:pt x="11" y="502"/>
                      </a:lnTo>
                      <a:lnTo>
                        <a:pt x="12" y="501"/>
                      </a:lnTo>
                      <a:lnTo>
                        <a:pt x="15" y="504"/>
                      </a:lnTo>
                      <a:lnTo>
                        <a:pt x="15" y="502"/>
                      </a:lnTo>
                      <a:lnTo>
                        <a:pt x="13" y="501"/>
                      </a:lnTo>
                      <a:lnTo>
                        <a:pt x="13" y="500"/>
                      </a:lnTo>
                      <a:lnTo>
                        <a:pt x="13" y="498"/>
                      </a:lnTo>
                      <a:lnTo>
                        <a:pt x="15" y="496"/>
                      </a:lnTo>
                      <a:lnTo>
                        <a:pt x="13" y="496"/>
                      </a:lnTo>
                      <a:lnTo>
                        <a:pt x="13" y="496"/>
                      </a:lnTo>
                      <a:lnTo>
                        <a:pt x="9" y="496"/>
                      </a:lnTo>
                      <a:lnTo>
                        <a:pt x="9" y="496"/>
                      </a:lnTo>
                      <a:lnTo>
                        <a:pt x="11" y="496"/>
                      </a:lnTo>
                      <a:lnTo>
                        <a:pt x="11" y="498"/>
                      </a:lnTo>
                      <a:lnTo>
                        <a:pt x="7" y="498"/>
                      </a:lnTo>
                      <a:lnTo>
                        <a:pt x="7" y="493"/>
                      </a:lnTo>
                      <a:lnTo>
                        <a:pt x="6" y="493"/>
                      </a:lnTo>
                      <a:lnTo>
                        <a:pt x="6" y="492"/>
                      </a:lnTo>
                      <a:lnTo>
                        <a:pt x="4" y="492"/>
                      </a:lnTo>
                      <a:lnTo>
                        <a:pt x="4" y="491"/>
                      </a:lnTo>
                      <a:lnTo>
                        <a:pt x="4" y="491"/>
                      </a:lnTo>
                      <a:lnTo>
                        <a:pt x="4" y="491"/>
                      </a:lnTo>
                      <a:lnTo>
                        <a:pt x="2" y="489"/>
                      </a:lnTo>
                      <a:lnTo>
                        <a:pt x="2" y="483"/>
                      </a:lnTo>
                      <a:lnTo>
                        <a:pt x="0" y="481"/>
                      </a:lnTo>
                      <a:lnTo>
                        <a:pt x="0" y="374"/>
                      </a:lnTo>
                      <a:lnTo>
                        <a:pt x="3" y="374"/>
                      </a:lnTo>
                      <a:lnTo>
                        <a:pt x="3" y="374"/>
                      </a:lnTo>
                      <a:lnTo>
                        <a:pt x="7" y="374"/>
                      </a:lnTo>
                      <a:lnTo>
                        <a:pt x="8" y="373"/>
                      </a:lnTo>
                      <a:lnTo>
                        <a:pt x="9" y="373"/>
                      </a:lnTo>
                      <a:lnTo>
                        <a:pt x="11" y="373"/>
                      </a:lnTo>
                      <a:lnTo>
                        <a:pt x="11" y="374"/>
                      </a:lnTo>
                      <a:lnTo>
                        <a:pt x="12" y="375"/>
                      </a:lnTo>
                      <a:lnTo>
                        <a:pt x="11" y="375"/>
                      </a:lnTo>
                      <a:lnTo>
                        <a:pt x="11" y="375"/>
                      </a:lnTo>
                      <a:lnTo>
                        <a:pt x="11" y="375"/>
                      </a:lnTo>
                      <a:lnTo>
                        <a:pt x="9" y="375"/>
                      </a:lnTo>
                      <a:lnTo>
                        <a:pt x="9" y="378"/>
                      </a:lnTo>
                      <a:lnTo>
                        <a:pt x="9" y="378"/>
                      </a:lnTo>
                      <a:lnTo>
                        <a:pt x="9" y="378"/>
                      </a:lnTo>
                      <a:lnTo>
                        <a:pt x="9" y="378"/>
                      </a:lnTo>
                      <a:lnTo>
                        <a:pt x="9" y="378"/>
                      </a:lnTo>
                      <a:lnTo>
                        <a:pt x="9" y="378"/>
                      </a:lnTo>
                      <a:lnTo>
                        <a:pt x="11" y="379"/>
                      </a:lnTo>
                      <a:lnTo>
                        <a:pt x="11" y="381"/>
                      </a:lnTo>
                      <a:lnTo>
                        <a:pt x="12" y="382"/>
                      </a:lnTo>
                      <a:lnTo>
                        <a:pt x="13" y="382"/>
                      </a:lnTo>
                      <a:lnTo>
                        <a:pt x="12" y="379"/>
                      </a:lnTo>
                      <a:lnTo>
                        <a:pt x="12" y="377"/>
                      </a:lnTo>
                      <a:lnTo>
                        <a:pt x="13" y="375"/>
                      </a:lnTo>
                      <a:lnTo>
                        <a:pt x="15" y="373"/>
                      </a:lnTo>
                      <a:lnTo>
                        <a:pt x="13" y="373"/>
                      </a:lnTo>
                      <a:lnTo>
                        <a:pt x="13" y="373"/>
                      </a:lnTo>
                      <a:lnTo>
                        <a:pt x="12" y="373"/>
                      </a:lnTo>
                      <a:lnTo>
                        <a:pt x="11" y="373"/>
                      </a:lnTo>
                      <a:lnTo>
                        <a:pt x="12" y="373"/>
                      </a:lnTo>
                      <a:lnTo>
                        <a:pt x="11" y="370"/>
                      </a:lnTo>
                      <a:lnTo>
                        <a:pt x="9" y="369"/>
                      </a:lnTo>
                      <a:lnTo>
                        <a:pt x="8" y="368"/>
                      </a:lnTo>
                      <a:lnTo>
                        <a:pt x="11" y="368"/>
                      </a:lnTo>
                      <a:lnTo>
                        <a:pt x="11" y="366"/>
                      </a:lnTo>
                      <a:lnTo>
                        <a:pt x="12" y="365"/>
                      </a:lnTo>
                      <a:lnTo>
                        <a:pt x="8" y="362"/>
                      </a:lnTo>
                      <a:lnTo>
                        <a:pt x="8" y="360"/>
                      </a:lnTo>
                      <a:lnTo>
                        <a:pt x="6" y="360"/>
                      </a:lnTo>
                      <a:lnTo>
                        <a:pt x="6" y="358"/>
                      </a:lnTo>
                      <a:lnTo>
                        <a:pt x="4" y="357"/>
                      </a:lnTo>
                      <a:lnTo>
                        <a:pt x="3" y="357"/>
                      </a:lnTo>
                      <a:lnTo>
                        <a:pt x="3" y="356"/>
                      </a:lnTo>
                      <a:lnTo>
                        <a:pt x="3" y="354"/>
                      </a:lnTo>
                      <a:lnTo>
                        <a:pt x="4" y="354"/>
                      </a:lnTo>
                      <a:lnTo>
                        <a:pt x="4" y="353"/>
                      </a:lnTo>
                      <a:lnTo>
                        <a:pt x="3" y="353"/>
                      </a:lnTo>
                      <a:lnTo>
                        <a:pt x="2" y="353"/>
                      </a:lnTo>
                      <a:lnTo>
                        <a:pt x="0" y="353"/>
                      </a:lnTo>
                      <a:lnTo>
                        <a:pt x="0" y="125"/>
                      </a:lnTo>
                      <a:lnTo>
                        <a:pt x="3" y="125"/>
                      </a:lnTo>
                      <a:lnTo>
                        <a:pt x="3" y="124"/>
                      </a:lnTo>
                      <a:lnTo>
                        <a:pt x="6" y="124"/>
                      </a:lnTo>
                      <a:lnTo>
                        <a:pt x="6" y="125"/>
                      </a:lnTo>
                      <a:lnTo>
                        <a:pt x="9" y="125"/>
                      </a:lnTo>
                      <a:lnTo>
                        <a:pt x="9" y="125"/>
                      </a:lnTo>
                      <a:lnTo>
                        <a:pt x="17" y="125"/>
                      </a:lnTo>
                      <a:lnTo>
                        <a:pt x="17" y="127"/>
                      </a:lnTo>
                      <a:lnTo>
                        <a:pt x="19" y="128"/>
                      </a:lnTo>
                      <a:lnTo>
                        <a:pt x="20" y="129"/>
                      </a:lnTo>
                      <a:lnTo>
                        <a:pt x="21" y="129"/>
                      </a:lnTo>
                      <a:lnTo>
                        <a:pt x="21" y="132"/>
                      </a:lnTo>
                      <a:lnTo>
                        <a:pt x="21" y="132"/>
                      </a:lnTo>
                      <a:lnTo>
                        <a:pt x="19" y="132"/>
                      </a:lnTo>
                      <a:lnTo>
                        <a:pt x="15" y="132"/>
                      </a:lnTo>
                      <a:lnTo>
                        <a:pt x="12" y="131"/>
                      </a:lnTo>
                      <a:lnTo>
                        <a:pt x="9" y="131"/>
                      </a:lnTo>
                      <a:lnTo>
                        <a:pt x="9" y="131"/>
                      </a:lnTo>
                      <a:lnTo>
                        <a:pt x="12" y="132"/>
                      </a:lnTo>
                      <a:lnTo>
                        <a:pt x="13" y="135"/>
                      </a:lnTo>
                      <a:lnTo>
                        <a:pt x="15" y="137"/>
                      </a:lnTo>
                      <a:lnTo>
                        <a:pt x="13" y="137"/>
                      </a:lnTo>
                      <a:lnTo>
                        <a:pt x="13" y="137"/>
                      </a:lnTo>
                      <a:lnTo>
                        <a:pt x="13" y="138"/>
                      </a:lnTo>
                      <a:lnTo>
                        <a:pt x="12" y="138"/>
                      </a:lnTo>
                      <a:lnTo>
                        <a:pt x="11" y="140"/>
                      </a:lnTo>
                      <a:lnTo>
                        <a:pt x="8" y="141"/>
                      </a:lnTo>
                      <a:lnTo>
                        <a:pt x="9" y="142"/>
                      </a:lnTo>
                      <a:lnTo>
                        <a:pt x="9" y="144"/>
                      </a:lnTo>
                      <a:lnTo>
                        <a:pt x="9" y="144"/>
                      </a:lnTo>
                      <a:lnTo>
                        <a:pt x="9" y="145"/>
                      </a:lnTo>
                      <a:lnTo>
                        <a:pt x="8" y="145"/>
                      </a:lnTo>
                      <a:lnTo>
                        <a:pt x="7" y="145"/>
                      </a:lnTo>
                      <a:lnTo>
                        <a:pt x="7" y="146"/>
                      </a:lnTo>
                      <a:lnTo>
                        <a:pt x="9" y="148"/>
                      </a:lnTo>
                      <a:lnTo>
                        <a:pt x="11" y="149"/>
                      </a:lnTo>
                      <a:lnTo>
                        <a:pt x="11" y="149"/>
                      </a:lnTo>
                      <a:lnTo>
                        <a:pt x="20" y="152"/>
                      </a:lnTo>
                      <a:lnTo>
                        <a:pt x="20" y="150"/>
                      </a:lnTo>
                      <a:lnTo>
                        <a:pt x="21" y="149"/>
                      </a:lnTo>
                      <a:lnTo>
                        <a:pt x="21" y="149"/>
                      </a:lnTo>
                      <a:lnTo>
                        <a:pt x="21" y="146"/>
                      </a:lnTo>
                      <a:lnTo>
                        <a:pt x="23" y="145"/>
                      </a:lnTo>
                      <a:lnTo>
                        <a:pt x="23" y="144"/>
                      </a:lnTo>
                      <a:lnTo>
                        <a:pt x="24" y="144"/>
                      </a:lnTo>
                      <a:lnTo>
                        <a:pt x="27" y="142"/>
                      </a:lnTo>
                      <a:lnTo>
                        <a:pt x="28" y="141"/>
                      </a:lnTo>
                      <a:lnTo>
                        <a:pt x="28" y="141"/>
                      </a:lnTo>
                      <a:lnTo>
                        <a:pt x="33" y="141"/>
                      </a:lnTo>
                      <a:lnTo>
                        <a:pt x="34" y="141"/>
                      </a:lnTo>
                      <a:lnTo>
                        <a:pt x="36" y="142"/>
                      </a:lnTo>
                      <a:lnTo>
                        <a:pt x="36" y="144"/>
                      </a:lnTo>
                      <a:lnTo>
                        <a:pt x="33" y="144"/>
                      </a:lnTo>
                      <a:lnTo>
                        <a:pt x="32" y="144"/>
                      </a:lnTo>
                      <a:lnTo>
                        <a:pt x="30" y="145"/>
                      </a:lnTo>
                      <a:lnTo>
                        <a:pt x="29" y="146"/>
                      </a:lnTo>
                      <a:lnTo>
                        <a:pt x="28" y="146"/>
                      </a:lnTo>
                      <a:lnTo>
                        <a:pt x="28" y="148"/>
                      </a:lnTo>
                      <a:lnTo>
                        <a:pt x="25" y="149"/>
                      </a:lnTo>
                      <a:lnTo>
                        <a:pt x="25" y="149"/>
                      </a:lnTo>
                      <a:lnTo>
                        <a:pt x="23" y="149"/>
                      </a:lnTo>
                      <a:lnTo>
                        <a:pt x="23" y="153"/>
                      </a:lnTo>
                      <a:lnTo>
                        <a:pt x="24" y="153"/>
                      </a:lnTo>
                      <a:lnTo>
                        <a:pt x="24" y="152"/>
                      </a:lnTo>
                      <a:lnTo>
                        <a:pt x="24" y="152"/>
                      </a:lnTo>
                      <a:lnTo>
                        <a:pt x="25" y="152"/>
                      </a:lnTo>
                      <a:lnTo>
                        <a:pt x="27" y="150"/>
                      </a:lnTo>
                      <a:lnTo>
                        <a:pt x="28" y="149"/>
                      </a:lnTo>
                      <a:lnTo>
                        <a:pt x="29" y="149"/>
                      </a:lnTo>
                      <a:lnTo>
                        <a:pt x="29" y="148"/>
                      </a:lnTo>
                      <a:lnTo>
                        <a:pt x="30" y="148"/>
                      </a:lnTo>
                      <a:lnTo>
                        <a:pt x="33" y="146"/>
                      </a:lnTo>
                      <a:lnTo>
                        <a:pt x="36" y="145"/>
                      </a:lnTo>
                      <a:lnTo>
                        <a:pt x="38" y="145"/>
                      </a:lnTo>
                      <a:lnTo>
                        <a:pt x="41" y="145"/>
                      </a:lnTo>
                      <a:lnTo>
                        <a:pt x="42" y="145"/>
                      </a:lnTo>
                      <a:lnTo>
                        <a:pt x="42" y="145"/>
                      </a:lnTo>
                      <a:lnTo>
                        <a:pt x="45" y="145"/>
                      </a:lnTo>
                      <a:lnTo>
                        <a:pt x="45" y="145"/>
                      </a:lnTo>
                      <a:lnTo>
                        <a:pt x="46" y="146"/>
                      </a:lnTo>
                      <a:lnTo>
                        <a:pt x="46" y="146"/>
                      </a:lnTo>
                      <a:lnTo>
                        <a:pt x="46" y="145"/>
                      </a:lnTo>
                      <a:lnTo>
                        <a:pt x="45" y="144"/>
                      </a:lnTo>
                      <a:lnTo>
                        <a:pt x="44" y="144"/>
                      </a:lnTo>
                      <a:lnTo>
                        <a:pt x="41" y="142"/>
                      </a:lnTo>
                      <a:lnTo>
                        <a:pt x="40" y="142"/>
                      </a:lnTo>
                      <a:lnTo>
                        <a:pt x="38" y="141"/>
                      </a:lnTo>
                      <a:lnTo>
                        <a:pt x="38" y="138"/>
                      </a:lnTo>
                      <a:lnTo>
                        <a:pt x="40" y="138"/>
                      </a:lnTo>
                      <a:lnTo>
                        <a:pt x="40" y="138"/>
                      </a:lnTo>
                      <a:lnTo>
                        <a:pt x="44" y="137"/>
                      </a:lnTo>
                      <a:lnTo>
                        <a:pt x="44" y="138"/>
                      </a:lnTo>
                      <a:lnTo>
                        <a:pt x="45" y="140"/>
                      </a:lnTo>
                      <a:lnTo>
                        <a:pt x="47" y="140"/>
                      </a:lnTo>
                      <a:lnTo>
                        <a:pt x="50" y="140"/>
                      </a:lnTo>
                      <a:lnTo>
                        <a:pt x="51" y="140"/>
                      </a:lnTo>
                      <a:lnTo>
                        <a:pt x="53" y="140"/>
                      </a:lnTo>
                      <a:lnTo>
                        <a:pt x="54" y="138"/>
                      </a:lnTo>
                      <a:lnTo>
                        <a:pt x="55" y="138"/>
                      </a:lnTo>
                      <a:lnTo>
                        <a:pt x="54" y="137"/>
                      </a:lnTo>
                      <a:lnTo>
                        <a:pt x="54" y="136"/>
                      </a:lnTo>
                      <a:lnTo>
                        <a:pt x="53" y="135"/>
                      </a:lnTo>
                      <a:lnTo>
                        <a:pt x="55" y="132"/>
                      </a:lnTo>
                      <a:lnTo>
                        <a:pt x="57" y="131"/>
                      </a:lnTo>
                      <a:lnTo>
                        <a:pt x="57" y="127"/>
                      </a:lnTo>
                      <a:lnTo>
                        <a:pt x="57" y="127"/>
                      </a:lnTo>
                      <a:lnTo>
                        <a:pt x="55" y="127"/>
                      </a:lnTo>
                      <a:lnTo>
                        <a:pt x="54" y="125"/>
                      </a:lnTo>
                      <a:lnTo>
                        <a:pt x="53" y="127"/>
                      </a:lnTo>
                      <a:lnTo>
                        <a:pt x="50" y="127"/>
                      </a:lnTo>
                      <a:lnTo>
                        <a:pt x="47" y="128"/>
                      </a:lnTo>
                      <a:lnTo>
                        <a:pt x="45" y="127"/>
                      </a:lnTo>
                      <a:lnTo>
                        <a:pt x="45" y="127"/>
                      </a:lnTo>
                      <a:lnTo>
                        <a:pt x="44" y="127"/>
                      </a:lnTo>
                      <a:lnTo>
                        <a:pt x="44" y="125"/>
                      </a:lnTo>
                      <a:lnTo>
                        <a:pt x="40" y="125"/>
                      </a:lnTo>
                      <a:lnTo>
                        <a:pt x="40" y="124"/>
                      </a:lnTo>
                      <a:lnTo>
                        <a:pt x="37" y="124"/>
                      </a:lnTo>
                      <a:lnTo>
                        <a:pt x="36" y="124"/>
                      </a:lnTo>
                      <a:lnTo>
                        <a:pt x="34" y="124"/>
                      </a:lnTo>
                      <a:lnTo>
                        <a:pt x="33" y="123"/>
                      </a:lnTo>
                      <a:lnTo>
                        <a:pt x="34" y="123"/>
                      </a:lnTo>
                      <a:lnTo>
                        <a:pt x="37" y="121"/>
                      </a:lnTo>
                      <a:lnTo>
                        <a:pt x="40" y="120"/>
                      </a:lnTo>
                      <a:lnTo>
                        <a:pt x="42" y="120"/>
                      </a:lnTo>
                      <a:lnTo>
                        <a:pt x="46" y="120"/>
                      </a:lnTo>
                      <a:lnTo>
                        <a:pt x="46" y="119"/>
                      </a:lnTo>
                      <a:lnTo>
                        <a:pt x="41" y="119"/>
                      </a:lnTo>
                      <a:lnTo>
                        <a:pt x="41" y="118"/>
                      </a:lnTo>
                      <a:lnTo>
                        <a:pt x="40" y="118"/>
                      </a:lnTo>
                      <a:lnTo>
                        <a:pt x="40" y="118"/>
                      </a:lnTo>
                      <a:lnTo>
                        <a:pt x="37" y="118"/>
                      </a:lnTo>
                      <a:lnTo>
                        <a:pt x="37" y="116"/>
                      </a:lnTo>
                      <a:lnTo>
                        <a:pt x="33" y="116"/>
                      </a:lnTo>
                      <a:lnTo>
                        <a:pt x="33" y="116"/>
                      </a:lnTo>
                      <a:lnTo>
                        <a:pt x="32" y="116"/>
                      </a:lnTo>
                      <a:lnTo>
                        <a:pt x="32" y="116"/>
                      </a:lnTo>
                      <a:lnTo>
                        <a:pt x="32" y="116"/>
                      </a:lnTo>
                      <a:lnTo>
                        <a:pt x="28" y="118"/>
                      </a:lnTo>
                      <a:lnTo>
                        <a:pt x="28" y="118"/>
                      </a:lnTo>
                      <a:lnTo>
                        <a:pt x="24" y="118"/>
                      </a:lnTo>
                      <a:lnTo>
                        <a:pt x="24" y="119"/>
                      </a:lnTo>
                      <a:lnTo>
                        <a:pt x="21" y="119"/>
                      </a:lnTo>
                      <a:lnTo>
                        <a:pt x="21" y="119"/>
                      </a:lnTo>
                      <a:lnTo>
                        <a:pt x="20" y="119"/>
                      </a:lnTo>
                      <a:lnTo>
                        <a:pt x="20" y="120"/>
                      </a:lnTo>
                      <a:lnTo>
                        <a:pt x="15" y="120"/>
                      </a:lnTo>
                      <a:lnTo>
                        <a:pt x="15" y="120"/>
                      </a:lnTo>
                      <a:lnTo>
                        <a:pt x="13" y="120"/>
                      </a:lnTo>
                      <a:lnTo>
                        <a:pt x="13" y="121"/>
                      </a:lnTo>
                      <a:lnTo>
                        <a:pt x="12" y="121"/>
                      </a:lnTo>
                      <a:lnTo>
                        <a:pt x="9" y="121"/>
                      </a:lnTo>
                      <a:lnTo>
                        <a:pt x="8" y="120"/>
                      </a:lnTo>
                      <a:lnTo>
                        <a:pt x="6" y="120"/>
                      </a:lnTo>
                      <a:lnTo>
                        <a:pt x="6" y="121"/>
                      </a:lnTo>
                      <a:lnTo>
                        <a:pt x="3" y="121"/>
                      </a:lnTo>
                      <a:lnTo>
                        <a:pt x="2" y="121"/>
                      </a:lnTo>
                      <a:lnTo>
                        <a:pt x="0" y="121"/>
                      </a:lnTo>
                      <a:lnTo>
                        <a:pt x="0" y="76"/>
                      </a:lnTo>
                      <a:lnTo>
                        <a:pt x="2" y="76"/>
                      </a:lnTo>
                      <a:lnTo>
                        <a:pt x="2" y="78"/>
                      </a:lnTo>
                      <a:lnTo>
                        <a:pt x="2" y="80"/>
                      </a:lnTo>
                      <a:lnTo>
                        <a:pt x="2" y="80"/>
                      </a:lnTo>
                      <a:lnTo>
                        <a:pt x="2" y="80"/>
                      </a:lnTo>
                      <a:lnTo>
                        <a:pt x="3" y="80"/>
                      </a:lnTo>
                      <a:lnTo>
                        <a:pt x="4" y="80"/>
                      </a:lnTo>
                      <a:lnTo>
                        <a:pt x="6" y="78"/>
                      </a:lnTo>
                      <a:lnTo>
                        <a:pt x="7" y="77"/>
                      </a:lnTo>
                      <a:lnTo>
                        <a:pt x="9" y="76"/>
                      </a:lnTo>
                      <a:lnTo>
                        <a:pt x="9" y="73"/>
                      </a:lnTo>
                      <a:lnTo>
                        <a:pt x="15" y="73"/>
                      </a:lnTo>
                      <a:lnTo>
                        <a:pt x="15" y="73"/>
                      </a:lnTo>
                      <a:lnTo>
                        <a:pt x="19" y="73"/>
                      </a:lnTo>
                      <a:lnTo>
                        <a:pt x="19" y="73"/>
                      </a:lnTo>
                      <a:lnTo>
                        <a:pt x="21" y="73"/>
                      </a:lnTo>
                      <a:lnTo>
                        <a:pt x="21" y="74"/>
                      </a:lnTo>
                      <a:lnTo>
                        <a:pt x="23" y="74"/>
                      </a:lnTo>
                      <a:lnTo>
                        <a:pt x="23" y="74"/>
                      </a:lnTo>
                      <a:lnTo>
                        <a:pt x="30" y="77"/>
                      </a:lnTo>
                      <a:lnTo>
                        <a:pt x="30" y="78"/>
                      </a:lnTo>
                      <a:lnTo>
                        <a:pt x="33" y="78"/>
                      </a:lnTo>
                      <a:lnTo>
                        <a:pt x="33" y="80"/>
                      </a:lnTo>
                      <a:lnTo>
                        <a:pt x="36" y="80"/>
                      </a:lnTo>
                      <a:lnTo>
                        <a:pt x="36" y="81"/>
                      </a:lnTo>
                      <a:lnTo>
                        <a:pt x="38" y="81"/>
                      </a:lnTo>
                      <a:lnTo>
                        <a:pt x="38" y="82"/>
                      </a:lnTo>
                      <a:lnTo>
                        <a:pt x="45" y="82"/>
                      </a:lnTo>
                      <a:lnTo>
                        <a:pt x="45" y="84"/>
                      </a:lnTo>
                      <a:lnTo>
                        <a:pt x="47" y="84"/>
                      </a:lnTo>
                      <a:lnTo>
                        <a:pt x="47" y="86"/>
                      </a:lnTo>
                      <a:lnTo>
                        <a:pt x="51" y="86"/>
                      </a:lnTo>
                      <a:lnTo>
                        <a:pt x="51" y="87"/>
                      </a:lnTo>
                      <a:lnTo>
                        <a:pt x="54" y="87"/>
                      </a:lnTo>
                      <a:lnTo>
                        <a:pt x="55" y="86"/>
                      </a:lnTo>
                      <a:lnTo>
                        <a:pt x="55" y="87"/>
                      </a:lnTo>
                      <a:lnTo>
                        <a:pt x="58" y="89"/>
                      </a:lnTo>
                      <a:lnTo>
                        <a:pt x="59" y="90"/>
                      </a:lnTo>
                      <a:lnTo>
                        <a:pt x="62" y="90"/>
                      </a:lnTo>
                      <a:lnTo>
                        <a:pt x="62" y="90"/>
                      </a:lnTo>
                      <a:lnTo>
                        <a:pt x="64" y="90"/>
                      </a:lnTo>
                      <a:lnTo>
                        <a:pt x="64" y="91"/>
                      </a:lnTo>
                      <a:lnTo>
                        <a:pt x="70" y="91"/>
                      </a:lnTo>
                      <a:lnTo>
                        <a:pt x="70" y="93"/>
                      </a:lnTo>
                      <a:lnTo>
                        <a:pt x="71" y="93"/>
                      </a:lnTo>
                      <a:lnTo>
                        <a:pt x="71" y="91"/>
                      </a:lnTo>
                      <a:lnTo>
                        <a:pt x="70" y="90"/>
                      </a:lnTo>
                      <a:lnTo>
                        <a:pt x="68" y="89"/>
                      </a:lnTo>
                      <a:lnTo>
                        <a:pt x="75" y="87"/>
                      </a:lnTo>
                      <a:lnTo>
                        <a:pt x="76" y="90"/>
                      </a:lnTo>
                      <a:lnTo>
                        <a:pt x="80" y="90"/>
                      </a:lnTo>
                      <a:lnTo>
                        <a:pt x="81" y="93"/>
                      </a:lnTo>
                      <a:lnTo>
                        <a:pt x="83" y="93"/>
                      </a:lnTo>
                      <a:lnTo>
                        <a:pt x="84" y="94"/>
                      </a:lnTo>
                      <a:lnTo>
                        <a:pt x="84" y="94"/>
                      </a:lnTo>
                      <a:lnTo>
                        <a:pt x="84" y="95"/>
                      </a:lnTo>
                      <a:lnTo>
                        <a:pt x="84" y="97"/>
                      </a:lnTo>
                      <a:lnTo>
                        <a:pt x="87" y="97"/>
                      </a:lnTo>
                      <a:lnTo>
                        <a:pt x="85" y="99"/>
                      </a:lnTo>
                      <a:lnTo>
                        <a:pt x="84" y="99"/>
                      </a:lnTo>
                      <a:lnTo>
                        <a:pt x="81" y="99"/>
                      </a:lnTo>
                      <a:lnTo>
                        <a:pt x="79" y="98"/>
                      </a:lnTo>
                      <a:lnTo>
                        <a:pt x="79" y="99"/>
                      </a:lnTo>
                      <a:lnTo>
                        <a:pt x="79" y="101"/>
                      </a:lnTo>
                      <a:lnTo>
                        <a:pt x="79" y="102"/>
                      </a:lnTo>
                      <a:lnTo>
                        <a:pt x="76" y="102"/>
                      </a:lnTo>
                      <a:lnTo>
                        <a:pt x="76" y="107"/>
                      </a:lnTo>
                      <a:lnTo>
                        <a:pt x="81" y="108"/>
                      </a:lnTo>
                      <a:lnTo>
                        <a:pt x="81" y="108"/>
                      </a:lnTo>
                      <a:lnTo>
                        <a:pt x="83" y="108"/>
                      </a:lnTo>
                      <a:lnTo>
                        <a:pt x="85" y="108"/>
                      </a:lnTo>
                      <a:lnTo>
                        <a:pt x="87" y="108"/>
                      </a:lnTo>
                      <a:lnTo>
                        <a:pt x="88" y="108"/>
                      </a:lnTo>
                      <a:lnTo>
                        <a:pt x="88" y="108"/>
                      </a:lnTo>
                      <a:lnTo>
                        <a:pt x="88" y="108"/>
                      </a:lnTo>
                      <a:lnTo>
                        <a:pt x="88" y="108"/>
                      </a:lnTo>
                      <a:lnTo>
                        <a:pt x="89" y="108"/>
                      </a:lnTo>
                      <a:lnTo>
                        <a:pt x="89" y="108"/>
                      </a:lnTo>
                      <a:lnTo>
                        <a:pt x="89" y="108"/>
                      </a:lnTo>
                      <a:lnTo>
                        <a:pt x="96" y="108"/>
                      </a:lnTo>
                      <a:lnTo>
                        <a:pt x="96" y="107"/>
                      </a:lnTo>
                      <a:lnTo>
                        <a:pt x="99" y="107"/>
                      </a:lnTo>
                      <a:lnTo>
                        <a:pt x="99" y="107"/>
                      </a:lnTo>
                      <a:lnTo>
                        <a:pt x="100" y="107"/>
                      </a:lnTo>
                      <a:lnTo>
                        <a:pt x="100" y="107"/>
                      </a:lnTo>
                      <a:lnTo>
                        <a:pt x="102" y="107"/>
                      </a:lnTo>
                      <a:lnTo>
                        <a:pt x="102" y="106"/>
                      </a:lnTo>
                      <a:lnTo>
                        <a:pt x="105" y="106"/>
                      </a:lnTo>
                      <a:lnTo>
                        <a:pt x="105" y="106"/>
                      </a:lnTo>
                      <a:lnTo>
                        <a:pt x="110" y="106"/>
                      </a:lnTo>
                      <a:lnTo>
                        <a:pt x="110" y="104"/>
                      </a:lnTo>
                      <a:lnTo>
                        <a:pt x="112" y="104"/>
                      </a:lnTo>
                      <a:lnTo>
                        <a:pt x="112" y="103"/>
                      </a:lnTo>
                      <a:lnTo>
                        <a:pt x="114" y="103"/>
                      </a:lnTo>
                      <a:lnTo>
                        <a:pt x="114" y="102"/>
                      </a:lnTo>
                      <a:lnTo>
                        <a:pt x="116" y="102"/>
                      </a:lnTo>
                      <a:lnTo>
                        <a:pt x="116" y="102"/>
                      </a:lnTo>
                      <a:lnTo>
                        <a:pt x="117" y="103"/>
                      </a:lnTo>
                      <a:lnTo>
                        <a:pt x="118" y="104"/>
                      </a:lnTo>
                      <a:lnTo>
                        <a:pt x="118" y="106"/>
                      </a:lnTo>
                      <a:lnTo>
                        <a:pt x="119" y="106"/>
                      </a:lnTo>
                      <a:lnTo>
                        <a:pt x="122" y="106"/>
                      </a:lnTo>
                      <a:lnTo>
                        <a:pt x="122" y="107"/>
                      </a:lnTo>
                      <a:lnTo>
                        <a:pt x="125" y="107"/>
                      </a:lnTo>
                      <a:lnTo>
                        <a:pt x="125" y="110"/>
                      </a:lnTo>
                      <a:lnTo>
                        <a:pt x="126" y="110"/>
                      </a:lnTo>
                      <a:lnTo>
                        <a:pt x="126" y="112"/>
                      </a:lnTo>
                      <a:lnTo>
                        <a:pt x="125" y="112"/>
                      </a:lnTo>
                      <a:lnTo>
                        <a:pt x="126" y="116"/>
                      </a:lnTo>
                      <a:lnTo>
                        <a:pt x="127" y="115"/>
                      </a:lnTo>
                      <a:lnTo>
                        <a:pt x="127" y="112"/>
                      </a:lnTo>
                      <a:lnTo>
                        <a:pt x="129" y="111"/>
                      </a:lnTo>
                      <a:lnTo>
                        <a:pt x="129" y="108"/>
                      </a:lnTo>
                      <a:lnTo>
                        <a:pt x="130" y="118"/>
                      </a:lnTo>
                      <a:lnTo>
                        <a:pt x="131" y="118"/>
                      </a:lnTo>
                      <a:lnTo>
                        <a:pt x="131" y="120"/>
                      </a:lnTo>
                      <a:lnTo>
                        <a:pt x="133" y="121"/>
                      </a:lnTo>
                      <a:lnTo>
                        <a:pt x="135" y="124"/>
                      </a:lnTo>
                      <a:lnTo>
                        <a:pt x="135" y="124"/>
                      </a:lnTo>
                      <a:lnTo>
                        <a:pt x="135" y="124"/>
                      </a:lnTo>
                      <a:lnTo>
                        <a:pt x="135" y="124"/>
                      </a:lnTo>
                      <a:lnTo>
                        <a:pt x="135" y="124"/>
                      </a:lnTo>
                      <a:lnTo>
                        <a:pt x="135" y="121"/>
                      </a:lnTo>
                      <a:lnTo>
                        <a:pt x="136" y="120"/>
                      </a:lnTo>
                      <a:lnTo>
                        <a:pt x="139" y="120"/>
                      </a:lnTo>
                      <a:lnTo>
                        <a:pt x="138" y="119"/>
                      </a:lnTo>
                      <a:lnTo>
                        <a:pt x="138" y="118"/>
                      </a:lnTo>
                      <a:lnTo>
                        <a:pt x="136" y="118"/>
                      </a:lnTo>
                      <a:lnTo>
                        <a:pt x="136" y="118"/>
                      </a:lnTo>
                      <a:lnTo>
                        <a:pt x="135" y="116"/>
                      </a:lnTo>
                      <a:lnTo>
                        <a:pt x="136" y="115"/>
                      </a:lnTo>
                      <a:lnTo>
                        <a:pt x="136" y="115"/>
                      </a:lnTo>
                      <a:lnTo>
                        <a:pt x="136" y="114"/>
                      </a:lnTo>
                      <a:lnTo>
                        <a:pt x="136" y="112"/>
                      </a:lnTo>
                      <a:lnTo>
                        <a:pt x="135" y="111"/>
                      </a:lnTo>
                      <a:lnTo>
                        <a:pt x="135" y="111"/>
                      </a:lnTo>
                      <a:lnTo>
                        <a:pt x="134" y="107"/>
                      </a:lnTo>
                      <a:lnTo>
                        <a:pt x="135" y="107"/>
                      </a:lnTo>
                      <a:lnTo>
                        <a:pt x="136" y="106"/>
                      </a:lnTo>
                      <a:lnTo>
                        <a:pt x="136" y="104"/>
                      </a:lnTo>
                      <a:lnTo>
                        <a:pt x="139" y="104"/>
                      </a:lnTo>
                      <a:lnTo>
                        <a:pt x="139" y="103"/>
                      </a:lnTo>
                      <a:lnTo>
                        <a:pt x="140" y="103"/>
                      </a:lnTo>
                      <a:lnTo>
                        <a:pt x="142" y="102"/>
                      </a:lnTo>
                      <a:lnTo>
                        <a:pt x="142" y="102"/>
                      </a:lnTo>
                      <a:lnTo>
                        <a:pt x="146" y="101"/>
                      </a:lnTo>
                      <a:lnTo>
                        <a:pt x="146" y="99"/>
                      </a:lnTo>
                      <a:lnTo>
                        <a:pt x="147" y="99"/>
                      </a:lnTo>
                      <a:lnTo>
                        <a:pt x="148" y="98"/>
                      </a:lnTo>
                      <a:lnTo>
                        <a:pt x="150" y="98"/>
                      </a:lnTo>
                      <a:lnTo>
                        <a:pt x="152" y="97"/>
                      </a:lnTo>
                      <a:lnTo>
                        <a:pt x="152" y="97"/>
                      </a:lnTo>
                      <a:lnTo>
                        <a:pt x="152" y="95"/>
                      </a:lnTo>
                      <a:lnTo>
                        <a:pt x="153" y="95"/>
                      </a:lnTo>
                      <a:lnTo>
                        <a:pt x="153" y="95"/>
                      </a:lnTo>
                      <a:lnTo>
                        <a:pt x="155" y="95"/>
                      </a:lnTo>
                      <a:lnTo>
                        <a:pt x="155" y="95"/>
                      </a:lnTo>
                      <a:lnTo>
                        <a:pt x="156" y="94"/>
                      </a:lnTo>
                      <a:lnTo>
                        <a:pt x="157" y="94"/>
                      </a:lnTo>
                      <a:lnTo>
                        <a:pt x="157" y="94"/>
                      </a:lnTo>
                      <a:lnTo>
                        <a:pt x="157" y="93"/>
                      </a:lnTo>
                      <a:lnTo>
                        <a:pt x="155" y="93"/>
                      </a:lnTo>
                      <a:lnTo>
                        <a:pt x="153" y="93"/>
                      </a:lnTo>
                      <a:lnTo>
                        <a:pt x="153" y="91"/>
                      </a:lnTo>
                      <a:lnTo>
                        <a:pt x="152" y="91"/>
                      </a:lnTo>
                      <a:lnTo>
                        <a:pt x="151" y="91"/>
                      </a:lnTo>
                      <a:lnTo>
                        <a:pt x="151" y="91"/>
                      </a:lnTo>
                      <a:lnTo>
                        <a:pt x="152" y="93"/>
                      </a:lnTo>
                      <a:lnTo>
                        <a:pt x="152" y="93"/>
                      </a:lnTo>
                      <a:lnTo>
                        <a:pt x="152" y="94"/>
                      </a:lnTo>
                      <a:lnTo>
                        <a:pt x="152" y="94"/>
                      </a:lnTo>
                      <a:lnTo>
                        <a:pt x="152" y="95"/>
                      </a:lnTo>
                      <a:lnTo>
                        <a:pt x="150" y="95"/>
                      </a:lnTo>
                      <a:lnTo>
                        <a:pt x="150" y="95"/>
                      </a:lnTo>
                      <a:lnTo>
                        <a:pt x="144" y="95"/>
                      </a:lnTo>
                      <a:lnTo>
                        <a:pt x="143" y="97"/>
                      </a:lnTo>
                      <a:lnTo>
                        <a:pt x="143" y="98"/>
                      </a:lnTo>
                      <a:lnTo>
                        <a:pt x="142" y="98"/>
                      </a:lnTo>
                      <a:lnTo>
                        <a:pt x="139" y="98"/>
                      </a:lnTo>
                      <a:lnTo>
                        <a:pt x="139" y="97"/>
                      </a:lnTo>
                      <a:lnTo>
                        <a:pt x="138" y="97"/>
                      </a:lnTo>
                      <a:lnTo>
                        <a:pt x="138" y="97"/>
                      </a:lnTo>
                      <a:lnTo>
                        <a:pt x="136" y="98"/>
                      </a:lnTo>
                      <a:lnTo>
                        <a:pt x="136" y="98"/>
                      </a:lnTo>
                      <a:lnTo>
                        <a:pt x="136" y="99"/>
                      </a:lnTo>
                      <a:lnTo>
                        <a:pt x="138" y="99"/>
                      </a:lnTo>
                      <a:lnTo>
                        <a:pt x="136" y="101"/>
                      </a:lnTo>
                      <a:lnTo>
                        <a:pt x="135" y="101"/>
                      </a:lnTo>
                      <a:lnTo>
                        <a:pt x="135" y="99"/>
                      </a:lnTo>
                      <a:lnTo>
                        <a:pt x="133" y="101"/>
                      </a:lnTo>
                      <a:lnTo>
                        <a:pt x="133" y="101"/>
                      </a:lnTo>
                      <a:lnTo>
                        <a:pt x="130" y="101"/>
                      </a:lnTo>
                      <a:lnTo>
                        <a:pt x="131" y="98"/>
                      </a:lnTo>
                      <a:lnTo>
                        <a:pt x="133" y="98"/>
                      </a:lnTo>
                      <a:lnTo>
                        <a:pt x="133" y="97"/>
                      </a:lnTo>
                      <a:lnTo>
                        <a:pt x="134" y="95"/>
                      </a:lnTo>
                      <a:lnTo>
                        <a:pt x="134" y="95"/>
                      </a:lnTo>
                      <a:lnTo>
                        <a:pt x="135" y="91"/>
                      </a:lnTo>
                      <a:lnTo>
                        <a:pt x="135" y="91"/>
                      </a:lnTo>
                      <a:lnTo>
                        <a:pt x="135" y="90"/>
                      </a:lnTo>
                      <a:lnTo>
                        <a:pt x="135" y="90"/>
                      </a:lnTo>
                      <a:lnTo>
                        <a:pt x="136" y="89"/>
                      </a:lnTo>
                      <a:lnTo>
                        <a:pt x="139" y="89"/>
                      </a:lnTo>
                      <a:lnTo>
                        <a:pt x="142" y="89"/>
                      </a:lnTo>
                      <a:lnTo>
                        <a:pt x="142" y="90"/>
                      </a:lnTo>
                      <a:lnTo>
                        <a:pt x="143" y="90"/>
                      </a:lnTo>
                      <a:lnTo>
                        <a:pt x="143" y="90"/>
                      </a:lnTo>
                      <a:lnTo>
                        <a:pt x="143" y="89"/>
                      </a:lnTo>
                      <a:lnTo>
                        <a:pt x="146" y="89"/>
                      </a:lnTo>
                      <a:lnTo>
                        <a:pt x="146" y="87"/>
                      </a:lnTo>
                      <a:lnTo>
                        <a:pt x="151" y="89"/>
                      </a:lnTo>
                      <a:lnTo>
                        <a:pt x="151" y="87"/>
                      </a:lnTo>
                      <a:lnTo>
                        <a:pt x="155" y="87"/>
                      </a:lnTo>
                      <a:lnTo>
                        <a:pt x="155" y="87"/>
                      </a:lnTo>
                      <a:lnTo>
                        <a:pt x="161" y="90"/>
                      </a:lnTo>
                      <a:lnTo>
                        <a:pt x="161" y="91"/>
                      </a:lnTo>
                      <a:lnTo>
                        <a:pt x="161" y="93"/>
                      </a:lnTo>
                      <a:lnTo>
                        <a:pt x="161" y="93"/>
                      </a:lnTo>
                      <a:lnTo>
                        <a:pt x="163" y="94"/>
                      </a:lnTo>
                      <a:lnTo>
                        <a:pt x="163" y="94"/>
                      </a:lnTo>
                      <a:lnTo>
                        <a:pt x="163" y="95"/>
                      </a:lnTo>
                      <a:lnTo>
                        <a:pt x="163" y="97"/>
                      </a:lnTo>
                      <a:lnTo>
                        <a:pt x="163" y="97"/>
                      </a:lnTo>
                      <a:lnTo>
                        <a:pt x="163" y="99"/>
                      </a:lnTo>
                      <a:lnTo>
                        <a:pt x="164" y="99"/>
                      </a:lnTo>
                      <a:lnTo>
                        <a:pt x="165" y="101"/>
                      </a:lnTo>
                      <a:lnTo>
                        <a:pt x="167" y="101"/>
                      </a:lnTo>
                      <a:lnTo>
                        <a:pt x="168" y="99"/>
                      </a:lnTo>
                      <a:lnTo>
                        <a:pt x="168" y="99"/>
                      </a:lnTo>
                      <a:lnTo>
                        <a:pt x="169" y="98"/>
                      </a:lnTo>
                      <a:lnTo>
                        <a:pt x="169" y="97"/>
                      </a:lnTo>
                      <a:lnTo>
                        <a:pt x="172" y="98"/>
                      </a:lnTo>
                      <a:lnTo>
                        <a:pt x="172" y="101"/>
                      </a:lnTo>
                      <a:lnTo>
                        <a:pt x="171" y="102"/>
                      </a:lnTo>
                      <a:lnTo>
                        <a:pt x="171" y="103"/>
                      </a:lnTo>
                      <a:lnTo>
                        <a:pt x="172" y="103"/>
                      </a:lnTo>
                      <a:lnTo>
                        <a:pt x="172" y="102"/>
                      </a:lnTo>
                      <a:lnTo>
                        <a:pt x="177" y="102"/>
                      </a:lnTo>
                      <a:lnTo>
                        <a:pt x="178" y="101"/>
                      </a:lnTo>
                      <a:lnTo>
                        <a:pt x="180" y="101"/>
                      </a:lnTo>
                      <a:lnTo>
                        <a:pt x="180" y="102"/>
                      </a:lnTo>
                      <a:lnTo>
                        <a:pt x="181" y="101"/>
                      </a:lnTo>
                      <a:lnTo>
                        <a:pt x="181" y="103"/>
                      </a:lnTo>
                      <a:lnTo>
                        <a:pt x="182" y="103"/>
                      </a:lnTo>
                      <a:lnTo>
                        <a:pt x="182" y="103"/>
                      </a:lnTo>
                      <a:lnTo>
                        <a:pt x="184" y="103"/>
                      </a:lnTo>
                      <a:lnTo>
                        <a:pt x="185" y="106"/>
                      </a:lnTo>
                      <a:lnTo>
                        <a:pt x="186" y="106"/>
                      </a:lnTo>
                      <a:lnTo>
                        <a:pt x="190" y="106"/>
                      </a:lnTo>
                      <a:lnTo>
                        <a:pt x="190" y="107"/>
                      </a:lnTo>
                      <a:lnTo>
                        <a:pt x="190" y="107"/>
                      </a:lnTo>
                      <a:lnTo>
                        <a:pt x="193" y="107"/>
                      </a:lnTo>
                      <a:lnTo>
                        <a:pt x="193" y="107"/>
                      </a:lnTo>
                      <a:lnTo>
                        <a:pt x="193" y="106"/>
                      </a:lnTo>
                      <a:lnTo>
                        <a:pt x="193" y="106"/>
                      </a:lnTo>
                      <a:lnTo>
                        <a:pt x="194" y="107"/>
                      </a:lnTo>
                      <a:lnTo>
                        <a:pt x="195" y="108"/>
                      </a:lnTo>
                      <a:lnTo>
                        <a:pt x="197" y="110"/>
                      </a:lnTo>
                      <a:lnTo>
                        <a:pt x="199" y="107"/>
                      </a:lnTo>
                      <a:lnTo>
                        <a:pt x="199" y="107"/>
                      </a:lnTo>
                      <a:lnTo>
                        <a:pt x="203" y="106"/>
                      </a:lnTo>
                      <a:lnTo>
                        <a:pt x="203" y="106"/>
                      </a:lnTo>
                      <a:lnTo>
                        <a:pt x="205" y="106"/>
                      </a:lnTo>
                      <a:lnTo>
                        <a:pt x="205" y="104"/>
                      </a:lnTo>
                      <a:lnTo>
                        <a:pt x="207" y="104"/>
                      </a:lnTo>
                      <a:lnTo>
                        <a:pt x="208" y="104"/>
                      </a:lnTo>
                      <a:lnTo>
                        <a:pt x="210" y="106"/>
                      </a:lnTo>
                      <a:lnTo>
                        <a:pt x="210" y="107"/>
                      </a:lnTo>
                      <a:lnTo>
                        <a:pt x="216" y="107"/>
                      </a:lnTo>
                      <a:lnTo>
                        <a:pt x="216" y="107"/>
                      </a:lnTo>
                      <a:lnTo>
                        <a:pt x="219" y="107"/>
                      </a:lnTo>
                      <a:lnTo>
                        <a:pt x="219" y="108"/>
                      </a:lnTo>
                      <a:lnTo>
                        <a:pt x="220" y="108"/>
                      </a:lnTo>
                      <a:lnTo>
                        <a:pt x="220" y="108"/>
                      </a:lnTo>
                      <a:lnTo>
                        <a:pt x="220" y="107"/>
                      </a:lnTo>
                      <a:lnTo>
                        <a:pt x="222" y="107"/>
                      </a:lnTo>
                      <a:lnTo>
                        <a:pt x="222" y="107"/>
                      </a:lnTo>
                      <a:lnTo>
                        <a:pt x="222" y="106"/>
                      </a:lnTo>
                      <a:lnTo>
                        <a:pt x="223" y="106"/>
                      </a:lnTo>
                      <a:lnTo>
                        <a:pt x="224" y="106"/>
                      </a:lnTo>
                      <a:lnTo>
                        <a:pt x="224" y="106"/>
                      </a:lnTo>
                      <a:lnTo>
                        <a:pt x="225" y="106"/>
                      </a:lnTo>
                      <a:lnTo>
                        <a:pt x="225" y="106"/>
                      </a:lnTo>
                      <a:lnTo>
                        <a:pt x="225" y="106"/>
                      </a:lnTo>
                      <a:lnTo>
                        <a:pt x="224" y="102"/>
                      </a:lnTo>
                      <a:lnTo>
                        <a:pt x="224" y="97"/>
                      </a:lnTo>
                      <a:lnTo>
                        <a:pt x="225" y="97"/>
                      </a:lnTo>
                      <a:lnTo>
                        <a:pt x="225" y="95"/>
                      </a:lnTo>
                      <a:lnTo>
                        <a:pt x="225" y="95"/>
                      </a:lnTo>
                      <a:lnTo>
                        <a:pt x="225" y="95"/>
                      </a:lnTo>
                      <a:lnTo>
                        <a:pt x="225" y="94"/>
                      </a:lnTo>
                      <a:lnTo>
                        <a:pt x="228" y="95"/>
                      </a:lnTo>
                      <a:lnTo>
                        <a:pt x="231" y="97"/>
                      </a:lnTo>
                      <a:lnTo>
                        <a:pt x="233" y="97"/>
                      </a:lnTo>
                      <a:lnTo>
                        <a:pt x="233" y="99"/>
                      </a:lnTo>
                      <a:lnTo>
                        <a:pt x="235" y="99"/>
                      </a:lnTo>
                      <a:lnTo>
                        <a:pt x="235" y="101"/>
                      </a:lnTo>
                      <a:lnTo>
                        <a:pt x="237" y="101"/>
                      </a:lnTo>
                      <a:lnTo>
                        <a:pt x="239" y="99"/>
                      </a:lnTo>
                      <a:lnTo>
                        <a:pt x="239" y="99"/>
                      </a:lnTo>
                      <a:lnTo>
                        <a:pt x="239" y="98"/>
                      </a:lnTo>
                      <a:lnTo>
                        <a:pt x="240" y="98"/>
                      </a:lnTo>
                      <a:lnTo>
                        <a:pt x="240" y="98"/>
                      </a:lnTo>
                      <a:lnTo>
                        <a:pt x="240" y="98"/>
                      </a:lnTo>
                      <a:lnTo>
                        <a:pt x="240" y="101"/>
                      </a:lnTo>
                      <a:lnTo>
                        <a:pt x="240" y="101"/>
                      </a:lnTo>
                      <a:lnTo>
                        <a:pt x="240" y="102"/>
                      </a:lnTo>
                      <a:lnTo>
                        <a:pt x="239" y="102"/>
                      </a:lnTo>
                      <a:lnTo>
                        <a:pt x="239" y="103"/>
                      </a:lnTo>
                      <a:lnTo>
                        <a:pt x="240" y="103"/>
                      </a:lnTo>
                      <a:lnTo>
                        <a:pt x="240" y="103"/>
                      </a:lnTo>
                      <a:lnTo>
                        <a:pt x="240" y="102"/>
                      </a:lnTo>
                      <a:lnTo>
                        <a:pt x="241" y="102"/>
                      </a:lnTo>
                      <a:lnTo>
                        <a:pt x="241" y="102"/>
                      </a:lnTo>
                      <a:lnTo>
                        <a:pt x="241" y="102"/>
                      </a:lnTo>
                      <a:lnTo>
                        <a:pt x="241" y="102"/>
                      </a:lnTo>
                      <a:lnTo>
                        <a:pt x="243" y="101"/>
                      </a:lnTo>
                      <a:lnTo>
                        <a:pt x="243" y="104"/>
                      </a:lnTo>
                      <a:lnTo>
                        <a:pt x="241" y="104"/>
                      </a:lnTo>
                      <a:lnTo>
                        <a:pt x="241" y="108"/>
                      </a:lnTo>
                      <a:lnTo>
                        <a:pt x="240" y="108"/>
                      </a:lnTo>
                      <a:lnTo>
                        <a:pt x="240" y="110"/>
                      </a:lnTo>
                      <a:lnTo>
                        <a:pt x="239" y="110"/>
                      </a:lnTo>
                      <a:lnTo>
                        <a:pt x="239" y="111"/>
                      </a:lnTo>
                      <a:lnTo>
                        <a:pt x="240" y="111"/>
                      </a:lnTo>
                      <a:lnTo>
                        <a:pt x="240" y="111"/>
                      </a:lnTo>
                      <a:lnTo>
                        <a:pt x="241" y="114"/>
                      </a:lnTo>
                      <a:lnTo>
                        <a:pt x="243" y="115"/>
                      </a:lnTo>
                      <a:lnTo>
                        <a:pt x="244" y="115"/>
                      </a:lnTo>
                      <a:lnTo>
                        <a:pt x="246" y="116"/>
                      </a:lnTo>
                      <a:lnTo>
                        <a:pt x="245" y="118"/>
                      </a:lnTo>
                      <a:lnTo>
                        <a:pt x="246" y="118"/>
                      </a:lnTo>
                      <a:lnTo>
                        <a:pt x="246" y="118"/>
                      </a:lnTo>
                      <a:lnTo>
                        <a:pt x="250" y="119"/>
                      </a:lnTo>
                      <a:lnTo>
                        <a:pt x="250" y="120"/>
                      </a:lnTo>
                      <a:lnTo>
                        <a:pt x="252" y="120"/>
                      </a:lnTo>
                      <a:lnTo>
                        <a:pt x="253" y="120"/>
                      </a:lnTo>
                      <a:lnTo>
                        <a:pt x="254" y="119"/>
                      </a:lnTo>
                      <a:lnTo>
                        <a:pt x="254" y="118"/>
                      </a:lnTo>
                      <a:lnTo>
                        <a:pt x="250" y="118"/>
                      </a:lnTo>
                      <a:lnTo>
                        <a:pt x="250" y="116"/>
                      </a:lnTo>
                      <a:lnTo>
                        <a:pt x="250" y="115"/>
                      </a:lnTo>
                      <a:lnTo>
                        <a:pt x="250" y="115"/>
                      </a:lnTo>
                      <a:lnTo>
                        <a:pt x="250" y="114"/>
                      </a:lnTo>
                      <a:lnTo>
                        <a:pt x="250" y="114"/>
                      </a:lnTo>
                      <a:lnTo>
                        <a:pt x="249" y="112"/>
                      </a:lnTo>
                      <a:lnTo>
                        <a:pt x="249" y="112"/>
                      </a:lnTo>
                      <a:lnTo>
                        <a:pt x="248" y="112"/>
                      </a:lnTo>
                      <a:lnTo>
                        <a:pt x="248" y="111"/>
                      </a:lnTo>
                      <a:lnTo>
                        <a:pt x="249" y="110"/>
                      </a:lnTo>
                      <a:lnTo>
                        <a:pt x="250" y="110"/>
                      </a:lnTo>
                      <a:lnTo>
                        <a:pt x="250" y="107"/>
                      </a:lnTo>
                      <a:lnTo>
                        <a:pt x="252" y="107"/>
                      </a:lnTo>
                      <a:lnTo>
                        <a:pt x="252" y="106"/>
                      </a:lnTo>
                      <a:lnTo>
                        <a:pt x="252" y="106"/>
                      </a:lnTo>
                      <a:lnTo>
                        <a:pt x="252" y="103"/>
                      </a:lnTo>
                      <a:lnTo>
                        <a:pt x="254" y="103"/>
                      </a:lnTo>
                      <a:lnTo>
                        <a:pt x="256" y="104"/>
                      </a:lnTo>
                      <a:lnTo>
                        <a:pt x="256" y="103"/>
                      </a:lnTo>
                      <a:lnTo>
                        <a:pt x="257" y="103"/>
                      </a:lnTo>
                      <a:lnTo>
                        <a:pt x="257" y="103"/>
                      </a:lnTo>
                      <a:lnTo>
                        <a:pt x="257" y="102"/>
                      </a:lnTo>
                      <a:lnTo>
                        <a:pt x="257" y="102"/>
                      </a:lnTo>
                      <a:lnTo>
                        <a:pt x="258" y="102"/>
                      </a:lnTo>
                      <a:lnTo>
                        <a:pt x="258" y="101"/>
                      </a:lnTo>
                      <a:lnTo>
                        <a:pt x="261" y="98"/>
                      </a:lnTo>
                      <a:lnTo>
                        <a:pt x="261" y="97"/>
                      </a:lnTo>
                      <a:lnTo>
                        <a:pt x="263" y="97"/>
                      </a:lnTo>
                      <a:lnTo>
                        <a:pt x="263" y="97"/>
                      </a:lnTo>
                      <a:lnTo>
                        <a:pt x="266" y="97"/>
                      </a:lnTo>
                      <a:lnTo>
                        <a:pt x="267" y="95"/>
                      </a:lnTo>
                      <a:lnTo>
                        <a:pt x="269" y="95"/>
                      </a:lnTo>
                      <a:lnTo>
                        <a:pt x="269" y="95"/>
                      </a:lnTo>
                      <a:lnTo>
                        <a:pt x="269" y="95"/>
                      </a:lnTo>
                      <a:lnTo>
                        <a:pt x="270" y="94"/>
                      </a:lnTo>
                      <a:lnTo>
                        <a:pt x="270" y="93"/>
                      </a:lnTo>
                      <a:lnTo>
                        <a:pt x="269" y="93"/>
                      </a:lnTo>
                      <a:lnTo>
                        <a:pt x="269" y="91"/>
                      </a:lnTo>
                      <a:lnTo>
                        <a:pt x="270" y="91"/>
                      </a:lnTo>
                      <a:lnTo>
                        <a:pt x="270" y="91"/>
                      </a:lnTo>
                      <a:lnTo>
                        <a:pt x="270" y="90"/>
                      </a:lnTo>
                      <a:lnTo>
                        <a:pt x="269" y="90"/>
                      </a:lnTo>
                      <a:lnTo>
                        <a:pt x="267" y="91"/>
                      </a:lnTo>
                      <a:lnTo>
                        <a:pt x="265" y="93"/>
                      </a:lnTo>
                      <a:lnTo>
                        <a:pt x="262" y="93"/>
                      </a:lnTo>
                      <a:lnTo>
                        <a:pt x="262" y="93"/>
                      </a:lnTo>
                      <a:lnTo>
                        <a:pt x="262" y="90"/>
                      </a:lnTo>
                      <a:lnTo>
                        <a:pt x="262" y="89"/>
                      </a:lnTo>
                      <a:lnTo>
                        <a:pt x="263" y="89"/>
                      </a:lnTo>
                      <a:lnTo>
                        <a:pt x="263" y="87"/>
                      </a:lnTo>
                      <a:lnTo>
                        <a:pt x="262" y="86"/>
                      </a:lnTo>
                      <a:lnTo>
                        <a:pt x="262" y="84"/>
                      </a:lnTo>
                      <a:lnTo>
                        <a:pt x="263" y="82"/>
                      </a:lnTo>
                      <a:lnTo>
                        <a:pt x="265" y="81"/>
                      </a:lnTo>
                      <a:lnTo>
                        <a:pt x="267" y="82"/>
                      </a:lnTo>
                      <a:lnTo>
                        <a:pt x="267" y="82"/>
                      </a:lnTo>
                      <a:lnTo>
                        <a:pt x="267" y="82"/>
                      </a:lnTo>
                      <a:lnTo>
                        <a:pt x="269" y="82"/>
                      </a:lnTo>
                      <a:lnTo>
                        <a:pt x="270" y="82"/>
                      </a:lnTo>
                      <a:lnTo>
                        <a:pt x="270" y="82"/>
                      </a:lnTo>
                      <a:lnTo>
                        <a:pt x="271" y="82"/>
                      </a:lnTo>
                      <a:lnTo>
                        <a:pt x="273" y="82"/>
                      </a:lnTo>
                      <a:lnTo>
                        <a:pt x="273" y="82"/>
                      </a:lnTo>
                      <a:lnTo>
                        <a:pt x="271" y="82"/>
                      </a:lnTo>
                      <a:lnTo>
                        <a:pt x="271" y="77"/>
                      </a:lnTo>
                      <a:lnTo>
                        <a:pt x="273" y="76"/>
                      </a:lnTo>
                      <a:lnTo>
                        <a:pt x="273" y="76"/>
                      </a:lnTo>
                      <a:lnTo>
                        <a:pt x="274" y="74"/>
                      </a:lnTo>
                      <a:lnTo>
                        <a:pt x="278" y="74"/>
                      </a:lnTo>
                      <a:lnTo>
                        <a:pt x="278" y="74"/>
                      </a:lnTo>
                      <a:lnTo>
                        <a:pt x="278" y="73"/>
                      </a:lnTo>
                      <a:lnTo>
                        <a:pt x="277" y="73"/>
                      </a:lnTo>
                      <a:lnTo>
                        <a:pt x="275" y="73"/>
                      </a:lnTo>
                      <a:lnTo>
                        <a:pt x="275" y="73"/>
                      </a:lnTo>
                      <a:lnTo>
                        <a:pt x="273" y="74"/>
                      </a:lnTo>
                      <a:lnTo>
                        <a:pt x="273" y="74"/>
                      </a:lnTo>
                      <a:lnTo>
                        <a:pt x="271" y="74"/>
                      </a:lnTo>
                      <a:lnTo>
                        <a:pt x="271" y="76"/>
                      </a:lnTo>
                      <a:lnTo>
                        <a:pt x="270" y="76"/>
                      </a:lnTo>
                      <a:lnTo>
                        <a:pt x="269" y="77"/>
                      </a:lnTo>
                      <a:lnTo>
                        <a:pt x="266" y="77"/>
                      </a:lnTo>
                      <a:lnTo>
                        <a:pt x="266" y="78"/>
                      </a:lnTo>
                      <a:lnTo>
                        <a:pt x="263" y="78"/>
                      </a:lnTo>
                      <a:lnTo>
                        <a:pt x="262" y="76"/>
                      </a:lnTo>
                      <a:lnTo>
                        <a:pt x="262" y="76"/>
                      </a:lnTo>
                      <a:lnTo>
                        <a:pt x="262" y="74"/>
                      </a:lnTo>
                      <a:lnTo>
                        <a:pt x="261" y="74"/>
                      </a:lnTo>
                      <a:lnTo>
                        <a:pt x="258" y="70"/>
                      </a:lnTo>
                      <a:lnTo>
                        <a:pt x="257" y="70"/>
                      </a:lnTo>
                      <a:lnTo>
                        <a:pt x="257" y="70"/>
                      </a:lnTo>
                      <a:lnTo>
                        <a:pt x="254" y="70"/>
                      </a:lnTo>
                      <a:lnTo>
                        <a:pt x="253" y="69"/>
                      </a:lnTo>
                      <a:lnTo>
                        <a:pt x="253" y="70"/>
                      </a:lnTo>
                      <a:lnTo>
                        <a:pt x="253" y="70"/>
                      </a:lnTo>
                      <a:lnTo>
                        <a:pt x="253" y="76"/>
                      </a:lnTo>
                      <a:lnTo>
                        <a:pt x="252" y="76"/>
                      </a:lnTo>
                      <a:lnTo>
                        <a:pt x="252" y="73"/>
                      </a:lnTo>
                      <a:lnTo>
                        <a:pt x="250" y="73"/>
                      </a:lnTo>
                      <a:lnTo>
                        <a:pt x="250" y="74"/>
                      </a:lnTo>
                      <a:lnTo>
                        <a:pt x="249" y="76"/>
                      </a:lnTo>
                      <a:lnTo>
                        <a:pt x="248" y="76"/>
                      </a:lnTo>
                      <a:lnTo>
                        <a:pt x="248" y="73"/>
                      </a:lnTo>
                      <a:lnTo>
                        <a:pt x="249" y="72"/>
                      </a:lnTo>
                      <a:lnTo>
                        <a:pt x="250" y="70"/>
                      </a:lnTo>
                      <a:lnTo>
                        <a:pt x="250" y="69"/>
                      </a:lnTo>
                      <a:lnTo>
                        <a:pt x="250" y="69"/>
                      </a:lnTo>
                      <a:lnTo>
                        <a:pt x="250" y="69"/>
                      </a:lnTo>
                      <a:lnTo>
                        <a:pt x="250" y="68"/>
                      </a:lnTo>
                      <a:lnTo>
                        <a:pt x="248" y="68"/>
                      </a:lnTo>
                      <a:lnTo>
                        <a:pt x="248" y="68"/>
                      </a:lnTo>
                      <a:lnTo>
                        <a:pt x="246" y="66"/>
                      </a:lnTo>
                      <a:lnTo>
                        <a:pt x="244" y="66"/>
                      </a:lnTo>
                      <a:lnTo>
                        <a:pt x="245" y="64"/>
                      </a:lnTo>
                      <a:lnTo>
                        <a:pt x="244" y="64"/>
                      </a:lnTo>
                      <a:lnTo>
                        <a:pt x="244" y="61"/>
                      </a:lnTo>
                      <a:lnTo>
                        <a:pt x="249" y="61"/>
                      </a:lnTo>
                      <a:lnTo>
                        <a:pt x="249" y="60"/>
                      </a:lnTo>
                      <a:lnTo>
                        <a:pt x="246" y="59"/>
                      </a:lnTo>
                      <a:lnTo>
                        <a:pt x="246" y="57"/>
                      </a:lnTo>
                      <a:lnTo>
                        <a:pt x="246" y="55"/>
                      </a:lnTo>
                      <a:lnTo>
                        <a:pt x="246" y="53"/>
                      </a:lnTo>
                      <a:lnTo>
                        <a:pt x="246" y="53"/>
                      </a:lnTo>
                      <a:lnTo>
                        <a:pt x="248" y="52"/>
                      </a:lnTo>
                      <a:lnTo>
                        <a:pt x="246" y="52"/>
                      </a:lnTo>
                      <a:lnTo>
                        <a:pt x="246" y="51"/>
                      </a:lnTo>
                      <a:lnTo>
                        <a:pt x="248" y="49"/>
                      </a:lnTo>
                      <a:lnTo>
                        <a:pt x="249" y="49"/>
                      </a:lnTo>
                      <a:lnTo>
                        <a:pt x="249" y="47"/>
                      </a:lnTo>
                      <a:lnTo>
                        <a:pt x="252" y="47"/>
                      </a:lnTo>
                      <a:lnTo>
                        <a:pt x="253" y="48"/>
                      </a:lnTo>
                      <a:lnTo>
                        <a:pt x="256" y="48"/>
                      </a:lnTo>
                      <a:lnTo>
                        <a:pt x="256" y="47"/>
                      </a:lnTo>
                      <a:lnTo>
                        <a:pt x="254" y="46"/>
                      </a:lnTo>
                      <a:lnTo>
                        <a:pt x="253" y="44"/>
                      </a:lnTo>
                      <a:lnTo>
                        <a:pt x="250" y="44"/>
                      </a:lnTo>
                      <a:lnTo>
                        <a:pt x="250" y="43"/>
                      </a:lnTo>
                      <a:lnTo>
                        <a:pt x="252" y="43"/>
                      </a:lnTo>
                      <a:lnTo>
                        <a:pt x="253" y="40"/>
                      </a:lnTo>
                      <a:lnTo>
                        <a:pt x="257" y="40"/>
                      </a:lnTo>
                      <a:lnTo>
                        <a:pt x="257" y="36"/>
                      </a:lnTo>
                      <a:lnTo>
                        <a:pt x="257" y="36"/>
                      </a:lnTo>
                      <a:lnTo>
                        <a:pt x="257" y="36"/>
                      </a:lnTo>
                      <a:lnTo>
                        <a:pt x="257" y="35"/>
                      </a:lnTo>
                      <a:lnTo>
                        <a:pt x="257" y="35"/>
                      </a:lnTo>
                      <a:lnTo>
                        <a:pt x="257" y="34"/>
                      </a:lnTo>
                      <a:lnTo>
                        <a:pt x="257" y="34"/>
                      </a:lnTo>
                      <a:lnTo>
                        <a:pt x="257" y="32"/>
                      </a:lnTo>
                      <a:lnTo>
                        <a:pt x="257" y="32"/>
                      </a:lnTo>
                      <a:lnTo>
                        <a:pt x="257" y="32"/>
                      </a:lnTo>
                      <a:lnTo>
                        <a:pt x="257" y="30"/>
                      </a:lnTo>
                      <a:lnTo>
                        <a:pt x="254" y="29"/>
                      </a:lnTo>
                      <a:lnTo>
                        <a:pt x="253" y="26"/>
                      </a:lnTo>
                      <a:lnTo>
                        <a:pt x="254" y="26"/>
                      </a:lnTo>
                      <a:lnTo>
                        <a:pt x="256" y="26"/>
                      </a:lnTo>
                      <a:lnTo>
                        <a:pt x="256" y="26"/>
                      </a:lnTo>
                      <a:lnTo>
                        <a:pt x="256" y="26"/>
                      </a:lnTo>
                      <a:lnTo>
                        <a:pt x="256" y="26"/>
                      </a:lnTo>
                      <a:lnTo>
                        <a:pt x="256" y="26"/>
                      </a:lnTo>
                      <a:lnTo>
                        <a:pt x="256" y="22"/>
                      </a:lnTo>
                      <a:lnTo>
                        <a:pt x="254" y="22"/>
                      </a:lnTo>
                      <a:lnTo>
                        <a:pt x="254" y="21"/>
                      </a:lnTo>
                      <a:lnTo>
                        <a:pt x="253" y="19"/>
                      </a:lnTo>
                      <a:lnTo>
                        <a:pt x="253" y="19"/>
                      </a:lnTo>
                      <a:lnTo>
                        <a:pt x="253" y="18"/>
                      </a:lnTo>
                      <a:lnTo>
                        <a:pt x="253" y="18"/>
                      </a:lnTo>
                      <a:lnTo>
                        <a:pt x="253" y="17"/>
                      </a:lnTo>
                      <a:lnTo>
                        <a:pt x="253" y="17"/>
                      </a:lnTo>
                      <a:lnTo>
                        <a:pt x="253" y="15"/>
                      </a:lnTo>
                      <a:lnTo>
                        <a:pt x="252" y="15"/>
                      </a:lnTo>
                      <a:lnTo>
                        <a:pt x="252" y="13"/>
                      </a:lnTo>
                      <a:lnTo>
                        <a:pt x="252" y="13"/>
                      </a:lnTo>
                      <a:lnTo>
                        <a:pt x="252" y="13"/>
                      </a:lnTo>
                      <a:lnTo>
                        <a:pt x="252" y="13"/>
                      </a:lnTo>
                      <a:lnTo>
                        <a:pt x="252" y="13"/>
                      </a:lnTo>
                      <a:lnTo>
                        <a:pt x="252" y="12"/>
                      </a:lnTo>
                      <a:lnTo>
                        <a:pt x="250" y="12"/>
                      </a:lnTo>
                      <a:lnTo>
                        <a:pt x="250" y="8"/>
                      </a:lnTo>
                      <a:lnTo>
                        <a:pt x="254" y="9"/>
                      </a:lnTo>
                      <a:lnTo>
                        <a:pt x="254" y="6"/>
                      </a:lnTo>
                      <a:lnTo>
                        <a:pt x="253" y="5"/>
                      </a:lnTo>
                      <a:lnTo>
                        <a:pt x="253" y="4"/>
                      </a:lnTo>
                      <a:lnTo>
                        <a:pt x="262" y="2"/>
                      </a:lnTo>
                      <a:lnTo>
                        <a:pt x="263" y="5"/>
                      </a:lnTo>
                      <a:lnTo>
                        <a:pt x="263" y="4"/>
                      </a:lnTo>
                      <a:lnTo>
                        <a:pt x="265" y="2"/>
                      </a:lnTo>
                      <a:lnTo>
                        <a:pt x="2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1">
                  <a:extLst>
                    <a:ext uri="{FF2B5EF4-FFF2-40B4-BE49-F238E27FC236}">
                      <a16:creationId xmlns="" xmlns:a16="http://schemas.microsoft.com/office/drawing/2014/main" id="{98DFB8B4-2EF7-4C06-8B0B-3DB9409331D0}"/>
                    </a:ext>
                  </a:extLst>
                </p:cNvPr>
                <p:cNvSpPr>
                  <a:spLocks noEditPoints="1"/>
                </p:cNvSpPr>
                <p:nvPr/>
              </p:nvSpPr>
              <p:spPr bwMode="auto">
                <a:xfrm>
                  <a:off x="5642008" y="2026021"/>
                  <a:ext cx="1897867" cy="1420813"/>
                </a:xfrm>
                <a:custGeom>
                  <a:avLst/>
                  <a:gdLst>
                    <a:gd name="T0" fmla="*/ 421 w 1191"/>
                    <a:gd name="T1" fmla="*/ 655 h 895"/>
                    <a:gd name="T2" fmla="*/ 408 w 1191"/>
                    <a:gd name="T3" fmla="*/ 604 h 895"/>
                    <a:gd name="T4" fmla="*/ 386 w 1191"/>
                    <a:gd name="T5" fmla="*/ 609 h 895"/>
                    <a:gd name="T6" fmla="*/ 378 w 1191"/>
                    <a:gd name="T7" fmla="*/ 570 h 895"/>
                    <a:gd name="T8" fmla="*/ 402 w 1191"/>
                    <a:gd name="T9" fmla="*/ 524 h 895"/>
                    <a:gd name="T10" fmla="*/ 413 w 1191"/>
                    <a:gd name="T11" fmla="*/ 557 h 895"/>
                    <a:gd name="T12" fmla="*/ 416 w 1191"/>
                    <a:gd name="T13" fmla="*/ 525 h 895"/>
                    <a:gd name="T14" fmla="*/ 434 w 1191"/>
                    <a:gd name="T15" fmla="*/ 481 h 895"/>
                    <a:gd name="T16" fmla="*/ 540 w 1191"/>
                    <a:gd name="T17" fmla="*/ 478 h 895"/>
                    <a:gd name="T18" fmla="*/ 492 w 1191"/>
                    <a:gd name="T19" fmla="*/ 528 h 895"/>
                    <a:gd name="T20" fmla="*/ 460 w 1191"/>
                    <a:gd name="T21" fmla="*/ 592 h 895"/>
                    <a:gd name="T22" fmla="*/ 475 w 1191"/>
                    <a:gd name="T23" fmla="*/ 673 h 895"/>
                    <a:gd name="T24" fmla="*/ 432 w 1191"/>
                    <a:gd name="T25" fmla="*/ 722 h 895"/>
                    <a:gd name="T26" fmla="*/ 419 w 1191"/>
                    <a:gd name="T27" fmla="*/ 789 h 895"/>
                    <a:gd name="T28" fmla="*/ 383 w 1191"/>
                    <a:gd name="T29" fmla="*/ 849 h 895"/>
                    <a:gd name="T30" fmla="*/ 326 w 1191"/>
                    <a:gd name="T31" fmla="*/ 887 h 895"/>
                    <a:gd name="T32" fmla="*/ 272 w 1191"/>
                    <a:gd name="T33" fmla="*/ 891 h 895"/>
                    <a:gd name="T34" fmla="*/ 256 w 1191"/>
                    <a:gd name="T35" fmla="*/ 823 h 895"/>
                    <a:gd name="T36" fmla="*/ 242 w 1191"/>
                    <a:gd name="T37" fmla="*/ 765 h 895"/>
                    <a:gd name="T38" fmla="*/ 217 w 1191"/>
                    <a:gd name="T39" fmla="*/ 700 h 895"/>
                    <a:gd name="T40" fmla="*/ 230 w 1191"/>
                    <a:gd name="T41" fmla="*/ 616 h 895"/>
                    <a:gd name="T42" fmla="*/ 208 w 1191"/>
                    <a:gd name="T43" fmla="*/ 559 h 895"/>
                    <a:gd name="T44" fmla="*/ 199 w 1191"/>
                    <a:gd name="T45" fmla="*/ 503 h 895"/>
                    <a:gd name="T46" fmla="*/ 179 w 1191"/>
                    <a:gd name="T47" fmla="*/ 476 h 895"/>
                    <a:gd name="T48" fmla="*/ 140 w 1191"/>
                    <a:gd name="T49" fmla="*/ 453 h 895"/>
                    <a:gd name="T50" fmla="*/ 98 w 1191"/>
                    <a:gd name="T51" fmla="*/ 466 h 895"/>
                    <a:gd name="T52" fmla="*/ 2 w 1191"/>
                    <a:gd name="T53" fmla="*/ 448 h 895"/>
                    <a:gd name="T54" fmla="*/ 646 w 1191"/>
                    <a:gd name="T55" fmla="*/ 285 h 895"/>
                    <a:gd name="T56" fmla="*/ 606 w 1191"/>
                    <a:gd name="T57" fmla="*/ 338 h 895"/>
                    <a:gd name="T58" fmla="*/ 595 w 1191"/>
                    <a:gd name="T59" fmla="*/ 262 h 895"/>
                    <a:gd name="T60" fmla="*/ 1187 w 1191"/>
                    <a:gd name="T61" fmla="*/ 192 h 895"/>
                    <a:gd name="T62" fmla="*/ 807 w 1191"/>
                    <a:gd name="T63" fmla="*/ 52 h 895"/>
                    <a:gd name="T64" fmla="*/ 633 w 1191"/>
                    <a:gd name="T65" fmla="*/ 41 h 895"/>
                    <a:gd name="T66" fmla="*/ 662 w 1191"/>
                    <a:gd name="T67" fmla="*/ 37 h 895"/>
                    <a:gd name="T68" fmla="*/ 797 w 1191"/>
                    <a:gd name="T69" fmla="*/ 0 h 895"/>
                    <a:gd name="T70" fmla="*/ 775 w 1191"/>
                    <a:gd name="T71" fmla="*/ 17 h 895"/>
                    <a:gd name="T72" fmla="*/ 823 w 1191"/>
                    <a:gd name="T73" fmla="*/ 2 h 895"/>
                    <a:gd name="T74" fmla="*/ 1191 w 1191"/>
                    <a:gd name="T75" fmla="*/ 114 h 895"/>
                    <a:gd name="T76" fmla="*/ 1190 w 1191"/>
                    <a:gd name="T77" fmla="*/ 228 h 895"/>
                    <a:gd name="T78" fmla="*/ 1165 w 1191"/>
                    <a:gd name="T79" fmla="*/ 268 h 895"/>
                    <a:gd name="T80" fmla="*/ 1114 w 1191"/>
                    <a:gd name="T81" fmla="*/ 292 h 895"/>
                    <a:gd name="T82" fmla="*/ 1082 w 1191"/>
                    <a:gd name="T83" fmla="*/ 296 h 895"/>
                    <a:gd name="T84" fmla="*/ 1069 w 1191"/>
                    <a:gd name="T85" fmla="*/ 346 h 895"/>
                    <a:gd name="T86" fmla="*/ 1084 w 1191"/>
                    <a:gd name="T87" fmla="*/ 408 h 895"/>
                    <a:gd name="T88" fmla="*/ 1053 w 1191"/>
                    <a:gd name="T89" fmla="*/ 419 h 895"/>
                    <a:gd name="T90" fmla="*/ 1021 w 1191"/>
                    <a:gd name="T91" fmla="*/ 392 h 895"/>
                    <a:gd name="T92" fmla="*/ 1013 w 1191"/>
                    <a:gd name="T93" fmla="*/ 448 h 895"/>
                    <a:gd name="T94" fmla="*/ 988 w 1191"/>
                    <a:gd name="T95" fmla="*/ 374 h 895"/>
                    <a:gd name="T96" fmla="*/ 954 w 1191"/>
                    <a:gd name="T97" fmla="*/ 355 h 895"/>
                    <a:gd name="T98" fmla="*/ 936 w 1191"/>
                    <a:gd name="T99" fmla="*/ 304 h 895"/>
                    <a:gd name="T100" fmla="*/ 899 w 1191"/>
                    <a:gd name="T101" fmla="*/ 296 h 895"/>
                    <a:gd name="T102" fmla="*/ 847 w 1191"/>
                    <a:gd name="T103" fmla="*/ 342 h 895"/>
                    <a:gd name="T104" fmla="*/ 822 w 1191"/>
                    <a:gd name="T105" fmla="*/ 414 h 895"/>
                    <a:gd name="T106" fmla="*/ 792 w 1191"/>
                    <a:gd name="T107" fmla="*/ 421 h 895"/>
                    <a:gd name="T108" fmla="*/ 768 w 1191"/>
                    <a:gd name="T109" fmla="*/ 358 h 895"/>
                    <a:gd name="T110" fmla="*/ 763 w 1191"/>
                    <a:gd name="T111" fmla="*/ 302 h 895"/>
                    <a:gd name="T112" fmla="*/ 744 w 1191"/>
                    <a:gd name="T113" fmla="*/ 279 h 895"/>
                    <a:gd name="T114" fmla="*/ 693 w 1191"/>
                    <a:gd name="T115" fmla="*/ 253 h 895"/>
                    <a:gd name="T116" fmla="*/ 619 w 1191"/>
                    <a:gd name="T117" fmla="*/ 236 h 895"/>
                    <a:gd name="T118" fmla="*/ 582 w 1191"/>
                    <a:gd name="T119" fmla="*/ 125 h 895"/>
                    <a:gd name="T120" fmla="*/ 586 w 1191"/>
                    <a:gd name="T121" fmla="*/ 75 h 895"/>
                    <a:gd name="T122" fmla="*/ 572 w 1191"/>
                    <a:gd name="T123" fmla="*/ 50 h 895"/>
                    <a:gd name="T124" fmla="*/ 586 w 1191"/>
                    <a:gd name="T125" fmla="*/ 36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1" h="895">
                      <a:moveTo>
                        <a:pt x="242" y="731"/>
                      </a:moveTo>
                      <a:lnTo>
                        <a:pt x="242" y="732"/>
                      </a:lnTo>
                      <a:lnTo>
                        <a:pt x="242" y="732"/>
                      </a:lnTo>
                      <a:lnTo>
                        <a:pt x="240" y="732"/>
                      </a:lnTo>
                      <a:lnTo>
                        <a:pt x="242" y="734"/>
                      </a:lnTo>
                      <a:lnTo>
                        <a:pt x="243" y="734"/>
                      </a:lnTo>
                      <a:lnTo>
                        <a:pt x="243" y="731"/>
                      </a:lnTo>
                      <a:lnTo>
                        <a:pt x="242" y="731"/>
                      </a:lnTo>
                      <a:close/>
                      <a:moveTo>
                        <a:pt x="416" y="624"/>
                      </a:moveTo>
                      <a:lnTo>
                        <a:pt x="416" y="629"/>
                      </a:lnTo>
                      <a:lnTo>
                        <a:pt x="417" y="629"/>
                      </a:lnTo>
                      <a:lnTo>
                        <a:pt x="417" y="639"/>
                      </a:lnTo>
                      <a:lnTo>
                        <a:pt x="417" y="639"/>
                      </a:lnTo>
                      <a:lnTo>
                        <a:pt x="417" y="643"/>
                      </a:lnTo>
                      <a:lnTo>
                        <a:pt x="416" y="643"/>
                      </a:lnTo>
                      <a:lnTo>
                        <a:pt x="416" y="646"/>
                      </a:lnTo>
                      <a:lnTo>
                        <a:pt x="416" y="646"/>
                      </a:lnTo>
                      <a:lnTo>
                        <a:pt x="415" y="647"/>
                      </a:lnTo>
                      <a:lnTo>
                        <a:pt x="415" y="648"/>
                      </a:lnTo>
                      <a:lnTo>
                        <a:pt x="416" y="650"/>
                      </a:lnTo>
                      <a:lnTo>
                        <a:pt x="417" y="650"/>
                      </a:lnTo>
                      <a:lnTo>
                        <a:pt x="417" y="651"/>
                      </a:lnTo>
                      <a:lnTo>
                        <a:pt x="416" y="654"/>
                      </a:lnTo>
                      <a:lnTo>
                        <a:pt x="417" y="655"/>
                      </a:lnTo>
                      <a:lnTo>
                        <a:pt x="417" y="656"/>
                      </a:lnTo>
                      <a:lnTo>
                        <a:pt x="417" y="656"/>
                      </a:lnTo>
                      <a:lnTo>
                        <a:pt x="419" y="656"/>
                      </a:lnTo>
                      <a:lnTo>
                        <a:pt x="417" y="663"/>
                      </a:lnTo>
                      <a:lnTo>
                        <a:pt x="420" y="664"/>
                      </a:lnTo>
                      <a:lnTo>
                        <a:pt x="420" y="669"/>
                      </a:lnTo>
                      <a:lnTo>
                        <a:pt x="421" y="669"/>
                      </a:lnTo>
                      <a:lnTo>
                        <a:pt x="421" y="669"/>
                      </a:lnTo>
                      <a:lnTo>
                        <a:pt x="424" y="671"/>
                      </a:lnTo>
                      <a:lnTo>
                        <a:pt x="424" y="668"/>
                      </a:lnTo>
                      <a:lnTo>
                        <a:pt x="422" y="667"/>
                      </a:lnTo>
                      <a:lnTo>
                        <a:pt x="422" y="665"/>
                      </a:lnTo>
                      <a:lnTo>
                        <a:pt x="422" y="664"/>
                      </a:lnTo>
                      <a:lnTo>
                        <a:pt x="422" y="662"/>
                      </a:lnTo>
                      <a:lnTo>
                        <a:pt x="422" y="662"/>
                      </a:lnTo>
                      <a:lnTo>
                        <a:pt x="421" y="662"/>
                      </a:lnTo>
                      <a:lnTo>
                        <a:pt x="421" y="660"/>
                      </a:lnTo>
                      <a:lnTo>
                        <a:pt x="422" y="660"/>
                      </a:lnTo>
                      <a:lnTo>
                        <a:pt x="422" y="656"/>
                      </a:lnTo>
                      <a:lnTo>
                        <a:pt x="421" y="656"/>
                      </a:lnTo>
                      <a:lnTo>
                        <a:pt x="421" y="655"/>
                      </a:lnTo>
                      <a:lnTo>
                        <a:pt x="420" y="654"/>
                      </a:lnTo>
                      <a:lnTo>
                        <a:pt x="421" y="646"/>
                      </a:lnTo>
                      <a:lnTo>
                        <a:pt x="421" y="646"/>
                      </a:lnTo>
                      <a:lnTo>
                        <a:pt x="421" y="638"/>
                      </a:lnTo>
                      <a:lnTo>
                        <a:pt x="421" y="638"/>
                      </a:lnTo>
                      <a:lnTo>
                        <a:pt x="421" y="637"/>
                      </a:lnTo>
                      <a:lnTo>
                        <a:pt x="422" y="637"/>
                      </a:lnTo>
                      <a:lnTo>
                        <a:pt x="421" y="634"/>
                      </a:lnTo>
                      <a:lnTo>
                        <a:pt x="421" y="634"/>
                      </a:lnTo>
                      <a:lnTo>
                        <a:pt x="421" y="629"/>
                      </a:lnTo>
                      <a:lnTo>
                        <a:pt x="420" y="628"/>
                      </a:lnTo>
                      <a:lnTo>
                        <a:pt x="420" y="626"/>
                      </a:lnTo>
                      <a:lnTo>
                        <a:pt x="419" y="626"/>
                      </a:lnTo>
                      <a:lnTo>
                        <a:pt x="417" y="625"/>
                      </a:lnTo>
                      <a:lnTo>
                        <a:pt x="417" y="624"/>
                      </a:lnTo>
                      <a:lnTo>
                        <a:pt x="416" y="624"/>
                      </a:lnTo>
                      <a:close/>
                      <a:moveTo>
                        <a:pt x="366" y="616"/>
                      </a:moveTo>
                      <a:lnTo>
                        <a:pt x="365" y="617"/>
                      </a:lnTo>
                      <a:lnTo>
                        <a:pt x="364" y="617"/>
                      </a:lnTo>
                      <a:lnTo>
                        <a:pt x="362" y="617"/>
                      </a:lnTo>
                      <a:lnTo>
                        <a:pt x="362" y="618"/>
                      </a:lnTo>
                      <a:lnTo>
                        <a:pt x="362" y="621"/>
                      </a:lnTo>
                      <a:lnTo>
                        <a:pt x="362" y="621"/>
                      </a:lnTo>
                      <a:lnTo>
                        <a:pt x="362" y="621"/>
                      </a:lnTo>
                      <a:lnTo>
                        <a:pt x="362" y="622"/>
                      </a:lnTo>
                      <a:lnTo>
                        <a:pt x="365" y="622"/>
                      </a:lnTo>
                      <a:lnTo>
                        <a:pt x="365" y="621"/>
                      </a:lnTo>
                      <a:lnTo>
                        <a:pt x="366" y="620"/>
                      </a:lnTo>
                      <a:lnTo>
                        <a:pt x="366" y="620"/>
                      </a:lnTo>
                      <a:lnTo>
                        <a:pt x="367" y="620"/>
                      </a:lnTo>
                      <a:lnTo>
                        <a:pt x="367" y="618"/>
                      </a:lnTo>
                      <a:lnTo>
                        <a:pt x="369" y="618"/>
                      </a:lnTo>
                      <a:lnTo>
                        <a:pt x="369" y="616"/>
                      </a:lnTo>
                      <a:lnTo>
                        <a:pt x="367" y="616"/>
                      </a:lnTo>
                      <a:lnTo>
                        <a:pt x="366" y="616"/>
                      </a:lnTo>
                      <a:close/>
                      <a:moveTo>
                        <a:pt x="407" y="604"/>
                      </a:moveTo>
                      <a:lnTo>
                        <a:pt x="407" y="604"/>
                      </a:lnTo>
                      <a:lnTo>
                        <a:pt x="405" y="604"/>
                      </a:lnTo>
                      <a:lnTo>
                        <a:pt x="405" y="607"/>
                      </a:lnTo>
                      <a:lnTo>
                        <a:pt x="407" y="607"/>
                      </a:lnTo>
                      <a:lnTo>
                        <a:pt x="408" y="608"/>
                      </a:lnTo>
                      <a:lnTo>
                        <a:pt x="411" y="608"/>
                      </a:lnTo>
                      <a:lnTo>
                        <a:pt x="411" y="607"/>
                      </a:lnTo>
                      <a:lnTo>
                        <a:pt x="409" y="605"/>
                      </a:lnTo>
                      <a:lnTo>
                        <a:pt x="408" y="604"/>
                      </a:lnTo>
                      <a:lnTo>
                        <a:pt x="407" y="604"/>
                      </a:lnTo>
                      <a:close/>
                      <a:moveTo>
                        <a:pt x="425" y="565"/>
                      </a:moveTo>
                      <a:lnTo>
                        <a:pt x="422" y="569"/>
                      </a:lnTo>
                      <a:lnTo>
                        <a:pt x="425" y="569"/>
                      </a:lnTo>
                      <a:lnTo>
                        <a:pt x="425" y="567"/>
                      </a:lnTo>
                      <a:lnTo>
                        <a:pt x="426" y="566"/>
                      </a:lnTo>
                      <a:lnTo>
                        <a:pt x="426" y="565"/>
                      </a:lnTo>
                      <a:lnTo>
                        <a:pt x="425" y="565"/>
                      </a:lnTo>
                      <a:close/>
                      <a:moveTo>
                        <a:pt x="373" y="558"/>
                      </a:moveTo>
                      <a:lnTo>
                        <a:pt x="373" y="559"/>
                      </a:lnTo>
                      <a:lnTo>
                        <a:pt x="373" y="561"/>
                      </a:lnTo>
                      <a:lnTo>
                        <a:pt x="373" y="563"/>
                      </a:lnTo>
                      <a:lnTo>
                        <a:pt x="371" y="565"/>
                      </a:lnTo>
                      <a:lnTo>
                        <a:pt x="371" y="565"/>
                      </a:lnTo>
                      <a:lnTo>
                        <a:pt x="370" y="569"/>
                      </a:lnTo>
                      <a:lnTo>
                        <a:pt x="373" y="569"/>
                      </a:lnTo>
                      <a:lnTo>
                        <a:pt x="371" y="574"/>
                      </a:lnTo>
                      <a:lnTo>
                        <a:pt x="373" y="574"/>
                      </a:lnTo>
                      <a:lnTo>
                        <a:pt x="373" y="575"/>
                      </a:lnTo>
                      <a:lnTo>
                        <a:pt x="373" y="575"/>
                      </a:lnTo>
                      <a:lnTo>
                        <a:pt x="373" y="578"/>
                      </a:lnTo>
                      <a:lnTo>
                        <a:pt x="374" y="578"/>
                      </a:lnTo>
                      <a:lnTo>
                        <a:pt x="374" y="579"/>
                      </a:lnTo>
                      <a:lnTo>
                        <a:pt x="374" y="582"/>
                      </a:lnTo>
                      <a:lnTo>
                        <a:pt x="373" y="583"/>
                      </a:lnTo>
                      <a:lnTo>
                        <a:pt x="373" y="584"/>
                      </a:lnTo>
                      <a:lnTo>
                        <a:pt x="373" y="586"/>
                      </a:lnTo>
                      <a:lnTo>
                        <a:pt x="373" y="586"/>
                      </a:lnTo>
                      <a:lnTo>
                        <a:pt x="373" y="587"/>
                      </a:lnTo>
                      <a:lnTo>
                        <a:pt x="375" y="588"/>
                      </a:lnTo>
                      <a:lnTo>
                        <a:pt x="375" y="591"/>
                      </a:lnTo>
                      <a:lnTo>
                        <a:pt x="375" y="591"/>
                      </a:lnTo>
                      <a:lnTo>
                        <a:pt x="375" y="592"/>
                      </a:lnTo>
                      <a:lnTo>
                        <a:pt x="377" y="595"/>
                      </a:lnTo>
                      <a:lnTo>
                        <a:pt x="377" y="596"/>
                      </a:lnTo>
                      <a:lnTo>
                        <a:pt x="378" y="596"/>
                      </a:lnTo>
                      <a:lnTo>
                        <a:pt x="378" y="597"/>
                      </a:lnTo>
                      <a:lnTo>
                        <a:pt x="379" y="597"/>
                      </a:lnTo>
                      <a:lnTo>
                        <a:pt x="381" y="599"/>
                      </a:lnTo>
                      <a:lnTo>
                        <a:pt x="384" y="601"/>
                      </a:lnTo>
                      <a:lnTo>
                        <a:pt x="384" y="604"/>
                      </a:lnTo>
                      <a:lnTo>
                        <a:pt x="384" y="604"/>
                      </a:lnTo>
                      <a:lnTo>
                        <a:pt x="386" y="607"/>
                      </a:lnTo>
                      <a:lnTo>
                        <a:pt x="386" y="607"/>
                      </a:lnTo>
                      <a:lnTo>
                        <a:pt x="386" y="609"/>
                      </a:lnTo>
                      <a:lnTo>
                        <a:pt x="387" y="609"/>
                      </a:lnTo>
                      <a:lnTo>
                        <a:pt x="387" y="610"/>
                      </a:lnTo>
                      <a:lnTo>
                        <a:pt x="388" y="610"/>
                      </a:lnTo>
                      <a:lnTo>
                        <a:pt x="388" y="612"/>
                      </a:lnTo>
                      <a:lnTo>
                        <a:pt x="387" y="614"/>
                      </a:lnTo>
                      <a:lnTo>
                        <a:pt x="387" y="616"/>
                      </a:lnTo>
                      <a:lnTo>
                        <a:pt x="390" y="616"/>
                      </a:lnTo>
                      <a:lnTo>
                        <a:pt x="390" y="614"/>
                      </a:lnTo>
                      <a:lnTo>
                        <a:pt x="391" y="614"/>
                      </a:lnTo>
                      <a:lnTo>
                        <a:pt x="392" y="614"/>
                      </a:lnTo>
                      <a:lnTo>
                        <a:pt x="392" y="616"/>
                      </a:lnTo>
                      <a:lnTo>
                        <a:pt x="396" y="616"/>
                      </a:lnTo>
                      <a:lnTo>
                        <a:pt x="396" y="614"/>
                      </a:lnTo>
                      <a:lnTo>
                        <a:pt x="396" y="614"/>
                      </a:lnTo>
                      <a:lnTo>
                        <a:pt x="396" y="613"/>
                      </a:lnTo>
                      <a:lnTo>
                        <a:pt x="395" y="612"/>
                      </a:lnTo>
                      <a:lnTo>
                        <a:pt x="392" y="610"/>
                      </a:lnTo>
                      <a:lnTo>
                        <a:pt x="392" y="608"/>
                      </a:lnTo>
                      <a:lnTo>
                        <a:pt x="391" y="608"/>
                      </a:lnTo>
                      <a:lnTo>
                        <a:pt x="391" y="607"/>
                      </a:lnTo>
                      <a:lnTo>
                        <a:pt x="390" y="607"/>
                      </a:lnTo>
                      <a:lnTo>
                        <a:pt x="390" y="605"/>
                      </a:lnTo>
                      <a:lnTo>
                        <a:pt x="388" y="604"/>
                      </a:lnTo>
                      <a:lnTo>
                        <a:pt x="388" y="603"/>
                      </a:lnTo>
                      <a:lnTo>
                        <a:pt x="386" y="603"/>
                      </a:lnTo>
                      <a:lnTo>
                        <a:pt x="387" y="597"/>
                      </a:lnTo>
                      <a:lnTo>
                        <a:pt x="388" y="595"/>
                      </a:lnTo>
                      <a:lnTo>
                        <a:pt x="387" y="595"/>
                      </a:lnTo>
                      <a:lnTo>
                        <a:pt x="387" y="593"/>
                      </a:lnTo>
                      <a:lnTo>
                        <a:pt x="384" y="593"/>
                      </a:lnTo>
                      <a:lnTo>
                        <a:pt x="383" y="592"/>
                      </a:lnTo>
                      <a:lnTo>
                        <a:pt x="383" y="592"/>
                      </a:lnTo>
                      <a:lnTo>
                        <a:pt x="383" y="591"/>
                      </a:lnTo>
                      <a:lnTo>
                        <a:pt x="382" y="590"/>
                      </a:lnTo>
                      <a:lnTo>
                        <a:pt x="382" y="590"/>
                      </a:lnTo>
                      <a:lnTo>
                        <a:pt x="378" y="588"/>
                      </a:lnTo>
                      <a:lnTo>
                        <a:pt x="378" y="583"/>
                      </a:lnTo>
                      <a:lnTo>
                        <a:pt x="379" y="582"/>
                      </a:lnTo>
                      <a:lnTo>
                        <a:pt x="379" y="580"/>
                      </a:lnTo>
                      <a:lnTo>
                        <a:pt x="378" y="580"/>
                      </a:lnTo>
                      <a:lnTo>
                        <a:pt x="378" y="579"/>
                      </a:lnTo>
                      <a:lnTo>
                        <a:pt x="378" y="578"/>
                      </a:lnTo>
                      <a:lnTo>
                        <a:pt x="379" y="578"/>
                      </a:lnTo>
                      <a:lnTo>
                        <a:pt x="378" y="574"/>
                      </a:lnTo>
                      <a:lnTo>
                        <a:pt x="378" y="570"/>
                      </a:lnTo>
                      <a:lnTo>
                        <a:pt x="378" y="567"/>
                      </a:lnTo>
                      <a:lnTo>
                        <a:pt x="377" y="563"/>
                      </a:lnTo>
                      <a:lnTo>
                        <a:pt x="377" y="559"/>
                      </a:lnTo>
                      <a:lnTo>
                        <a:pt x="374" y="559"/>
                      </a:lnTo>
                      <a:lnTo>
                        <a:pt x="373" y="558"/>
                      </a:lnTo>
                      <a:close/>
                      <a:moveTo>
                        <a:pt x="369" y="541"/>
                      </a:moveTo>
                      <a:lnTo>
                        <a:pt x="369" y="541"/>
                      </a:lnTo>
                      <a:lnTo>
                        <a:pt x="369" y="544"/>
                      </a:lnTo>
                      <a:lnTo>
                        <a:pt x="369" y="545"/>
                      </a:lnTo>
                      <a:lnTo>
                        <a:pt x="369" y="548"/>
                      </a:lnTo>
                      <a:lnTo>
                        <a:pt x="369" y="549"/>
                      </a:lnTo>
                      <a:lnTo>
                        <a:pt x="373" y="549"/>
                      </a:lnTo>
                      <a:lnTo>
                        <a:pt x="373" y="548"/>
                      </a:lnTo>
                      <a:lnTo>
                        <a:pt x="374" y="546"/>
                      </a:lnTo>
                      <a:lnTo>
                        <a:pt x="374" y="545"/>
                      </a:lnTo>
                      <a:lnTo>
                        <a:pt x="373" y="545"/>
                      </a:lnTo>
                      <a:lnTo>
                        <a:pt x="373" y="542"/>
                      </a:lnTo>
                      <a:lnTo>
                        <a:pt x="373" y="542"/>
                      </a:lnTo>
                      <a:lnTo>
                        <a:pt x="371" y="541"/>
                      </a:lnTo>
                      <a:lnTo>
                        <a:pt x="370" y="541"/>
                      </a:lnTo>
                      <a:lnTo>
                        <a:pt x="369" y="541"/>
                      </a:lnTo>
                      <a:close/>
                      <a:moveTo>
                        <a:pt x="374" y="528"/>
                      </a:moveTo>
                      <a:lnTo>
                        <a:pt x="373" y="529"/>
                      </a:lnTo>
                      <a:lnTo>
                        <a:pt x="373" y="529"/>
                      </a:lnTo>
                      <a:lnTo>
                        <a:pt x="373" y="532"/>
                      </a:lnTo>
                      <a:lnTo>
                        <a:pt x="370" y="532"/>
                      </a:lnTo>
                      <a:lnTo>
                        <a:pt x="370" y="533"/>
                      </a:lnTo>
                      <a:lnTo>
                        <a:pt x="371" y="533"/>
                      </a:lnTo>
                      <a:lnTo>
                        <a:pt x="371" y="535"/>
                      </a:lnTo>
                      <a:lnTo>
                        <a:pt x="373" y="535"/>
                      </a:lnTo>
                      <a:lnTo>
                        <a:pt x="374" y="533"/>
                      </a:lnTo>
                      <a:lnTo>
                        <a:pt x="377" y="531"/>
                      </a:lnTo>
                      <a:lnTo>
                        <a:pt x="378" y="529"/>
                      </a:lnTo>
                      <a:lnTo>
                        <a:pt x="378" y="528"/>
                      </a:lnTo>
                      <a:lnTo>
                        <a:pt x="374" y="528"/>
                      </a:lnTo>
                      <a:close/>
                      <a:moveTo>
                        <a:pt x="411" y="521"/>
                      </a:moveTo>
                      <a:lnTo>
                        <a:pt x="411" y="524"/>
                      </a:lnTo>
                      <a:lnTo>
                        <a:pt x="408" y="524"/>
                      </a:lnTo>
                      <a:lnTo>
                        <a:pt x="407" y="523"/>
                      </a:lnTo>
                      <a:lnTo>
                        <a:pt x="407" y="523"/>
                      </a:lnTo>
                      <a:lnTo>
                        <a:pt x="405" y="523"/>
                      </a:lnTo>
                      <a:lnTo>
                        <a:pt x="405" y="523"/>
                      </a:lnTo>
                      <a:lnTo>
                        <a:pt x="405" y="524"/>
                      </a:lnTo>
                      <a:lnTo>
                        <a:pt x="402" y="523"/>
                      </a:lnTo>
                      <a:lnTo>
                        <a:pt x="402" y="524"/>
                      </a:lnTo>
                      <a:lnTo>
                        <a:pt x="398" y="525"/>
                      </a:lnTo>
                      <a:lnTo>
                        <a:pt x="398" y="528"/>
                      </a:lnTo>
                      <a:lnTo>
                        <a:pt x="396" y="528"/>
                      </a:lnTo>
                      <a:lnTo>
                        <a:pt x="396" y="528"/>
                      </a:lnTo>
                      <a:lnTo>
                        <a:pt x="396" y="531"/>
                      </a:lnTo>
                      <a:lnTo>
                        <a:pt x="398" y="532"/>
                      </a:lnTo>
                      <a:lnTo>
                        <a:pt x="398" y="533"/>
                      </a:lnTo>
                      <a:lnTo>
                        <a:pt x="396" y="535"/>
                      </a:lnTo>
                      <a:lnTo>
                        <a:pt x="395" y="536"/>
                      </a:lnTo>
                      <a:lnTo>
                        <a:pt x="395" y="537"/>
                      </a:lnTo>
                      <a:lnTo>
                        <a:pt x="395" y="537"/>
                      </a:lnTo>
                      <a:lnTo>
                        <a:pt x="395" y="537"/>
                      </a:lnTo>
                      <a:lnTo>
                        <a:pt x="395" y="537"/>
                      </a:lnTo>
                      <a:lnTo>
                        <a:pt x="395" y="537"/>
                      </a:lnTo>
                      <a:lnTo>
                        <a:pt x="396" y="538"/>
                      </a:lnTo>
                      <a:lnTo>
                        <a:pt x="398" y="540"/>
                      </a:lnTo>
                      <a:lnTo>
                        <a:pt x="398" y="540"/>
                      </a:lnTo>
                      <a:lnTo>
                        <a:pt x="399" y="541"/>
                      </a:lnTo>
                      <a:lnTo>
                        <a:pt x="398" y="542"/>
                      </a:lnTo>
                      <a:lnTo>
                        <a:pt x="398" y="544"/>
                      </a:lnTo>
                      <a:lnTo>
                        <a:pt x="398" y="545"/>
                      </a:lnTo>
                      <a:lnTo>
                        <a:pt x="398" y="546"/>
                      </a:lnTo>
                      <a:lnTo>
                        <a:pt x="396" y="546"/>
                      </a:lnTo>
                      <a:lnTo>
                        <a:pt x="396" y="548"/>
                      </a:lnTo>
                      <a:lnTo>
                        <a:pt x="396" y="548"/>
                      </a:lnTo>
                      <a:lnTo>
                        <a:pt x="396" y="549"/>
                      </a:lnTo>
                      <a:lnTo>
                        <a:pt x="396" y="550"/>
                      </a:lnTo>
                      <a:lnTo>
                        <a:pt x="398" y="550"/>
                      </a:lnTo>
                      <a:lnTo>
                        <a:pt x="398" y="550"/>
                      </a:lnTo>
                      <a:lnTo>
                        <a:pt x="396" y="553"/>
                      </a:lnTo>
                      <a:lnTo>
                        <a:pt x="399" y="553"/>
                      </a:lnTo>
                      <a:lnTo>
                        <a:pt x="398" y="554"/>
                      </a:lnTo>
                      <a:lnTo>
                        <a:pt x="400" y="556"/>
                      </a:lnTo>
                      <a:lnTo>
                        <a:pt x="402" y="558"/>
                      </a:lnTo>
                      <a:lnTo>
                        <a:pt x="402" y="558"/>
                      </a:lnTo>
                      <a:lnTo>
                        <a:pt x="402" y="557"/>
                      </a:lnTo>
                      <a:lnTo>
                        <a:pt x="404" y="557"/>
                      </a:lnTo>
                      <a:lnTo>
                        <a:pt x="404" y="557"/>
                      </a:lnTo>
                      <a:lnTo>
                        <a:pt x="403" y="557"/>
                      </a:lnTo>
                      <a:lnTo>
                        <a:pt x="403" y="556"/>
                      </a:lnTo>
                      <a:lnTo>
                        <a:pt x="403" y="554"/>
                      </a:lnTo>
                      <a:lnTo>
                        <a:pt x="407" y="553"/>
                      </a:lnTo>
                      <a:lnTo>
                        <a:pt x="405" y="552"/>
                      </a:lnTo>
                      <a:lnTo>
                        <a:pt x="413" y="554"/>
                      </a:lnTo>
                      <a:lnTo>
                        <a:pt x="413" y="557"/>
                      </a:lnTo>
                      <a:lnTo>
                        <a:pt x="415" y="558"/>
                      </a:lnTo>
                      <a:lnTo>
                        <a:pt x="416" y="558"/>
                      </a:lnTo>
                      <a:lnTo>
                        <a:pt x="416" y="559"/>
                      </a:lnTo>
                      <a:lnTo>
                        <a:pt x="416" y="559"/>
                      </a:lnTo>
                      <a:lnTo>
                        <a:pt x="416" y="558"/>
                      </a:lnTo>
                      <a:lnTo>
                        <a:pt x="417" y="558"/>
                      </a:lnTo>
                      <a:lnTo>
                        <a:pt x="417" y="558"/>
                      </a:lnTo>
                      <a:lnTo>
                        <a:pt x="416" y="558"/>
                      </a:lnTo>
                      <a:lnTo>
                        <a:pt x="416" y="554"/>
                      </a:lnTo>
                      <a:lnTo>
                        <a:pt x="416" y="554"/>
                      </a:lnTo>
                      <a:lnTo>
                        <a:pt x="416" y="554"/>
                      </a:lnTo>
                      <a:lnTo>
                        <a:pt x="416" y="552"/>
                      </a:lnTo>
                      <a:lnTo>
                        <a:pt x="417" y="552"/>
                      </a:lnTo>
                      <a:lnTo>
                        <a:pt x="419" y="552"/>
                      </a:lnTo>
                      <a:lnTo>
                        <a:pt x="420" y="552"/>
                      </a:lnTo>
                      <a:lnTo>
                        <a:pt x="421" y="552"/>
                      </a:lnTo>
                      <a:lnTo>
                        <a:pt x="422" y="549"/>
                      </a:lnTo>
                      <a:lnTo>
                        <a:pt x="419" y="549"/>
                      </a:lnTo>
                      <a:lnTo>
                        <a:pt x="419" y="548"/>
                      </a:lnTo>
                      <a:lnTo>
                        <a:pt x="419" y="548"/>
                      </a:lnTo>
                      <a:lnTo>
                        <a:pt x="420" y="546"/>
                      </a:lnTo>
                      <a:lnTo>
                        <a:pt x="417" y="546"/>
                      </a:lnTo>
                      <a:lnTo>
                        <a:pt x="416" y="546"/>
                      </a:lnTo>
                      <a:lnTo>
                        <a:pt x="416" y="545"/>
                      </a:lnTo>
                      <a:lnTo>
                        <a:pt x="420" y="544"/>
                      </a:lnTo>
                      <a:lnTo>
                        <a:pt x="420" y="536"/>
                      </a:lnTo>
                      <a:lnTo>
                        <a:pt x="422" y="535"/>
                      </a:lnTo>
                      <a:lnTo>
                        <a:pt x="422" y="531"/>
                      </a:lnTo>
                      <a:lnTo>
                        <a:pt x="425" y="531"/>
                      </a:lnTo>
                      <a:lnTo>
                        <a:pt x="425" y="529"/>
                      </a:lnTo>
                      <a:lnTo>
                        <a:pt x="424" y="529"/>
                      </a:lnTo>
                      <a:lnTo>
                        <a:pt x="422" y="529"/>
                      </a:lnTo>
                      <a:lnTo>
                        <a:pt x="421" y="529"/>
                      </a:lnTo>
                      <a:lnTo>
                        <a:pt x="421" y="531"/>
                      </a:lnTo>
                      <a:lnTo>
                        <a:pt x="420" y="531"/>
                      </a:lnTo>
                      <a:lnTo>
                        <a:pt x="420" y="531"/>
                      </a:lnTo>
                      <a:lnTo>
                        <a:pt x="420" y="531"/>
                      </a:lnTo>
                      <a:lnTo>
                        <a:pt x="419" y="529"/>
                      </a:lnTo>
                      <a:lnTo>
                        <a:pt x="419" y="528"/>
                      </a:lnTo>
                      <a:lnTo>
                        <a:pt x="416" y="528"/>
                      </a:lnTo>
                      <a:lnTo>
                        <a:pt x="416" y="527"/>
                      </a:lnTo>
                      <a:lnTo>
                        <a:pt x="416" y="527"/>
                      </a:lnTo>
                      <a:lnTo>
                        <a:pt x="416" y="527"/>
                      </a:lnTo>
                      <a:lnTo>
                        <a:pt x="416" y="525"/>
                      </a:lnTo>
                      <a:lnTo>
                        <a:pt x="416" y="525"/>
                      </a:lnTo>
                      <a:lnTo>
                        <a:pt x="416" y="523"/>
                      </a:lnTo>
                      <a:lnTo>
                        <a:pt x="413" y="523"/>
                      </a:lnTo>
                      <a:lnTo>
                        <a:pt x="413" y="523"/>
                      </a:lnTo>
                      <a:lnTo>
                        <a:pt x="413" y="521"/>
                      </a:lnTo>
                      <a:lnTo>
                        <a:pt x="413" y="521"/>
                      </a:lnTo>
                      <a:lnTo>
                        <a:pt x="413" y="521"/>
                      </a:lnTo>
                      <a:lnTo>
                        <a:pt x="411" y="521"/>
                      </a:lnTo>
                      <a:close/>
                      <a:moveTo>
                        <a:pt x="402" y="507"/>
                      </a:moveTo>
                      <a:lnTo>
                        <a:pt x="400" y="508"/>
                      </a:lnTo>
                      <a:lnTo>
                        <a:pt x="400" y="508"/>
                      </a:lnTo>
                      <a:lnTo>
                        <a:pt x="399" y="510"/>
                      </a:lnTo>
                      <a:lnTo>
                        <a:pt x="402" y="510"/>
                      </a:lnTo>
                      <a:lnTo>
                        <a:pt x="402" y="511"/>
                      </a:lnTo>
                      <a:lnTo>
                        <a:pt x="403" y="511"/>
                      </a:lnTo>
                      <a:lnTo>
                        <a:pt x="404" y="511"/>
                      </a:lnTo>
                      <a:lnTo>
                        <a:pt x="404" y="511"/>
                      </a:lnTo>
                      <a:lnTo>
                        <a:pt x="405" y="511"/>
                      </a:lnTo>
                      <a:lnTo>
                        <a:pt x="404" y="510"/>
                      </a:lnTo>
                      <a:lnTo>
                        <a:pt x="404" y="510"/>
                      </a:lnTo>
                      <a:lnTo>
                        <a:pt x="404" y="510"/>
                      </a:lnTo>
                      <a:lnTo>
                        <a:pt x="404" y="510"/>
                      </a:lnTo>
                      <a:lnTo>
                        <a:pt x="404" y="508"/>
                      </a:lnTo>
                      <a:lnTo>
                        <a:pt x="404" y="508"/>
                      </a:lnTo>
                      <a:lnTo>
                        <a:pt x="404" y="507"/>
                      </a:lnTo>
                      <a:lnTo>
                        <a:pt x="402" y="507"/>
                      </a:lnTo>
                      <a:close/>
                      <a:moveTo>
                        <a:pt x="391" y="504"/>
                      </a:moveTo>
                      <a:lnTo>
                        <a:pt x="391" y="506"/>
                      </a:lnTo>
                      <a:lnTo>
                        <a:pt x="390" y="507"/>
                      </a:lnTo>
                      <a:lnTo>
                        <a:pt x="390" y="507"/>
                      </a:lnTo>
                      <a:lnTo>
                        <a:pt x="388" y="508"/>
                      </a:lnTo>
                      <a:lnTo>
                        <a:pt x="387" y="508"/>
                      </a:lnTo>
                      <a:lnTo>
                        <a:pt x="386" y="510"/>
                      </a:lnTo>
                      <a:lnTo>
                        <a:pt x="384" y="511"/>
                      </a:lnTo>
                      <a:lnTo>
                        <a:pt x="386" y="512"/>
                      </a:lnTo>
                      <a:lnTo>
                        <a:pt x="386" y="512"/>
                      </a:lnTo>
                      <a:lnTo>
                        <a:pt x="386" y="512"/>
                      </a:lnTo>
                      <a:lnTo>
                        <a:pt x="386" y="514"/>
                      </a:lnTo>
                      <a:lnTo>
                        <a:pt x="387" y="514"/>
                      </a:lnTo>
                      <a:lnTo>
                        <a:pt x="390" y="510"/>
                      </a:lnTo>
                      <a:lnTo>
                        <a:pt x="392" y="507"/>
                      </a:lnTo>
                      <a:lnTo>
                        <a:pt x="392" y="504"/>
                      </a:lnTo>
                      <a:lnTo>
                        <a:pt x="391" y="504"/>
                      </a:lnTo>
                      <a:close/>
                      <a:moveTo>
                        <a:pt x="434" y="478"/>
                      </a:moveTo>
                      <a:lnTo>
                        <a:pt x="434" y="481"/>
                      </a:lnTo>
                      <a:lnTo>
                        <a:pt x="434" y="481"/>
                      </a:lnTo>
                      <a:lnTo>
                        <a:pt x="434" y="481"/>
                      </a:lnTo>
                      <a:lnTo>
                        <a:pt x="434" y="481"/>
                      </a:lnTo>
                      <a:lnTo>
                        <a:pt x="434" y="484"/>
                      </a:lnTo>
                      <a:lnTo>
                        <a:pt x="434" y="484"/>
                      </a:lnTo>
                      <a:lnTo>
                        <a:pt x="433" y="489"/>
                      </a:lnTo>
                      <a:lnTo>
                        <a:pt x="434" y="489"/>
                      </a:lnTo>
                      <a:lnTo>
                        <a:pt x="434" y="490"/>
                      </a:lnTo>
                      <a:lnTo>
                        <a:pt x="438" y="494"/>
                      </a:lnTo>
                      <a:lnTo>
                        <a:pt x="439" y="495"/>
                      </a:lnTo>
                      <a:lnTo>
                        <a:pt x="439" y="497"/>
                      </a:lnTo>
                      <a:lnTo>
                        <a:pt x="439" y="497"/>
                      </a:lnTo>
                      <a:lnTo>
                        <a:pt x="441" y="498"/>
                      </a:lnTo>
                      <a:lnTo>
                        <a:pt x="442" y="499"/>
                      </a:lnTo>
                      <a:lnTo>
                        <a:pt x="442" y="494"/>
                      </a:lnTo>
                      <a:lnTo>
                        <a:pt x="439" y="493"/>
                      </a:lnTo>
                      <a:lnTo>
                        <a:pt x="438" y="489"/>
                      </a:lnTo>
                      <a:lnTo>
                        <a:pt x="438" y="489"/>
                      </a:lnTo>
                      <a:lnTo>
                        <a:pt x="438" y="484"/>
                      </a:lnTo>
                      <a:lnTo>
                        <a:pt x="438" y="484"/>
                      </a:lnTo>
                      <a:lnTo>
                        <a:pt x="438" y="482"/>
                      </a:lnTo>
                      <a:lnTo>
                        <a:pt x="437" y="482"/>
                      </a:lnTo>
                      <a:lnTo>
                        <a:pt x="437" y="480"/>
                      </a:lnTo>
                      <a:lnTo>
                        <a:pt x="437" y="478"/>
                      </a:lnTo>
                      <a:lnTo>
                        <a:pt x="434" y="478"/>
                      </a:lnTo>
                      <a:close/>
                      <a:moveTo>
                        <a:pt x="0" y="448"/>
                      </a:moveTo>
                      <a:lnTo>
                        <a:pt x="553" y="448"/>
                      </a:lnTo>
                      <a:lnTo>
                        <a:pt x="553" y="449"/>
                      </a:lnTo>
                      <a:lnTo>
                        <a:pt x="553" y="449"/>
                      </a:lnTo>
                      <a:lnTo>
                        <a:pt x="553" y="452"/>
                      </a:lnTo>
                      <a:lnTo>
                        <a:pt x="552" y="452"/>
                      </a:lnTo>
                      <a:lnTo>
                        <a:pt x="552" y="456"/>
                      </a:lnTo>
                      <a:lnTo>
                        <a:pt x="551" y="456"/>
                      </a:lnTo>
                      <a:lnTo>
                        <a:pt x="551" y="461"/>
                      </a:lnTo>
                      <a:lnTo>
                        <a:pt x="547" y="464"/>
                      </a:lnTo>
                      <a:lnTo>
                        <a:pt x="547" y="465"/>
                      </a:lnTo>
                      <a:lnTo>
                        <a:pt x="547" y="468"/>
                      </a:lnTo>
                      <a:lnTo>
                        <a:pt x="547" y="469"/>
                      </a:lnTo>
                      <a:lnTo>
                        <a:pt x="544" y="470"/>
                      </a:lnTo>
                      <a:lnTo>
                        <a:pt x="544" y="472"/>
                      </a:lnTo>
                      <a:lnTo>
                        <a:pt x="543" y="473"/>
                      </a:lnTo>
                      <a:lnTo>
                        <a:pt x="543" y="474"/>
                      </a:lnTo>
                      <a:lnTo>
                        <a:pt x="543" y="474"/>
                      </a:lnTo>
                      <a:lnTo>
                        <a:pt x="543" y="476"/>
                      </a:lnTo>
                      <a:lnTo>
                        <a:pt x="542" y="477"/>
                      </a:lnTo>
                      <a:lnTo>
                        <a:pt x="540" y="478"/>
                      </a:lnTo>
                      <a:lnTo>
                        <a:pt x="542" y="478"/>
                      </a:lnTo>
                      <a:lnTo>
                        <a:pt x="542" y="480"/>
                      </a:lnTo>
                      <a:lnTo>
                        <a:pt x="540" y="480"/>
                      </a:lnTo>
                      <a:lnTo>
                        <a:pt x="539" y="481"/>
                      </a:lnTo>
                      <a:lnTo>
                        <a:pt x="539" y="481"/>
                      </a:lnTo>
                      <a:lnTo>
                        <a:pt x="535" y="482"/>
                      </a:lnTo>
                      <a:lnTo>
                        <a:pt x="535" y="484"/>
                      </a:lnTo>
                      <a:lnTo>
                        <a:pt x="535" y="484"/>
                      </a:lnTo>
                      <a:lnTo>
                        <a:pt x="534" y="484"/>
                      </a:lnTo>
                      <a:lnTo>
                        <a:pt x="534" y="487"/>
                      </a:lnTo>
                      <a:lnTo>
                        <a:pt x="531" y="490"/>
                      </a:lnTo>
                      <a:lnTo>
                        <a:pt x="531" y="491"/>
                      </a:lnTo>
                      <a:lnTo>
                        <a:pt x="530" y="491"/>
                      </a:lnTo>
                      <a:lnTo>
                        <a:pt x="530" y="491"/>
                      </a:lnTo>
                      <a:lnTo>
                        <a:pt x="528" y="491"/>
                      </a:lnTo>
                      <a:lnTo>
                        <a:pt x="528" y="491"/>
                      </a:lnTo>
                      <a:lnTo>
                        <a:pt x="528" y="494"/>
                      </a:lnTo>
                      <a:lnTo>
                        <a:pt x="518" y="502"/>
                      </a:lnTo>
                      <a:lnTo>
                        <a:pt x="518" y="503"/>
                      </a:lnTo>
                      <a:lnTo>
                        <a:pt x="517" y="504"/>
                      </a:lnTo>
                      <a:lnTo>
                        <a:pt x="517" y="504"/>
                      </a:lnTo>
                      <a:lnTo>
                        <a:pt x="514" y="506"/>
                      </a:lnTo>
                      <a:lnTo>
                        <a:pt x="513" y="507"/>
                      </a:lnTo>
                      <a:lnTo>
                        <a:pt x="511" y="507"/>
                      </a:lnTo>
                      <a:lnTo>
                        <a:pt x="510" y="508"/>
                      </a:lnTo>
                      <a:lnTo>
                        <a:pt x="509" y="508"/>
                      </a:lnTo>
                      <a:lnTo>
                        <a:pt x="508" y="511"/>
                      </a:lnTo>
                      <a:lnTo>
                        <a:pt x="506" y="511"/>
                      </a:lnTo>
                      <a:lnTo>
                        <a:pt x="506" y="512"/>
                      </a:lnTo>
                      <a:lnTo>
                        <a:pt x="505" y="512"/>
                      </a:lnTo>
                      <a:lnTo>
                        <a:pt x="504" y="515"/>
                      </a:lnTo>
                      <a:lnTo>
                        <a:pt x="504" y="515"/>
                      </a:lnTo>
                      <a:lnTo>
                        <a:pt x="502" y="515"/>
                      </a:lnTo>
                      <a:lnTo>
                        <a:pt x="502" y="516"/>
                      </a:lnTo>
                      <a:lnTo>
                        <a:pt x="501" y="516"/>
                      </a:lnTo>
                      <a:lnTo>
                        <a:pt x="500" y="518"/>
                      </a:lnTo>
                      <a:lnTo>
                        <a:pt x="498" y="520"/>
                      </a:lnTo>
                      <a:lnTo>
                        <a:pt x="498" y="521"/>
                      </a:lnTo>
                      <a:lnTo>
                        <a:pt x="497" y="521"/>
                      </a:lnTo>
                      <a:lnTo>
                        <a:pt x="496" y="523"/>
                      </a:lnTo>
                      <a:lnTo>
                        <a:pt x="494" y="523"/>
                      </a:lnTo>
                      <a:lnTo>
                        <a:pt x="494" y="524"/>
                      </a:lnTo>
                      <a:lnTo>
                        <a:pt x="492" y="527"/>
                      </a:lnTo>
                      <a:lnTo>
                        <a:pt x="492" y="527"/>
                      </a:lnTo>
                      <a:lnTo>
                        <a:pt x="492" y="528"/>
                      </a:lnTo>
                      <a:lnTo>
                        <a:pt x="492" y="529"/>
                      </a:lnTo>
                      <a:lnTo>
                        <a:pt x="491" y="531"/>
                      </a:lnTo>
                      <a:lnTo>
                        <a:pt x="491" y="532"/>
                      </a:lnTo>
                      <a:lnTo>
                        <a:pt x="488" y="533"/>
                      </a:lnTo>
                      <a:lnTo>
                        <a:pt x="489" y="535"/>
                      </a:lnTo>
                      <a:lnTo>
                        <a:pt x="485" y="537"/>
                      </a:lnTo>
                      <a:lnTo>
                        <a:pt x="485" y="540"/>
                      </a:lnTo>
                      <a:lnTo>
                        <a:pt x="485" y="540"/>
                      </a:lnTo>
                      <a:lnTo>
                        <a:pt x="484" y="545"/>
                      </a:lnTo>
                      <a:lnTo>
                        <a:pt x="483" y="545"/>
                      </a:lnTo>
                      <a:lnTo>
                        <a:pt x="481" y="546"/>
                      </a:lnTo>
                      <a:lnTo>
                        <a:pt x="480" y="545"/>
                      </a:lnTo>
                      <a:lnTo>
                        <a:pt x="480" y="546"/>
                      </a:lnTo>
                      <a:lnTo>
                        <a:pt x="479" y="546"/>
                      </a:lnTo>
                      <a:lnTo>
                        <a:pt x="479" y="548"/>
                      </a:lnTo>
                      <a:lnTo>
                        <a:pt x="477" y="549"/>
                      </a:lnTo>
                      <a:lnTo>
                        <a:pt x="477" y="550"/>
                      </a:lnTo>
                      <a:lnTo>
                        <a:pt x="476" y="552"/>
                      </a:lnTo>
                      <a:lnTo>
                        <a:pt x="476" y="553"/>
                      </a:lnTo>
                      <a:lnTo>
                        <a:pt x="474" y="553"/>
                      </a:lnTo>
                      <a:lnTo>
                        <a:pt x="471" y="554"/>
                      </a:lnTo>
                      <a:lnTo>
                        <a:pt x="468" y="558"/>
                      </a:lnTo>
                      <a:lnTo>
                        <a:pt x="467" y="561"/>
                      </a:lnTo>
                      <a:lnTo>
                        <a:pt x="466" y="561"/>
                      </a:lnTo>
                      <a:lnTo>
                        <a:pt x="466" y="563"/>
                      </a:lnTo>
                      <a:lnTo>
                        <a:pt x="464" y="565"/>
                      </a:lnTo>
                      <a:lnTo>
                        <a:pt x="466" y="569"/>
                      </a:lnTo>
                      <a:lnTo>
                        <a:pt x="466" y="569"/>
                      </a:lnTo>
                      <a:lnTo>
                        <a:pt x="466" y="570"/>
                      </a:lnTo>
                      <a:lnTo>
                        <a:pt x="464" y="571"/>
                      </a:lnTo>
                      <a:lnTo>
                        <a:pt x="463" y="575"/>
                      </a:lnTo>
                      <a:lnTo>
                        <a:pt x="462" y="576"/>
                      </a:lnTo>
                      <a:lnTo>
                        <a:pt x="462" y="578"/>
                      </a:lnTo>
                      <a:lnTo>
                        <a:pt x="462" y="578"/>
                      </a:lnTo>
                      <a:lnTo>
                        <a:pt x="460" y="582"/>
                      </a:lnTo>
                      <a:lnTo>
                        <a:pt x="460" y="582"/>
                      </a:lnTo>
                      <a:lnTo>
                        <a:pt x="460" y="584"/>
                      </a:lnTo>
                      <a:lnTo>
                        <a:pt x="459" y="584"/>
                      </a:lnTo>
                      <a:lnTo>
                        <a:pt x="459" y="586"/>
                      </a:lnTo>
                      <a:lnTo>
                        <a:pt x="459" y="587"/>
                      </a:lnTo>
                      <a:lnTo>
                        <a:pt x="458" y="587"/>
                      </a:lnTo>
                      <a:lnTo>
                        <a:pt x="458" y="587"/>
                      </a:lnTo>
                      <a:lnTo>
                        <a:pt x="459" y="587"/>
                      </a:lnTo>
                      <a:lnTo>
                        <a:pt x="459" y="592"/>
                      </a:lnTo>
                      <a:lnTo>
                        <a:pt x="460" y="592"/>
                      </a:lnTo>
                      <a:lnTo>
                        <a:pt x="462" y="593"/>
                      </a:lnTo>
                      <a:lnTo>
                        <a:pt x="462" y="596"/>
                      </a:lnTo>
                      <a:lnTo>
                        <a:pt x="463" y="596"/>
                      </a:lnTo>
                      <a:lnTo>
                        <a:pt x="463" y="596"/>
                      </a:lnTo>
                      <a:lnTo>
                        <a:pt x="463" y="597"/>
                      </a:lnTo>
                      <a:lnTo>
                        <a:pt x="464" y="597"/>
                      </a:lnTo>
                      <a:lnTo>
                        <a:pt x="464" y="597"/>
                      </a:lnTo>
                      <a:lnTo>
                        <a:pt x="466" y="599"/>
                      </a:lnTo>
                      <a:lnTo>
                        <a:pt x="466" y="600"/>
                      </a:lnTo>
                      <a:lnTo>
                        <a:pt x="466" y="601"/>
                      </a:lnTo>
                      <a:lnTo>
                        <a:pt x="466" y="603"/>
                      </a:lnTo>
                      <a:lnTo>
                        <a:pt x="464" y="605"/>
                      </a:lnTo>
                      <a:lnTo>
                        <a:pt x="464" y="608"/>
                      </a:lnTo>
                      <a:lnTo>
                        <a:pt x="463" y="610"/>
                      </a:lnTo>
                      <a:lnTo>
                        <a:pt x="463" y="613"/>
                      </a:lnTo>
                      <a:lnTo>
                        <a:pt x="464" y="613"/>
                      </a:lnTo>
                      <a:lnTo>
                        <a:pt x="464" y="618"/>
                      </a:lnTo>
                      <a:lnTo>
                        <a:pt x="464" y="618"/>
                      </a:lnTo>
                      <a:lnTo>
                        <a:pt x="464" y="625"/>
                      </a:lnTo>
                      <a:lnTo>
                        <a:pt x="466" y="625"/>
                      </a:lnTo>
                      <a:lnTo>
                        <a:pt x="466" y="628"/>
                      </a:lnTo>
                      <a:lnTo>
                        <a:pt x="468" y="629"/>
                      </a:lnTo>
                      <a:lnTo>
                        <a:pt x="471" y="631"/>
                      </a:lnTo>
                      <a:lnTo>
                        <a:pt x="472" y="634"/>
                      </a:lnTo>
                      <a:lnTo>
                        <a:pt x="474" y="634"/>
                      </a:lnTo>
                      <a:lnTo>
                        <a:pt x="474" y="638"/>
                      </a:lnTo>
                      <a:lnTo>
                        <a:pt x="472" y="638"/>
                      </a:lnTo>
                      <a:lnTo>
                        <a:pt x="472" y="642"/>
                      </a:lnTo>
                      <a:lnTo>
                        <a:pt x="472" y="642"/>
                      </a:lnTo>
                      <a:lnTo>
                        <a:pt x="474" y="646"/>
                      </a:lnTo>
                      <a:lnTo>
                        <a:pt x="474" y="646"/>
                      </a:lnTo>
                      <a:lnTo>
                        <a:pt x="474" y="648"/>
                      </a:lnTo>
                      <a:lnTo>
                        <a:pt x="474" y="648"/>
                      </a:lnTo>
                      <a:lnTo>
                        <a:pt x="474" y="655"/>
                      </a:lnTo>
                      <a:lnTo>
                        <a:pt x="475" y="655"/>
                      </a:lnTo>
                      <a:lnTo>
                        <a:pt x="475" y="658"/>
                      </a:lnTo>
                      <a:lnTo>
                        <a:pt x="474" y="658"/>
                      </a:lnTo>
                      <a:lnTo>
                        <a:pt x="475" y="664"/>
                      </a:lnTo>
                      <a:lnTo>
                        <a:pt x="475" y="664"/>
                      </a:lnTo>
                      <a:lnTo>
                        <a:pt x="475" y="665"/>
                      </a:lnTo>
                      <a:lnTo>
                        <a:pt x="476" y="665"/>
                      </a:lnTo>
                      <a:lnTo>
                        <a:pt x="476" y="667"/>
                      </a:lnTo>
                      <a:lnTo>
                        <a:pt x="475" y="667"/>
                      </a:lnTo>
                      <a:lnTo>
                        <a:pt x="475" y="667"/>
                      </a:lnTo>
                      <a:lnTo>
                        <a:pt x="475" y="673"/>
                      </a:lnTo>
                      <a:lnTo>
                        <a:pt x="474" y="673"/>
                      </a:lnTo>
                      <a:lnTo>
                        <a:pt x="474" y="675"/>
                      </a:lnTo>
                      <a:lnTo>
                        <a:pt x="474" y="675"/>
                      </a:lnTo>
                      <a:lnTo>
                        <a:pt x="472" y="677"/>
                      </a:lnTo>
                      <a:lnTo>
                        <a:pt x="472" y="680"/>
                      </a:lnTo>
                      <a:lnTo>
                        <a:pt x="474" y="682"/>
                      </a:lnTo>
                      <a:lnTo>
                        <a:pt x="475" y="684"/>
                      </a:lnTo>
                      <a:lnTo>
                        <a:pt x="475" y="685"/>
                      </a:lnTo>
                      <a:lnTo>
                        <a:pt x="475" y="685"/>
                      </a:lnTo>
                      <a:lnTo>
                        <a:pt x="474" y="686"/>
                      </a:lnTo>
                      <a:lnTo>
                        <a:pt x="474" y="686"/>
                      </a:lnTo>
                      <a:lnTo>
                        <a:pt x="472" y="686"/>
                      </a:lnTo>
                      <a:lnTo>
                        <a:pt x="474" y="690"/>
                      </a:lnTo>
                      <a:lnTo>
                        <a:pt x="471" y="694"/>
                      </a:lnTo>
                      <a:lnTo>
                        <a:pt x="468" y="694"/>
                      </a:lnTo>
                      <a:lnTo>
                        <a:pt x="467" y="698"/>
                      </a:lnTo>
                      <a:lnTo>
                        <a:pt x="467" y="698"/>
                      </a:lnTo>
                      <a:lnTo>
                        <a:pt x="466" y="701"/>
                      </a:lnTo>
                      <a:lnTo>
                        <a:pt x="463" y="701"/>
                      </a:lnTo>
                      <a:lnTo>
                        <a:pt x="463" y="702"/>
                      </a:lnTo>
                      <a:lnTo>
                        <a:pt x="459" y="705"/>
                      </a:lnTo>
                      <a:lnTo>
                        <a:pt x="459" y="706"/>
                      </a:lnTo>
                      <a:lnTo>
                        <a:pt x="458" y="706"/>
                      </a:lnTo>
                      <a:lnTo>
                        <a:pt x="458" y="706"/>
                      </a:lnTo>
                      <a:lnTo>
                        <a:pt x="456" y="706"/>
                      </a:lnTo>
                      <a:lnTo>
                        <a:pt x="456" y="707"/>
                      </a:lnTo>
                      <a:lnTo>
                        <a:pt x="451" y="707"/>
                      </a:lnTo>
                      <a:lnTo>
                        <a:pt x="450" y="709"/>
                      </a:lnTo>
                      <a:lnTo>
                        <a:pt x="447" y="710"/>
                      </a:lnTo>
                      <a:lnTo>
                        <a:pt x="445" y="711"/>
                      </a:lnTo>
                      <a:lnTo>
                        <a:pt x="445" y="713"/>
                      </a:lnTo>
                      <a:lnTo>
                        <a:pt x="441" y="713"/>
                      </a:lnTo>
                      <a:lnTo>
                        <a:pt x="439" y="714"/>
                      </a:lnTo>
                      <a:lnTo>
                        <a:pt x="439" y="714"/>
                      </a:lnTo>
                      <a:lnTo>
                        <a:pt x="439" y="714"/>
                      </a:lnTo>
                      <a:lnTo>
                        <a:pt x="438" y="714"/>
                      </a:lnTo>
                      <a:lnTo>
                        <a:pt x="438" y="714"/>
                      </a:lnTo>
                      <a:lnTo>
                        <a:pt x="438" y="714"/>
                      </a:lnTo>
                      <a:lnTo>
                        <a:pt x="433" y="714"/>
                      </a:lnTo>
                      <a:lnTo>
                        <a:pt x="433" y="715"/>
                      </a:lnTo>
                      <a:lnTo>
                        <a:pt x="433" y="715"/>
                      </a:lnTo>
                      <a:lnTo>
                        <a:pt x="433" y="715"/>
                      </a:lnTo>
                      <a:lnTo>
                        <a:pt x="433" y="715"/>
                      </a:lnTo>
                      <a:lnTo>
                        <a:pt x="433" y="720"/>
                      </a:lnTo>
                      <a:lnTo>
                        <a:pt x="432" y="722"/>
                      </a:lnTo>
                      <a:lnTo>
                        <a:pt x="430" y="723"/>
                      </a:lnTo>
                      <a:lnTo>
                        <a:pt x="429" y="723"/>
                      </a:lnTo>
                      <a:lnTo>
                        <a:pt x="428" y="724"/>
                      </a:lnTo>
                      <a:lnTo>
                        <a:pt x="426" y="724"/>
                      </a:lnTo>
                      <a:lnTo>
                        <a:pt x="426" y="727"/>
                      </a:lnTo>
                      <a:lnTo>
                        <a:pt x="425" y="728"/>
                      </a:lnTo>
                      <a:lnTo>
                        <a:pt x="425" y="730"/>
                      </a:lnTo>
                      <a:lnTo>
                        <a:pt x="420" y="732"/>
                      </a:lnTo>
                      <a:lnTo>
                        <a:pt x="420" y="735"/>
                      </a:lnTo>
                      <a:lnTo>
                        <a:pt x="419" y="737"/>
                      </a:lnTo>
                      <a:lnTo>
                        <a:pt x="420" y="740"/>
                      </a:lnTo>
                      <a:lnTo>
                        <a:pt x="420" y="743"/>
                      </a:lnTo>
                      <a:lnTo>
                        <a:pt x="422" y="744"/>
                      </a:lnTo>
                      <a:lnTo>
                        <a:pt x="422" y="745"/>
                      </a:lnTo>
                      <a:lnTo>
                        <a:pt x="422" y="745"/>
                      </a:lnTo>
                      <a:lnTo>
                        <a:pt x="422" y="745"/>
                      </a:lnTo>
                      <a:lnTo>
                        <a:pt x="422" y="753"/>
                      </a:lnTo>
                      <a:lnTo>
                        <a:pt x="424" y="753"/>
                      </a:lnTo>
                      <a:lnTo>
                        <a:pt x="424" y="754"/>
                      </a:lnTo>
                      <a:lnTo>
                        <a:pt x="424" y="754"/>
                      </a:lnTo>
                      <a:lnTo>
                        <a:pt x="424" y="757"/>
                      </a:lnTo>
                      <a:lnTo>
                        <a:pt x="425" y="757"/>
                      </a:lnTo>
                      <a:lnTo>
                        <a:pt x="425" y="758"/>
                      </a:lnTo>
                      <a:lnTo>
                        <a:pt x="425" y="758"/>
                      </a:lnTo>
                      <a:lnTo>
                        <a:pt x="425" y="761"/>
                      </a:lnTo>
                      <a:lnTo>
                        <a:pt x="426" y="761"/>
                      </a:lnTo>
                      <a:lnTo>
                        <a:pt x="426" y="762"/>
                      </a:lnTo>
                      <a:lnTo>
                        <a:pt x="425" y="764"/>
                      </a:lnTo>
                      <a:lnTo>
                        <a:pt x="425" y="765"/>
                      </a:lnTo>
                      <a:lnTo>
                        <a:pt x="426" y="765"/>
                      </a:lnTo>
                      <a:lnTo>
                        <a:pt x="426" y="768"/>
                      </a:lnTo>
                      <a:lnTo>
                        <a:pt x="426" y="768"/>
                      </a:lnTo>
                      <a:lnTo>
                        <a:pt x="426" y="775"/>
                      </a:lnTo>
                      <a:lnTo>
                        <a:pt x="426" y="775"/>
                      </a:lnTo>
                      <a:lnTo>
                        <a:pt x="426" y="777"/>
                      </a:lnTo>
                      <a:lnTo>
                        <a:pt x="426" y="777"/>
                      </a:lnTo>
                      <a:lnTo>
                        <a:pt x="426" y="779"/>
                      </a:lnTo>
                      <a:lnTo>
                        <a:pt x="428" y="779"/>
                      </a:lnTo>
                      <a:lnTo>
                        <a:pt x="426" y="783"/>
                      </a:lnTo>
                      <a:lnTo>
                        <a:pt x="424" y="785"/>
                      </a:lnTo>
                      <a:lnTo>
                        <a:pt x="424" y="786"/>
                      </a:lnTo>
                      <a:lnTo>
                        <a:pt x="422" y="786"/>
                      </a:lnTo>
                      <a:lnTo>
                        <a:pt x="421" y="787"/>
                      </a:lnTo>
                      <a:lnTo>
                        <a:pt x="419" y="787"/>
                      </a:lnTo>
                      <a:lnTo>
                        <a:pt x="419" y="789"/>
                      </a:lnTo>
                      <a:lnTo>
                        <a:pt x="416" y="789"/>
                      </a:lnTo>
                      <a:lnTo>
                        <a:pt x="416" y="790"/>
                      </a:lnTo>
                      <a:lnTo>
                        <a:pt x="412" y="790"/>
                      </a:lnTo>
                      <a:lnTo>
                        <a:pt x="412" y="791"/>
                      </a:lnTo>
                      <a:lnTo>
                        <a:pt x="408" y="792"/>
                      </a:lnTo>
                      <a:lnTo>
                        <a:pt x="408" y="792"/>
                      </a:lnTo>
                      <a:lnTo>
                        <a:pt x="404" y="794"/>
                      </a:lnTo>
                      <a:lnTo>
                        <a:pt x="403" y="795"/>
                      </a:lnTo>
                      <a:lnTo>
                        <a:pt x="400" y="798"/>
                      </a:lnTo>
                      <a:lnTo>
                        <a:pt x="400" y="799"/>
                      </a:lnTo>
                      <a:lnTo>
                        <a:pt x="402" y="800"/>
                      </a:lnTo>
                      <a:lnTo>
                        <a:pt x="403" y="800"/>
                      </a:lnTo>
                      <a:lnTo>
                        <a:pt x="404" y="802"/>
                      </a:lnTo>
                      <a:lnTo>
                        <a:pt x="403" y="804"/>
                      </a:lnTo>
                      <a:lnTo>
                        <a:pt x="403" y="804"/>
                      </a:lnTo>
                      <a:lnTo>
                        <a:pt x="403" y="809"/>
                      </a:lnTo>
                      <a:lnTo>
                        <a:pt x="403" y="809"/>
                      </a:lnTo>
                      <a:lnTo>
                        <a:pt x="403" y="812"/>
                      </a:lnTo>
                      <a:lnTo>
                        <a:pt x="403" y="815"/>
                      </a:lnTo>
                      <a:lnTo>
                        <a:pt x="403" y="817"/>
                      </a:lnTo>
                      <a:lnTo>
                        <a:pt x="402" y="820"/>
                      </a:lnTo>
                      <a:lnTo>
                        <a:pt x="402" y="821"/>
                      </a:lnTo>
                      <a:lnTo>
                        <a:pt x="402" y="821"/>
                      </a:lnTo>
                      <a:lnTo>
                        <a:pt x="398" y="821"/>
                      </a:lnTo>
                      <a:lnTo>
                        <a:pt x="399" y="824"/>
                      </a:lnTo>
                      <a:lnTo>
                        <a:pt x="399" y="825"/>
                      </a:lnTo>
                      <a:lnTo>
                        <a:pt x="399" y="825"/>
                      </a:lnTo>
                      <a:lnTo>
                        <a:pt x="400" y="830"/>
                      </a:lnTo>
                      <a:lnTo>
                        <a:pt x="399" y="832"/>
                      </a:lnTo>
                      <a:lnTo>
                        <a:pt x="398" y="832"/>
                      </a:lnTo>
                      <a:lnTo>
                        <a:pt x="395" y="833"/>
                      </a:lnTo>
                      <a:lnTo>
                        <a:pt x="395" y="834"/>
                      </a:lnTo>
                      <a:lnTo>
                        <a:pt x="394" y="834"/>
                      </a:lnTo>
                      <a:lnTo>
                        <a:pt x="391" y="836"/>
                      </a:lnTo>
                      <a:lnTo>
                        <a:pt x="391" y="837"/>
                      </a:lnTo>
                      <a:lnTo>
                        <a:pt x="390" y="838"/>
                      </a:lnTo>
                      <a:lnTo>
                        <a:pt x="390" y="838"/>
                      </a:lnTo>
                      <a:lnTo>
                        <a:pt x="388" y="841"/>
                      </a:lnTo>
                      <a:lnTo>
                        <a:pt x="388" y="841"/>
                      </a:lnTo>
                      <a:lnTo>
                        <a:pt x="388" y="845"/>
                      </a:lnTo>
                      <a:lnTo>
                        <a:pt x="386" y="845"/>
                      </a:lnTo>
                      <a:lnTo>
                        <a:pt x="386" y="846"/>
                      </a:lnTo>
                      <a:lnTo>
                        <a:pt x="386" y="847"/>
                      </a:lnTo>
                      <a:lnTo>
                        <a:pt x="384" y="849"/>
                      </a:lnTo>
                      <a:lnTo>
                        <a:pt x="383" y="849"/>
                      </a:lnTo>
                      <a:lnTo>
                        <a:pt x="382" y="853"/>
                      </a:lnTo>
                      <a:lnTo>
                        <a:pt x="381" y="855"/>
                      </a:lnTo>
                      <a:lnTo>
                        <a:pt x="378" y="857"/>
                      </a:lnTo>
                      <a:lnTo>
                        <a:pt x="378" y="858"/>
                      </a:lnTo>
                      <a:lnTo>
                        <a:pt x="377" y="858"/>
                      </a:lnTo>
                      <a:lnTo>
                        <a:pt x="375" y="861"/>
                      </a:lnTo>
                      <a:lnTo>
                        <a:pt x="374" y="862"/>
                      </a:lnTo>
                      <a:lnTo>
                        <a:pt x="371" y="863"/>
                      </a:lnTo>
                      <a:lnTo>
                        <a:pt x="371" y="864"/>
                      </a:lnTo>
                      <a:lnTo>
                        <a:pt x="370" y="866"/>
                      </a:lnTo>
                      <a:lnTo>
                        <a:pt x="369" y="866"/>
                      </a:lnTo>
                      <a:lnTo>
                        <a:pt x="369" y="867"/>
                      </a:lnTo>
                      <a:lnTo>
                        <a:pt x="367" y="868"/>
                      </a:lnTo>
                      <a:lnTo>
                        <a:pt x="367" y="868"/>
                      </a:lnTo>
                      <a:lnTo>
                        <a:pt x="366" y="868"/>
                      </a:lnTo>
                      <a:lnTo>
                        <a:pt x="365" y="870"/>
                      </a:lnTo>
                      <a:lnTo>
                        <a:pt x="365" y="871"/>
                      </a:lnTo>
                      <a:lnTo>
                        <a:pt x="364" y="872"/>
                      </a:lnTo>
                      <a:lnTo>
                        <a:pt x="362" y="872"/>
                      </a:lnTo>
                      <a:lnTo>
                        <a:pt x="361" y="874"/>
                      </a:lnTo>
                      <a:lnTo>
                        <a:pt x="360" y="875"/>
                      </a:lnTo>
                      <a:lnTo>
                        <a:pt x="358" y="878"/>
                      </a:lnTo>
                      <a:lnTo>
                        <a:pt x="357" y="879"/>
                      </a:lnTo>
                      <a:lnTo>
                        <a:pt x="356" y="879"/>
                      </a:lnTo>
                      <a:lnTo>
                        <a:pt x="354" y="881"/>
                      </a:lnTo>
                      <a:lnTo>
                        <a:pt x="350" y="881"/>
                      </a:lnTo>
                      <a:lnTo>
                        <a:pt x="350" y="883"/>
                      </a:lnTo>
                      <a:lnTo>
                        <a:pt x="349" y="883"/>
                      </a:lnTo>
                      <a:lnTo>
                        <a:pt x="349" y="884"/>
                      </a:lnTo>
                      <a:lnTo>
                        <a:pt x="348" y="884"/>
                      </a:lnTo>
                      <a:lnTo>
                        <a:pt x="345" y="884"/>
                      </a:lnTo>
                      <a:lnTo>
                        <a:pt x="344" y="883"/>
                      </a:lnTo>
                      <a:lnTo>
                        <a:pt x="344" y="883"/>
                      </a:lnTo>
                      <a:lnTo>
                        <a:pt x="343" y="884"/>
                      </a:lnTo>
                      <a:lnTo>
                        <a:pt x="341" y="884"/>
                      </a:lnTo>
                      <a:lnTo>
                        <a:pt x="341" y="887"/>
                      </a:lnTo>
                      <a:lnTo>
                        <a:pt x="339" y="887"/>
                      </a:lnTo>
                      <a:lnTo>
                        <a:pt x="336" y="887"/>
                      </a:lnTo>
                      <a:lnTo>
                        <a:pt x="335" y="887"/>
                      </a:lnTo>
                      <a:lnTo>
                        <a:pt x="335" y="887"/>
                      </a:lnTo>
                      <a:lnTo>
                        <a:pt x="332" y="888"/>
                      </a:lnTo>
                      <a:lnTo>
                        <a:pt x="331" y="889"/>
                      </a:lnTo>
                      <a:lnTo>
                        <a:pt x="328" y="888"/>
                      </a:lnTo>
                      <a:lnTo>
                        <a:pt x="327" y="888"/>
                      </a:lnTo>
                      <a:lnTo>
                        <a:pt x="326" y="887"/>
                      </a:lnTo>
                      <a:lnTo>
                        <a:pt x="323" y="887"/>
                      </a:lnTo>
                      <a:lnTo>
                        <a:pt x="322" y="885"/>
                      </a:lnTo>
                      <a:lnTo>
                        <a:pt x="320" y="885"/>
                      </a:lnTo>
                      <a:lnTo>
                        <a:pt x="320" y="887"/>
                      </a:lnTo>
                      <a:lnTo>
                        <a:pt x="318" y="887"/>
                      </a:lnTo>
                      <a:lnTo>
                        <a:pt x="318" y="888"/>
                      </a:lnTo>
                      <a:lnTo>
                        <a:pt x="314" y="887"/>
                      </a:lnTo>
                      <a:lnTo>
                        <a:pt x="314" y="887"/>
                      </a:lnTo>
                      <a:lnTo>
                        <a:pt x="312" y="887"/>
                      </a:lnTo>
                      <a:lnTo>
                        <a:pt x="311" y="888"/>
                      </a:lnTo>
                      <a:lnTo>
                        <a:pt x="311" y="888"/>
                      </a:lnTo>
                      <a:lnTo>
                        <a:pt x="311" y="888"/>
                      </a:lnTo>
                      <a:lnTo>
                        <a:pt x="310" y="888"/>
                      </a:lnTo>
                      <a:lnTo>
                        <a:pt x="310" y="888"/>
                      </a:lnTo>
                      <a:lnTo>
                        <a:pt x="309" y="888"/>
                      </a:lnTo>
                      <a:lnTo>
                        <a:pt x="309" y="891"/>
                      </a:lnTo>
                      <a:lnTo>
                        <a:pt x="305" y="891"/>
                      </a:lnTo>
                      <a:lnTo>
                        <a:pt x="303" y="889"/>
                      </a:lnTo>
                      <a:lnTo>
                        <a:pt x="297" y="889"/>
                      </a:lnTo>
                      <a:lnTo>
                        <a:pt x="297" y="891"/>
                      </a:lnTo>
                      <a:lnTo>
                        <a:pt x="293" y="892"/>
                      </a:lnTo>
                      <a:lnTo>
                        <a:pt x="290" y="893"/>
                      </a:lnTo>
                      <a:lnTo>
                        <a:pt x="288" y="895"/>
                      </a:lnTo>
                      <a:lnTo>
                        <a:pt x="284" y="895"/>
                      </a:lnTo>
                      <a:lnTo>
                        <a:pt x="284" y="895"/>
                      </a:lnTo>
                      <a:lnTo>
                        <a:pt x="284" y="893"/>
                      </a:lnTo>
                      <a:lnTo>
                        <a:pt x="284" y="893"/>
                      </a:lnTo>
                      <a:lnTo>
                        <a:pt x="282" y="893"/>
                      </a:lnTo>
                      <a:lnTo>
                        <a:pt x="282" y="893"/>
                      </a:lnTo>
                      <a:lnTo>
                        <a:pt x="282" y="893"/>
                      </a:lnTo>
                      <a:lnTo>
                        <a:pt x="281" y="893"/>
                      </a:lnTo>
                      <a:lnTo>
                        <a:pt x="281" y="892"/>
                      </a:lnTo>
                      <a:lnTo>
                        <a:pt x="280" y="892"/>
                      </a:lnTo>
                      <a:lnTo>
                        <a:pt x="280" y="891"/>
                      </a:lnTo>
                      <a:lnTo>
                        <a:pt x="277" y="892"/>
                      </a:lnTo>
                      <a:lnTo>
                        <a:pt x="277" y="891"/>
                      </a:lnTo>
                      <a:lnTo>
                        <a:pt x="277" y="891"/>
                      </a:lnTo>
                      <a:lnTo>
                        <a:pt x="277" y="891"/>
                      </a:lnTo>
                      <a:lnTo>
                        <a:pt x="277" y="889"/>
                      </a:lnTo>
                      <a:lnTo>
                        <a:pt x="275" y="889"/>
                      </a:lnTo>
                      <a:lnTo>
                        <a:pt x="275" y="892"/>
                      </a:lnTo>
                      <a:lnTo>
                        <a:pt x="273" y="892"/>
                      </a:lnTo>
                      <a:lnTo>
                        <a:pt x="273" y="891"/>
                      </a:lnTo>
                      <a:lnTo>
                        <a:pt x="272" y="891"/>
                      </a:lnTo>
                      <a:lnTo>
                        <a:pt x="272" y="891"/>
                      </a:lnTo>
                      <a:lnTo>
                        <a:pt x="272" y="889"/>
                      </a:lnTo>
                      <a:lnTo>
                        <a:pt x="271" y="888"/>
                      </a:lnTo>
                      <a:lnTo>
                        <a:pt x="272" y="887"/>
                      </a:lnTo>
                      <a:lnTo>
                        <a:pt x="272" y="887"/>
                      </a:lnTo>
                      <a:lnTo>
                        <a:pt x="272" y="885"/>
                      </a:lnTo>
                      <a:lnTo>
                        <a:pt x="272" y="883"/>
                      </a:lnTo>
                      <a:lnTo>
                        <a:pt x="271" y="881"/>
                      </a:lnTo>
                      <a:lnTo>
                        <a:pt x="269" y="879"/>
                      </a:lnTo>
                      <a:lnTo>
                        <a:pt x="271" y="879"/>
                      </a:lnTo>
                      <a:lnTo>
                        <a:pt x="271" y="878"/>
                      </a:lnTo>
                      <a:lnTo>
                        <a:pt x="269" y="876"/>
                      </a:lnTo>
                      <a:lnTo>
                        <a:pt x="269" y="876"/>
                      </a:lnTo>
                      <a:lnTo>
                        <a:pt x="268" y="875"/>
                      </a:lnTo>
                      <a:lnTo>
                        <a:pt x="268" y="872"/>
                      </a:lnTo>
                      <a:lnTo>
                        <a:pt x="269" y="871"/>
                      </a:lnTo>
                      <a:lnTo>
                        <a:pt x="272" y="872"/>
                      </a:lnTo>
                      <a:lnTo>
                        <a:pt x="272" y="871"/>
                      </a:lnTo>
                      <a:lnTo>
                        <a:pt x="272" y="871"/>
                      </a:lnTo>
                      <a:lnTo>
                        <a:pt x="272" y="871"/>
                      </a:lnTo>
                      <a:lnTo>
                        <a:pt x="272" y="870"/>
                      </a:lnTo>
                      <a:lnTo>
                        <a:pt x="272" y="867"/>
                      </a:lnTo>
                      <a:lnTo>
                        <a:pt x="273" y="867"/>
                      </a:lnTo>
                      <a:lnTo>
                        <a:pt x="272" y="857"/>
                      </a:lnTo>
                      <a:lnTo>
                        <a:pt x="271" y="857"/>
                      </a:lnTo>
                      <a:lnTo>
                        <a:pt x="271" y="855"/>
                      </a:lnTo>
                      <a:lnTo>
                        <a:pt x="269" y="855"/>
                      </a:lnTo>
                      <a:lnTo>
                        <a:pt x="269" y="853"/>
                      </a:lnTo>
                      <a:lnTo>
                        <a:pt x="269" y="851"/>
                      </a:lnTo>
                      <a:lnTo>
                        <a:pt x="269" y="851"/>
                      </a:lnTo>
                      <a:lnTo>
                        <a:pt x="268" y="850"/>
                      </a:lnTo>
                      <a:lnTo>
                        <a:pt x="267" y="850"/>
                      </a:lnTo>
                      <a:lnTo>
                        <a:pt x="267" y="850"/>
                      </a:lnTo>
                      <a:lnTo>
                        <a:pt x="267" y="850"/>
                      </a:lnTo>
                      <a:lnTo>
                        <a:pt x="265" y="846"/>
                      </a:lnTo>
                      <a:lnTo>
                        <a:pt x="264" y="846"/>
                      </a:lnTo>
                      <a:lnTo>
                        <a:pt x="264" y="838"/>
                      </a:lnTo>
                      <a:lnTo>
                        <a:pt x="263" y="838"/>
                      </a:lnTo>
                      <a:lnTo>
                        <a:pt x="263" y="837"/>
                      </a:lnTo>
                      <a:lnTo>
                        <a:pt x="263" y="837"/>
                      </a:lnTo>
                      <a:lnTo>
                        <a:pt x="263" y="837"/>
                      </a:lnTo>
                      <a:lnTo>
                        <a:pt x="263" y="834"/>
                      </a:lnTo>
                      <a:lnTo>
                        <a:pt x="261" y="834"/>
                      </a:lnTo>
                      <a:lnTo>
                        <a:pt x="260" y="832"/>
                      </a:lnTo>
                      <a:lnTo>
                        <a:pt x="259" y="830"/>
                      </a:lnTo>
                      <a:lnTo>
                        <a:pt x="256" y="823"/>
                      </a:lnTo>
                      <a:lnTo>
                        <a:pt x="254" y="823"/>
                      </a:lnTo>
                      <a:lnTo>
                        <a:pt x="251" y="821"/>
                      </a:lnTo>
                      <a:lnTo>
                        <a:pt x="251" y="821"/>
                      </a:lnTo>
                      <a:lnTo>
                        <a:pt x="250" y="819"/>
                      </a:lnTo>
                      <a:lnTo>
                        <a:pt x="248" y="817"/>
                      </a:lnTo>
                      <a:lnTo>
                        <a:pt x="248" y="816"/>
                      </a:lnTo>
                      <a:lnTo>
                        <a:pt x="248" y="816"/>
                      </a:lnTo>
                      <a:lnTo>
                        <a:pt x="247" y="811"/>
                      </a:lnTo>
                      <a:lnTo>
                        <a:pt x="247" y="811"/>
                      </a:lnTo>
                      <a:lnTo>
                        <a:pt x="247" y="808"/>
                      </a:lnTo>
                      <a:lnTo>
                        <a:pt x="246" y="808"/>
                      </a:lnTo>
                      <a:lnTo>
                        <a:pt x="246" y="803"/>
                      </a:lnTo>
                      <a:lnTo>
                        <a:pt x="244" y="803"/>
                      </a:lnTo>
                      <a:lnTo>
                        <a:pt x="244" y="802"/>
                      </a:lnTo>
                      <a:lnTo>
                        <a:pt x="244" y="802"/>
                      </a:lnTo>
                      <a:lnTo>
                        <a:pt x="246" y="800"/>
                      </a:lnTo>
                      <a:lnTo>
                        <a:pt x="246" y="799"/>
                      </a:lnTo>
                      <a:lnTo>
                        <a:pt x="244" y="799"/>
                      </a:lnTo>
                      <a:lnTo>
                        <a:pt x="244" y="798"/>
                      </a:lnTo>
                      <a:lnTo>
                        <a:pt x="243" y="796"/>
                      </a:lnTo>
                      <a:lnTo>
                        <a:pt x="243" y="796"/>
                      </a:lnTo>
                      <a:lnTo>
                        <a:pt x="244" y="795"/>
                      </a:lnTo>
                      <a:lnTo>
                        <a:pt x="244" y="795"/>
                      </a:lnTo>
                      <a:lnTo>
                        <a:pt x="244" y="795"/>
                      </a:lnTo>
                      <a:lnTo>
                        <a:pt x="244" y="789"/>
                      </a:lnTo>
                      <a:lnTo>
                        <a:pt x="244" y="789"/>
                      </a:lnTo>
                      <a:lnTo>
                        <a:pt x="244" y="787"/>
                      </a:lnTo>
                      <a:lnTo>
                        <a:pt x="244" y="787"/>
                      </a:lnTo>
                      <a:lnTo>
                        <a:pt x="244" y="785"/>
                      </a:lnTo>
                      <a:lnTo>
                        <a:pt x="243" y="785"/>
                      </a:lnTo>
                      <a:lnTo>
                        <a:pt x="242" y="781"/>
                      </a:lnTo>
                      <a:lnTo>
                        <a:pt x="242" y="781"/>
                      </a:lnTo>
                      <a:lnTo>
                        <a:pt x="242" y="779"/>
                      </a:lnTo>
                      <a:lnTo>
                        <a:pt x="242" y="778"/>
                      </a:lnTo>
                      <a:lnTo>
                        <a:pt x="242" y="777"/>
                      </a:lnTo>
                      <a:lnTo>
                        <a:pt x="242" y="777"/>
                      </a:lnTo>
                      <a:lnTo>
                        <a:pt x="240" y="772"/>
                      </a:lnTo>
                      <a:lnTo>
                        <a:pt x="242" y="772"/>
                      </a:lnTo>
                      <a:lnTo>
                        <a:pt x="242" y="770"/>
                      </a:lnTo>
                      <a:lnTo>
                        <a:pt x="240" y="770"/>
                      </a:lnTo>
                      <a:lnTo>
                        <a:pt x="240" y="770"/>
                      </a:lnTo>
                      <a:lnTo>
                        <a:pt x="240" y="769"/>
                      </a:lnTo>
                      <a:lnTo>
                        <a:pt x="240" y="768"/>
                      </a:lnTo>
                      <a:lnTo>
                        <a:pt x="240" y="766"/>
                      </a:lnTo>
                      <a:lnTo>
                        <a:pt x="242" y="765"/>
                      </a:lnTo>
                      <a:lnTo>
                        <a:pt x="242" y="765"/>
                      </a:lnTo>
                      <a:lnTo>
                        <a:pt x="242" y="765"/>
                      </a:lnTo>
                      <a:lnTo>
                        <a:pt x="240" y="765"/>
                      </a:lnTo>
                      <a:lnTo>
                        <a:pt x="240" y="762"/>
                      </a:lnTo>
                      <a:lnTo>
                        <a:pt x="242" y="762"/>
                      </a:lnTo>
                      <a:lnTo>
                        <a:pt x="242" y="761"/>
                      </a:lnTo>
                      <a:lnTo>
                        <a:pt x="242" y="761"/>
                      </a:lnTo>
                      <a:lnTo>
                        <a:pt x="240" y="757"/>
                      </a:lnTo>
                      <a:lnTo>
                        <a:pt x="239" y="757"/>
                      </a:lnTo>
                      <a:lnTo>
                        <a:pt x="238" y="756"/>
                      </a:lnTo>
                      <a:lnTo>
                        <a:pt x="237" y="753"/>
                      </a:lnTo>
                      <a:lnTo>
                        <a:pt x="235" y="753"/>
                      </a:lnTo>
                      <a:lnTo>
                        <a:pt x="237" y="752"/>
                      </a:lnTo>
                      <a:lnTo>
                        <a:pt x="237" y="749"/>
                      </a:lnTo>
                      <a:lnTo>
                        <a:pt x="237" y="748"/>
                      </a:lnTo>
                      <a:lnTo>
                        <a:pt x="235" y="748"/>
                      </a:lnTo>
                      <a:lnTo>
                        <a:pt x="235" y="747"/>
                      </a:lnTo>
                      <a:lnTo>
                        <a:pt x="235" y="745"/>
                      </a:lnTo>
                      <a:lnTo>
                        <a:pt x="233" y="745"/>
                      </a:lnTo>
                      <a:lnTo>
                        <a:pt x="231" y="741"/>
                      </a:lnTo>
                      <a:lnTo>
                        <a:pt x="230" y="741"/>
                      </a:lnTo>
                      <a:lnTo>
                        <a:pt x="230" y="740"/>
                      </a:lnTo>
                      <a:lnTo>
                        <a:pt x="229" y="739"/>
                      </a:lnTo>
                      <a:lnTo>
                        <a:pt x="229" y="734"/>
                      </a:lnTo>
                      <a:lnTo>
                        <a:pt x="227" y="734"/>
                      </a:lnTo>
                      <a:lnTo>
                        <a:pt x="227" y="731"/>
                      </a:lnTo>
                      <a:lnTo>
                        <a:pt x="227" y="731"/>
                      </a:lnTo>
                      <a:lnTo>
                        <a:pt x="227" y="730"/>
                      </a:lnTo>
                      <a:lnTo>
                        <a:pt x="227" y="728"/>
                      </a:lnTo>
                      <a:lnTo>
                        <a:pt x="227" y="727"/>
                      </a:lnTo>
                      <a:lnTo>
                        <a:pt x="227" y="726"/>
                      </a:lnTo>
                      <a:lnTo>
                        <a:pt x="226" y="724"/>
                      </a:lnTo>
                      <a:lnTo>
                        <a:pt x="225" y="723"/>
                      </a:lnTo>
                      <a:lnTo>
                        <a:pt x="223" y="722"/>
                      </a:lnTo>
                      <a:lnTo>
                        <a:pt x="222" y="720"/>
                      </a:lnTo>
                      <a:lnTo>
                        <a:pt x="221" y="718"/>
                      </a:lnTo>
                      <a:lnTo>
                        <a:pt x="220" y="717"/>
                      </a:lnTo>
                      <a:lnTo>
                        <a:pt x="218" y="717"/>
                      </a:lnTo>
                      <a:lnTo>
                        <a:pt x="217" y="717"/>
                      </a:lnTo>
                      <a:lnTo>
                        <a:pt x="217" y="707"/>
                      </a:lnTo>
                      <a:lnTo>
                        <a:pt x="217" y="707"/>
                      </a:lnTo>
                      <a:lnTo>
                        <a:pt x="218" y="705"/>
                      </a:lnTo>
                      <a:lnTo>
                        <a:pt x="217" y="705"/>
                      </a:lnTo>
                      <a:lnTo>
                        <a:pt x="217" y="701"/>
                      </a:lnTo>
                      <a:lnTo>
                        <a:pt x="217" y="700"/>
                      </a:lnTo>
                      <a:lnTo>
                        <a:pt x="218" y="700"/>
                      </a:lnTo>
                      <a:lnTo>
                        <a:pt x="218" y="697"/>
                      </a:lnTo>
                      <a:lnTo>
                        <a:pt x="217" y="694"/>
                      </a:lnTo>
                      <a:lnTo>
                        <a:pt x="217" y="692"/>
                      </a:lnTo>
                      <a:lnTo>
                        <a:pt x="217" y="689"/>
                      </a:lnTo>
                      <a:lnTo>
                        <a:pt x="217" y="689"/>
                      </a:lnTo>
                      <a:lnTo>
                        <a:pt x="218" y="685"/>
                      </a:lnTo>
                      <a:lnTo>
                        <a:pt x="220" y="685"/>
                      </a:lnTo>
                      <a:lnTo>
                        <a:pt x="220" y="684"/>
                      </a:lnTo>
                      <a:lnTo>
                        <a:pt x="221" y="682"/>
                      </a:lnTo>
                      <a:lnTo>
                        <a:pt x="221" y="682"/>
                      </a:lnTo>
                      <a:lnTo>
                        <a:pt x="222" y="681"/>
                      </a:lnTo>
                      <a:lnTo>
                        <a:pt x="222" y="679"/>
                      </a:lnTo>
                      <a:lnTo>
                        <a:pt x="222" y="677"/>
                      </a:lnTo>
                      <a:lnTo>
                        <a:pt x="223" y="676"/>
                      </a:lnTo>
                      <a:lnTo>
                        <a:pt x="223" y="669"/>
                      </a:lnTo>
                      <a:lnTo>
                        <a:pt x="225" y="669"/>
                      </a:lnTo>
                      <a:lnTo>
                        <a:pt x="226" y="663"/>
                      </a:lnTo>
                      <a:lnTo>
                        <a:pt x="227" y="663"/>
                      </a:lnTo>
                      <a:lnTo>
                        <a:pt x="229" y="660"/>
                      </a:lnTo>
                      <a:lnTo>
                        <a:pt x="230" y="660"/>
                      </a:lnTo>
                      <a:lnTo>
                        <a:pt x="230" y="656"/>
                      </a:lnTo>
                      <a:lnTo>
                        <a:pt x="231" y="656"/>
                      </a:lnTo>
                      <a:lnTo>
                        <a:pt x="231" y="655"/>
                      </a:lnTo>
                      <a:lnTo>
                        <a:pt x="233" y="655"/>
                      </a:lnTo>
                      <a:lnTo>
                        <a:pt x="233" y="654"/>
                      </a:lnTo>
                      <a:lnTo>
                        <a:pt x="234" y="652"/>
                      </a:lnTo>
                      <a:lnTo>
                        <a:pt x="234" y="652"/>
                      </a:lnTo>
                      <a:lnTo>
                        <a:pt x="234" y="648"/>
                      </a:lnTo>
                      <a:lnTo>
                        <a:pt x="235" y="648"/>
                      </a:lnTo>
                      <a:lnTo>
                        <a:pt x="235" y="641"/>
                      </a:lnTo>
                      <a:lnTo>
                        <a:pt x="235" y="641"/>
                      </a:lnTo>
                      <a:lnTo>
                        <a:pt x="235" y="637"/>
                      </a:lnTo>
                      <a:lnTo>
                        <a:pt x="234" y="637"/>
                      </a:lnTo>
                      <a:lnTo>
                        <a:pt x="234" y="634"/>
                      </a:lnTo>
                      <a:lnTo>
                        <a:pt x="233" y="633"/>
                      </a:lnTo>
                      <a:lnTo>
                        <a:pt x="233" y="631"/>
                      </a:lnTo>
                      <a:lnTo>
                        <a:pt x="231" y="630"/>
                      </a:lnTo>
                      <a:lnTo>
                        <a:pt x="231" y="626"/>
                      </a:lnTo>
                      <a:lnTo>
                        <a:pt x="231" y="626"/>
                      </a:lnTo>
                      <a:lnTo>
                        <a:pt x="231" y="624"/>
                      </a:lnTo>
                      <a:lnTo>
                        <a:pt x="230" y="624"/>
                      </a:lnTo>
                      <a:lnTo>
                        <a:pt x="230" y="621"/>
                      </a:lnTo>
                      <a:lnTo>
                        <a:pt x="231" y="621"/>
                      </a:lnTo>
                      <a:lnTo>
                        <a:pt x="230" y="616"/>
                      </a:lnTo>
                      <a:lnTo>
                        <a:pt x="233" y="614"/>
                      </a:lnTo>
                      <a:lnTo>
                        <a:pt x="231" y="613"/>
                      </a:lnTo>
                      <a:lnTo>
                        <a:pt x="233" y="612"/>
                      </a:lnTo>
                      <a:lnTo>
                        <a:pt x="233" y="612"/>
                      </a:lnTo>
                      <a:lnTo>
                        <a:pt x="233" y="612"/>
                      </a:lnTo>
                      <a:lnTo>
                        <a:pt x="233" y="610"/>
                      </a:lnTo>
                      <a:lnTo>
                        <a:pt x="233" y="610"/>
                      </a:lnTo>
                      <a:lnTo>
                        <a:pt x="231" y="609"/>
                      </a:lnTo>
                      <a:lnTo>
                        <a:pt x="231" y="609"/>
                      </a:lnTo>
                      <a:lnTo>
                        <a:pt x="231" y="605"/>
                      </a:lnTo>
                      <a:lnTo>
                        <a:pt x="231" y="605"/>
                      </a:lnTo>
                      <a:lnTo>
                        <a:pt x="231" y="604"/>
                      </a:lnTo>
                      <a:lnTo>
                        <a:pt x="230" y="603"/>
                      </a:lnTo>
                      <a:lnTo>
                        <a:pt x="229" y="597"/>
                      </a:lnTo>
                      <a:lnTo>
                        <a:pt x="229" y="597"/>
                      </a:lnTo>
                      <a:lnTo>
                        <a:pt x="229" y="596"/>
                      </a:lnTo>
                      <a:lnTo>
                        <a:pt x="227" y="595"/>
                      </a:lnTo>
                      <a:lnTo>
                        <a:pt x="226" y="592"/>
                      </a:lnTo>
                      <a:lnTo>
                        <a:pt x="226" y="592"/>
                      </a:lnTo>
                      <a:lnTo>
                        <a:pt x="226" y="590"/>
                      </a:lnTo>
                      <a:lnTo>
                        <a:pt x="225" y="590"/>
                      </a:lnTo>
                      <a:lnTo>
                        <a:pt x="225" y="588"/>
                      </a:lnTo>
                      <a:lnTo>
                        <a:pt x="223" y="588"/>
                      </a:lnTo>
                      <a:lnTo>
                        <a:pt x="223" y="584"/>
                      </a:lnTo>
                      <a:lnTo>
                        <a:pt x="222" y="584"/>
                      </a:lnTo>
                      <a:lnTo>
                        <a:pt x="223" y="582"/>
                      </a:lnTo>
                      <a:lnTo>
                        <a:pt x="221" y="580"/>
                      </a:lnTo>
                      <a:lnTo>
                        <a:pt x="221" y="579"/>
                      </a:lnTo>
                      <a:lnTo>
                        <a:pt x="220" y="579"/>
                      </a:lnTo>
                      <a:lnTo>
                        <a:pt x="220" y="578"/>
                      </a:lnTo>
                      <a:lnTo>
                        <a:pt x="221" y="576"/>
                      </a:lnTo>
                      <a:lnTo>
                        <a:pt x="221" y="576"/>
                      </a:lnTo>
                      <a:lnTo>
                        <a:pt x="221" y="576"/>
                      </a:lnTo>
                      <a:lnTo>
                        <a:pt x="221" y="574"/>
                      </a:lnTo>
                      <a:lnTo>
                        <a:pt x="220" y="574"/>
                      </a:lnTo>
                      <a:lnTo>
                        <a:pt x="220" y="573"/>
                      </a:lnTo>
                      <a:lnTo>
                        <a:pt x="218" y="573"/>
                      </a:lnTo>
                      <a:lnTo>
                        <a:pt x="218" y="571"/>
                      </a:lnTo>
                      <a:lnTo>
                        <a:pt x="218" y="570"/>
                      </a:lnTo>
                      <a:lnTo>
                        <a:pt x="217" y="567"/>
                      </a:lnTo>
                      <a:lnTo>
                        <a:pt x="216" y="567"/>
                      </a:lnTo>
                      <a:lnTo>
                        <a:pt x="216" y="566"/>
                      </a:lnTo>
                      <a:lnTo>
                        <a:pt x="214" y="566"/>
                      </a:lnTo>
                      <a:lnTo>
                        <a:pt x="214" y="563"/>
                      </a:lnTo>
                      <a:lnTo>
                        <a:pt x="208" y="559"/>
                      </a:lnTo>
                      <a:lnTo>
                        <a:pt x="208" y="558"/>
                      </a:lnTo>
                      <a:lnTo>
                        <a:pt x="208" y="558"/>
                      </a:lnTo>
                      <a:lnTo>
                        <a:pt x="208" y="556"/>
                      </a:lnTo>
                      <a:lnTo>
                        <a:pt x="206" y="554"/>
                      </a:lnTo>
                      <a:lnTo>
                        <a:pt x="205" y="553"/>
                      </a:lnTo>
                      <a:lnTo>
                        <a:pt x="204" y="553"/>
                      </a:lnTo>
                      <a:lnTo>
                        <a:pt x="203" y="550"/>
                      </a:lnTo>
                      <a:lnTo>
                        <a:pt x="201" y="550"/>
                      </a:lnTo>
                      <a:lnTo>
                        <a:pt x="200" y="549"/>
                      </a:lnTo>
                      <a:lnTo>
                        <a:pt x="199" y="546"/>
                      </a:lnTo>
                      <a:lnTo>
                        <a:pt x="197" y="546"/>
                      </a:lnTo>
                      <a:lnTo>
                        <a:pt x="197" y="545"/>
                      </a:lnTo>
                      <a:lnTo>
                        <a:pt x="196" y="545"/>
                      </a:lnTo>
                      <a:lnTo>
                        <a:pt x="196" y="545"/>
                      </a:lnTo>
                      <a:lnTo>
                        <a:pt x="195" y="545"/>
                      </a:lnTo>
                      <a:lnTo>
                        <a:pt x="195" y="544"/>
                      </a:lnTo>
                      <a:lnTo>
                        <a:pt x="193" y="541"/>
                      </a:lnTo>
                      <a:lnTo>
                        <a:pt x="197" y="541"/>
                      </a:lnTo>
                      <a:lnTo>
                        <a:pt x="197" y="540"/>
                      </a:lnTo>
                      <a:lnTo>
                        <a:pt x="195" y="540"/>
                      </a:lnTo>
                      <a:lnTo>
                        <a:pt x="196" y="538"/>
                      </a:lnTo>
                      <a:lnTo>
                        <a:pt x="193" y="538"/>
                      </a:lnTo>
                      <a:lnTo>
                        <a:pt x="192" y="537"/>
                      </a:lnTo>
                      <a:lnTo>
                        <a:pt x="192" y="537"/>
                      </a:lnTo>
                      <a:lnTo>
                        <a:pt x="192" y="535"/>
                      </a:lnTo>
                      <a:lnTo>
                        <a:pt x="191" y="535"/>
                      </a:lnTo>
                      <a:lnTo>
                        <a:pt x="191" y="535"/>
                      </a:lnTo>
                      <a:lnTo>
                        <a:pt x="189" y="535"/>
                      </a:lnTo>
                      <a:lnTo>
                        <a:pt x="189" y="532"/>
                      </a:lnTo>
                      <a:lnTo>
                        <a:pt x="192" y="532"/>
                      </a:lnTo>
                      <a:lnTo>
                        <a:pt x="193" y="529"/>
                      </a:lnTo>
                      <a:lnTo>
                        <a:pt x="195" y="527"/>
                      </a:lnTo>
                      <a:lnTo>
                        <a:pt x="195" y="524"/>
                      </a:lnTo>
                      <a:lnTo>
                        <a:pt x="193" y="521"/>
                      </a:lnTo>
                      <a:lnTo>
                        <a:pt x="196" y="521"/>
                      </a:lnTo>
                      <a:lnTo>
                        <a:pt x="196" y="520"/>
                      </a:lnTo>
                      <a:lnTo>
                        <a:pt x="196" y="520"/>
                      </a:lnTo>
                      <a:lnTo>
                        <a:pt x="195" y="519"/>
                      </a:lnTo>
                      <a:lnTo>
                        <a:pt x="193" y="519"/>
                      </a:lnTo>
                      <a:lnTo>
                        <a:pt x="193" y="518"/>
                      </a:lnTo>
                      <a:lnTo>
                        <a:pt x="199" y="518"/>
                      </a:lnTo>
                      <a:lnTo>
                        <a:pt x="196" y="512"/>
                      </a:lnTo>
                      <a:lnTo>
                        <a:pt x="195" y="511"/>
                      </a:lnTo>
                      <a:lnTo>
                        <a:pt x="199" y="503"/>
                      </a:lnTo>
                      <a:lnTo>
                        <a:pt x="199" y="503"/>
                      </a:lnTo>
                      <a:lnTo>
                        <a:pt x="199" y="502"/>
                      </a:lnTo>
                      <a:lnTo>
                        <a:pt x="199" y="499"/>
                      </a:lnTo>
                      <a:lnTo>
                        <a:pt x="199" y="498"/>
                      </a:lnTo>
                      <a:lnTo>
                        <a:pt x="200" y="498"/>
                      </a:lnTo>
                      <a:lnTo>
                        <a:pt x="200" y="493"/>
                      </a:lnTo>
                      <a:lnTo>
                        <a:pt x="200" y="493"/>
                      </a:lnTo>
                      <a:lnTo>
                        <a:pt x="200" y="490"/>
                      </a:lnTo>
                      <a:lnTo>
                        <a:pt x="201" y="490"/>
                      </a:lnTo>
                      <a:lnTo>
                        <a:pt x="201" y="489"/>
                      </a:lnTo>
                      <a:lnTo>
                        <a:pt x="200" y="487"/>
                      </a:lnTo>
                      <a:lnTo>
                        <a:pt x="200" y="487"/>
                      </a:lnTo>
                      <a:lnTo>
                        <a:pt x="200" y="486"/>
                      </a:lnTo>
                      <a:lnTo>
                        <a:pt x="199" y="485"/>
                      </a:lnTo>
                      <a:lnTo>
                        <a:pt x="199" y="482"/>
                      </a:lnTo>
                      <a:lnTo>
                        <a:pt x="197" y="482"/>
                      </a:lnTo>
                      <a:lnTo>
                        <a:pt x="197" y="481"/>
                      </a:lnTo>
                      <a:lnTo>
                        <a:pt x="197" y="481"/>
                      </a:lnTo>
                      <a:lnTo>
                        <a:pt x="197" y="481"/>
                      </a:lnTo>
                      <a:lnTo>
                        <a:pt x="197" y="480"/>
                      </a:lnTo>
                      <a:lnTo>
                        <a:pt x="199" y="480"/>
                      </a:lnTo>
                      <a:lnTo>
                        <a:pt x="199" y="478"/>
                      </a:lnTo>
                      <a:lnTo>
                        <a:pt x="196" y="478"/>
                      </a:lnTo>
                      <a:lnTo>
                        <a:pt x="196" y="480"/>
                      </a:lnTo>
                      <a:lnTo>
                        <a:pt x="195" y="480"/>
                      </a:lnTo>
                      <a:lnTo>
                        <a:pt x="193" y="478"/>
                      </a:lnTo>
                      <a:lnTo>
                        <a:pt x="191" y="478"/>
                      </a:lnTo>
                      <a:lnTo>
                        <a:pt x="191" y="476"/>
                      </a:lnTo>
                      <a:lnTo>
                        <a:pt x="192" y="473"/>
                      </a:lnTo>
                      <a:lnTo>
                        <a:pt x="191" y="473"/>
                      </a:lnTo>
                      <a:lnTo>
                        <a:pt x="189" y="474"/>
                      </a:lnTo>
                      <a:lnTo>
                        <a:pt x="188" y="476"/>
                      </a:lnTo>
                      <a:lnTo>
                        <a:pt x="187" y="474"/>
                      </a:lnTo>
                      <a:lnTo>
                        <a:pt x="187" y="474"/>
                      </a:lnTo>
                      <a:lnTo>
                        <a:pt x="187" y="473"/>
                      </a:lnTo>
                      <a:lnTo>
                        <a:pt x="187" y="473"/>
                      </a:lnTo>
                      <a:lnTo>
                        <a:pt x="186" y="473"/>
                      </a:lnTo>
                      <a:lnTo>
                        <a:pt x="186" y="476"/>
                      </a:lnTo>
                      <a:lnTo>
                        <a:pt x="184" y="476"/>
                      </a:lnTo>
                      <a:lnTo>
                        <a:pt x="184" y="473"/>
                      </a:lnTo>
                      <a:lnTo>
                        <a:pt x="183" y="473"/>
                      </a:lnTo>
                      <a:lnTo>
                        <a:pt x="183" y="473"/>
                      </a:lnTo>
                      <a:lnTo>
                        <a:pt x="180" y="473"/>
                      </a:lnTo>
                      <a:lnTo>
                        <a:pt x="180" y="473"/>
                      </a:lnTo>
                      <a:lnTo>
                        <a:pt x="179" y="474"/>
                      </a:lnTo>
                      <a:lnTo>
                        <a:pt x="179" y="476"/>
                      </a:lnTo>
                      <a:lnTo>
                        <a:pt x="179" y="476"/>
                      </a:lnTo>
                      <a:lnTo>
                        <a:pt x="178" y="476"/>
                      </a:lnTo>
                      <a:lnTo>
                        <a:pt x="176" y="476"/>
                      </a:lnTo>
                      <a:lnTo>
                        <a:pt x="176" y="476"/>
                      </a:lnTo>
                      <a:lnTo>
                        <a:pt x="175" y="477"/>
                      </a:lnTo>
                      <a:lnTo>
                        <a:pt x="174" y="477"/>
                      </a:lnTo>
                      <a:lnTo>
                        <a:pt x="174" y="476"/>
                      </a:lnTo>
                      <a:lnTo>
                        <a:pt x="174" y="476"/>
                      </a:lnTo>
                      <a:lnTo>
                        <a:pt x="172" y="476"/>
                      </a:lnTo>
                      <a:lnTo>
                        <a:pt x="172" y="477"/>
                      </a:lnTo>
                      <a:lnTo>
                        <a:pt x="166" y="478"/>
                      </a:lnTo>
                      <a:lnTo>
                        <a:pt x="166" y="477"/>
                      </a:lnTo>
                      <a:lnTo>
                        <a:pt x="165" y="476"/>
                      </a:lnTo>
                      <a:lnTo>
                        <a:pt x="165" y="476"/>
                      </a:lnTo>
                      <a:lnTo>
                        <a:pt x="165" y="476"/>
                      </a:lnTo>
                      <a:lnTo>
                        <a:pt x="163" y="474"/>
                      </a:lnTo>
                      <a:lnTo>
                        <a:pt x="162" y="474"/>
                      </a:lnTo>
                      <a:lnTo>
                        <a:pt x="162" y="473"/>
                      </a:lnTo>
                      <a:lnTo>
                        <a:pt x="162" y="473"/>
                      </a:lnTo>
                      <a:lnTo>
                        <a:pt x="162" y="470"/>
                      </a:lnTo>
                      <a:lnTo>
                        <a:pt x="161" y="470"/>
                      </a:lnTo>
                      <a:lnTo>
                        <a:pt x="161" y="469"/>
                      </a:lnTo>
                      <a:lnTo>
                        <a:pt x="162" y="468"/>
                      </a:lnTo>
                      <a:lnTo>
                        <a:pt x="163" y="466"/>
                      </a:lnTo>
                      <a:lnTo>
                        <a:pt x="162" y="465"/>
                      </a:lnTo>
                      <a:lnTo>
                        <a:pt x="161" y="463"/>
                      </a:lnTo>
                      <a:lnTo>
                        <a:pt x="159" y="463"/>
                      </a:lnTo>
                      <a:lnTo>
                        <a:pt x="159" y="460"/>
                      </a:lnTo>
                      <a:lnTo>
                        <a:pt x="158" y="460"/>
                      </a:lnTo>
                      <a:lnTo>
                        <a:pt x="157" y="460"/>
                      </a:lnTo>
                      <a:lnTo>
                        <a:pt x="155" y="460"/>
                      </a:lnTo>
                      <a:lnTo>
                        <a:pt x="154" y="459"/>
                      </a:lnTo>
                      <a:lnTo>
                        <a:pt x="154" y="457"/>
                      </a:lnTo>
                      <a:lnTo>
                        <a:pt x="154" y="457"/>
                      </a:lnTo>
                      <a:lnTo>
                        <a:pt x="154" y="457"/>
                      </a:lnTo>
                      <a:lnTo>
                        <a:pt x="154" y="457"/>
                      </a:lnTo>
                      <a:lnTo>
                        <a:pt x="153" y="457"/>
                      </a:lnTo>
                      <a:lnTo>
                        <a:pt x="153" y="457"/>
                      </a:lnTo>
                      <a:lnTo>
                        <a:pt x="151" y="455"/>
                      </a:lnTo>
                      <a:lnTo>
                        <a:pt x="141" y="455"/>
                      </a:lnTo>
                      <a:lnTo>
                        <a:pt x="141" y="453"/>
                      </a:lnTo>
                      <a:lnTo>
                        <a:pt x="142" y="453"/>
                      </a:lnTo>
                      <a:lnTo>
                        <a:pt x="142" y="453"/>
                      </a:lnTo>
                      <a:lnTo>
                        <a:pt x="140" y="453"/>
                      </a:lnTo>
                      <a:lnTo>
                        <a:pt x="140" y="453"/>
                      </a:lnTo>
                      <a:lnTo>
                        <a:pt x="137" y="453"/>
                      </a:lnTo>
                      <a:lnTo>
                        <a:pt x="137" y="455"/>
                      </a:lnTo>
                      <a:lnTo>
                        <a:pt x="131" y="456"/>
                      </a:lnTo>
                      <a:lnTo>
                        <a:pt x="129" y="457"/>
                      </a:lnTo>
                      <a:lnTo>
                        <a:pt x="129" y="459"/>
                      </a:lnTo>
                      <a:lnTo>
                        <a:pt x="128" y="460"/>
                      </a:lnTo>
                      <a:lnTo>
                        <a:pt x="127" y="460"/>
                      </a:lnTo>
                      <a:lnTo>
                        <a:pt x="127" y="460"/>
                      </a:lnTo>
                      <a:lnTo>
                        <a:pt x="125" y="460"/>
                      </a:lnTo>
                      <a:lnTo>
                        <a:pt x="125" y="461"/>
                      </a:lnTo>
                      <a:lnTo>
                        <a:pt x="124" y="461"/>
                      </a:lnTo>
                      <a:lnTo>
                        <a:pt x="124" y="461"/>
                      </a:lnTo>
                      <a:lnTo>
                        <a:pt x="124" y="463"/>
                      </a:lnTo>
                      <a:lnTo>
                        <a:pt x="123" y="463"/>
                      </a:lnTo>
                      <a:lnTo>
                        <a:pt x="121" y="463"/>
                      </a:lnTo>
                      <a:lnTo>
                        <a:pt x="121" y="461"/>
                      </a:lnTo>
                      <a:lnTo>
                        <a:pt x="124" y="460"/>
                      </a:lnTo>
                      <a:lnTo>
                        <a:pt x="124" y="460"/>
                      </a:lnTo>
                      <a:lnTo>
                        <a:pt x="124" y="460"/>
                      </a:lnTo>
                      <a:lnTo>
                        <a:pt x="123" y="460"/>
                      </a:lnTo>
                      <a:lnTo>
                        <a:pt x="123" y="460"/>
                      </a:lnTo>
                      <a:lnTo>
                        <a:pt x="123" y="457"/>
                      </a:lnTo>
                      <a:lnTo>
                        <a:pt x="123" y="457"/>
                      </a:lnTo>
                      <a:lnTo>
                        <a:pt x="123" y="459"/>
                      </a:lnTo>
                      <a:lnTo>
                        <a:pt x="121" y="460"/>
                      </a:lnTo>
                      <a:lnTo>
                        <a:pt x="121" y="461"/>
                      </a:lnTo>
                      <a:lnTo>
                        <a:pt x="119" y="461"/>
                      </a:lnTo>
                      <a:lnTo>
                        <a:pt x="119" y="460"/>
                      </a:lnTo>
                      <a:lnTo>
                        <a:pt x="117" y="460"/>
                      </a:lnTo>
                      <a:lnTo>
                        <a:pt x="117" y="457"/>
                      </a:lnTo>
                      <a:lnTo>
                        <a:pt x="116" y="457"/>
                      </a:lnTo>
                      <a:lnTo>
                        <a:pt x="114" y="457"/>
                      </a:lnTo>
                      <a:lnTo>
                        <a:pt x="114" y="457"/>
                      </a:lnTo>
                      <a:lnTo>
                        <a:pt x="116" y="459"/>
                      </a:lnTo>
                      <a:lnTo>
                        <a:pt x="116" y="460"/>
                      </a:lnTo>
                      <a:lnTo>
                        <a:pt x="117" y="463"/>
                      </a:lnTo>
                      <a:lnTo>
                        <a:pt x="112" y="463"/>
                      </a:lnTo>
                      <a:lnTo>
                        <a:pt x="112" y="464"/>
                      </a:lnTo>
                      <a:lnTo>
                        <a:pt x="110" y="464"/>
                      </a:lnTo>
                      <a:lnTo>
                        <a:pt x="110" y="465"/>
                      </a:lnTo>
                      <a:lnTo>
                        <a:pt x="102" y="465"/>
                      </a:lnTo>
                      <a:lnTo>
                        <a:pt x="102" y="465"/>
                      </a:lnTo>
                      <a:lnTo>
                        <a:pt x="100" y="465"/>
                      </a:lnTo>
                      <a:lnTo>
                        <a:pt x="100" y="466"/>
                      </a:lnTo>
                      <a:lnTo>
                        <a:pt x="98" y="466"/>
                      </a:lnTo>
                      <a:lnTo>
                        <a:pt x="96" y="468"/>
                      </a:lnTo>
                      <a:lnTo>
                        <a:pt x="93" y="468"/>
                      </a:lnTo>
                      <a:lnTo>
                        <a:pt x="93" y="469"/>
                      </a:lnTo>
                      <a:lnTo>
                        <a:pt x="91" y="469"/>
                      </a:lnTo>
                      <a:lnTo>
                        <a:pt x="91" y="469"/>
                      </a:lnTo>
                      <a:lnTo>
                        <a:pt x="90" y="469"/>
                      </a:lnTo>
                      <a:lnTo>
                        <a:pt x="90" y="470"/>
                      </a:lnTo>
                      <a:lnTo>
                        <a:pt x="85" y="472"/>
                      </a:lnTo>
                      <a:lnTo>
                        <a:pt x="85" y="472"/>
                      </a:lnTo>
                      <a:lnTo>
                        <a:pt x="77" y="472"/>
                      </a:lnTo>
                      <a:lnTo>
                        <a:pt x="77" y="470"/>
                      </a:lnTo>
                      <a:lnTo>
                        <a:pt x="74" y="470"/>
                      </a:lnTo>
                      <a:lnTo>
                        <a:pt x="74" y="470"/>
                      </a:lnTo>
                      <a:lnTo>
                        <a:pt x="72" y="469"/>
                      </a:lnTo>
                      <a:lnTo>
                        <a:pt x="72" y="469"/>
                      </a:lnTo>
                      <a:lnTo>
                        <a:pt x="57" y="469"/>
                      </a:lnTo>
                      <a:lnTo>
                        <a:pt x="56" y="472"/>
                      </a:lnTo>
                      <a:lnTo>
                        <a:pt x="52" y="474"/>
                      </a:lnTo>
                      <a:lnTo>
                        <a:pt x="48" y="476"/>
                      </a:lnTo>
                      <a:lnTo>
                        <a:pt x="44" y="477"/>
                      </a:lnTo>
                      <a:lnTo>
                        <a:pt x="40" y="478"/>
                      </a:lnTo>
                      <a:lnTo>
                        <a:pt x="38" y="477"/>
                      </a:lnTo>
                      <a:lnTo>
                        <a:pt x="36" y="476"/>
                      </a:lnTo>
                      <a:lnTo>
                        <a:pt x="36" y="474"/>
                      </a:lnTo>
                      <a:lnTo>
                        <a:pt x="32" y="474"/>
                      </a:lnTo>
                      <a:lnTo>
                        <a:pt x="31" y="473"/>
                      </a:lnTo>
                      <a:lnTo>
                        <a:pt x="28" y="472"/>
                      </a:lnTo>
                      <a:lnTo>
                        <a:pt x="27" y="470"/>
                      </a:lnTo>
                      <a:lnTo>
                        <a:pt x="24" y="468"/>
                      </a:lnTo>
                      <a:lnTo>
                        <a:pt x="24" y="465"/>
                      </a:lnTo>
                      <a:lnTo>
                        <a:pt x="22" y="464"/>
                      </a:lnTo>
                      <a:lnTo>
                        <a:pt x="22" y="464"/>
                      </a:lnTo>
                      <a:lnTo>
                        <a:pt x="21" y="463"/>
                      </a:lnTo>
                      <a:lnTo>
                        <a:pt x="19" y="461"/>
                      </a:lnTo>
                      <a:lnTo>
                        <a:pt x="17" y="461"/>
                      </a:lnTo>
                      <a:lnTo>
                        <a:pt x="15" y="459"/>
                      </a:lnTo>
                      <a:lnTo>
                        <a:pt x="14" y="459"/>
                      </a:lnTo>
                      <a:lnTo>
                        <a:pt x="13" y="457"/>
                      </a:lnTo>
                      <a:lnTo>
                        <a:pt x="13" y="457"/>
                      </a:lnTo>
                      <a:lnTo>
                        <a:pt x="13" y="456"/>
                      </a:lnTo>
                      <a:lnTo>
                        <a:pt x="10" y="455"/>
                      </a:lnTo>
                      <a:lnTo>
                        <a:pt x="10" y="453"/>
                      </a:lnTo>
                      <a:lnTo>
                        <a:pt x="6" y="449"/>
                      </a:lnTo>
                      <a:lnTo>
                        <a:pt x="2" y="449"/>
                      </a:lnTo>
                      <a:lnTo>
                        <a:pt x="2" y="448"/>
                      </a:lnTo>
                      <a:lnTo>
                        <a:pt x="1" y="448"/>
                      </a:lnTo>
                      <a:lnTo>
                        <a:pt x="0" y="448"/>
                      </a:lnTo>
                      <a:close/>
                      <a:moveTo>
                        <a:pt x="1050" y="413"/>
                      </a:moveTo>
                      <a:lnTo>
                        <a:pt x="1050" y="414"/>
                      </a:lnTo>
                      <a:lnTo>
                        <a:pt x="1051" y="415"/>
                      </a:lnTo>
                      <a:lnTo>
                        <a:pt x="1052" y="417"/>
                      </a:lnTo>
                      <a:lnTo>
                        <a:pt x="1053" y="417"/>
                      </a:lnTo>
                      <a:lnTo>
                        <a:pt x="1053" y="415"/>
                      </a:lnTo>
                      <a:lnTo>
                        <a:pt x="1052" y="414"/>
                      </a:lnTo>
                      <a:lnTo>
                        <a:pt x="1052" y="413"/>
                      </a:lnTo>
                      <a:lnTo>
                        <a:pt x="1051" y="414"/>
                      </a:lnTo>
                      <a:lnTo>
                        <a:pt x="1050" y="413"/>
                      </a:lnTo>
                      <a:close/>
                      <a:moveTo>
                        <a:pt x="1002" y="326"/>
                      </a:moveTo>
                      <a:lnTo>
                        <a:pt x="1001" y="326"/>
                      </a:lnTo>
                      <a:lnTo>
                        <a:pt x="1000" y="326"/>
                      </a:lnTo>
                      <a:lnTo>
                        <a:pt x="1001" y="329"/>
                      </a:lnTo>
                      <a:lnTo>
                        <a:pt x="1002" y="328"/>
                      </a:lnTo>
                      <a:lnTo>
                        <a:pt x="1002" y="326"/>
                      </a:lnTo>
                      <a:close/>
                      <a:moveTo>
                        <a:pt x="614" y="244"/>
                      </a:moveTo>
                      <a:lnTo>
                        <a:pt x="614" y="256"/>
                      </a:lnTo>
                      <a:lnTo>
                        <a:pt x="615" y="256"/>
                      </a:lnTo>
                      <a:lnTo>
                        <a:pt x="615" y="258"/>
                      </a:lnTo>
                      <a:lnTo>
                        <a:pt x="616" y="260"/>
                      </a:lnTo>
                      <a:lnTo>
                        <a:pt x="618" y="261"/>
                      </a:lnTo>
                      <a:lnTo>
                        <a:pt x="619" y="261"/>
                      </a:lnTo>
                      <a:lnTo>
                        <a:pt x="619" y="262"/>
                      </a:lnTo>
                      <a:lnTo>
                        <a:pt x="621" y="264"/>
                      </a:lnTo>
                      <a:lnTo>
                        <a:pt x="621" y="265"/>
                      </a:lnTo>
                      <a:lnTo>
                        <a:pt x="625" y="268"/>
                      </a:lnTo>
                      <a:lnTo>
                        <a:pt x="625" y="269"/>
                      </a:lnTo>
                      <a:lnTo>
                        <a:pt x="628" y="269"/>
                      </a:lnTo>
                      <a:lnTo>
                        <a:pt x="628" y="269"/>
                      </a:lnTo>
                      <a:lnTo>
                        <a:pt x="632" y="270"/>
                      </a:lnTo>
                      <a:lnTo>
                        <a:pt x="632" y="271"/>
                      </a:lnTo>
                      <a:lnTo>
                        <a:pt x="635" y="271"/>
                      </a:lnTo>
                      <a:lnTo>
                        <a:pt x="637" y="275"/>
                      </a:lnTo>
                      <a:lnTo>
                        <a:pt x="640" y="275"/>
                      </a:lnTo>
                      <a:lnTo>
                        <a:pt x="640" y="275"/>
                      </a:lnTo>
                      <a:lnTo>
                        <a:pt x="640" y="277"/>
                      </a:lnTo>
                      <a:lnTo>
                        <a:pt x="640" y="278"/>
                      </a:lnTo>
                      <a:lnTo>
                        <a:pt x="642" y="279"/>
                      </a:lnTo>
                      <a:lnTo>
                        <a:pt x="642" y="282"/>
                      </a:lnTo>
                      <a:lnTo>
                        <a:pt x="644" y="283"/>
                      </a:lnTo>
                      <a:lnTo>
                        <a:pt x="645" y="285"/>
                      </a:lnTo>
                      <a:lnTo>
                        <a:pt x="646" y="285"/>
                      </a:lnTo>
                      <a:lnTo>
                        <a:pt x="646" y="286"/>
                      </a:lnTo>
                      <a:lnTo>
                        <a:pt x="645" y="288"/>
                      </a:lnTo>
                      <a:lnTo>
                        <a:pt x="644" y="290"/>
                      </a:lnTo>
                      <a:lnTo>
                        <a:pt x="644" y="291"/>
                      </a:lnTo>
                      <a:lnTo>
                        <a:pt x="644" y="291"/>
                      </a:lnTo>
                      <a:lnTo>
                        <a:pt x="644" y="294"/>
                      </a:lnTo>
                      <a:lnTo>
                        <a:pt x="642" y="294"/>
                      </a:lnTo>
                      <a:lnTo>
                        <a:pt x="642" y="295"/>
                      </a:lnTo>
                      <a:lnTo>
                        <a:pt x="641" y="295"/>
                      </a:lnTo>
                      <a:lnTo>
                        <a:pt x="641" y="298"/>
                      </a:lnTo>
                      <a:lnTo>
                        <a:pt x="638" y="299"/>
                      </a:lnTo>
                      <a:lnTo>
                        <a:pt x="638" y="300"/>
                      </a:lnTo>
                      <a:lnTo>
                        <a:pt x="638" y="303"/>
                      </a:lnTo>
                      <a:lnTo>
                        <a:pt x="637" y="304"/>
                      </a:lnTo>
                      <a:lnTo>
                        <a:pt x="636" y="305"/>
                      </a:lnTo>
                      <a:lnTo>
                        <a:pt x="635" y="307"/>
                      </a:lnTo>
                      <a:lnTo>
                        <a:pt x="635" y="308"/>
                      </a:lnTo>
                      <a:lnTo>
                        <a:pt x="635" y="311"/>
                      </a:lnTo>
                      <a:lnTo>
                        <a:pt x="632" y="309"/>
                      </a:lnTo>
                      <a:lnTo>
                        <a:pt x="632" y="311"/>
                      </a:lnTo>
                      <a:lnTo>
                        <a:pt x="631" y="311"/>
                      </a:lnTo>
                      <a:lnTo>
                        <a:pt x="631" y="313"/>
                      </a:lnTo>
                      <a:lnTo>
                        <a:pt x="629" y="313"/>
                      </a:lnTo>
                      <a:lnTo>
                        <a:pt x="629" y="315"/>
                      </a:lnTo>
                      <a:lnTo>
                        <a:pt x="629" y="315"/>
                      </a:lnTo>
                      <a:lnTo>
                        <a:pt x="629" y="321"/>
                      </a:lnTo>
                      <a:lnTo>
                        <a:pt x="629" y="321"/>
                      </a:lnTo>
                      <a:lnTo>
                        <a:pt x="629" y="322"/>
                      </a:lnTo>
                      <a:lnTo>
                        <a:pt x="629" y="324"/>
                      </a:lnTo>
                      <a:lnTo>
                        <a:pt x="629" y="324"/>
                      </a:lnTo>
                      <a:lnTo>
                        <a:pt x="621" y="325"/>
                      </a:lnTo>
                      <a:lnTo>
                        <a:pt x="620" y="328"/>
                      </a:lnTo>
                      <a:lnTo>
                        <a:pt x="619" y="328"/>
                      </a:lnTo>
                      <a:lnTo>
                        <a:pt x="619" y="329"/>
                      </a:lnTo>
                      <a:lnTo>
                        <a:pt x="618" y="330"/>
                      </a:lnTo>
                      <a:lnTo>
                        <a:pt x="618" y="332"/>
                      </a:lnTo>
                      <a:lnTo>
                        <a:pt x="618" y="332"/>
                      </a:lnTo>
                      <a:lnTo>
                        <a:pt x="618" y="333"/>
                      </a:lnTo>
                      <a:lnTo>
                        <a:pt x="616" y="333"/>
                      </a:lnTo>
                      <a:lnTo>
                        <a:pt x="615" y="334"/>
                      </a:lnTo>
                      <a:lnTo>
                        <a:pt x="612" y="334"/>
                      </a:lnTo>
                      <a:lnTo>
                        <a:pt x="610" y="334"/>
                      </a:lnTo>
                      <a:lnTo>
                        <a:pt x="607" y="334"/>
                      </a:lnTo>
                      <a:lnTo>
                        <a:pt x="607" y="337"/>
                      </a:lnTo>
                      <a:lnTo>
                        <a:pt x="606" y="338"/>
                      </a:lnTo>
                      <a:lnTo>
                        <a:pt x="606" y="341"/>
                      </a:lnTo>
                      <a:lnTo>
                        <a:pt x="603" y="341"/>
                      </a:lnTo>
                      <a:lnTo>
                        <a:pt x="603" y="342"/>
                      </a:lnTo>
                      <a:lnTo>
                        <a:pt x="602" y="342"/>
                      </a:lnTo>
                      <a:lnTo>
                        <a:pt x="602" y="343"/>
                      </a:lnTo>
                      <a:lnTo>
                        <a:pt x="598" y="343"/>
                      </a:lnTo>
                      <a:lnTo>
                        <a:pt x="598" y="343"/>
                      </a:lnTo>
                      <a:lnTo>
                        <a:pt x="594" y="345"/>
                      </a:lnTo>
                      <a:lnTo>
                        <a:pt x="594" y="346"/>
                      </a:lnTo>
                      <a:lnTo>
                        <a:pt x="587" y="346"/>
                      </a:lnTo>
                      <a:lnTo>
                        <a:pt x="586" y="349"/>
                      </a:lnTo>
                      <a:lnTo>
                        <a:pt x="583" y="349"/>
                      </a:lnTo>
                      <a:lnTo>
                        <a:pt x="583" y="349"/>
                      </a:lnTo>
                      <a:lnTo>
                        <a:pt x="582" y="349"/>
                      </a:lnTo>
                      <a:lnTo>
                        <a:pt x="582" y="350"/>
                      </a:lnTo>
                      <a:lnTo>
                        <a:pt x="580" y="351"/>
                      </a:lnTo>
                      <a:lnTo>
                        <a:pt x="580" y="354"/>
                      </a:lnTo>
                      <a:lnTo>
                        <a:pt x="580" y="354"/>
                      </a:lnTo>
                      <a:lnTo>
                        <a:pt x="580" y="354"/>
                      </a:lnTo>
                      <a:lnTo>
                        <a:pt x="580" y="354"/>
                      </a:lnTo>
                      <a:lnTo>
                        <a:pt x="581" y="357"/>
                      </a:lnTo>
                      <a:lnTo>
                        <a:pt x="580" y="357"/>
                      </a:lnTo>
                      <a:lnTo>
                        <a:pt x="580" y="357"/>
                      </a:lnTo>
                      <a:lnTo>
                        <a:pt x="578" y="357"/>
                      </a:lnTo>
                      <a:lnTo>
                        <a:pt x="577" y="359"/>
                      </a:lnTo>
                      <a:lnTo>
                        <a:pt x="574" y="362"/>
                      </a:lnTo>
                      <a:lnTo>
                        <a:pt x="572" y="363"/>
                      </a:lnTo>
                      <a:lnTo>
                        <a:pt x="572" y="262"/>
                      </a:lnTo>
                      <a:lnTo>
                        <a:pt x="573" y="264"/>
                      </a:lnTo>
                      <a:lnTo>
                        <a:pt x="573" y="265"/>
                      </a:lnTo>
                      <a:lnTo>
                        <a:pt x="580" y="265"/>
                      </a:lnTo>
                      <a:lnTo>
                        <a:pt x="580" y="264"/>
                      </a:lnTo>
                      <a:lnTo>
                        <a:pt x="581" y="264"/>
                      </a:lnTo>
                      <a:lnTo>
                        <a:pt x="582" y="262"/>
                      </a:lnTo>
                      <a:lnTo>
                        <a:pt x="583" y="264"/>
                      </a:lnTo>
                      <a:lnTo>
                        <a:pt x="585" y="264"/>
                      </a:lnTo>
                      <a:lnTo>
                        <a:pt x="585" y="264"/>
                      </a:lnTo>
                      <a:lnTo>
                        <a:pt x="585" y="264"/>
                      </a:lnTo>
                      <a:lnTo>
                        <a:pt x="586" y="264"/>
                      </a:lnTo>
                      <a:lnTo>
                        <a:pt x="586" y="264"/>
                      </a:lnTo>
                      <a:lnTo>
                        <a:pt x="587" y="265"/>
                      </a:lnTo>
                      <a:lnTo>
                        <a:pt x="593" y="266"/>
                      </a:lnTo>
                      <a:lnTo>
                        <a:pt x="593" y="264"/>
                      </a:lnTo>
                      <a:lnTo>
                        <a:pt x="594" y="264"/>
                      </a:lnTo>
                      <a:lnTo>
                        <a:pt x="595" y="262"/>
                      </a:lnTo>
                      <a:lnTo>
                        <a:pt x="597" y="262"/>
                      </a:lnTo>
                      <a:lnTo>
                        <a:pt x="598" y="261"/>
                      </a:lnTo>
                      <a:lnTo>
                        <a:pt x="599" y="260"/>
                      </a:lnTo>
                      <a:lnTo>
                        <a:pt x="600" y="260"/>
                      </a:lnTo>
                      <a:lnTo>
                        <a:pt x="602" y="258"/>
                      </a:lnTo>
                      <a:lnTo>
                        <a:pt x="602" y="257"/>
                      </a:lnTo>
                      <a:lnTo>
                        <a:pt x="604" y="256"/>
                      </a:lnTo>
                      <a:lnTo>
                        <a:pt x="604" y="254"/>
                      </a:lnTo>
                      <a:lnTo>
                        <a:pt x="611" y="249"/>
                      </a:lnTo>
                      <a:lnTo>
                        <a:pt x="611" y="248"/>
                      </a:lnTo>
                      <a:lnTo>
                        <a:pt x="611" y="247"/>
                      </a:lnTo>
                      <a:lnTo>
                        <a:pt x="612" y="245"/>
                      </a:lnTo>
                      <a:lnTo>
                        <a:pt x="614" y="244"/>
                      </a:lnTo>
                      <a:close/>
                      <a:moveTo>
                        <a:pt x="1119" y="214"/>
                      </a:moveTo>
                      <a:lnTo>
                        <a:pt x="1116" y="215"/>
                      </a:lnTo>
                      <a:lnTo>
                        <a:pt x="1116" y="216"/>
                      </a:lnTo>
                      <a:lnTo>
                        <a:pt x="1114" y="216"/>
                      </a:lnTo>
                      <a:lnTo>
                        <a:pt x="1114" y="215"/>
                      </a:lnTo>
                      <a:lnTo>
                        <a:pt x="1112" y="215"/>
                      </a:lnTo>
                      <a:lnTo>
                        <a:pt x="1112" y="218"/>
                      </a:lnTo>
                      <a:lnTo>
                        <a:pt x="1115" y="219"/>
                      </a:lnTo>
                      <a:lnTo>
                        <a:pt x="1116" y="219"/>
                      </a:lnTo>
                      <a:lnTo>
                        <a:pt x="1118" y="219"/>
                      </a:lnTo>
                      <a:lnTo>
                        <a:pt x="1119" y="219"/>
                      </a:lnTo>
                      <a:lnTo>
                        <a:pt x="1120" y="215"/>
                      </a:lnTo>
                      <a:lnTo>
                        <a:pt x="1119" y="215"/>
                      </a:lnTo>
                      <a:lnTo>
                        <a:pt x="1119" y="214"/>
                      </a:lnTo>
                      <a:close/>
                      <a:moveTo>
                        <a:pt x="1158" y="210"/>
                      </a:moveTo>
                      <a:lnTo>
                        <a:pt x="1152" y="211"/>
                      </a:lnTo>
                      <a:lnTo>
                        <a:pt x="1152" y="211"/>
                      </a:lnTo>
                      <a:lnTo>
                        <a:pt x="1153" y="213"/>
                      </a:lnTo>
                      <a:lnTo>
                        <a:pt x="1154" y="214"/>
                      </a:lnTo>
                      <a:lnTo>
                        <a:pt x="1156" y="214"/>
                      </a:lnTo>
                      <a:lnTo>
                        <a:pt x="1157" y="213"/>
                      </a:lnTo>
                      <a:lnTo>
                        <a:pt x="1157" y="211"/>
                      </a:lnTo>
                      <a:lnTo>
                        <a:pt x="1158" y="210"/>
                      </a:lnTo>
                      <a:close/>
                      <a:moveTo>
                        <a:pt x="1184" y="186"/>
                      </a:moveTo>
                      <a:lnTo>
                        <a:pt x="1184" y="186"/>
                      </a:lnTo>
                      <a:lnTo>
                        <a:pt x="1183" y="186"/>
                      </a:lnTo>
                      <a:lnTo>
                        <a:pt x="1183" y="188"/>
                      </a:lnTo>
                      <a:lnTo>
                        <a:pt x="1182" y="189"/>
                      </a:lnTo>
                      <a:lnTo>
                        <a:pt x="1182" y="190"/>
                      </a:lnTo>
                      <a:lnTo>
                        <a:pt x="1183" y="190"/>
                      </a:lnTo>
                      <a:lnTo>
                        <a:pt x="1184" y="192"/>
                      </a:lnTo>
                      <a:lnTo>
                        <a:pt x="1187" y="192"/>
                      </a:lnTo>
                      <a:lnTo>
                        <a:pt x="1187" y="189"/>
                      </a:lnTo>
                      <a:lnTo>
                        <a:pt x="1186" y="189"/>
                      </a:lnTo>
                      <a:lnTo>
                        <a:pt x="1186" y="189"/>
                      </a:lnTo>
                      <a:lnTo>
                        <a:pt x="1187" y="189"/>
                      </a:lnTo>
                      <a:lnTo>
                        <a:pt x="1187" y="188"/>
                      </a:lnTo>
                      <a:lnTo>
                        <a:pt x="1186" y="186"/>
                      </a:lnTo>
                      <a:lnTo>
                        <a:pt x="1184" y="186"/>
                      </a:lnTo>
                      <a:close/>
                      <a:moveTo>
                        <a:pt x="1158" y="148"/>
                      </a:moveTo>
                      <a:lnTo>
                        <a:pt x="1159" y="150"/>
                      </a:lnTo>
                      <a:lnTo>
                        <a:pt x="1161" y="150"/>
                      </a:lnTo>
                      <a:lnTo>
                        <a:pt x="1161" y="148"/>
                      </a:lnTo>
                      <a:lnTo>
                        <a:pt x="1158" y="148"/>
                      </a:lnTo>
                      <a:close/>
                      <a:moveTo>
                        <a:pt x="1008" y="124"/>
                      </a:moveTo>
                      <a:lnTo>
                        <a:pt x="1008" y="126"/>
                      </a:lnTo>
                      <a:lnTo>
                        <a:pt x="1012" y="127"/>
                      </a:lnTo>
                      <a:lnTo>
                        <a:pt x="1012" y="125"/>
                      </a:lnTo>
                      <a:lnTo>
                        <a:pt x="1010" y="125"/>
                      </a:lnTo>
                      <a:lnTo>
                        <a:pt x="1009" y="124"/>
                      </a:lnTo>
                      <a:lnTo>
                        <a:pt x="1008" y="124"/>
                      </a:lnTo>
                      <a:close/>
                      <a:moveTo>
                        <a:pt x="807" y="52"/>
                      </a:moveTo>
                      <a:lnTo>
                        <a:pt x="806" y="52"/>
                      </a:lnTo>
                      <a:lnTo>
                        <a:pt x="803" y="53"/>
                      </a:lnTo>
                      <a:lnTo>
                        <a:pt x="801" y="53"/>
                      </a:lnTo>
                      <a:lnTo>
                        <a:pt x="798" y="53"/>
                      </a:lnTo>
                      <a:lnTo>
                        <a:pt x="797" y="54"/>
                      </a:lnTo>
                      <a:lnTo>
                        <a:pt x="796" y="55"/>
                      </a:lnTo>
                      <a:lnTo>
                        <a:pt x="796" y="55"/>
                      </a:lnTo>
                      <a:lnTo>
                        <a:pt x="796" y="55"/>
                      </a:lnTo>
                      <a:lnTo>
                        <a:pt x="798" y="57"/>
                      </a:lnTo>
                      <a:lnTo>
                        <a:pt x="799" y="58"/>
                      </a:lnTo>
                      <a:lnTo>
                        <a:pt x="802" y="58"/>
                      </a:lnTo>
                      <a:lnTo>
                        <a:pt x="802" y="58"/>
                      </a:lnTo>
                      <a:lnTo>
                        <a:pt x="805" y="57"/>
                      </a:lnTo>
                      <a:lnTo>
                        <a:pt x="805" y="57"/>
                      </a:lnTo>
                      <a:lnTo>
                        <a:pt x="806" y="58"/>
                      </a:lnTo>
                      <a:lnTo>
                        <a:pt x="807" y="57"/>
                      </a:lnTo>
                      <a:lnTo>
                        <a:pt x="809" y="54"/>
                      </a:lnTo>
                      <a:lnTo>
                        <a:pt x="811" y="54"/>
                      </a:lnTo>
                      <a:lnTo>
                        <a:pt x="811" y="54"/>
                      </a:lnTo>
                      <a:lnTo>
                        <a:pt x="813" y="53"/>
                      </a:lnTo>
                      <a:lnTo>
                        <a:pt x="813" y="53"/>
                      </a:lnTo>
                      <a:lnTo>
                        <a:pt x="813" y="53"/>
                      </a:lnTo>
                      <a:lnTo>
                        <a:pt x="813" y="52"/>
                      </a:lnTo>
                      <a:lnTo>
                        <a:pt x="810" y="52"/>
                      </a:lnTo>
                      <a:lnTo>
                        <a:pt x="807" y="52"/>
                      </a:lnTo>
                      <a:close/>
                      <a:moveTo>
                        <a:pt x="657" y="7"/>
                      </a:moveTo>
                      <a:lnTo>
                        <a:pt x="657" y="7"/>
                      </a:lnTo>
                      <a:lnTo>
                        <a:pt x="658" y="8"/>
                      </a:lnTo>
                      <a:lnTo>
                        <a:pt x="658" y="8"/>
                      </a:lnTo>
                      <a:lnTo>
                        <a:pt x="658" y="8"/>
                      </a:lnTo>
                      <a:lnTo>
                        <a:pt x="655" y="8"/>
                      </a:lnTo>
                      <a:lnTo>
                        <a:pt x="653" y="8"/>
                      </a:lnTo>
                      <a:lnTo>
                        <a:pt x="650" y="8"/>
                      </a:lnTo>
                      <a:lnTo>
                        <a:pt x="652" y="10"/>
                      </a:lnTo>
                      <a:lnTo>
                        <a:pt x="652" y="11"/>
                      </a:lnTo>
                      <a:lnTo>
                        <a:pt x="652" y="12"/>
                      </a:lnTo>
                      <a:lnTo>
                        <a:pt x="652" y="14"/>
                      </a:lnTo>
                      <a:lnTo>
                        <a:pt x="650" y="14"/>
                      </a:lnTo>
                      <a:lnTo>
                        <a:pt x="649" y="14"/>
                      </a:lnTo>
                      <a:lnTo>
                        <a:pt x="649" y="14"/>
                      </a:lnTo>
                      <a:lnTo>
                        <a:pt x="648" y="12"/>
                      </a:lnTo>
                      <a:lnTo>
                        <a:pt x="648" y="12"/>
                      </a:lnTo>
                      <a:lnTo>
                        <a:pt x="648" y="14"/>
                      </a:lnTo>
                      <a:lnTo>
                        <a:pt x="646" y="14"/>
                      </a:lnTo>
                      <a:lnTo>
                        <a:pt x="646" y="14"/>
                      </a:lnTo>
                      <a:lnTo>
                        <a:pt x="646" y="15"/>
                      </a:lnTo>
                      <a:lnTo>
                        <a:pt x="644" y="15"/>
                      </a:lnTo>
                      <a:lnTo>
                        <a:pt x="642" y="20"/>
                      </a:lnTo>
                      <a:lnTo>
                        <a:pt x="641" y="20"/>
                      </a:lnTo>
                      <a:lnTo>
                        <a:pt x="641" y="21"/>
                      </a:lnTo>
                      <a:lnTo>
                        <a:pt x="640" y="21"/>
                      </a:lnTo>
                      <a:lnTo>
                        <a:pt x="641" y="17"/>
                      </a:lnTo>
                      <a:lnTo>
                        <a:pt x="638" y="17"/>
                      </a:lnTo>
                      <a:lnTo>
                        <a:pt x="637" y="19"/>
                      </a:lnTo>
                      <a:lnTo>
                        <a:pt x="636" y="19"/>
                      </a:lnTo>
                      <a:lnTo>
                        <a:pt x="635" y="23"/>
                      </a:lnTo>
                      <a:lnTo>
                        <a:pt x="632" y="25"/>
                      </a:lnTo>
                      <a:lnTo>
                        <a:pt x="632" y="27"/>
                      </a:lnTo>
                      <a:lnTo>
                        <a:pt x="632" y="29"/>
                      </a:lnTo>
                      <a:lnTo>
                        <a:pt x="632" y="31"/>
                      </a:lnTo>
                      <a:lnTo>
                        <a:pt x="633" y="32"/>
                      </a:lnTo>
                      <a:lnTo>
                        <a:pt x="631" y="32"/>
                      </a:lnTo>
                      <a:lnTo>
                        <a:pt x="631" y="34"/>
                      </a:lnTo>
                      <a:lnTo>
                        <a:pt x="631" y="37"/>
                      </a:lnTo>
                      <a:lnTo>
                        <a:pt x="632" y="37"/>
                      </a:lnTo>
                      <a:lnTo>
                        <a:pt x="631" y="40"/>
                      </a:lnTo>
                      <a:lnTo>
                        <a:pt x="632" y="40"/>
                      </a:lnTo>
                      <a:lnTo>
                        <a:pt x="632" y="41"/>
                      </a:lnTo>
                      <a:lnTo>
                        <a:pt x="633" y="41"/>
                      </a:lnTo>
                      <a:lnTo>
                        <a:pt x="633" y="41"/>
                      </a:lnTo>
                      <a:lnTo>
                        <a:pt x="632" y="41"/>
                      </a:lnTo>
                      <a:lnTo>
                        <a:pt x="632" y="41"/>
                      </a:lnTo>
                      <a:lnTo>
                        <a:pt x="632" y="41"/>
                      </a:lnTo>
                      <a:lnTo>
                        <a:pt x="632" y="45"/>
                      </a:lnTo>
                      <a:lnTo>
                        <a:pt x="635" y="44"/>
                      </a:lnTo>
                      <a:lnTo>
                        <a:pt x="637" y="42"/>
                      </a:lnTo>
                      <a:lnTo>
                        <a:pt x="640" y="41"/>
                      </a:lnTo>
                      <a:lnTo>
                        <a:pt x="640" y="42"/>
                      </a:lnTo>
                      <a:lnTo>
                        <a:pt x="642" y="44"/>
                      </a:lnTo>
                      <a:lnTo>
                        <a:pt x="641" y="45"/>
                      </a:lnTo>
                      <a:lnTo>
                        <a:pt x="641" y="46"/>
                      </a:lnTo>
                      <a:lnTo>
                        <a:pt x="641" y="46"/>
                      </a:lnTo>
                      <a:lnTo>
                        <a:pt x="641" y="49"/>
                      </a:lnTo>
                      <a:lnTo>
                        <a:pt x="640" y="49"/>
                      </a:lnTo>
                      <a:lnTo>
                        <a:pt x="640" y="49"/>
                      </a:lnTo>
                      <a:lnTo>
                        <a:pt x="640" y="50"/>
                      </a:lnTo>
                      <a:lnTo>
                        <a:pt x="641" y="52"/>
                      </a:lnTo>
                      <a:lnTo>
                        <a:pt x="641" y="52"/>
                      </a:lnTo>
                      <a:lnTo>
                        <a:pt x="641" y="50"/>
                      </a:lnTo>
                      <a:lnTo>
                        <a:pt x="644" y="49"/>
                      </a:lnTo>
                      <a:lnTo>
                        <a:pt x="644" y="45"/>
                      </a:lnTo>
                      <a:lnTo>
                        <a:pt x="645" y="42"/>
                      </a:lnTo>
                      <a:lnTo>
                        <a:pt x="646" y="42"/>
                      </a:lnTo>
                      <a:lnTo>
                        <a:pt x="646" y="44"/>
                      </a:lnTo>
                      <a:lnTo>
                        <a:pt x="646" y="44"/>
                      </a:lnTo>
                      <a:lnTo>
                        <a:pt x="646" y="45"/>
                      </a:lnTo>
                      <a:lnTo>
                        <a:pt x="648" y="45"/>
                      </a:lnTo>
                      <a:lnTo>
                        <a:pt x="648" y="46"/>
                      </a:lnTo>
                      <a:lnTo>
                        <a:pt x="648" y="46"/>
                      </a:lnTo>
                      <a:lnTo>
                        <a:pt x="646" y="48"/>
                      </a:lnTo>
                      <a:lnTo>
                        <a:pt x="646" y="48"/>
                      </a:lnTo>
                      <a:lnTo>
                        <a:pt x="648" y="48"/>
                      </a:lnTo>
                      <a:lnTo>
                        <a:pt x="650" y="48"/>
                      </a:lnTo>
                      <a:lnTo>
                        <a:pt x="652" y="48"/>
                      </a:lnTo>
                      <a:lnTo>
                        <a:pt x="654" y="46"/>
                      </a:lnTo>
                      <a:lnTo>
                        <a:pt x="654" y="46"/>
                      </a:lnTo>
                      <a:lnTo>
                        <a:pt x="654" y="45"/>
                      </a:lnTo>
                      <a:lnTo>
                        <a:pt x="655" y="45"/>
                      </a:lnTo>
                      <a:lnTo>
                        <a:pt x="657" y="44"/>
                      </a:lnTo>
                      <a:lnTo>
                        <a:pt x="657" y="42"/>
                      </a:lnTo>
                      <a:lnTo>
                        <a:pt x="658" y="41"/>
                      </a:lnTo>
                      <a:lnTo>
                        <a:pt x="659" y="40"/>
                      </a:lnTo>
                      <a:lnTo>
                        <a:pt x="661" y="40"/>
                      </a:lnTo>
                      <a:lnTo>
                        <a:pt x="661" y="38"/>
                      </a:lnTo>
                      <a:lnTo>
                        <a:pt x="662" y="37"/>
                      </a:lnTo>
                      <a:lnTo>
                        <a:pt x="662" y="37"/>
                      </a:lnTo>
                      <a:lnTo>
                        <a:pt x="663" y="37"/>
                      </a:lnTo>
                      <a:lnTo>
                        <a:pt x="663" y="34"/>
                      </a:lnTo>
                      <a:lnTo>
                        <a:pt x="662" y="33"/>
                      </a:lnTo>
                      <a:lnTo>
                        <a:pt x="663" y="33"/>
                      </a:lnTo>
                      <a:lnTo>
                        <a:pt x="665" y="33"/>
                      </a:lnTo>
                      <a:lnTo>
                        <a:pt x="666" y="32"/>
                      </a:lnTo>
                      <a:lnTo>
                        <a:pt x="666" y="31"/>
                      </a:lnTo>
                      <a:lnTo>
                        <a:pt x="663" y="31"/>
                      </a:lnTo>
                      <a:lnTo>
                        <a:pt x="662" y="31"/>
                      </a:lnTo>
                      <a:lnTo>
                        <a:pt x="661" y="29"/>
                      </a:lnTo>
                      <a:lnTo>
                        <a:pt x="659" y="28"/>
                      </a:lnTo>
                      <a:lnTo>
                        <a:pt x="658" y="27"/>
                      </a:lnTo>
                      <a:lnTo>
                        <a:pt x="658" y="25"/>
                      </a:lnTo>
                      <a:lnTo>
                        <a:pt x="658" y="23"/>
                      </a:lnTo>
                      <a:lnTo>
                        <a:pt x="657" y="20"/>
                      </a:lnTo>
                      <a:lnTo>
                        <a:pt x="658" y="20"/>
                      </a:lnTo>
                      <a:lnTo>
                        <a:pt x="657" y="16"/>
                      </a:lnTo>
                      <a:lnTo>
                        <a:pt x="658" y="16"/>
                      </a:lnTo>
                      <a:lnTo>
                        <a:pt x="659" y="14"/>
                      </a:lnTo>
                      <a:lnTo>
                        <a:pt x="661" y="12"/>
                      </a:lnTo>
                      <a:lnTo>
                        <a:pt x="662" y="10"/>
                      </a:lnTo>
                      <a:lnTo>
                        <a:pt x="663" y="7"/>
                      </a:lnTo>
                      <a:lnTo>
                        <a:pt x="661" y="8"/>
                      </a:lnTo>
                      <a:lnTo>
                        <a:pt x="661" y="8"/>
                      </a:lnTo>
                      <a:lnTo>
                        <a:pt x="661" y="7"/>
                      </a:lnTo>
                      <a:lnTo>
                        <a:pt x="657" y="7"/>
                      </a:lnTo>
                      <a:close/>
                      <a:moveTo>
                        <a:pt x="572" y="0"/>
                      </a:moveTo>
                      <a:lnTo>
                        <a:pt x="818" y="0"/>
                      </a:lnTo>
                      <a:lnTo>
                        <a:pt x="816" y="2"/>
                      </a:lnTo>
                      <a:lnTo>
                        <a:pt x="816" y="3"/>
                      </a:lnTo>
                      <a:lnTo>
                        <a:pt x="814" y="3"/>
                      </a:lnTo>
                      <a:lnTo>
                        <a:pt x="811" y="2"/>
                      </a:lnTo>
                      <a:lnTo>
                        <a:pt x="811" y="2"/>
                      </a:lnTo>
                      <a:lnTo>
                        <a:pt x="811" y="2"/>
                      </a:lnTo>
                      <a:lnTo>
                        <a:pt x="811" y="2"/>
                      </a:lnTo>
                      <a:lnTo>
                        <a:pt x="809" y="3"/>
                      </a:lnTo>
                      <a:lnTo>
                        <a:pt x="806" y="3"/>
                      </a:lnTo>
                      <a:lnTo>
                        <a:pt x="805" y="3"/>
                      </a:lnTo>
                      <a:lnTo>
                        <a:pt x="805" y="2"/>
                      </a:lnTo>
                      <a:lnTo>
                        <a:pt x="803" y="2"/>
                      </a:lnTo>
                      <a:lnTo>
                        <a:pt x="803" y="0"/>
                      </a:lnTo>
                      <a:lnTo>
                        <a:pt x="799" y="2"/>
                      </a:lnTo>
                      <a:lnTo>
                        <a:pt x="798" y="0"/>
                      </a:lnTo>
                      <a:lnTo>
                        <a:pt x="797" y="0"/>
                      </a:lnTo>
                      <a:lnTo>
                        <a:pt x="792" y="0"/>
                      </a:lnTo>
                      <a:lnTo>
                        <a:pt x="792" y="0"/>
                      </a:lnTo>
                      <a:lnTo>
                        <a:pt x="790" y="0"/>
                      </a:lnTo>
                      <a:lnTo>
                        <a:pt x="790" y="2"/>
                      </a:lnTo>
                      <a:lnTo>
                        <a:pt x="788" y="2"/>
                      </a:lnTo>
                      <a:lnTo>
                        <a:pt x="788" y="0"/>
                      </a:lnTo>
                      <a:lnTo>
                        <a:pt x="780" y="2"/>
                      </a:lnTo>
                      <a:lnTo>
                        <a:pt x="780" y="3"/>
                      </a:lnTo>
                      <a:lnTo>
                        <a:pt x="780" y="3"/>
                      </a:lnTo>
                      <a:lnTo>
                        <a:pt x="779" y="4"/>
                      </a:lnTo>
                      <a:lnTo>
                        <a:pt x="776" y="4"/>
                      </a:lnTo>
                      <a:lnTo>
                        <a:pt x="775" y="7"/>
                      </a:lnTo>
                      <a:lnTo>
                        <a:pt x="773" y="8"/>
                      </a:lnTo>
                      <a:lnTo>
                        <a:pt x="772" y="8"/>
                      </a:lnTo>
                      <a:lnTo>
                        <a:pt x="771" y="8"/>
                      </a:lnTo>
                      <a:lnTo>
                        <a:pt x="771" y="8"/>
                      </a:lnTo>
                      <a:lnTo>
                        <a:pt x="769" y="10"/>
                      </a:lnTo>
                      <a:lnTo>
                        <a:pt x="768" y="12"/>
                      </a:lnTo>
                      <a:lnTo>
                        <a:pt x="768" y="14"/>
                      </a:lnTo>
                      <a:lnTo>
                        <a:pt x="764" y="15"/>
                      </a:lnTo>
                      <a:lnTo>
                        <a:pt x="764" y="16"/>
                      </a:lnTo>
                      <a:lnTo>
                        <a:pt x="763" y="17"/>
                      </a:lnTo>
                      <a:lnTo>
                        <a:pt x="763" y="19"/>
                      </a:lnTo>
                      <a:lnTo>
                        <a:pt x="764" y="20"/>
                      </a:lnTo>
                      <a:lnTo>
                        <a:pt x="765" y="20"/>
                      </a:lnTo>
                      <a:lnTo>
                        <a:pt x="767" y="21"/>
                      </a:lnTo>
                      <a:lnTo>
                        <a:pt x="767" y="23"/>
                      </a:lnTo>
                      <a:lnTo>
                        <a:pt x="767" y="25"/>
                      </a:lnTo>
                      <a:lnTo>
                        <a:pt x="767" y="25"/>
                      </a:lnTo>
                      <a:lnTo>
                        <a:pt x="767" y="25"/>
                      </a:lnTo>
                      <a:lnTo>
                        <a:pt x="767" y="25"/>
                      </a:lnTo>
                      <a:lnTo>
                        <a:pt x="765" y="25"/>
                      </a:lnTo>
                      <a:lnTo>
                        <a:pt x="767" y="27"/>
                      </a:lnTo>
                      <a:lnTo>
                        <a:pt x="769" y="28"/>
                      </a:lnTo>
                      <a:lnTo>
                        <a:pt x="772" y="28"/>
                      </a:lnTo>
                      <a:lnTo>
                        <a:pt x="772" y="27"/>
                      </a:lnTo>
                      <a:lnTo>
                        <a:pt x="769" y="27"/>
                      </a:lnTo>
                      <a:lnTo>
                        <a:pt x="769" y="25"/>
                      </a:lnTo>
                      <a:lnTo>
                        <a:pt x="769" y="25"/>
                      </a:lnTo>
                      <a:lnTo>
                        <a:pt x="769" y="23"/>
                      </a:lnTo>
                      <a:lnTo>
                        <a:pt x="771" y="21"/>
                      </a:lnTo>
                      <a:lnTo>
                        <a:pt x="771" y="19"/>
                      </a:lnTo>
                      <a:lnTo>
                        <a:pt x="772" y="19"/>
                      </a:lnTo>
                      <a:lnTo>
                        <a:pt x="773" y="17"/>
                      </a:lnTo>
                      <a:lnTo>
                        <a:pt x="775" y="17"/>
                      </a:lnTo>
                      <a:lnTo>
                        <a:pt x="775" y="16"/>
                      </a:lnTo>
                      <a:lnTo>
                        <a:pt x="775" y="15"/>
                      </a:lnTo>
                      <a:lnTo>
                        <a:pt x="776" y="15"/>
                      </a:lnTo>
                      <a:lnTo>
                        <a:pt x="776" y="14"/>
                      </a:lnTo>
                      <a:lnTo>
                        <a:pt x="779" y="14"/>
                      </a:lnTo>
                      <a:lnTo>
                        <a:pt x="779" y="14"/>
                      </a:lnTo>
                      <a:lnTo>
                        <a:pt x="780" y="14"/>
                      </a:lnTo>
                      <a:lnTo>
                        <a:pt x="780" y="12"/>
                      </a:lnTo>
                      <a:lnTo>
                        <a:pt x="781" y="12"/>
                      </a:lnTo>
                      <a:lnTo>
                        <a:pt x="781" y="12"/>
                      </a:lnTo>
                      <a:lnTo>
                        <a:pt x="782" y="11"/>
                      </a:lnTo>
                      <a:lnTo>
                        <a:pt x="784" y="11"/>
                      </a:lnTo>
                      <a:lnTo>
                        <a:pt x="784" y="10"/>
                      </a:lnTo>
                      <a:lnTo>
                        <a:pt x="785" y="8"/>
                      </a:lnTo>
                      <a:lnTo>
                        <a:pt x="786" y="8"/>
                      </a:lnTo>
                      <a:lnTo>
                        <a:pt x="788" y="8"/>
                      </a:lnTo>
                      <a:lnTo>
                        <a:pt x="788" y="8"/>
                      </a:lnTo>
                      <a:lnTo>
                        <a:pt x="789" y="8"/>
                      </a:lnTo>
                      <a:lnTo>
                        <a:pt x="789" y="7"/>
                      </a:lnTo>
                      <a:lnTo>
                        <a:pt x="792" y="6"/>
                      </a:lnTo>
                      <a:lnTo>
                        <a:pt x="792" y="3"/>
                      </a:lnTo>
                      <a:lnTo>
                        <a:pt x="796" y="3"/>
                      </a:lnTo>
                      <a:lnTo>
                        <a:pt x="796" y="4"/>
                      </a:lnTo>
                      <a:lnTo>
                        <a:pt x="796" y="4"/>
                      </a:lnTo>
                      <a:lnTo>
                        <a:pt x="797" y="3"/>
                      </a:lnTo>
                      <a:lnTo>
                        <a:pt x="798" y="3"/>
                      </a:lnTo>
                      <a:lnTo>
                        <a:pt x="798" y="4"/>
                      </a:lnTo>
                      <a:lnTo>
                        <a:pt x="802" y="4"/>
                      </a:lnTo>
                      <a:lnTo>
                        <a:pt x="802" y="6"/>
                      </a:lnTo>
                      <a:lnTo>
                        <a:pt x="803" y="6"/>
                      </a:lnTo>
                      <a:lnTo>
                        <a:pt x="803" y="4"/>
                      </a:lnTo>
                      <a:lnTo>
                        <a:pt x="813" y="4"/>
                      </a:lnTo>
                      <a:lnTo>
                        <a:pt x="814" y="6"/>
                      </a:lnTo>
                      <a:lnTo>
                        <a:pt x="814" y="6"/>
                      </a:lnTo>
                      <a:lnTo>
                        <a:pt x="814" y="6"/>
                      </a:lnTo>
                      <a:lnTo>
                        <a:pt x="814" y="4"/>
                      </a:lnTo>
                      <a:lnTo>
                        <a:pt x="816" y="6"/>
                      </a:lnTo>
                      <a:lnTo>
                        <a:pt x="816" y="3"/>
                      </a:lnTo>
                      <a:lnTo>
                        <a:pt x="818" y="3"/>
                      </a:lnTo>
                      <a:lnTo>
                        <a:pt x="818" y="3"/>
                      </a:lnTo>
                      <a:lnTo>
                        <a:pt x="822" y="3"/>
                      </a:lnTo>
                      <a:lnTo>
                        <a:pt x="822" y="3"/>
                      </a:lnTo>
                      <a:lnTo>
                        <a:pt x="823" y="3"/>
                      </a:lnTo>
                      <a:lnTo>
                        <a:pt x="823" y="2"/>
                      </a:lnTo>
                      <a:lnTo>
                        <a:pt x="823" y="2"/>
                      </a:lnTo>
                      <a:lnTo>
                        <a:pt x="823" y="0"/>
                      </a:lnTo>
                      <a:lnTo>
                        <a:pt x="1191" y="0"/>
                      </a:lnTo>
                      <a:lnTo>
                        <a:pt x="1191" y="80"/>
                      </a:lnTo>
                      <a:lnTo>
                        <a:pt x="1190" y="80"/>
                      </a:lnTo>
                      <a:lnTo>
                        <a:pt x="1187" y="87"/>
                      </a:lnTo>
                      <a:lnTo>
                        <a:pt x="1186" y="87"/>
                      </a:lnTo>
                      <a:lnTo>
                        <a:pt x="1183" y="89"/>
                      </a:lnTo>
                      <a:lnTo>
                        <a:pt x="1179" y="91"/>
                      </a:lnTo>
                      <a:lnTo>
                        <a:pt x="1178" y="92"/>
                      </a:lnTo>
                      <a:lnTo>
                        <a:pt x="1176" y="92"/>
                      </a:lnTo>
                      <a:lnTo>
                        <a:pt x="1171" y="100"/>
                      </a:lnTo>
                      <a:lnTo>
                        <a:pt x="1163" y="100"/>
                      </a:lnTo>
                      <a:lnTo>
                        <a:pt x="1162" y="100"/>
                      </a:lnTo>
                      <a:lnTo>
                        <a:pt x="1162" y="101"/>
                      </a:lnTo>
                      <a:lnTo>
                        <a:pt x="1162" y="104"/>
                      </a:lnTo>
                      <a:lnTo>
                        <a:pt x="1161" y="104"/>
                      </a:lnTo>
                      <a:lnTo>
                        <a:pt x="1161" y="104"/>
                      </a:lnTo>
                      <a:lnTo>
                        <a:pt x="1161" y="104"/>
                      </a:lnTo>
                      <a:lnTo>
                        <a:pt x="1162" y="104"/>
                      </a:lnTo>
                      <a:lnTo>
                        <a:pt x="1162" y="106"/>
                      </a:lnTo>
                      <a:lnTo>
                        <a:pt x="1163" y="106"/>
                      </a:lnTo>
                      <a:lnTo>
                        <a:pt x="1163" y="109"/>
                      </a:lnTo>
                      <a:lnTo>
                        <a:pt x="1163" y="109"/>
                      </a:lnTo>
                      <a:lnTo>
                        <a:pt x="1163" y="110"/>
                      </a:lnTo>
                      <a:lnTo>
                        <a:pt x="1165" y="110"/>
                      </a:lnTo>
                      <a:lnTo>
                        <a:pt x="1165" y="113"/>
                      </a:lnTo>
                      <a:lnTo>
                        <a:pt x="1167" y="114"/>
                      </a:lnTo>
                      <a:lnTo>
                        <a:pt x="1169" y="116"/>
                      </a:lnTo>
                      <a:lnTo>
                        <a:pt x="1169" y="117"/>
                      </a:lnTo>
                      <a:lnTo>
                        <a:pt x="1170" y="120"/>
                      </a:lnTo>
                      <a:lnTo>
                        <a:pt x="1171" y="121"/>
                      </a:lnTo>
                      <a:lnTo>
                        <a:pt x="1173" y="122"/>
                      </a:lnTo>
                      <a:lnTo>
                        <a:pt x="1173" y="122"/>
                      </a:lnTo>
                      <a:lnTo>
                        <a:pt x="1173" y="122"/>
                      </a:lnTo>
                      <a:lnTo>
                        <a:pt x="1173" y="122"/>
                      </a:lnTo>
                      <a:lnTo>
                        <a:pt x="1173" y="122"/>
                      </a:lnTo>
                      <a:lnTo>
                        <a:pt x="1175" y="122"/>
                      </a:lnTo>
                      <a:lnTo>
                        <a:pt x="1175" y="121"/>
                      </a:lnTo>
                      <a:lnTo>
                        <a:pt x="1178" y="121"/>
                      </a:lnTo>
                      <a:lnTo>
                        <a:pt x="1178" y="121"/>
                      </a:lnTo>
                      <a:lnTo>
                        <a:pt x="1179" y="120"/>
                      </a:lnTo>
                      <a:lnTo>
                        <a:pt x="1179" y="118"/>
                      </a:lnTo>
                      <a:lnTo>
                        <a:pt x="1183" y="117"/>
                      </a:lnTo>
                      <a:lnTo>
                        <a:pt x="1184" y="114"/>
                      </a:lnTo>
                      <a:lnTo>
                        <a:pt x="1191" y="114"/>
                      </a:lnTo>
                      <a:lnTo>
                        <a:pt x="1191" y="130"/>
                      </a:lnTo>
                      <a:lnTo>
                        <a:pt x="1190" y="130"/>
                      </a:lnTo>
                      <a:lnTo>
                        <a:pt x="1188" y="131"/>
                      </a:lnTo>
                      <a:lnTo>
                        <a:pt x="1186" y="133"/>
                      </a:lnTo>
                      <a:lnTo>
                        <a:pt x="1186" y="134"/>
                      </a:lnTo>
                      <a:lnTo>
                        <a:pt x="1184" y="135"/>
                      </a:lnTo>
                      <a:lnTo>
                        <a:pt x="1183" y="137"/>
                      </a:lnTo>
                      <a:lnTo>
                        <a:pt x="1182" y="137"/>
                      </a:lnTo>
                      <a:lnTo>
                        <a:pt x="1183" y="139"/>
                      </a:lnTo>
                      <a:lnTo>
                        <a:pt x="1178" y="143"/>
                      </a:lnTo>
                      <a:lnTo>
                        <a:pt x="1176" y="146"/>
                      </a:lnTo>
                      <a:lnTo>
                        <a:pt x="1176" y="150"/>
                      </a:lnTo>
                      <a:lnTo>
                        <a:pt x="1176" y="152"/>
                      </a:lnTo>
                      <a:lnTo>
                        <a:pt x="1178" y="156"/>
                      </a:lnTo>
                      <a:lnTo>
                        <a:pt x="1180" y="159"/>
                      </a:lnTo>
                      <a:lnTo>
                        <a:pt x="1182" y="160"/>
                      </a:lnTo>
                      <a:lnTo>
                        <a:pt x="1180" y="161"/>
                      </a:lnTo>
                      <a:lnTo>
                        <a:pt x="1180" y="163"/>
                      </a:lnTo>
                      <a:lnTo>
                        <a:pt x="1179" y="164"/>
                      </a:lnTo>
                      <a:lnTo>
                        <a:pt x="1182" y="164"/>
                      </a:lnTo>
                      <a:lnTo>
                        <a:pt x="1182" y="163"/>
                      </a:lnTo>
                      <a:lnTo>
                        <a:pt x="1183" y="163"/>
                      </a:lnTo>
                      <a:lnTo>
                        <a:pt x="1184" y="167"/>
                      </a:lnTo>
                      <a:lnTo>
                        <a:pt x="1186" y="169"/>
                      </a:lnTo>
                      <a:lnTo>
                        <a:pt x="1188" y="173"/>
                      </a:lnTo>
                      <a:lnTo>
                        <a:pt x="1190" y="175"/>
                      </a:lnTo>
                      <a:lnTo>
                        <a:pt x="1191" y="175"/>
                      </a:lnTo>
                      <a:lnTo>
                        <a:pt x="1191" y="182"/>
                      </a:lnTo>
                      <a:lnTo>
                        <a:pt x="1190" y="182"/>
                      </a:lnTo>
                      <a:lnTo>
                        <a:pt x="1187" y="182"/>
                      </a:lnTo>
                      <a:lnTo>
                        <a:pt x="1186" y="182"/>
                      </a:lnTo>
                      <a:lnTo>
                        <a:pt x="1184" y="184"/>
                      </a:lnTo>
                      <a:lnTo>
                        <a:pt x="1186" y="184"/>
                      </a:lnTo>
                      <a:lnTo>
                        <a:pt x="1186" y="186"/>
                      </a:lnTo>
                      <a:lnTo>
                        <a:pt x="1188" y="185"/>
                      </a:lnTo>
                      <a:lnTo>
                        <a:pt x="1188" y="185"/>
                      </a:lnTo>
                      <a:lnTo>
                        <a:pt x="1190" y="185"/>
                      </a:lnTo>
                      <a:lnTo>
                        <a:pt x="1190" y="184"/>
                      </a:lnTo>
                      <a:lnTo>
                        <a:pt x="1191" y="184"/>
                      </a:lnTo>
                      <a:lnTo>
                        <a:pt x="1191" y="226"/>
                      </a:lnTo>
                      <a:lnTo>
                        <a:pt x="1190" y="226"/>
                      </a:lnTo>
                      <a:lnTo>
                        <a:pt x="1190" y="226"/>
                      </a:lnTo>
                      <a:lnTo>
                        <a:pt x="1191" y="227"/>
                      </a:lnTo>
                      <a:lnTo>
                        <a:pt x="1191" y="228"/>
                      </a:lnTo>
                      <a:lnTo>
                        <a:pt x="1190" y="228"/>
                      </a:lnTo>
                      <a:lnTo>
                        <a:pt x="1190" y="232"/>
                      </a:lnTo>
                      <a:lnTo>
                        <a:pt x="1188" y="232"/>
                      </a:lnTo>
                      <a:lnTo>
                        <a:pt x="1188" y="233"/>
                      </a:lnTo>
                      <a:lnTo>
                        <a:pt x="1187" y="233"/>
                      </a:lnTo>
                      <a:lnTo>
                        <a:pt x="1187" y="235"/>
                      </a:lnTo>
                      <a:lnTo>
                        <a:pt x="1186" y="235"/>
                      </a:lnTo>
                      <a:lnTo>
                        <a:pt x="1186" y="236"/>
                      </a:lnTo>
                      <a:lnTo>
                        <a:pt x="1184" y="237"/>
                      </a:lnTo>
                      <a:lnTo>
                        <a:pt x="1184" y="237"/>
                      </a:lnTo>
                      <a:lnTo>
                        <a:pt x="1183" y="237"/>
                      </a:lnTo>
                      <a:lnTo>
                        <a:pt x="1180" y="237"/>
                      </a:lnTo>
                      <a:lnTo>
                        <a:pt x="1179" y="239"/>
                      </a:lnTo>
                      <a:lnTo>
                        <a:pt x="1179" y="241"/>
                      </a:lnTo>
                      <a:lnTo>
                        <a:pt x="1179" y="244"/>
                      </a:lnTo>
                      <a:lnTo>
                        <a:pt x="1178" y="244"/>
                      </a:lnTo>
                      <a:lnTo>
                        <a:pt x="1178" y="244"/>
                      </a:lnTo>
                      <a:lnTo>
                        <a:pt x="1176" y="245"/>
                      </a:lnTo>
                      <a:lnTo>
                        <a:pt x="1176" y="245"/>
                      </a:lnTo>
                      <a:lnTo>
                        <a:pt x="1176" y="245"/>
                      </a:lnTo>
                      <a:lnTo>
                        <a:pt x="1180" y="247"/>
                      </a:lnTo>
                      <a:lnTo>
                        <a:pt x="1180" y="248"/>
                      </a:lnTo>
                      <a:lnTo>
                        <a:pt x="1180" y="249"/>
                      </a:lnTo>
                      <a:lnTo>
                        <a:pt x="1180" y="252"/>
                      </a:lnTo>
                      <a:lnTo>
                        <a:pt x="1180" y="252"/>
                      </a:lnTo>
                      <a:lnTo>
                        <a:pt x="1180" y="252"/>
                      </a:lnTo>
                      <a:lnTo>
                        <a:pt x="1180" y="253"/>
                      </a:lnTo>
                      <a:lnTo>
                        <a:pt x="1179" y="253"/>
                      </a:lnTo>
                      <a:lnTo>
                        <a:pt x="1176" y="253"/>
                      </a:lnTo>
                      <a:lnTo>
                        <a:pt x="1175" y="254"/>
                      </a:lnTo>
                      <a:lnTo>
                        <a:pt x="1175" y="256"/>
                      </a:lnTo>
                      <a:lnTo>
                        <a:pt x="1175" y="256"/>
                      </a:lnTo>
                      <a:lnTo>
                        <a:pt x="1176" y="257"/>
                      </a:lnTo>
                      <a:lnTo>
                        <a:pt x="1174" y="257"/>
                      </a:lnTo>
                      <a:lnTo>
                        <a:pt x="1175" y="261"/>
                      </a:lnTo>
                      <a:lnTo>
                        <a:pt x="1171" y="261"/>
                      </a:lnTo>
                      <a:lnTo>
                        <a:pt x="1171" y="262"/>
                      </a:lnTo>
                      <a:lnTo>
                        <a:pt x="1171" y="262"/>
                      </a:lnTo>
                      <a:lnTo>
                        <a:pt x="1169" y="262"/>
                      </a:lnTo>
                      <a:lnTo>
                        <a:pt x="1166" y="264"/>
                      </a:lnTo>
                      <a:lnTo>
                        <a:pt x="1165" y="264"/>
                      </a:lnTo>
                      <a:lnTo>
                        <a:pt x="1165" y="265"/>
                      </a:lnTo>
                      <a:lnTo>
                        <a:pt x="1166" y="265"/>
                      </a:lnTo>
                      <a:lnTo>
                        <a:pt x="1166" y="266"/>
                      </a:lnTo>
                      <a:lnTo>
                        <a:pt x="1165" y="266"/>
                      </a:lnTo>
                      <a:lnTo>
                        <a:pt x="1165" y="268"/>
                      </a:lnTo>
                      <a:lnTo>
                        <a:pt x="1165" y="268"/>
                      </a:lnTo>
                      <a:lnTo>
                        <a:pt x="1163" y="269"/>
                      </a:lnTo>
                      <a:lnTo>
                        <a:pt x="1163" y="269"/>
                      </a:lnTo>
                      <a:lnTo>
                        <a:pt x="1161" y="269"/>
                      </a:lnTo>
                      <a:lnTo>
                        <a:pt x="1161" y="271"/>
                      </a:lnTo>
                      <a:lnTo>
                        <a:pt x="1159" y="271"/>
                      </a:lnTo>
                      <a:lnTo>
                        <a:pt x="1158" y="273"/>
                      </a:lnTo>
                      <a:lnTo>
                        <a:pt x="1158" y="273"/>
                      </a:lnTo>
                      <a:lnTo>
                        <a:pt x="1156" y="273"/>
                      </a:lnTo>
                      <a:lnTo>
                        <a:pt x="1156" y="274"/>
                      </a:lnTo>
                      <a:lnTo>
                        <a:pt x="1152" y="277"/>
                      </a:lnTo>
                      <a:lnTo>
                        <a:pt x="1152" y="278"/>
                      </a:lnTo>
                      <a:lnTo>
                        <a:pt x="1152" y="279"/>
                      </a:lnTo>
                      <a:lnTo>
                        <a:pt x="1152" y="282"/>
                      </a:lnTo>
                      <a:lnTo>
                        <a:pt x="1150" y="282"/>
                      </a:lnTo>
                      <a:lnTo>
                        <a:pt x="1149" y="282"/>
                      </a:lnTo>
                      <a:lnTo>
                        <a:pt x="1149" y="283"/>
                      </a:lnTo>
                      <a:lnTo>
                        <a:pt x="1149" y="285"/>
                      </a:lnTo>
                      <a:lnTo>
                        <a:pt x="1144" y="283"/>
                      </a:lnTo>
                      <a:lnTo>
                        <a:pt x="1141" y="285"/>
                      </a:lnTo>
                      <a:lnTo>
                        <a:pt x="1139" y="285"/>
                      </a:lnTo>
                      <a:lnTo>
                        <a:pt x="1139" y="286"/>
                      </a:lnTo>
                      <a:lnTo>
                        <a:pt x="1135" y="286"/>
                      </a:lnTo>
                      <a:lnTo>
                        <a:pt x="1135" y="287"/>
                      </a:lnTo>
                      <a:lnTo>
                        <a:pt x="1132" y="287"/>
                      </a:lnTo>
                      <a:lnTo>
                        <a:pt x="1132" y="286"/>
                      </a:lnTo>
                      <a:lnTo>
                        <a:pt x="1132" y="285"/>
                      </a:lnTo>
                      <a:lnTo>
                        <a:pt x="1131" y="285"/>
                      </a:lnTo>
                      <a:lnTo>
                        <a:pt x="1129" y="283"/>
                      </a:lnTo>
                      <a:lnTo>
                        <a:pt x="1129" y="282"/>
                      </a:lnTo>
                      <a:lnTo>
                        <a:pt x="1128" y="282"/>
                      </a:lnTo>
                      <a:lnTo>
                        <a:pt x="1128" y="283"/>
                      </a:lnTo>
                      <a:lnTo>
                        <a:pt x="1129" y="283"/>
                      </a:lnTo>
                      <a:lnTo>
                        <a:pt x="1129" y="285"/>
                      </a:lnTo>
                      <a:lnTo>
                        <a:pt x="1128" y="285"/>
                      </a:lnTo>
                      <a:lnTo>
                        <a:pt x="1127" y="287"/>
                      </a:lnTo>
                      <a:lnTo>
                        <a:pt x="1127" y="288"/>
                      </a:lnTo>
                      <a:lnTo>
                        <a:pt x="1124" y="288"/>
                      </a:lnTo>
                      <a:lnTo>
                        <a:pt x="1124" y="291"/>
                      </a:lnTo>
                      <a:lnTo>
                        <a:pt x="1123" y="292"/>
                      </a:lnTo>
                      <a:lnTo>
                        <a:pt x="1120" y="292"/>
                      </a:lnTo>
                      <a:lnTo>
                        <a:pt x="1120" y="292"/>
                      </a:lnTo>
                      <a:lnTo>
                        <a:pt x="1119" y="292"/>
                      </a:lnTo>
                      <a:lnTo>
                        <a:pt x="1119" y="292"/>
                      </a:lnTo>
                      <a:lnTo>
                        <a:pt x="1114" y="292"/>
                      </a:lnTo>
                      <a:lnTo>
                        <a:pt x="1114" y="294"/>
                      </a:lnTo>
                      <a:lnTo>
                        <a:pt x="1112" y="294"/>
                      </a:lnTo>
                      <a:lnTo>
                        <a:pt x="1112" y="294"/>
                      </a:lnTo>
                      <a:lnTo>
                        <a:pt x="1111" y="294"/>
                      </a:lnTo>
                      <a:lnTo>
                        <a:pt x="1111" y="294"/>
                      </a:lnTo>
                      <a:lnTo>
                        <a:pt x="1110" y="295"/>
                      </a:lnTo>
                      <a:lnTo>
                        <a:pt x="1110" y="296"/>
                      </a:lnTo>
                      <a:lnTo>
                        <a:pt x="1107" y="295"/>
                      </a:lnTo>
                      <a:lnTo>
                        <a:pt x="1107" y="296"/>
                      </a:lnTo>
                      <a:lnTo>
                        <a:pt x="1104" y="296"/>
                      </a:lnTo>
                      <a:lnTo>
                        <a:pt x="1104" y="299"/>
                      </a:lnTo>
                      <a:lnTo>
                        <a:pt x="1102" y="300"/>
                      </a:lnTo>
                      <a:lnTo>
                        <a:pt x="1099" y="302"/>
                      </a:lnTo>
                      <a:lnTo>
                        <a:pt x="1097" y="303"/>
                      </a:lnTo>
                      <a:lnTo>
                        <a:pt x="1097" y="304"/>
                      </a:lnTo>
                      <a:lnTo>
                        <a:pt x="1097" y="304"/>
                      </a:lnTo>
                      <a:lnTo>
                        <a:pt x="1097" y="305"/>
                      </a:lnTo>
                      <a:lnTo>
                        <a:pt x="1094" y="305"/>
                      </a:lnTo>
                      <a:lnTo>
                        <a:pt x="1094" y="305"/>
                      </a:lnTo>
                      <a:lnTo>
                        <a:pt x="1095" y="305"/>
                      </a:lnTo>
                      <a:lnTo>
                        <a:pt x="1095" y="307"/>
                      </a:lnTo>
                      <a:lnTo>
                        <a:pt x="1097" y="307"/>
                      </a:lnTo>
                      <a:lnTo>
                        <a:pt x="1097" y="308"/>
                      </a:lnTo>
                      <a:lnTo>
                        <a:pt x="1098" y="309"/>
                      </a:lnTo>
                      <a:lnTo>
                        <a:pt x="1097" y="309"/>
                      </a:lnTo>
                      <a:lnTo>
                        <a:pt x="1097" y="309"/>
                      </a:lnTo>
                      <a:lnTo>
                        <a:pt x="1097" y="311"/>
                      </a:lnTo>
                      <a:lnTo>
                        <a:pt x="1093" y="312"/>
                      </a:lnTo>
                      <a:lnTo>
                        <a:pt x="1091" y="309"/>
                      </a:lnTo>
                      <a:lnTo>
                        <a:pt x="1091" y="308"/>
                      </a:lnTo>
                      <a:lnTo>
                        <a:pt x="1090" y="307"/>
                      </a:lnTo>
                      <a:lnTo>
                        <a:pt x="1090" y="305"/>
                      </a:lnTo>
                      <a:lnTo>
                        <a:pt x="1089" y="305"/>
                      </a:lnTo>
                      <a:lnTo>
                        <a:pt x="1089" y="305"/>
                      </a:lnTo>
                      <a:lnTo>
                        <a:pt x="1089" y="303"/>
                      </a:lnTo>
                      <a:lnTo>
                        <a:pt x="1089" y="300"/>
                      </a:lnTo>
                      <a:lnTo>
                        <a:pt x="1090" y="299"/>
                      </a:lnTo>
                      <a:lnTo>
                        <a:pt x="1090" y="298"/>
                      </a:lnTo>
                      <a:lnTo>
                        <a:pt x="1089" y="298"/>
                      </a:lnTo>
                      <a:lnTo>
                        <a:pt x="1089" y="296"/>
                      </a:lnTo>
                      <a:lnTo>
                        <a:pt x="1086" y="298"/>
                      </a:lnTo>
                      <a:lnTo>
                        <a:pt x="1086" y="296"/>
                      </a:lnTo>
                      <a:lnTo>
                        <a:pt x="1085" y="295"/>
                      </a:lnTo>
                      <a:lnTo>
                        <a:pt x="1082" y="295"/>
                      </a:lnTo>
                      <a:lnTo>
                        <a:pt x="1082" y="296"/>
                      </a:lnTo>
                      <a:lnTo>
                        <a:pt x="1078" y="296"/>
                      </a:lnTo>
                      <a:lnTo>
                        <a:pt x="1077" y="298"/>
                      </a:lnTo>
                      <a:lnTo>
                        <a:pt x="1076" y="299"/>
                      </a:lnTo>
                      <a:lnTo>
                        <a:pt x="1074" y="299"/>
                      </a:lnTo>
                      <a:lnTo>
                        <a:pt x="1073" y="300"/>
                      </a:lnTo>
                      <a:lnTo>
                        <a:pt x="1070" y="304"/>
                      </a:lnTo>
                      <a:lnTo>
                        <a:pt x="1067" y="304"/>
                      </a:lnTo>
                      <a:lnTo>
                        <a:pt x="1067" y="305"/>
                      </a:lnTo>
                      <a:lnTo>
                        <a:pt x="1067" y="305"/>
                      </a:lnTo>
                      <a:lnTo>
                        <a:pt x="1067" y="307"/>
                      </a:lnTo>
                      <a:lnTo>
                        <a:pt x="1064" y="308"/>
                      </a:lnTo>
                      <a:lnTo>
                        <a:pt x="1064" y="309"/>
                      </a:lnTo>
                      <a:lnTo>
                        <a:pt x="1063" y="311"/>
                      </a:lnTo>
                      <a:lnTo>
                        <a:pt x="1061" y="312"/>
                      </a:lnTo>
                      <a:lnTo>
                        <a:pt x="1061" y="312"/>
                      </a:lnTo>
                      <a:lnTo>
                        <a:pt x="1060" y="313"/>
                      </a:lnTo>
                      <a:lnTo>
                        <a:pt x="1060" y="315"/>
                      </a:lnTo>
                      <a:lnTo>
                        <a:pt x="1059" y="315"/>
                      </a:lnTo>
                      <a:lnTo>
                        <a:pt x="1059" y="316"/>
                      </a:lnTo>
                      <a:lnTo>
                        <a:pt x="1057" y="316"/>
                      </a:lnTo>
                      <a:lnTo>
                        <a:pt x="1056" y="317"/>
                      </a:lnTo>
                      <a:lnTo>
                        <a:pt x="1055" y="317"/>
                      </a:lnTo>
                      <a:lnTo>
                        <a:pt x="1055" y="322"/>
                      </a:lnTo>
                      <a:lnTo>
                        <a:pt x="1055" y="324"/>
                      </a:lnTo>
                      <a:lnTo>
                        <a:pt x="1053" y="326"/>
                      </a:lnTo>
                      <a:lnTo>
                        <a:pt x="1053" y="328"/>
                      </a:lnTo>
                      <a:lnTo>
                        <a:pt x="1055" y="328"/>
                      </a:lnTo>
                      <a:lnTo>
                        <a:pt x="1055" y="329"/>
                      </a:lnTo>
                      <a:lnTo>
                        <a:pt x="1055" y="329"/>
                      </a:lnTo>
                      <a:lnTo>
                        <a:pt x="1055" y="332"/>
                      </a:lnTo>
                      <a:lnTo>
                        <a:pt x="1056" y="332"/>
                      </a:lnTo>
                      <a:lnTo>
                        <a:pt x="1056" y="333"/>
                      </a:lnTo>
                      <a:lnTo>
                        <a:pt x="1057" y="333"/>
                      </a:lnTo>
                      <a:lnTo>
                        <a:pt x="1057" y="334"/>
                      </a:lnTo>
                      <a:lnTo>
                        <a:pt x="1060" y="337"/>
                      </a:lnTo>
                      <a:lnTo>
                        <a:pt x="1060" y="338"/>
                      </a:lnTo>
                      <a:lnTo>
                        <a:pt x="1060" y="338"/>
                      </a:lnTo>
                      <a:lnTo>
                        <a:pt x="1060" y="340"/>
                      </a:lnTo>
                      <a:lnTo>
                        <a:pt x="1063" y="341"/>
                      </a:lnTo>
                      <a:lnTo>
                        <a:pt x="1063" y="342"/>
                      </a:lnTo>
                      <a:lnTo>
                        <a:pt x="1064" y="342"/>
                      </a:lnTo>
                      <a:lnTo>
                        <a:pt x="1067" y="345"/>
                      </a:lnTo>
                      <a:lnTo>
                        <a:pt x="1068" y="345"/>
                      </a:lnTo>
                      <a:lnTo>
                        <a:pt x="1068" y="346"/>
                      </a:lnTo>
                      <a:lnTo>
                        <a:pt x="1069" y="346"/>
                      </a:lnTo>
                      <a:lnTo>
                        <a:pt x="1069" y="347"/>
                      </a:lnTo>
                      <a:lnTo>
                        <a:pt x="1069" y="347"/>
                      </a:lnTo>
                      <a:lnTo>
                        <a:pt x="1069" y="349"/>
                      </a:lnTo>
                      <a:lnTo>
                        <a:pt x="1070" y="350"/>
                      </a:lnTo>
                      <a:lnTo>
                        <a:pt x="1070" y="351"/>
                      </a:lnTo>
                      <a:lnTo>
                        <a:pt x="1072" y="351"/>
                      </a:lnTo>
                      <a:lnTo>
                        <a:pt x="1072" y="353"/>
                      </a:lnTo>
                      <a:lnTo>
                        <a:pt x="1072" y="353"/>
                      </a:lnTo>
                      <a:lnTo>
                        <a:pt x="1073" y="354"/>
                      </a:lnTo>
                      <a:lnTo>
                        <a:pt x="1074" y="354"/>
                      </a:lnTo>
                      <a:lnTo>
                        <a:pt x="1076" y="355"/>
                      </a:lnTo>
                      <a:lnTo>
                        <a:pt x="1076" y="357"/>
                      </a:lnTo>
                      <a:lnTo>
                        <a:pt x="1077" y="357"/>
                      </a:lnTo>
                      <a:lnTo>
                        <a:pt x="1077" y="359"/>
                      </a:lnTo>
                      <a:lnTo>
                        <a:pt x="1077" y="362"/>
                      </a:lnTo>
                      <a:lnTo>
                        <a:pt x="1078" y="363"/>
                      </a:lnTo>
                      <a:lnTo>
                        <a:pt x="1080" y="363"/>
                      </a:lnTo>
                      <a:lnTo>
                        <a:pt x="1080" y="364"/>
                      </a:lnTo>
                      <a:lnTo>
                        <a:pt x="1082" y="366"/>
                      </a:lnTo>
                      <a:lnTo>
                        <a:pt x="1082" y="367"/>
                      </a:lnTo>
                      <a:lnTo>
                        <a:pt x="1084" y="367"/>
                      </a:lnTo>
                      <a:lnTo>
                        <a:pt x="1084" y="372"/>
                      </a:lnTo>
                      <a:lnTo>
                        <a:pt x="1085" y="372"/>
                      </a:lnTo>
                      <a:lnTo>
                        <a:pt x="1085" y="374"/>
                      </a:lnTo>
                      <a:lnTo>
                        <a:pt x="1085" y="376"/>
                      </a:lnTo>
                      <a:lnTo>
                        <a:pt x="1085" y="377"/>
                      </a:lnTo>
                      <a:lnTo>
                        <a:pt x="1086" y="377"/>
                      </a:lnTo>
                      <a:lnTo>
                        <a:pt x="1086" y="384"/>
                      </a:lnTo>
                      <a:lnTo>
                        <a:pt x="1087" y="384"/>
                      </a:lnTo>
                      <a:lnTo>
                        <a:pt x="1087" y="387"/>
                      </a:lnTo>
                      <a:lnTo>
                        <a:pt x="1087" y="387"/>
                      </a:lnTo>
                      <a:lnTo>
                        <a:pt x="1089" y="389"/>
                      </a:lnTo>
                      <a:lnTo>
                        <a:pt x="1089" y="389"/>
                      </a:lnTo>
                      <a:lnTo>
                        <a:pt x="1090" y="391"/>
                      </a:lnTo>
                      <a:lnTo>
                        <a:pt x="1090" y="393"/>
                      </a:lnTo>
                      <a:lnTo>
                        <a:pt x="1089" y="393"/>
                      </a:lnTo>
                      <a:lnTo>
                        <a:pt x="1087" y="394"/>
                      </a:lnTo>
                      <a:lnTo>
                        <a:pt x="1087" y="396"/>
                      </a:lnTo>
                      <a:lnTo>
                        <a:pt x="1089" y="398"/>
                      </a:lnTo>
                      <a:lnTo>
                        <a:pt x="1089" y="401"/>
                      </a:lnTo>
                      <a:lnTo>
                        <a:pt x="1087" y="401"/>
                      </a:lnTo>
                      <a:lnTo>
                        <a:pt x="1086" y="406"/>
                      </a:lnTo>
                      <a:lnTo>
                        <a:pt x="1085" y="406"/>
                      </a:lnTo>
                      <a:lnTo>
                        <a:pt x="1084" y="408"/>
                      </a:lnTo>
                      <a:lnTo>
                        <a:pt x="1084" y="408"/>
                      </a:lnTo>
                      <a:lnTo>
                        <a:pt x="1082" y="410"/>
                      </a:lnTo>
                      <a:lnTo>
                        <a:pt x="1081" y="410"/>
                      </a:lnTo>
                      <a:lnTo>
                        <a:pt x="1081" y="412"/>
                      </a:lnTo>
                      <a:lnTo>
                        <a:pt x="1078" y="412"/>
                      </a:lnTo>
                      <a:lnTo>
                        <a:pt x="1077" y="413"/>
                      </a:lnTo>
                      <a:lnTo>
                        <a:pt x="1076" y="413"/>
                      </a:lnTo>
                      <a:lnTo>
                        <a:pt x="1076" y="414"/>
                      </a:lnTo>
                      <a:lnTo>
                        <a:pt x="1074" y="414"/>
                      </a:lnTo>
                      <a:lnTo>
                        <a:pt x="1074" y="414"/>
                      </a:lnTo>
                      <a:lnTo>
                        <a:pt x="1073" y="414"/>
                      </a:lnTo>
                      <a:lnTo>
                        <a:pt x="1073" y="415"/>
                      </a:lnTo>
                      <a:lnTo>
                        <a:pt x="1073" y="417"/>
                      </a:lnTo>
                      <a:lnTo>
                        <a:pt x="1070" y="417"/>
                      </a:lnTo>
                      <a:lnTo>
                        <a:pt x="1070" y="418"/>
                      </a:lnTo>
                      <a:lnTo>
                        <a:pt x="1069" y="417"/>
                      </a:lnTo>
                      <a:lnTo>
                        <a:pt x="1068" y="417"/>
                      </a:lnTo>
                      <a:lnTo>
                        <a:pt x="1068" y="418"/>
                      </a:lnTo>
                      <a:lnTo>
                        <a:pt x="1067" y="418"/>
                      </a:lnTo>
                      <a:lnTo>
                        <a:pt x="1065" y="418"/>
                      </a:lnTo>
                      <a:lnTo>
                        <a:pt x="1065" y="418"/>
                      </a:lnTo>
                      <a:lnTo>
                        <a:pt x="1065" y="418"/>
                      </a:lnTo>
                      <a:lnTo>
                        <a:pt x="1065" y="418"/>
                      </a:lnTo>
                      <a:lnTo>
                        <a:pt x="1065" y="418"/>
                      </a:lnTo>
                      <a:lnTo>
                        <a:pt x="1063" y="419"/>
                      </a:lnTo>
                      <a:lnTo>
                        <a:pt x="1063" y="418"/>
                      </a:lnTo>
                      <a:lnTo>
                        <a:pt x="1063" y="418"/>
                      </a:lnTo>
                      <a:lnTo>
                        <a:pt x="1061" y="418"/>
                      </a:lnTo>
                      <a:lnTo>
                        <a:pt x="1061" y="419"/>
                      </a:lnTo>
                      <a:lnTo>
                        <a:pt x="1059" y="419"/>
                      </a:lnTo>
                      <a:lnTo>
                        <a:pt x="1059" y="418"/>
                      </a:lnTo>
                      <a:lnTo>
                        <a:pt x="1056" y="417"/>
                      </a:lnTo>
                      <a:lnTo>
                        <a:pt x="1055" y="417"/>
                      </a:lnTo>
                      <a:lnTo>
                        <a:pt x="1055" y="417"/>
                      </a:lnTo>
                      <a:lnTo>
                        <a:pt x="1056" y="418"/>
                      </a:lnTo>
                      <a:lnTo>
                        <a:pt x="1057" y="421"/>
                      </a:lnTo>
                      <a:lnTo>
                        <a:pt x="1060" y="422"/>
                      </a:lnTo>
                      <a:lnTo>
                        <a:pt x="1061" y="423"/>
                      </a:lnTo>
                      <a:lnTo>
                        <a:pt x="1061" y="426"/>
                      </a:lnTo>
                      <a:lnTo>
                        <a:pt x="1059" y="426"/>
                      </a:lnTo>
                      <a:lnTo>
                        <a:pt x="1057" y="423"/>
                      </a:lnTo>
                      <a:lnTo>
                        <a:pt x="1056" y="423"/>
                      </a:lnTo>
                      <a:lnTo>
                        <a:pt x="1056" y="422"/>
                      </a:lnTo>
                      <a:lnTo>
                        <a:pt x="1055" y="421"/>
                      </a:lnTo>
                      <a:lnTo>
                        <a:pt x="1055" y="421"/>
                      </a:lnTo>
                      <a:lnTo>
                        <a:pt x="1053" y="419"/>
                      </a:lnTo>
                      <a:lnTo>
                        <a:pt x="1053" y="421"/>
                      </a:lnTo>
                      <a:lnTo>
                        <a:pt x="1055" y="421"/>
                      </a:lnTo>
                      <a:lnTo>
                        <a:pt x="1055" y="422"/>
                      </a:lnTo>
                      <a:lnTo>
                        <a:pt x="1055" y="422"/>
                      </a:lnTo>
                      <a:lnTo>
                        <a:pt x="1056" y="429"/>
                      </a:lnTo>
                      <a:lnTo>
                        <a:pt x="1057" y="429"/>
                      </a:lnTo>
                      <a:lnTo>
                        <a:pt x="1057" y="430"/>
                      </a:lnTo>
                      <a:lnTo>
                        <a:pt x="1056" y="430"/>
                      </a:lnTo>
                      <a:lnTo>
                        <a:pt x="1056" y="431"/>
                      </a:lnTo>
                      <a:lnTo>
                        <a:pt x="1053" y="431"/>
                      </a:lnTo>
                      <a:lnTo>
                        <a:pt x="1052" y="434"/>
                      </a:lnTo>
                      <a:lnTo>
                        <a:pt x="1051" y="435"/>
                      </a:lnTo>
                      <a:lnTo>
                        <a:pt x="1047" y="436"/>
                      </a:lnTo>
                      <a:lnTo>
                        <a:pt x="1048" y="435"/>
                      </a:lnTo>
                      <a:lnTo>
                        <a:pt x="1048" y="434"/>
                      </a:lnTo>
                      <a:lnTo>
                        <a:pt x="1048" y="432"/>
                      </a:lnTo>
                      <a:lnTo>
                        <a:pt x="1047" y="432"/>
                      </a:lnTo>
                      <a:lnTo>
                        <a:pt x="1046" y="426"/>
                      </a:lnTo>
                      <a:lnTo>
                        <a:pt x="1047" y="426"/>
                      </a:lnTo>
                      <a:lnTo>
                        <a:pt x="1047" y="425"/>
                      </a:lnTo>
                      <a:lnTo>
                        <a:pt x="1047" y="425"/>
                      </a:lnTo>
                      <a:lnTo>
                        <a:pt x="1047" y="422"/>
                      </a:lnTo>
                      <a:lnTo>
                        <a:pt x="1047" y="419"/>
                      </a:lnTo>
                      <a:lnTo>
                        <a:pt x="1044" y="417"/>
                      </a:lnTo>
                      <a:lnTo>
                        <a:pt x="1043" y="417"/>
                      </a:lnTo>
                      <a:lnTo>
                        <a:pt x="1043" y="415"/>
                      </a:lnTo>
                      <a:lnTo>
                        <a:pt x="1043" y="415"/>
                      </a:lnTo>
                      <a:lnTo>
                        <a:pt x="1042" y="415"/>
                      </a:lnTo>
                      <a:lnTo>
                        <a:pt x="1042" y="417"/>
                      </a:lnTo>
                      <a:lnTo>
                        <a:pt x="1039" y="415"/>
                      </a:lnTo>
                      <a:lnTo>
                        <a:pt x="1039" y="413"/>
                      </a:lnTo>
                      <a:lnTo>
                        <a:pt x="1038" y="413"/>
                      </a:lnTo>
                      <a:lnTo>
                        <a:pt x="1036" y="413"/>
                      </a:lnTo>
                      <a:lnTo>
                        <a:pt x="1035" y="414"/>
                      </a:lnTo>
                      <a:lnTo>
                        <a:pt x="1034" y="409"/>
                      </a:lnTo>
                      <a:lnTo>
                        <a:pt x="1032" y="409"/>
                      </a:lnTo>
                      <a:lnTo>
                        <a:pt x="1031" y="406"/>
                      </a:lnTo>
                      <a:lnTo>
                        <a:pt x="1030" y="405"/>
                      </a:lnTo>
                      <a:lnTo>
                        <a:pt x="1029" y="402"/>
                      </a:lnTo>
                      <a:lnTo>
                        <a:pt x="1029" y="400"/>
                      </a:lnTo>
                      <a:lnTo>
                        <a:pt x="1026" y="400"/>
                      </a:lnTo>
                      <a:lnTo>
                        <a:pt x="1026" y="400"/>
                      </a:lnTo>
                      <a:lnTo>
                        <a:pt x="1025" y="397"/>
                      </a:lnTo>
                      <a:lnTo>
                        <a:pt x="1022" y="394"/>
                      </a:lnTo>
                      <a:lnTo>
                        <a:pt x="1021" y="392"/>
                      </a:lnTo>
                      <a:lnTo>
                        <a:pt x="1021" y="392"/>
                      </a:lnTo>
                      <a:lnTo>
                        <a:pt x="1017" y="392"/>
                      </a:lnTo>
                      <a:lnTo>
                        <a:pt x="1015" y="391"/>
                      </a:lnTo>
                      <a:lnTo>
                        <a:pt x="1015" y="388"/>
                      </a:lnTo>
                      <a:lnTo>
                        <a:pt x="1014" y="385"/>
                      </a:lnTo>
                      <a:lnTo>
                        <a:pt x="1014" y="385"/>
                      </a:lnTo>
                      <a:lnTo>
                        <a:pt x="1010" y="385"/>
                      </a:lnTo>
                      <a:lnTo>
                        <a:pt x="1010" y="384"/>
                      </a:lnTo>
                      <a:lnTo>
                        <a:pt x="1008" y="384"/>
                      </a:lnTo>
                      <a:lnTo>
                        <a:pt x="1008" y="385"/>
                      </a:lnTo>
                      <a:lnTo>
                        <a:pt x="1006" y="385"/>
                      </a:lnTo>
                      <a:lnTo>
                        <a:pt x="1006" y="389"/>
                      </a:lnTo>
                      <a:lnTo>
                        <a:pt x="1008" y="389"/>
                      </a:lnTo>
                      <a:lnTo>
                        <a:pt x="1008" y="389"/>
                      </a:lnTo>
                      <a:lnTo>
                        <a:pt x="1006" y="392"/>
                      </a:lnTo>
                      <a:lnTo>
                        <a:pt x="1006" y="393"/>
                      </a:lnTo>
                      <a:lnTo>
                        <a:pt x="1006" y="394"/>
                      </a:lnTo>
                      <a:lnTo>
                        <a:pt x="1006" y="400"/>
                      </a:lnTo>
                      <a:lnTo>
                        <a:pt x="1006" y="400"/>
                      </a:lnTo>
                      <a:lnTo>
                        <a:pt x="1005" y="402"/>
                      </a:lnTo>
                      <a:lnTo>
                        <a:pt x="1005" y="402"/>
                      </a:lnTo>
                      <a:lnTo>
                        <a:pt x="1005" y="406"/>
                      </a:lnTo>
                      <a:lnTo>
                        <a:pt x="1004" y="406"/>
                      </a:lnTo>
                      <a:lnTo>
                        <a:pt x="1004" y="413"/>
                      </a:lnTo>
                      <a:lnTo>
                        <a:pt x="1004" y="413"/>
                      </a:lnTo>
                      <a:lnTo>
                        <a:pt x="1004" y="414"/>
                      </a:lnTo>
                      <a:lnTo>
                        <a:pt x="1002" y="414"/>
                      </a:lnTo>
                      <a:lnTo>
                        <a:pt x="1002" y="419"/>
                      </a:lnTo>
                      <a:lnTo>
                        <a:pt x="1001" y="419"/>
                      </a:lnTo>
                      <a:lnTo>
                        <a:pt x="1001" y="422"/>
                      </a:lnTo>
                      <a:lnTo>
                        <a:pt x="1001" y="422"/>
                      </a:lnTo>
                      <a:lnTo>
                        <a:pt x="1000" y="425"/>
                      </a:lnTo>
                      <a:lnTo>
                        <a:pt x="1001" y="427"/>
                      </a:lnTo>
                      <a:lnTo>
                        <a:pt x="1001" y="430"/>
                      </a:lnTo>
                      <a:lnTo>
                        <a:pt x="1004" y="430"/>
                      </a:lnTo>
                      <a:lnTo>
                        <a:pt x="1004" y="430"/>
                      </a:lnTo>
                      <a:lnTo>
                        <a:pt x="1005" y="432"/>
                      </a:lnTo>
                      <a:lnTo>
                        <a:pt x="1005" y="435"/>
                      </a:lnTo>
                      <a:lnTo>
                        <a:pt x="1005" y="436"/>
                      </a:lnTo>
                      <a:lnTo>
                        <a:pt x="1006" y="436"/>
                      </a:lnTo>
                      <a:lnTo>
                        <a:pt x="1008" y="436"/>
                      </a:lnTo>
                      <a:lnTo>
                        <a:pt x="1009" y="440"/>
                      </a:lnTo>
                      <a:lnTo>
                        <a:pt x="1009" y="443"/>
                      </a:lnTo>
                      <a:lnTo>
                        <a:pt x="1012" y="447"/>
                      </a:lnTo>
                      <a:lnTo>
                        <a:pt x="1013" y="448"/>
                      </a:lnTo>
                      <a:lnTo>
                        <a:pt x="1004" y="448"/>
                      </a:lnTo>
                      <a:lnTo>
                        <a:pt x="1004" y="447"/>
                      </a:lnTo>
                      <a:lnTo>
                        <a:pt x="1001" y="446"/>
                      </a:lnTo>
                      <a:lnTo>
                        <a:pt x="1001" y="444"/>
                      </a:lnTo>
                      <a:lnTo>
                        <a:pt x="995" y="438"/>
                      </a:lnTo>
                      <a:lnTo>
                        <a:pt x="995" y="435"/>
                      </a:lnTo>
                      <a:lnTo>
                        <a:pt x="993" y="435"/>
                      </a:lnTo>
                      <a:lnTo>
                        <a:pt x="993" y="431"/>
                      </a:lnTo>
                      <a:lnTo>
                        <a:pt x="992" y="431"/>
                      </a:lnTo>
                      <a:lnTo>
                        <a:pt x="992" y="430"/>
                      </a:lnTo>
                      <a:lnTo>
                        <a:pt x="993" y="429"/>
                      </a:lnTo>
                      <a:lnTo>
                        <a:pt x="993" y="426"/>
                      </a:lnTo>
                      <a:lnTo>
                        <a:pt x="995" y="425"/>
                      </a:lnTo>
                      <a:lnTo>
                        <a:pt x="995" y="423"/>
                      </a:lnTo>
                      <a:lnTo>
                        <a:pt x="996" y="422"/>
                      </a:lnTo>
                      <a:lnTo>
                        <a:pt x="996" y="419"/>
                      </a:lnTo>
                      <a:lnTo>
                        <a:pt x="995" y="419"/>
                      </a:lnTo>
                      <a:lnTo>
                        <a:pt x="995" y="415"/>
                      </a:lnTo>
                      <a:lnTo>
                        <a:pt x="996" y="414"/>
                      </a:lnTo>
                      <a:lnTo>
                        <a:pt x="996" y="413"/>
                      </a:lnTo>
                      <a:lnTo>
                        <a:pt x="997" y="410"/>
                      </a:lnTo>
                      <a:lnTo>
                        <a:pt x="997" y="408"/>
                      </a:lnTo>
                      <a:lnTo>
                        <a:pt x="997" y="406"/>
                      </a:lnTo>
                      <a:lnTo>
                        <a:pt x="996" y="406"/>
                      </a:lnTo>
                      <a:lnTo>
                        <a:pt x="996" y="405"/>
                      </a:lnTo>
                      <a:lnTo>
                        <a:pt x="996" y="405"/>
                      </a:lnTo>
                      <a:lnTo>
                        <a:pt x="996" y="402"/>
                      </a:lnTo>
                      <a:lnTo>
                        <a:pt x="995" y="401"/>
                      </a:lnTo>
                      <a:lnTo>
                        <a:pt x="995" y="400"/>
                      </a:lnTo>
                      <a:lnTo>
                        <a:pt x="993" y="400"/>
                      </a:lnTo>
                      <a:lnTo>
                        <a:pt x="992" y="398"/>
                      </a:lnTo>
                      <a:lnTo>
                        <a:pt x="993" y="397"/>
                      </a:lnTo>
                      <a:lnTo>
                        <a:pt x="995" y="394"/>
                      </a:lnTo>
                      <a:lnTo>
                        <a:pt x="995" y="392"/>
                      </a:lnTo>
                      <a:lnTo>
                        <a:pt x="993" y="392"/>
                      </a:lnTo>
                      <a:lnTo>
                        <a:pt x="993" y="391"/>
                      </a:lnTo>
                      <a:lnTo>
                        <a:pt x="993" y="391"/>
                      </a:lnTo>
                      <a:lnTo>
                        <a:pt x="993" y="387"/>
                      </a:lnTo>
                      <a:lnTo>
                        <a:pt x="992" y="387"/>
                      </a:lnTo>
                      <a:lnTo>
                        <a:pt x="992" y="380"/>
                      </a:lnTo>
                      <a:lnTo>
                        <a:pt x="989" y="379"/>
                      </a:lnTo>
                      <a:lnTo>
                        <a:pt x="989" y="376"/>
                      </a:lnTo>
                      <a:lnTo>
                        <a:pt x="988" y="376"/>
                      </a:lnTo>
                      <a:lnTo>
                        <a:pt x="988" y="374"/>
                      </a:lnTo>
                      <a:lnTo>
                        <a:pt x="988" y="374"/>
                      </a:lnTo>
                      <a:lnTo>
                        <a:pt x="988" y="370"/>
                      </a:lnTo>
                      <a:lnTo>
                        <a:pt x="987" y="370"/>
                      </a:lnTo>
                      <a:lnTo>
                        <a:pt x="987" y="364"/>
                      </a:lnTo>
                      <a:lnTo>
                        <a:pt x="987" y="364"/>
                      </a:lnTo>
                      <a:lnTo>
                        <a:pt x="987" y="363"/>
                      </a:lnTo>
                      <a:lnTo>
                        <a:pt x="985" y="363"/>
                      </a:lnTo>
                      <a:lnTo>
                        <a:pt x="985" y="360"/>
                      </a:lnTo>
                      <a:lnTo>
                        <a:pt x="985" y="360"/>
                      </a:lnTo>
                      <a:lnTo>
                        <a:pt x="984" y="360"/>
                      </a:lnTo>
                      <a:lnTo>
                        <a:pt x="983" y="359"/>
                      </a:lnTo>
                      <a:lnTo>
                        <a:pt x="983" y="358"/>
                      </a:lnTo>
                      <a:lnTo>
                        <a:pt x="981" y="357"/>
                      </a:lnTo>
                      <a:lnTo>
                        <a:pt x="983" y="355"/>
                      </a:lnTo>
                      <a:lnTo>
                        <a:pt x="983" y="355"/>
                      </a:lnTo>
                      <a:lnTo>
                        <a:pt x="983" y="355"/>
                      </a:lnTo>
                      <a:lnTo>
                        <a:pt x="983" y="354"/>
                      </a:lnTo>
                      <a:lnTo>
                        <a:pt x="983" y="353"/>
                      </a:lnTo>
                      <a:lnTo>
                        <a:pt x="983" y="353"/>
                      </a:lnTo>
                      <a:lnTo>
                        <a:pt x="983" y="351"/>
                      </a:lnTo>
                      <a:lnTo>
                        <a:pt x="983" y="351"/>
                      </a:lnTo>
                      <a:lnTo>
                        <a:pt x="983" y="351"/>
                      </a:lnTo>
                      <a:lnTo>
                        <a:pt x="980" y="351"/>
                      </a:lnTo>
                      <a:lnTo>
                        <a:pt x="980" y="350"/>
                      </a:lnTo>
                      <a:lnTo>
                        <a:pt x="980" y="350"/>
                      </a:lnTo>
                      <a:lnTo>
                        <a:pt x="979" y="349"/>
                      </a:lnTo>
                      <a:lnTo>
                        <a:pt x="978" y="347"/>
                      </a:lnTo>
                      <a:lnTo>
                        <a:pt x="978" y="346"/>
                      </a:lnTo>
                      <a:lnTo>
                        <a:pt x="976" y="346"/>
                      </a:lnTo>
                      <a:lnTo>
                        <a:pt x="975" y="345"/>
                      </a:lnTo>
                      <a:lnTo>
                        <a:pt x="974" y="345"/>
                      </a:lnTo>
                      <a:lnTo>
                        <a:pt x="971" y="351"/>
                      </a:lnTo>
                      <a:lnTo>
                        <a:pt x="970" y="353"/>
                      </a:lnTo>
                      <a:lnTo>
                        <a:pt x="968" y="353"/>
                      </a:lnTo>
                      <a:lnTo>
                        <a:pt x="968" y="354"/>
                      </a:lnTo>
                      <a:lnTo>
                        <a:pt x="966" y="354"/>
                      </a:lnTo>
                      <a:lnTo>
                        <a:pt x="966" y="355"/>
                      </a:lnTo>
                      <a:lnTo>
                        <a:pt x="964" y="357"/>
                      </a:lnTo>
                      <a:lnTo>
                        <a:pt x="959" y="357"/>
                      </a:lnTo>
                      <a:lnTo>
                        <a:pt x="959" y="357"/>
                      </a:lnTo>
                      <a:lnTo>
                        <a:pt x="958" y="357"/>
                      </a:lnTo>
                      <a:lnTo>
                        <a:pt x="958" y="357"/>
                      </a:lnTo>
                      <a:lnTo>
                        <a:pt x="958" y="355"/>
                      </a:lnTo>
                      <a:lnTo>
                        <a:pt x="957" y="357"/>
                      </a:lnTo>
                      <a:lnTo>
                        <a:pt x="954" y="357"/>
                      </a:lnTo>
                      <a:lnTo>
                        <a:pt x="954" y="355"/>
                      </a:lnTo>
                      <a:lnTo>
                        <a:pt x="953" y="354"/>
                      </a:lnTo>
                      <a:lnTo>
                        <a:pt x="953" y="353"/>
                      </a:lnTo>
                      <a:lnTo>
                        <a:pt x="953" y="353"/>
                      </a:lnTo>
                      <a:lnTo>
                        <a:pt x="953" y="347"/>
                      </a:lnTo>
                      <a:lnTo>
                        <a:pt x="954" y="347"/>
                      </a:lnTo>
                      <a:lnTo>
                        <a:pt x="954" y="346"/>
                      </a:lnTo>
                      <a:lnTo>
                        <a:pt x="954" y="346"/>
                      </a:lnTo>
                      <a:lnTo>
                        <a:pt x="955" y="343"/>
                      </a:lnTo>
                      <a:lnTo>
                        <a:pt x="955" y="343"/>
                      </a:lnTo>
                      <a:lnTo>
                        <a:pt x="957" y="337"/>
                      </a:lnTo>
                      <a:lnTo>
                        <a:pt x="955" y="337"/>
                      </a:lnTo>
                      <a:lnTo>
                        <a:pt x="955" y="334"/>
                      </a:lnTo>
                      <a:lnTo>
                        <a:pt x="955" y="334"/>
                      </a:lnTo>
                      <a:lnTo>
                        <a:pt x="955" y="334"/>
                      </a:lnTo>
                      <a:lnTo>
                        <a:pt x="955" y="334"/>
                      </a:lnTo>
                      <a:lnTo>
                        <a:pt x="955" y="333"/>
                      </a:lnTo>
                      <a:lnTo>
                        <a:pt x="955" y="332"/>
                      </a:lnTo>
                      <a:lnTo>
                        <a:pt x="953" y="330"/>
                      </a:lnTo>
                      <a:lnTo>
                        <a:pt x="951" y="324"/>
                      </a:lnTo>
                      <a:lnTo>
                        <a:pt x="953" y="322"/>
                      </a:lnTo>
                      <a:lnTo>
                        <a:pt x="951" y="322"/>
                      </a:lnTo>
                      <a:lnTo>
                        <a:pt x="950" y="320"/>
                      </a:lnTo>
                      <a:lnTo>
                        <a:pt x="950" y="319"/>
                      </a:lnTo>
                      <a:lnTo>
                        <a:pt x="949" y="317"/>
                      </a:lnTo>
                      <a:lnTo>
                        <a:pt x="949" y="316"/>
                      </a:lnTo>
                      <a:lnTo>
                        <a:pt x="949" y="315"/>
                      </a:lnTo>
                      <a:lnTo>
                        <a:pt x="949" y="312"/>
                      </a:lnTo>
                      <a:lnTo>
                        <a:pt x="946" y="312"/>
                      </a:lnTo>
                      <a:lnTo>
                        <a:pt x="946" y="313"/>
                      </a:lnTo>
                      <a:lnTo>
                        <a:pt x="943" y="313"/>
                      </a:lnTo>
                      <a:lnTo>
                        <a:pt x="943" y="315"/>
                      </a:lnTo>
                      <a:lnTo>
                        <a:pt x="943" y="315"/>
                      </a:lnTo>
                      <a:lnTo>
                        <a:pt x="943" y="315"/>
                      </a:lnTo>
                      <a:lnTo>
                        <a:pt x="942" y="316"/>
                      </a:lnTo>
                      <a:lnTo>
                        <a:pt x="941" y="316"/>
                      </a:lnTo>
                      <a:lnTo>
                        <a:pt x="941" y="313"/>
                      </a:lnTo>
                      <a:lnTo>
                        <a:pt x="940" y="313"/>
                      </a:lnTo>
                      <a:lnTo>
                        <a:pt x="940" y="312"/>
                      </a:lnTo>
                      <a:lnTo>
                        <a:pt x="938" y="311"/>
                      </a:lnTo>
                      <a:lnTo>
                        <a:pt x="938" y="309"/>
                      </a:lnTo>
                      <a:lnTo>
                        <a:pt x="938" y="309"/>
                      </a:lnTo>
                      <a:lnTo>
                        <a:pt x="937" y="307"/>
                      </a:lnTo>
                      <a:lnTo>
                        <a:pt x="936" y="305"/>
                      </a:lnTo>
                      <a:lnTo>
                        <a:pt x="936" y="304"/>
                      </a:lnTo>
                      <a:lnTo>
                        <a:pt x="936" y="304"/>
                      </a:lnTo>
                      <a:lnTo>
                        <a:pt x="934" y="302"/>
                      </a:lnTo>
                      <a:lnTo>
                        <a:pt x="934" y="299"/>
                      </a:lnTo>
                      <a:lnTo>
                        <a:pt x="934" y="296"/>
                      </a:lnTo>
                      <a:lnTo>
                        <a:pt x="934" y="294"/>
                      </a:lnTo>
                      <a:lnTo>
                        <a:pt x="933" y="294"/>
                      </a:lnTo>
                      <a:lnTo>
                        <a:pt x="933" y="291"/>
                      </a:lnTo>
                      <a:lnTo>
                        <a:pt x="932" y="290"/>
                      </a:lnTo>
                      <a:lnTo>
                        <a:pt x="930" y="287"/>
                      </a:lnTo>
                      <a:lnTo>
                        <a:pt x="929" y="287"/>
                      </a:lnTo>
                      <a:lnTo>
                        <a:pt x="928" y="285"/>
                      </a:lnTo>
                      <a:lnTo>
                        <a:pt x="925" y="285"/>
                      </a:lnTo>
                      <a:lnTo>
                        <a:pt x="924" y="283"/>
                      </a:lnTo>
                      <a:lnTo>
                        <a:pt x="920" y="279"/>
                      </a:lnTo>
                      <a:lnTo>
                        <a:pt x="920" y="281"/>
                      </a:lnTo>
                      <a:lnTo>
                        <a:pt x="920" y="281"/>
                      </a:lnTo>
                      <a:lnTo>
                        <a:pt x="920" y="282"/>
                      </a:lnTo>
                      <a:lnTo>
                        <a:pt x="921" y="282"/>
                      </a:lnTo>
                      <a:lnTo>
                        <a:pt x="921" y="283"/>
                      </a:lnTo>
                      <a:lnTo>
                        <a:pt x="923" y="285"/>
                      </a:lnTo>
                      <a:lnTo>
                        <a:pt x="923" y="286"/>
                      </a:lnTo>
                      <a:lnTo>
                        <a:pt x="919" y="287"/>
                      </a:lnTo>
                      <a:lnTo>
                        <a:pt x="920" y="288"/>
                      </a:lnTo>
                      <a:lnTo>
                        <a:pt x="920" y="291"/>
                      </a:lnTo>
                      <a:lnTo>
                        <a:pt x="921" y="294"/>
                      </a:lnTo>
                      <a:lnTo>
                        <a:pt x="920" y="294"/>
                      </a:lnTo>
                      <a:lnTo>
                        <a:pt x="919" y="295"/>
                      </a:lnTo>
                      <a:lnTo>
                        <a:pt x="919" y="295"/>
                      </a:lnTo>
                      <a:lnTo>
                        <a:pt x="917" y="296"/>
                      </a:lnTo>
                      <a:lnTo>
                        <a:pt x="916" y="295"/>
                      </a:lnTo>
                      <a:lnTo>
                        <a:pt x="916" y="294"/>
                      </a:lnTo>
                      <a:lnTo>
                        <a:pt x="915" y="294"/>
                      </a:lnTo>
                      <a:lnTo>
                        <a:pt x="915" y="295"/>
                      </a:lnTo>
                      <a:lnTo>
                        <a:pt x="912" y="296"/>
                      </a:lnTo>
                      <a:lnTo>
                        <a:pt x="912" y="295"/>
                      </a:lnTo>
                      <a:lnTo>
                        <a:pt x="912" y="295"/>
                      </a:lnTo>
                      <a:lnTo>
                        <a:pt x="912" y="295"/>
                      </a:lnTo>
                      <a:lnTo>
                        <a:pt x="912" y="296"/>
                      </a:lnTo>
                      <a:lnTo>
                        <a:pt x="909" y="296"/>
                      </a:lnTo>
                      <a:lnTo>
                        <a:pt x="908" y="298"/>
                      </a:lnTo>
                      <a:lnTo>
                        <a:pt x="907" y="299"/>
                      </a:lnTo>
                      <a:lnTo>
                        <a:pt x="904" y="299"/>
                      </a:lnTo>
                      <a:lnTo>
                        <a:pt x="904" y="299"/>
                      </a:lnTo>
                      <a:lnTo>
                        <a:pt x="904" y="296"/>
                      </a:lnTo>
                      <a:lnTo>
                        <a:pt x="899" y="298"/>
                      </a:lnTo>
                      <a:lnTo>
                        <a:pt x="899" y="296"/>
                      </a:lnTo>
                      <a:lnTo>
                        <a:pt x="898" y="296"/>
                      </a:lnTo>
                      <a:lnTo>
                        <a:pt x="898" y="296"/>
                      </a:lnTo>
                      <a:lnTo>
                        <a:pt x="898" y="296"/>
                      </a:lnTo>
                      <a:lnTo>
                        <a:pt x="898" y="298"/>
                      </a:lnTo>
                      <a:lnTo>
                        <a:pt x="898" y="298"/>
                      </a:lnTo>
                      <a:lnTo>
                        <a:pt x="895" y="298"/>
                      </a:lnTo>
                      <a:lnTo>
                        <a:pt x="894" y="299"/>
                      </a:lnTo>
                      <a:lnTo>
                        <a:pt x="892" y="299"/>
                      </a:lnTo>
                      <a:lnTo>
                        <a:pt x="891" y="300"/>
                      </a:lnTo>
                      <a:lnTo>
                        <a:pt x="891" y="302"/>
                      </a:lnTo>
                      <a:lnTo>
                        <a:pt x="891" y="302"/>
                      </a:lnTo>
                      <a:lnTo>
                        <a:pt x="891" y="303"/>
                      </a:lnTo>
                      <a:lnTo>
                        <a:pt x="890" y="303"/>
                      </a:lnTo>
                      <a:lnTo>
                        <a:pt x="890" y="304"/>
                      </a:lnTo>
                      <a:lnTo>
                        <a:pt x="890" y="304"/>
                      </a:lnTo>
                      <a:lnTo>
                        <a:pt x="890" y="309"/>
                      </a:lnTo>
                      <a:lnTo>
                        <a:pt x="890" y="309"/>
                      </a:lnTo>
                      <a:lnTo>
                        <a:pt x="890" y="311"/>
                      </a:lnTo>
                      <a:lnTo>
                        <a:pt x="887" y="312"/>
                      </a:lnTo>
                      <a:lnTo>
                        <a:pt x="886" y="315"/>
                      </a:lnTo>
                      <a:lnTo>
                        <a:pt x="885" y="316"/>
                      </a:lnTo>
                      <a:lnTo>
                        <a:pt x="883" y="316"/>
                      </a:lnTo>
                      <a:lnTo>
                        <a:pt x="882" y="317"/>
                      </a:lnTo>
                      <a:lnTo>
                        <a:pt x="879" y="317"/>
                      </a:lnTo>
                      <a:lnTo>
                        <a:pt x="879" y="319"/>
                      </a:lnTo>
                      <a:lnTo>
                        <a:pt x="874" y="319"/>
                      </a:lnTo>
                      <a:lnTo>
                        <a:pt x="873" y="320"/>
                      </a:lnTo>
                      <a:lnTo>
                        <a:pt x="873" y="320"/>
                      </a:lnTo>
                      <a:lnTo>
                        <a:pt x="873" y="320"/>
                      </a:lnTo>
                      <a:lnTo>
                        <a:pt x="873" y="322"/>
                      </a:lnTo>
                      <a:lnTo>
                        <a:pt x="871" y="322"/>
                      </a:lnTo>
                      <a:lnTo>
                        <a:pt x="870" y="324"/>
                      </a:lnTo>
                      <a:lnTo>
                        <a:pt x="870" y="324"/>
                      </a:lnTo>
                      <a:lnTo>
                        <a:pt x="869" y="325"/>
                      </a:lnTo>
                      <a:lnTo>
                        <a:pt x="868" y="325"/>
                      </a:lnTo>
                      <a:lnTo>
                        <a:pt x="866" y="329"/>
                      </a:lnTo>
                      <a:lnTo>
                        <a:pt x="865" y="330"/>
                      </a:lnTo>
                      <a:lnTo>
                        <a:pt x="862" y="333"/>
                      </a:lnTo>
                      <a:lnTo>
                        <a:pt x="862" y="336"/>
                      </a:lnTo>
                      <a:lnTo>
                        <a:pt x="858" y="337"/>
                      </a:lnTo>
                      <a:lnTo>
                        <a:pt x="854" y="338"/>
                      </a:lnTo>
                      <a:lnTo>
                        <a:pt x="853" y="341"/>
                      </a:lnTo>
                      <a:lnTo>
                        <a:pt x="848" y="341"/>
                      </a:lnTo>
                      <a:lnTo>
                        <a:pt x="848" y="342"/>
                      </a:lnTo>
                      <a:lnTo>
                        <a:pt x="847" y="342"/>
                      </a:lnTo>
                      <a:lnTo>
                        <a:pt x="847" y="342"/>
                      </a:lnTo>
                      <a:lnTo>
                        <a:pt x="847" y="343"/>
                      </a:lnTo>
                      <a:lnTo>
                        <a:pt x="847" y="343"/>
                      </a:lnTo>
                      <a:lnTo>
                        <a:pt x="847" y="343"/>
                      </a:lnTo>
                      <a:lnTo>
                        <a:pt x="845" y="343"/>
                      </a:lnTo>
                      <a:lnTo>
                        <a:pt x="845" y="343"/>
                      </a:lnTo>
                      <a:lnTo>
                        <a:pt x="845" y="345"/>
                      </a:lnTo>
                      <a:lnTo>
                        <a:pt x="844" y="345"/>
                      </a:lnTo>
                      <a:lnTo>
                        <a:pt x="844" y="346"/>
                      </a:lnTo>
                      <a:lnTo>
                        <a:pt x="844" y="346"/>
                      </a:lnTo>
                      <a:lnTo>
                        <a:pt x="844" y="349"/>
                      </a:lnTo>
                      <a:lnTo>
                        <a:pt x="844" y="350"/>
                      </a:lnTo>
                      <a:lnTo>
                        <a:pt x="843" y="350"/>
                      </a:lnTo>
                      <a:lnTo>
                        <a:pt x="843" y="351"/>
                      </a:lnTo>
                      <a:lnTo>
                        <a:pt x="836" y="353"/>
                      </a:lnTo>
                      <a:lnTo>
                        <a:pt x="834" y="357"/>
                      </a:lnTo>
                      <a:lnTo>
                        <a:pt x="832" y="357"/>
                      </a:lnTo>
                      <a:lnTo>
                        <a:pt x="831" y="357"/>
                      </a:lnTo>
                      <a:lnTo>
                        <a:pt x="830" y="357"/>
                      </a:lnTo>
                      <a:lnTo>
                        <a:pt x="828" y="357"/>
                      </a:lnTo>
                      <a:lnTo>
                        <a:pt x="828" y="358"/>
                      </a:lnTo>
                      <a:lnTo>
                        <a:pt x="827" y="359"/>
                      </a:lnTo>
                      <a:lnTo>
                        <a:pt x="826" y="360"/>
                      </a:lnTo>
                      <a:lnTo>
                        <a:pt x="826" y="366"/>
                      </a:lnTo>
                      <a:lnTo>
                        <a:pt x="826" y="366"/>
                      </a:lnTo>
                      <a:lnTo>
                        <a:pt x="826" y="366"/>
                      </a:lnTo>
                      <a:lnTo>
                        <a:pt x="827" y="367"/>
                      </a:lnTo>
                      <a:lnTo>
                        <a:pt x="827" y="368"/>
                      </a:lnTo>
                      <a:lnTo>
                        <a:pt x="826" y="368"/>
                      </a:lnTo>
                      <a:lnTo>
                        <a:pt x="826" y="370"/>
                      </a:lnTo>
                      <a:lnTo>
                        <a:pt x="826" y="370"/>
                      </a:lnTo>
                      <a:lnTo>
                        <a:pt x="824" y="381"/>
                      </a:lnTo>
                      <a:lnTo>
                        <a:pt x="827" y="393"/>
                      </a:lnTo>
                      <a:lnTo>
                        <a:pt x="826" y="394"/>
                      </a:lnTo>
                      <a:lnTo>
                        <a:pt x="824" y="400"/>
                      </a:lnTo>
                      <a:lnTo>
                        <a:pt x="823" y="401"/>
                      </a:lnTo>
                      <a:lnTo>
                        <a:pt x="822" y="402"/>
                      </a:lnTo>
                      <a:lnTo>
                        <a:pt x="822" y="404"/>
                      </a:lnTo>
                      <a:lnTo>
                        <a:pt x="822" y="406"/>
                      </a:lnTo>
                      <a:lnTo>
                        <a:pt x="820" y="406"/>
                      </a:lnTo>
                      <a:lnTo>
                        <a:pt x="820" y="406"/>
                      </a:lnTo>
                      <a:lnTo>
                        <a:pt x="822" y="406"/>
                      </a:lnTo>
                      <a:lnTo>
                        <a:pt x="822" y="413"/>
                      </a:lnTo>
                      <a:lnTo>
                        <a:pt x="822" y="413"/>
                      </a:lnTo>
                      <a:lnTo>
                        <a:pt x="822" y="414"/>
                      </a:lnTo>
                      <a:lnTo>
                        <a:pt x="823" y="414"/>
                      </a:lnTo>
                      <a:lnTo>
                        <a:pt x="823" y="418"/>
                      </a:lnTo>
                      <a:lnTo>
                        <a:pt x="822" y="418"/>
                      </a:lnTo>
                      <a:lnTo>
                        <a:pt x="822" y="418"/>
                      </a:lnTo>
                      <a:lnTo>
                        <a:pt x="822" y="419"/>
                      </a:lnTo>
                      <a:lnTo>
                        <a:pt x="818" y="419"/>
                      </a:lnTo>
                      <a:lnTo>
                        <a:pt x="818" y="419"/>
                      </a:lnTo>
                      <a:lnTo>
                        <a:pt x="818" y="421"/>
                      </a:lnTo>
                      <a:lnTo>
                        <a:pt x="818" y="421"/>
                      </a:lnTo>
                      <a:lnTo>
                        <a:pt x="816" y="422"/>
                      </a:lnTo>
                      <a:lnTo>
                        <a:pt x="815" y="423"/>
                      </a:lnTo>
                      <a:lnTo>
                        <a:pt x="815" y="425"/>
                      </a:lnTo>
                      <a:lnTo>
                        <a:pt x="814" y="426"/>
                      </a:lnTo>
                      <a:lnTo>
                        <a:pt x="814" y="427"/>
                      </a:lnTo>
                      <a:lnTo>
                        <a:pt x="813" y="427"/>
                      </a:lnTo>
                      <a:lnTo>
                        <a:pt x="813" y="429"/>
                      </a:lnTo>
                      <a:lnTo>
                        <a:pt x="809" y="431"/>
                      </a:lnTo>
                      <a:lnTo>
                        <a:pt x="809" y="434"/>
                      </a:lnTo>
                      <a:lnTo>
                        <a:pt x="807" y="435"/>
                      </a:lnTo>
                      <a:lnTo>
                        <a:pt x="806" y="436"/>
                      </a:lnTo>
                      <a:lnTo>
                        <a:pt x="803" y="438"/>
                      </a:lnTo>
                      <a:lnTo>
                        <a:pt x="803" y="438"/>
                      </a:lnTo>
                      <a:lnTo>
                        <a:pt x="801" y="438"/>
                      </a:lnTo>
                      <a:lnTo>
                        <a:pt x="801" y="438"/>
                      </a:lnTo>
                      <a:lnTo>
                        <a:pt x="799" y="436"/>
                      </a:lnTo>
                      <a:lnTo>
                        <a:pt x="799" y="435"/>
                      </a:lnTo>
                      <a:lnTo>
                        <a:pt x="799" y="435"/>
                      </a:lnTo>
                      <a:lnTo>
                        <a:pt x="799" y="434"/>
                      </a:lnTo>
                      <a:lnTo>
                        <a:pt x="798" y="434"/>
                      </a:lnTo>
                      <a:lnTo>
                        <a:pt x="798" y="432"/>
                      </a:lnTo>
                      <a:lnTo>
                        <a:pt x="797" y="432"/>
                      </a:lnTo>
                      <a:lnTo>
                        <a:pt x="797" y="431"/>
                      </a:lnTo>
                      <a:lnTo>
                        <a:pt x="797" y="431"/>
                      </a:lnTo>
                      <a:lnTo>
                        <a:pt x="797" y="430"/>
                      </a:lnTo>
                      <a:lnTo>
                        <a:pt x="796" y="429"/>
                      </a:lnTo>
                      <a:lnTo>
                        <a:pt x="796" y="427"/>
                      </a:lnTo>
                      <a:lnTo>
                        <a:pt x="794" y="427"/>
                      </a:lnTo>
                      <a:lnTo>
                        <a:pt x="793" y="426"/>
                      </a:lnTo>
                      <a:lnTo>
                        <a:pt x="792" y="425"/>
                      </a:lnTo>
                      <a:lnTo>
                        <a:pt x="792" y="423"/>
                      </a:lnTo>
                      <a:lnTo>
                        <a:pt x="792" y="423"/>
                      </a:lnTo>
                      <a:lnTo>
                        <a:pt x="790" y="422"/>
                      </a:lnTo>
                      <a:lnTo>
                        <a:pt x="790" y="422"/>
                      </a:lnTo>
                      <a:lnTo>
                        <a:pt x="792" y="422"/>
                      </a:lnTo>
                      <a:lnTo>
                        <a:pt x="792" y="421"/>
                      </a:lnTo>
                      <a:lnTo>
                        <a:pt x="792" y="421"/>
                      </a:lnTo>
                      <a:lnTo>
                        <a:pt x="793" y="421"/>
                      </a:lnTo>
                      <a:lnTo>
                        <a:pt x="792" y="418"/>
                      </a:lnTo>
                      <a:lnTo>
                        <a:pt x="792" y="418"/>
                      </a:lnTo>
                      <a:lnTo>
                        <a:pt x="792" y="417"/>
                      </a:lnTo>
                      <a:lnTo>
                        <a:pt x="790" y="415"/>
                      </a:lnTo>
                      <a:lnTo>
                        <a:pt x="789" y="413"/>
                      </a:lnTo>
                      <a:lnTo>
                        <a:pt x="788" y="413"/>
                      </a:lnTo>
                      <a:lnTo>
                        <a:pt x="786" y="406"/>
                      </a:lnTo>
                      <a:lnTo>
                        <a:pt x="786" y="406"/>
                      </a:lnTo>
                      <a:lnTo>
                        <a:pt x="785" y="404"/>
                      </a:lnTo>
                      <a:lnTo>
                        <a:pt x="784" y="404"/>
                      </a:lnTo>
                      <a:lnTo>
                        <a:pt x="784" y="402"/>
                      </a:lnTo>
                      <a:lnTo>
                        <a:pt x="784" y="402"/>
                      </a:lnTo>
                      <a:lnTo>
                        <a:pt x="782" y="398"/>
                      </a:lnTo>
                      <a:lnTo>
                        <a:pt x="780" y="397"/>
                      </a:lnTo>
                      <a:lnTo>
                        <a:pt x="780" y="396"/>
                      </a:lnTo>
                      <a:lnTo>
                        <a:pt x="779" y="396"/>
                      </a:lnTo>
                      <a:lnTo>
                        <a:pt x="779" y="391"/>
                      </a:lnTo>
                      <a:lnTo>
                        <a:pt x="777" y="391"/>
                      </a:lnTo>
                      <a:lnTo>
                        <a:pt x="777" y="389"/>
                      </a:lnTo>
                      <a:lnTo>
                        <a:pt x="777" y="389"/>
                      </a:lnTo>
                      <a:lnTo>
                        <a:pt x="777" y="388"/>
                      </a:lnTo>
                      <a:lnTo>
                        <a:pt x="776" y="388"/>
                      </a:lnTo>
                      <a:lnTo>
                        <a:pt x="776" y="381"/>
                      </a:lnTo>
                      <a:lnTo>
                        <a:pt x="776" y="381"/>
                      </a:lnTo>
                      <a:lnTo>
                        <a:pt x="775" y="376"/>
                      </a:lnTo>
                      <a:lnTo>
                        <a:pt x="775" y="376"/>
                      </a:lnTo>
                      <a:lnTo>
                        <a:pt x="775" y="372"/>
                      </a:lnTo>
                      <a:lnTo>
                        <a:pt x="773" y="372"/>
                      </a:lnTo>
                      <a:lnTo>
                        <a:pt x="773" y="371"/>
                      </a:lnTo>
                      <a:lnTo>
                        <a:pt x="773" y="371"/>
                      </a:lnTo>
                      <a:lnTo>
                        <a:pt x="773" y="368"/>
                      </a:lnTo>
                      <a:lnTo>
                        <a:pt x="772" y="368"/>
                      </a:lnTo>
                      <a:lnTo>
                        <a:pt x="772" y="367"/>
                      </a:lnTo>
                      <a:lnTo>
                        <a:pt x="772" y="367"/>
                      </a:lnTo>
                      <a:lnTo>
                        <a:pt x="772" y="366"/>
                      </a:lnTo>
                      <a:lnTo>
                        <a:pt x="771" y="366"/>
                      </a:lnTo>
                      <a:lnTo>
                        <a:pt x="771" y="364"/>
                      </a:lnTo>
                      <a:lnTo>
                        <a:pt x="771" y="364"/>
                      </a:lnTo>
                      <a:lnTo>
                        <a:pt x="771" y="363"/>
                      </a:lnTo>
                      <a:lnTo>
                        <a:pt x="769" y="363"/>
                      </a:lnTo>
                      <a:lnTo>
                        <a:pt x="769" y="359"/>
                      </a:lnTo>
                      <a:lnTo>
                        <a:pt x="768" y="359"/>
                      </a:lnTo>
                      <a:lnTo>
                        <a:pt x="768" y="358"/>
                      </a:lnTo>
                      <a:lnTo>
                        <a:pt x="768" y="358"/>
                      </a:lnTo>
                      <a:lnTo>
                        <a:pt x="768" y="355"/>
                      </a:lnTo>
                      <a:lnTo>
                        <a:pt x="767" y="355"/>
                      </a:lnTo>
                      <a:lnTo>
                        <a:pt x="767" y="353"/>
                      </a:lnTo>
                      <a:lnTo>
                        <a:pt x="765" y="353"/>
                      </a:lnTo>
                      <a:lnTo>
                        <a:pt x="765" y="347"/>
                      </a:lnTo>
                      <a:lnTo>
                        <a:pt x="765" y="347"/>
                      </a:lnTo>
                      <a:lnTo>
                        <a:pt x="765" y="343"/>
                      </a:lnTo>
                      <a:lnTo>
                        <a:pt x="764" y="343"/>
                      </a:lnTo>
                      <a:lnTo>
                        <a:pt x="764" y="342"/>
                      </a:lnTo>
                      <a:lnTo>
                        <a:pt x="764" y="342"/>
                      </a:lnTo>
                      <a:lnTo>
                        <a:pt x="764" y="341"/>
                      </a:lnTo>
                      <a:lnTo>
                        <a:pt x="763" y="341"/>
                      </a:lnTo>
                      <a:lnTo>
                        <a:pt x="763" y="340"/>
                      </a:lnTo>
                      <a:lnTo>
                        <a:pt x="764" y="340"/>
                      </a:lnTo>
                      <a:lnTo>
                        <a:pt x="764" y="340"/>
                      </a:lnTo>
                      <a:lnTo>
                        <a:pt x="764" y="338"/>
                      </a:lnTo>
                      <a:lnTo>
                        <a:pt x="763" y="338"/>
                      </a:lnTo>
                      <a:lnTo>
                        <a:pt x="763" y="337"/>
                      </a:lnTo>
                      <a:lnTo>
                        <a:pt x="763" y="337"/>
                      </a:lnTo>
                      <a:lnTo>
                        <a:pt x="763" y="334"/>
                      </a:lnTo>
                      <a:lnTo>
                        <a:pt x="762" y="334"/>
                      </a:lnTo>
                      <a:lnTo>
                        <a:pt x="763" y="329"/>
                      </a:lnTo>
                      <a:lnTo>
                        <a:pt x="762" y="329"/>
                      </a:lnTo>
                      <a:lnTo>
                        <a:pt x="762" y="326"/>
                      </a:lnTo>
                      <a:lnTo>
                        <a:pt x="763" y="326"/>
                      </a:lnTo>
                      <a:lnTo>
                        <a:pt x="762" y="322"/>
                      </a:lnTo>
                      <a:lnTo>
                        <a:pt x="762" y="322"/>
                      </a:lnTo>
                      <a:lnTo>
                        <a:pt x="762" y="321"/>
                      </a:lnTo>
                      <a:lnTo>
                        <a:pt x="760" y="320"/>
                      </a:lnTo>
                      <a:lnTo>
                        <a:pt x="760" y="317"/>
                      </a:lnTo>
                      <a:lnTo>
                        <a:pt x="759" y="317"/>
                      </a:lnTo>
                      <a:lnTo>
                        <a:pt x="759" y="316"/>
                      </a:lnTo>
                      <a:lnTo>
                        <a:pt x="759" y="315"/>
                      </a:lnTo>
                      <a:lnTo>
                        <a:pt x="760" y="313"/>
                      </a:lnTo>
                      <a:lnTo>
                        <a:pt x="760" y="312"/>
                      </a:lnTo>
                      <a:lnTo>
                        <a:pt x="760" y="311"/>
                      </a:lnTo>
                      <a:lnTo>
                        <a:pt x="760" y="309"/>
                      </a:lnTo>
                      <a:lnTo>
                        <a:pt x="762" y="308"/>
                      </a:lnTo>
                      <a:lnTo>
                        <a:pt x="762" y="305"/>
                      </a:lnTo>
                      <a:lnTo>
                        <a:pt x="763" y="305"/>
                      </a:lnTo>
                      <a:lnTo>
                        <a:pt x="763" y="304"/>
                      </a:lnTo>
                      <a:lnTo>
                        <a:pt x="763" y="303"/>
                      </a:lnTo>
                      <a:lnTo>
                        <a:pt x="763" y="303"/>
                      </a:lnTo>
                      <a:lnTo>
                        <a:pt x="763" y="302"/>
                      </a:lnTo>
                      <a:lnTo>
                        <a:pt x="760" y="300"/>
                      </a:lnTo>
                      <a:lnTo>
                        <a:pt x="760" y="296"/>
                      </a:lnTo>
                      <a:lnTo>
                        <a:pt x="760" y="296"/>
                      </a:lnTo>
                      <a:lnTo>
                        <a:pt x="762" y="295"/>
                      </a:lnTo>
                      <a:lnTo>
                        <a:pt x="762" y="295"/>
                      </a:lnTo>
                      <a:lnTo>
                        <a:pt x="760" y="294"/>
                      </a:lnTo>
                      <a:lnTo>
                        <a:pt x="759" y="294"/>
                      </a:lnTo>
                      <a:lnTo>
                        <a:pt x="759" y="292"/>
                      </a:lnTo>
                      <a:lnTo>
                        <a:pt x="760" y="291"/>
                      </a:lnTo>
                      <a:lnTo>
                        <a:pt x="760" y="291"/>
                      </a:lnTo>
                      <a:lnTo>
                        <a:pt x="759" y="290"/>
                      </a:lnTo>
                      <a:lnTo>
                        <a:pt x="760" y="288"/>
                      </a:lnTo>
                      <a:lnTo>
                        <a:pt x="758" y="287"/>
                      </a:lnTo>
                      <a:lnTo>
                        <a:pt x="756" y="291"/>
                      </a:lnTo>
                      <a:lnTo>
                        <a:pt x="756" y="291"/>
                      </a:lnTo>
                      <a:lnTo>
                        <a:pt x="756" y="298"/>
                      </a:lnTo>
                      <a:lnTo>
                        <a:pt x="755" y="299"/>
                      </a:lnTo>
                      <a:lnTo>
                        <a:pt x="755" y="302"/>
                      </a:lnTo>
                      <a:lnTo>
                        <a:pt x="754" y="303"/>
                      </a:lnTo>
                      <a:lnTo>
                        <a:pt x="752" y="303"/>
                      </a:lnTo>
                      <a:lnTo>
                        <a:pt x="751" y="303"/>
                      </a:lnTo>
                      <a:lnTo>
                        <a:pt x="750" y="304"/>
                      </a:lnTo>
                      <a:lnTo>
                        <a:pt x="747" y="305"/>
                      </a:lnTo>
                      <a:lnTo>
                        <a:pt x="747" y="307"/>
                      </a:lnTo>
                      <a:lnTo>
                        <a:pt x="744" y="307"/>
                      </a:lnTo>
                      <a:lnTo>
                        <a:pt x="742" y="307"/>
                      </a:lnTo>
                      <a:lnTo>
                        <a:pt x="739" y="303"/>
                      </a:lnTo>
                      <a:lnTo>
                        <a:pt x="737" y="300"/>
                      </a:lnTo>
                      <a:lnTo>
                        <a:pt x="733" y="298"/>
                      </a:lnTo>
                      <a:lnTo>
                        <a:pt x="730" y="294"/>
                      </a:lnTo>
                      <a:lnTo>
                        <a:pt x="729" y="290"/>
                      </a:lnTo>
                      <a:lnTo>
                        <a:pt x="730" y="290"/>
                      </a:lnTo>
                      <a:lnTo>
                        <a:pt x="730" y="288"/>
                      </a:lnTo>
                      <a:lnTo>
                        <a:pt x="733" y="290"/>
                      </a:lnTo>
                      <a:lnTo>
                        <a:pt x="734" y="288"/>
                      </a:lnTo>
                      <a:lnTo>
                        <a:pt x="735" y="288"/>
                      </a:lnTo>
                      <a:lnTo>
                        <a:pt x="735" y="287"/>
                      </a:lnTo>
                      <a:lnTo>
                        <a:pt x="738" y="287"/>
                      </a:lnTo>
                      <a:lnTo>
                        <a:pt x="738" y="287"/>
                      </a:lnTo>
                      <a:lnTo>
                        <a:pt x="739" y="286"/>
                      </a:lnTo>
                      <a:lnTo>
                        <a:pt x="741" y="285"/>
                      </a:lnTo>
                      <a:lnTo>
                        <a:pt x="741" y="283"/>
                      </a:lnTo>
                      <a:lnTo>
                        <a:pt x="743" y="283"/>
                      </a:lnTo>
                      <a:lnTo>
                        <a:pt x="743" y="281"/>
                      </a:lnTo>
                      <a:lnTo>
                        <a:pt x="744" y="279"/>
                      </a:lnTo>
                      <a:lnTo>
                        <a:pt x="746" y="278"/>
                      </a:lnTo>
                      <a:lnTo>
                        <a:pt x="743" y="278"/>
                      </a:lnTo>
                      <a:lnTo>
                        <a:pt x="742" y="279"/>
                      </a:lnTo>
                      <a:lnTo>
                        <a:pt x="742" y="279"/>
                      </a:lnTo>
                      <a:lnTo>
                        <a:pt x="742" y="281"/>
                      </a:lnTo>
                      <a:lnTo>
                        <a:pt x="741" y="282"/>
                      </a:lnTo>
                      <a:lnTo>
                        <a:pt x="741" y="282"/>
                      </a:lnTo>
                      <a:lnTo>
                        <a:pt x="730" y="282"/>
                      </a:lnTo>
                      <a:lnTo>
                        <a:pt x="729" y="281"/>
                      </a:lnTo>
                      <a:lnTo>
                        <a:pt x="726" y="281"/>
                      </a:lnTo>
                      <a:lnTo>
                        <a:pt x="724" y="279"/>
                      </a:lnTo>
                      <a:lnTo>
                        <a:pt x="725" y="278"/>
                      </a:lnTo>
                      <a:lnTo>
                        <a:pt x="725" y="277"/>
                      </a:lnTo>
                      <a:lnTo>
                        <a:pt x="724" y="274"/>
                      </a:lnTo>
                      <a:lnTo>
                        <a:pt x="724" y="273"/>
                      </a:lnTo>
                      <a:lnTo>
                        <a:pt x="725" y="271"/>
                      </a:lnTo>
                      <a:lnTo>
                        <a:pt x="725" y="270"/>
                      </a:lnTo>
                      <a:lnTo>
                        <a:pt x="725" y="270"/>
                      </a:lnTo>
                      <a:lnTo>
                        <a:pt x="724" y="271"/>
                      </a:lnTo>
                      <a:lnTo>
                        <a:pt x="720" y="271"/>
                      </a:lnTo>
                      <a:lnTo>
                        <a:pt x="720" y="271"/>
                      </a:lnTo>
                      <a:lnTo>
                        <a:pt x="720" y="271"/>
                      </a:lnTo>
                      <a:lnTo>
                        <a:pt x="720" y="269"/>
                      </a:lnTo>
                      <a:lnTo>
                        <a:pt x="717" y="270"/>
                      </a:lnTo>
                      <a:lnTo>
                        <a:pt x="717" y="270"/>
                      </a:lnTo>
                      <a:lnTo>
                        <a:pt x="717" y="270"/>
                      </a:lnTo>
                      <a:lnTo>
                        <a:pt x="717" y="269"/>
                      </a:lnTo>
                      <a:lnTo>
                        <a:pt x="716" y="269"/>
                      </a:lnTo>
                      <a:lnTo>
                        <a:pt x="713" y="264"/>
                      </a:lnTo>
                      <a:lnTo>
                        <a:pt x="710" y="262"/>
                      </a:lnTo>
                      <a:lnTo>
                        <a:pt x="710" y="262"/>
                      </a:lnTo>
                      <a:lnTo>
                        <a:pt x="709" y="262"/>
                      </a:lnTo>
                      <a:lnTo>
                        <a:pt x="709" y="261"/>
                      </a:lnTo>
                      <a:lnTo>
                        <a:pt x="707" y="261"/>
                      </a:lnTo>
                      <a:lnTo>
                        <a:pt x="705" y="260"/>
                      </a:lnTo>
                      <a:lnTo>
                        <a:pt x="707" y="260"/>
                      </a:lnTo>
                      <a:lnTo>
                        <a:pt x="707" y="258"/>
                      </a:lnTo>
                      <a:lnTo>
                        <a:pt x="707" y="256"/>
                      </a:lnTo>
                      <a:lnTo>
                        <a:pt x="705" y="254"/>
                      </a:lnTo>
                      <a:lnTo>
                        <a:pt x="704" y="254"/>
                      </a:lnTo>
                      <a:lnTo>
                        <a:pt x="704" y="252"/>
                      </a:lnTo>
                      <a:lnTo>
                        <a:pt x="701" y="252"/>
                      </a:lnTo>
                      <a:lnTo>
                        <a:pt x="697" y="253"/>
                      </a:lnTo>
                      <a:lnTo>
                        <a:pt x="693" y="252"/>
                      </a:lnTo>
                      <a:lnTo>
                        <a:pt x="693" y="253"/>
                      </a:lnTo>
                      <a:lnTo>
                        <a:pt x="692" y="253"/>
                      </a:lnTo>
                      <a:lnTo>
                        <a:pt x="692" y="253"/>
                      </a:lnTo>
                      <a:lnTo>
                        <a:pt x="690" y="254"/>
                      </a:lnTo>
                      <a:lnTo>
                        <a:pt x="690" y="254"/>
                      </a:lnTo>
                      <a:lnTo>
                        <a:pt x="684" y="254"/>
                      </a:lnTo>
                      <a:lnTo>
                        <a:pt x="684" y="256"/>
                      </a:lnTo>
                      <a:lnTo>
                        <a:pt x="683" y="256"/>
                      </a:lnTo>
                      <a:lnTo>
                        <a:pt x="680" y="256"/>
                      </a:lnTo>
                      <a:lnTo>
                        <a:pt x="679" y="256"/>
                      </a:lnTo>
                      <a:lnTo>
                        <a:pt x="678" y="256"/>
                      </a:lnTo>
                      <a:lnTo>
                        <a:pt x="676" y="256"/>
                      </a:lnTo>
                      <a:lnTo>
                        <a:pt x="676" y="256"/>
                      </a:lnTo>
                      <a:lnTo>
                        <a:pt x="676" y="257"/>
                      </a:lnTo>
                      <a:lnTo>
                        <a:pt x="670" y="256"/>
                      </a:lnTo>
                      <a:lnTo>
                        <a:pt x="670" y="256"/>
                      </a:lnTo>
                      <a:lnTo>
                        <a:pt x="669" y="254"/>
                      </a:lnTo>
                      <a:lnTo>
                        <a:pt x="667" y="257"/>
                      </a:lnTo>
                      <a:lnTo>
                        <a:pt x="663" y="256"/>
                      </a:lnTo>
                      <a:lnTo>
                        <a:pt x="663" y="257"/>
                      </a:lnTo>
                      <a:lnTo>
                        <a:pt x="661" y="257"/>
                      </a:lnTo>
                      <a:lnTo>
                        <a:pt x="661" y="257"/>
                      </a:lnTo>
                      <a:lnTo>
                        <a:pt x="655" y="257"/>
                      </a:lnTo>
                      <a:lnTo>
                        <a:pt x="655" y="256"/>
                      </a:lnTo>
                      <a:lnTo>
                        <a:pt x="652" y="254"/>
                      </a:lnTo>
                      <a:lnTo>
                        <a:pt x="652" y="254"/>
                      </a:lnTo>
                      <a:lnTo>
                        <a:pt x="652" y="254"/>
                      </a:lnTo>
                      <a:lnTo>
                        <a:pt x="650" y="254"/>
                      </a:lnTo>
                      <a:lnTo>
                        <a:pt x="650" y="254"/>
                      </a:lnTo>
                      <a:lnTo>
                        <a:pt x="642" y="254"/>
                      </a:lnTo>
                      <a:lnTo>
                        <a:pt x="641" y="254"/>
                      </a:lnTo>
                      <a:lnTo>
                        <a:pt x="641" y="254"/>
                      </a:lnTo>
                      <a:lnTo>
                        <a:pt x="640" y="253"/>
                      </a:lnTo>
                      <a:lnTo>
                        <a:pt x="633" y="253"/>
                      </a:lnTo>
                      <a:lnTo>
                        <a:pt x="631" y="253"/>
                      </a:lnTo>
                      <a:lnTo>
                        <a:pt x="628" y="252"/>
                      </a:lnTo>
                      <a:lnTo>
                        <a:pt x="627" y="250"/>
                      </a:lnTo>
                      <a:lnTo>
                        <a:pt x="625" y="248"/>
                      </a:lnTo>
                      <a:lnTo>
                        <a:pt x="624" y="248"/>
                      </a:lnTo>
                      <a:lnTo>
                        <a:pt x="624" y="244"/>
                      </a:lnTo>
                      <a:lnTo>
                        <a:pt x="623" y="244"/>
                      </a:lnTo>
                      <a:lnTo>
                        <a:pt x="623" y="241"/>
                      </a:lnTo>
                      <a:lnTo>
                        <a:pt x="623" y="241"/>
                      </a:lnTo>
                      <a:lnTo>
                        <a:pt x="621" y="239"/>
                      </a:lnTo>
                      <a:lnTo>
                        <a:pt x="621" y="239"/>
                      </a:lnTo>
                      <a:lnTo>
                        <a:pt x="619" y="236"/>
                      </a:lnTo>
                      <a:lnTo>
                        <a:pt x="616" y="235"/>
                      </a:lnTo>
                      <a:lnTo>
                        <a:pt x="616" y="235"/>
                      </a:lnTo>
                      <a:lnTo>
                        <a:pt x="615" y="235"/>
                      </a:lnTo>
                      <a:lnTo>
                        <a:pt x="615" y="236"/>
                      </a:lnTo>
                      <a:lnTo>
                        <a:pt x="614" y="236"/>
                      </a:lnTo>
                      <a:lnTo>
                        <a:pt x="614" y="236"/>
                      </a:lnTo>
                      <a:lnTo>
                        <a:pt x="612" y="236"/>
                      </a:lnTo>
                      <a:lnTo>
                        <a:pt x="611" y="236"/>
                      </a:lnTo>
                      <a:lnTo>
                        <a:pt x="611" y="237"/>
                      </a:lnTo>
                      <a:lnTo>
                        <a:pt x="610" y="237"/>
                      </a:lnTo>
                      <a:lnTo>
                        <a:pt x="608" y="239"/>
                      </a:lnTo>
                      <a:lnTo>
                        <a:pt x="606" y="240"/>
                      </a:lnTo>
                      <a:lnTo>
                        <a:pt x="606" y="240"/>
                      </a:lnTo>
                      <a:lnTo>
                        <a:pt x="603" y="241"/>
                      </a:lnTo>
                      <a:lnTo>
                        <a:pt x="603" y="241"/>
                      </a:lnTo>
                      <a:lnTo>
                        <a:pt x="602" y="243"/>
                      </a:lnTo>
                      <a:lnTo>
                        <a:pt x="599" y="243"/>
                      </a:lnTo>
                      <a:lnTo>
                        <a:pt x="597" y="243"/>
                      </a:lnTo>
                      <a:lnTo>
                        <a:pt x="597" y="243"/>
                      </a:lnTo>
                      <a:lnTo>
                        <a:pt x="594" y="241"/>
                      </a:lnTo>
                      <a:lnTo>
                        <a:pt x="594" y="241"/>
                      </a:lnTo>
                      <a:lnTo>
                        <a:pt x="591" y="241"/>
                      </a:lnTo>
                      <a:lnTo>
                        <a:pt x="590" y="240"/>
                      </a:lnTo>
                      <a:lnTo>
                        <a:pt x="586" y="239"/>
                      </a:lnTo>
                      <a:lnTo>
                        <a:pt x="583" y="236"/>
                      </a:lnTo>
                      <a:lnTo>
                        <a:pt x="582" y="236"/>
                      </a:lnTo>
                      <a:lnTo>
                        <a:pt x="581" y="235"/>
                      </a:lnTo>
                      <a:lnTo>
                        <a:pt x="580" y="233"/>
                      </a:lnTo>
                      <a:lnTo>
                        <a:pt x="580" y="231"/>
                      </a:lnTo>
                      <a:lnTo>
                        <a:pt x="578" y="231"/>
                      </a:lnTo>
                      <a:lnTo>
                        <a:pt x="577" y="230"/>
                      </a:lnTo>
                      <a:lnTo>
                        <a:pt x="576" y="228"/>
                      </a:lnTo>
                      <a:lnTo>
                        <a:pt x="574" y="227"/>
                      </a:lnTo>
                      <a:lnTo>
                        <a:pt x="574" y="224"/>
                      </a:lnTo>
                      <a:lnTo>
                        <a:pt x="573" y="224"/>
                      </a:lnTo>
                      <a:lnTo>
                        <a:pt x="573" y="223"/>
                      </a:lnTo>
                      <a:lnTo>
                        <a:pt x="572" y="223"/>
                      </a:lnTo>
                      <a:lnTo>
                        <a:pt x="572" y="125"/>
                      </a:lnTo>
                      <a:lnTo>
                        <a:pt x="573" y="125"/>
                      </a:lnTo>
                      <a:lnTo>
                        <a:pt x="573" y="126"/>
                      </a:lnTo>
                      <a:lnTo>
                        <a:pt x="574" y="126"/>
                      </a:lnTo>
                      <a:lnTo>
                        <a:pt x="574" y="127"/>
                      </a:lnTo>
                      <a:lnTo>
                        <a:pt x="576" y="127"/>
                      </a:lnTo>
                      <a:lnTo>
                        <a:pt x="578" y="126"/>
                      </a:lnTo>
                      <a:lnTo>
                        <a:pt x="582" y="125"/>
                      </a:lnTo>
                      <a:lnTo>
                        <a:pt x="586" y="124"/>
                      </a:lnTo>
                      <a:lnTo>
                        <a:pt x="589" y="122"/>
                      </a:lnTo>
                      <a:lnTo>
                        <a:pt x="589" y="125"/>
                      </a:lnTo>
                      <a:lnTo>
                        <a:pt x="593" y="125"/>
                      </a:lnTo>
                      <a:lnTo>
                        <a:pt x="593" y="122"/>
                      </a:lnTo>
                      <a:lnTo>
                        <a:pt x="594" y="120"/>
                      </a:lnTo>
                      <a:lnTo>
                        <a:pt x="594" y="116"/>
                      </a:lnTo>
                      <a:lnTo>
                        <a:pt x="593" y="113"/>
                      </a:lnTo>
                      <a:lnTo>
                        <a:pt x="591" y="110"/>
                      </a:lnTo>
                      <a:lnTo>
                        <a:pt x="591" y="108"/>
                      </a:lnTo>
                      <a:lnTo>
                        <a:pt x="593" y="104"/>
                      </a:lnTo>
                      <a:lnTo>
                        <a:pt x="594" y="104"/>
                      </a:lnTo>
                      <a:lnTo>
                        <a:pt x="594" y="104"/>
                      </a:lnTo>
                      <a:lnTo>
                        <a:pt x="595" y="104"/>
                      </a:lnTo>
                      <a:lnTo>
                        <a:pt x="595" y="99"/>
                      </a:lnTo>
                      <a:lnTo>
                        <a:pt x="594" y="99"/>
                      </a:lnTo>
                      <a:lnTo>
                        <a:pt x="594" y="99"/>
                      </a:lnTo>
                      <a:lnTo>
                        <a:pt x="594" y="97"/>
                      </a:lnTo>
                      <a:lnTo>
                        <a:pt x="594" y="97"/>
                      </a:lnTo>
                      <a:lnTo>
                        <a:pt x="594" y="97"/>
                      </a:lnTo>
                      <a:lnTo>
                        <a:pt x="591" y="97"/>
                      </a:lnTo>
                      <a:lnTo>
                        <a:pt x="591" y="95"/>
                      </a:lnTo>
                      <a:lnTo>
                        <a:pt x="590" y="95"/>
                      </a:lnTo>
                      <a:lnTo>
                        <a:pt x="591" y="93"/>
                      </a:lnTo>
                      <a:lnTo>
                        <a:pt x="590" y="91"/>
                      </a:lnTo>
                      <a:lnTo>
                        <a:pt x="587" y="89"/>
                      </a:lnTo>
                      <a:lnTo>
                        <a:pt x="589" y="88"/>
                      </a:lnTo>
                      <a:lnTo>
                        <a:pt x="594" y="87"/>
                      </a:lnTo>
                      <a:lnTo>
                        <a:pt x="594" y="87"/>
                      </a:lnTo>
                      <a:lnTo>
                        <a:pt x="587" y="87"/>
                      </a:lnTo>
                      <a:lnTo>
                        <a:pt x="587" y="87"/>
                      </a:lnTo>
                      <a:lnTo>
                        <a:pt x="585" y="87"/>
                      </a:lnTo>
                      <a:lnTo>
                        <a:pt x="583" y="89"/>
                      </a:lnTo>
                      <a:lnTo>
                        <a:pt x="583" y="89"/>
                      </a:lnTo>
                      <a:lnTo>
                        <a:pt x="583" y="88"/>
                      </a:lnTo>
                      <a:lnTo>
                        <a:pt x="582" y="88"/>
                      </a:lnTo>
                      <a:lnTo>
                        <a:pt x="582" y="88"/>
                      </a:lnTo>
                      <a:lnTo>
                        <a:pt x="581" y="87"/>
                      </a:lnTo>
                      <a:lnTo>
                        <a:pt x="582" y="87"/>
                      </a:lnTo>
                      <a:lnTo>
                        <a:pt x="582" y="83"/>
                      </a:lnTo>
                      <a:lnTo>
                        <a:pt x="583" y="82"/>
                      </a:lnTo>
                      <a:lnTo>
                        <a:pt x="583" y="79"/>
                      </a:lnTo>
                      <a:lnTo>
                        <a:pt x="585" y="76"/>
                      </a:lnTo>
                      <a:lnTo>
                        <a:pt x="583" y="75"/>
                      </a:lnTo>
                      <a:lnTo>
                        <a:pt x="586" y="75"/>
                      </a:lnTo>
                      <a:lnTo>
                        <a:pt x="586" y="78"/>
                      </a:lnTo>
                      <a:lnTo>
                        <a:pt x="587" y="78"/>
                      </a:lnTo>
                      <a:lnTo>
                        <a:pt x="586" y="79"/>
                      </a:lnTo>
                      <a:lnTo>
                        <a:pt x="593" y="79"/>
                      </a:lnTo>
                      <a:lnTo>
                        <a:pt x="593" y="79"/>
                      </a:lnTo>
                      <a:lnTo>
                        <a:pt x="595" y="80"/>
                      </a:lnTo>
                      <a:lnTo>
                        <a:pt x="597" y="80"/>
                      </a:lnTo>
                      <a:lnTo>
                        <a:pt x="597" y="78"/>
                      </a:lnTo>
                      <a:lnTo>
                        <a:pt x="597" y="78"/>
                      </a:lnTo>
                      <a:lnTo>
                        <a:pt x="597" y="78"/>
                      </a:lnTo>
                      <a:lnTo>
                        <a:pt x="598" y="76"/>
                      </a:lnTo>
                      <a:lnTo>
                        <a:pt x="599" y="76"/>
                      </a:lnTo>
                      <a:lnTo>
                        <a:pt x="600" y="76"/>
                      </a:lnTo>
                      <a:lnTo>
                        <a:pt x="600" y="75"/>
                      </a:lnTo>
                      <a:lnTo>
                        <a:pt x="600" y="72"/>
                      </a:lnTo>
                      <a:lnTo>
                        <a:pt x="594" y="67"/>
                      </a:lnTo>
                      <a:lnTo>
                        <a:pt x="594" y="63"/>
                      </a:lnTo>
                      <a:lnTo>
                        <a:pt x="594" y="63"/>
                      </a:lnTo>
                      <a:lnTo>
                        <a:pt x="587" y="62"/>
                      </a:lnTo>
                      <a:lnTo>
                        <a:pt x="585" y="65"/>
                      </a:lnTo>
                      <a:lnTo>
                        <a:pt x="583" y="66"/>
                      </a:lnTo>
                      <a:lnTo>
                        <a:pt x="583" y="66"/>
                      </a:lnTo>
                      <a:lnTo>
                        <a:pt x="583" y="67"/>
                      </a:lnTo>
                      <a:lnTo>
                        <a:pt x="583" y="67"/>
                      </a:lnTo>
                      <a:lnTo>
                        <a:pt x="583" y="69"/>
                      </a:lnTo>
                      <a:lnTo>
                        <a:pt x="582" y="69"/>
                      </a:lnTo>
                      <a:lnTo>
                        <a:pt x="582" y="69"/>
                      </a:lnTo>
                      <a:lnTo>
                        <a:pt x="581" y="67"/>
                      </a:lnTo>
                      <a:lnTo>
                        <a:pt x="580" y="66"/>
                      </a:lnTo>
                      <a:lnTo>
                        <a:pt x="580" y="63"/>
                      </a:lnTo>
                      <a:lnTo>
                        <a:pt x="581" y="62"/>
                      </a:lnTo>
                      <a:lnTo>
                        <a:pt x="581" y="61"/>
                      </a:lnTo>
                      <a:lnTo>
                        <a:pt x="581" y="59"/>
                      </a:lnTo>
                      <a:lnTo>
                        <a:pt x="581" y="58"/>
                      </a:lnTo>
                      <a:lnTo>
                        <a:pt x="582" y="58"/>
                      </a:lnTo>
                      <a:lnTo>
                        <a:pt x="583" y="54"/>
                      </a:lnTo>
                      <a:lnTo>
                        <a:pt x="582" y="54"/>
                      </a:lnTo>
                      <a:lnTo>
                        <a:pt x="582" y="54"/>
                      </a:lnTo>
                      <a:lnTo>
                        <a:pt x="580" y="54"/>
                      </a:lnTo>
                      <a:lnTo>
                        <a:pt x="578" y="53"/>
                      </a:lnTo>
                      <a:lnTo>
                        <a:pt x="576" y="53"/>
                      </a:lnTo>
                      <a:lnTo>
                        <a:pt x="576" y="52"/>
                      </a:lnTo>
                      <a:lnTo>
                        <a:pt x="574" y="50"/>
                      </a:lnTo>
                      <a:lnTo>
                        <a:pt x="573" y="49"/>
                      </a:lnTo>
                      <a:lnTo>
                        <a:pt x="572" y="50"/>
                      </a:lnTo>
                      <a:lnTo>
                        <a:pt x="572" y="36"/>
                      </a:lnTo>
                      <a:lnTo>
                        <a:pt x="573" y="36"/>
                      </a:lnTo>
                      <a:lnTo>
                        <a:pt x="573" y="34"/>
                      </a:lnTo>
                      <a:lnTo>
                        <a:pt x="572" y="34"/>
                      </a:lnTo>
                      <a:lnTo>
                        <a:pt x="572" y="29"/>
                      </a:lnTo>
                      <a:lnTo>
                        <a:pt x="573" y="29"/>
                      </a:lnTo>
                      <a:lnTo>
                        <a:pt x="573" y="29"/>
                      </a:lnTo>
                      <a:lnTo>
                        <a:pt x="574" y="29"/>
                      </a:lnTo>
                      <a:lnTo>
                        <a:pt x="574" y="28"/>
                      </a:lnTo>
                      <a:lnTo>
                        <a:pt x="574" y="29"/>
                      </a:lnTo>
                      <a:lnTo>
                        <a:pt x="576" y="29"/>
                      </a:lnTo>
                      <a:lnTo>
                        <a:pt x="577" y="29"/>
                      </a:lnTo>
                      <a:lnTo>
                        <a:pt x="576" y="24"/>
                      </a:lnTo>
                      <a:lnTo>
                        <a:pt x="578" y="24"/>
                      </a:lnTo>
                      <a:lnTo>
                        <a:pt x="581" y="24"/>
                      </a:lnTo>
                      <a:lnTo>
                        <a:pt x="582" y="25"/>
                      </a:lnTo>
                      <a:lnTo>
                        <a:pt x="585" y="27"/>
                      </a:lnTo>
                      <a:lnTo>
                        <a:pt x="587" y="27"/>
                      </a:lnTo>
                      <a:lnTo>
                        <a:pt x="591" y="28"/>
                      </a:lnTo>
                      <a:lnTo>
                        <a:pt x="591" y="29"/>
                      </a:lnTo>
                      <a:lnTo>
                        <a:pt x="589" y="31"/>
                      </a:lnTo>
                      <a:lnTo>
                        <a:pt x="589" y="31"/>
                      </a:lnTo>
                      <a:lnTo>
                        <a:pt x="587" y="31"/>
                      </a:lnTo>
                      <a:lnTo>
                        <a:pt x="586" y="32"/>
                      </a:lnTo>
                      <a:lnTo>
                        <a:pt x="585" y="33"/>
                      </a:lnTo>
                      <a:lnTo>
                        <a:pt x="585" y="34"/>
                      </a:lnTo>
                      <a:lnTo>
                        <a:pt x="583" y="34"/>
                      </a:lnTo>
                      <a:lnTo>
                        <a:pt x="583" y="36"/>
                      </a:lnTo>
                      <a:lnTo>
                        <a:pt x="582" y="36"/>
                      </a:lnTo>
                      <a:lnTo>
                        <a:pt x="581" y="36"/>
                      </a:lnTo>
                      <a:lnTo>
                        <a:pt x="581" y="34"/>
                      </a:lnTo>
                      <a:lnTo>
                        <a:pt x="581" y="34"/>
                      </a:lnTo>
                      <a:lnTo>
                        <a:pt x="580" y="34"/>
                      </a:lnTo>
                      <a:lnTo>
                        <a:pt x="578" y="36"/>
                      </a:lnTo>
                      <a:lnTo>
                        <a:pt x="578" y="36"/>
                      </a:lnTo>
                      <a:lnTo>
                        <a:pt x="580" y="36"/>
                      </a:lnTo>
                      <a:lnTo>
                        <a:pt x="580" y="37"/>
                      </a:lnTo>
                      <a:lnTo>
                        <a:pt x="581" y="37"/>
                      </a:lnTo>
                      <a:lnTo>
                        <a:pt x="581" y="37"/>
                      </a:lnTo>
                      <a:lnTo>
                        <a:pt x="582" y="38"/>
                      </a:lnTo>
                      <a:lnTo>
                        <a:pt x="583" y="38"/>
                      </a:lnTo>
                      <a:lnTo>
                        <a:pt x="585" y="37"/>
                      </a:lnTo>
                      <a:lnTo>
                        <a:pt x="585" y="37"/>
                      </a:lnTo>
                      <a:lnTo>
                        <a:pt x="585" y="36"/>
                      </a:lnTo>
                      <a:lnTo>
                        <a:pt x="586" y="36"/>
                      </a:lnTo>
                      <a:lnTo>
                        <a:pt x="586" y="33"/>
                      </a:lnTo>
                      <a:lnTo>
                        <a:pt x="586" y="33"/>
                      </a:lnTo>
                      <a:lnTo>
                        <a:pt x="589" y="32"/>
                      </a:lnTo>
                      <a:lnTo>
                        <a:pt x="590" y="31"/>
                      </a:lnTo>
                      <a:lnTo>
                        <a:pt x="593" y="29"/>
                      </a:lnTo>
                      <a:lnTo>
                        <a:pt x="595" y="29"/>
                      </a:lnTo>
                      <a:lnTo>
                        <a:pt x="597" y="28"/>
                      </a:lnTo>
                      <a:lnTo>
                        <a:pt x="597" y="28"/>
                      </a:lnTo>
                      <a:lnTo>
                        <a:pt x="597" y="25"/>
                      </a:lnTo>
                      <a:lnTo>
                        <a:pt x="598" y="25"/>
                      </a:lnTo>
                      <a:lnTo>
                        <a:pt x="598" y="24"/>
                      </a:lnTo>
                      <a:lnTo>
                        <a:pt x="598" y="21"/>
                      </a:lnTo>
                      <a:lnTo>
                        <a:pt x="597" y="21"/>
                      </a:lnTo>
                      <a:lnTo>
                        <a:pt x="595" y="20"/>
                      </a:lnTo>
                      <a:lnTo>
                        <a:pt x="595" y="20"/>
                      </a:lnTo>
                      <a:lnTo>
                        <a:pt x="594" y="19"/>
                      </a:lnTo>
                      <a:lnTo>
                        <a:pt x="594" y="19"/>
                      </a:lnTo>
                      <a:lnTo>
                        <a:pt x="594" y="16"/>
                      </a:lnTo>
                      <a:lnTo>
                        <a:pt x="593" y="15"/>
                      </a:lnTo>
                      <a:lnTo>
                        <a:pt x="593" y="11"/>
                      </a:lnTo>
                      <a:lnTo>
                        <a:pt x="591" y="11"/>
                      </a:lnTo>
                      <a:lnTo>
                        <a:pt x="591" y="11"/>
                      </a:lnTo>
                      <a:lnTo>
                        <a:pt x="587" y="11"/>
                      </a:lnTo>
                      <a:lnTo>
                        <a:pt x="587" y="10"/>
                      </a:lnTo>
                      <a:lnTo>
                        <a:pt x="587" y="10"/>
                      </a:lnTo>
                      <a:lnTo>
                        <a:pt x="586" y="7"/>
                      </a:lnTo>
                      <a:lnTo>
                        <a:pt x="585" y="7"/>
                      </a:lnTo>
                      <a:lnTo>
                        <a:pt x="585" y="6"/>
                      </a:lnTo>
                      <a:lnTo>
                        <a:pt x="583" y="6"/>
                      </a:lnTo>
                      <a:lnTo>
                        <a:pt x="582" y="4"/>
                      </a:lnTo>
                      <a:lnTo>
                        <a:pt x="582" y="3"/>
                      </a:lnTo>
                      <a:lnTo>
                        <a:pt x="581" y="4"/>
                      </a:lnTo>
                      <a:lnTo>
                        <a:pt x="580" y="4"/>
                      </a:lnTo>
                      <a:lnTo>
                        <a:pt x="580" y="4"/>
                      </a:lnTo>
                      <a:lnTo>
                        <a:pt x="578" y="3"/>
                      </a:lnTo>
                      <a:lnTo>
                        <a:pt x="577" y="3"/>
                      </a:lnTo>
                      <a:lnTo>
                        <a:pt x="577" y="2"/>
                      </a:lnTo>
                      <a:lnTo>
                        <a:pt x="577" y="2"/>
                      </a:lnTo>
                      <a:lnTo>
                        <a:pt x="576" y="3"/>
                      </a:lnTo>
                      <a:lnTo>
                        <a:pt x="574" y="3"/>
                      </a:lnTo>
                      <a:lnTo>
                        <a:pt x="572" y="3"/>
                      </a:lnTo>
                      <a:lnTo>
                        <a:pt x="57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12">
                  <a:extLst>
                    <a:ext uri="{FF2B5EF4-FFF2-40B4-BE49-F238E27FC236}">
                      <a16:creationId xmlns="" xmlns:a16="http://schemas.microsoft.com/office/drawing/2014/main" id="{21080D86-0714-4E36-9F69-E60234F2961E}"/>
                    </a:ext>
                  </a:extLst>
                </p:cNvPr>
                <p:cNvSpPr>
                  <a:spLocks noEditPoints="1"/>
                </p:cNvSpPr>
                <p:nvPr/>
              </p:nvSpPr>
              <p:spPr bwMode="auto">
                <a:xfrm>
                  <a:off x="5753100" y="1492704"/>
                  <a:ext cx="1546225" cy="1354138"/>
                </a:xfrm>
                <a:custGeom>
                  <a:avLst/>
                  <a:gdLst>
                    <a:gd name="T0" fmla="*/ 971 w 974"/>
                    <a:gd name="T1" fmla="*/ 841 h 853"/>
                    <a:gd name="T2" fmla="*/ 941 w 974"/>
                    <a:gd name="T3" fmla="*/ 816 h 853"/>
                    <a:gd name="T4" fmla="*/ 175 w 974"/>
                    <a:gd name="T5" fmla="*/ 194 h 853"/>
                    <a:gd name="T6" fmla="*/ 382 w 974"/>
                    <a:gd name="T7" fmla="*/ 184 h 853"/>
                    <a:gd name="T8" fmla="*/ 164 w 974"/>
                    <a:gd name="T9" fmla="*/ 179 h 853"/>
                    <a:gd name="T10" fmla="*/ 207 w 974"/>
                    <a:gd name="T11" fmla="*/ 181 h 853"/>
                    <a:gd name="T12" fmla="*/ 313 w 974"/>
                    <a:gd name="T13" fmla="*/ 150 h 853"/>
                    <a:gd name="T14" fmla="*/ 327 w 974"/>
                    <a:gd name="T15" fmla="*/ 148 h 853"/>
                    <a:gd name="T16" fmla="*/ 357 w 974"/>
                    <a:gd name="T17" fmla="*/ 148 h 853"/>
                    <a:gd name="T18" fmla="*/ 360 w 974"/>
                    <a:gd name="T19" fmla="*/ 125 h 853"/>
                    <a:gd name="T20" fmla="*/ 304 w 974"/>
                    <a:gd name="T21" fmla="*/ 10 h 853"/>
                    <a:gd name="T22" fmla="*/ 312 w 974"/>
                    <a:gd name="T23" fmla="*/ 21 h 853"/>
                    <a:gd name="T24" fmla="*/ 336 w 974"/>
                    <a:gd name="T25" fmla="*/ 28 h 853"/>
                    <a:gd name="T26" fmla="*/ 389 w 974"/>
                    <a:gd name="T27" fmla="*/ 49 h 853"/>
                    <a:gd name="T28" fmla="*/ 394 w 974"/>
                    <a:gd name="T29" fmla="*/ 84 h 853"/>
                    <a:gd name="T30" fmla="*/ 333 w 974"/>
                    <a:gd name="T31" fmla="*/ 66 h 853"/>
                    <a:gd name="T32" fmla="*/ 356 w 974"/>
                    <a:gd name="T33" fmla="*/ 87 h 853"/>
                    <a:gd name="T34" fmla="*/ 387 w 974"/>
                    <a:gd name="T35" fmla="*/ 118 h 853"/>
                    <a:gd name="T36" fmla="*/ 401 w 974"/>
                    <a:gd name="T37" fmla="*/ 104 h 853"/>
                    <a:gd name="T38" fmla="*/ 428 w 974"/>
                    <a:gd name="T39" fmla="*/ 87 h 853"/>
                    <a:gd name="T40" fmla="*/ 440 w 974"/>
                    <a:gd name="T41" fmla="*/ 49 h 853"/>
                    <a:gd name="T42" fmla="*/ 452 w 974"/>
                    <a:gd name="T43" fmla="*/ 79 h 853"/>
                    <a:gd name="T44" fmla="*/ 496 w 974"/>
                    <a:gd name="T45" fmla="*/ 53 h 853"/>
                    <a:gd name="T46" fmla="*/ 12 w 974"/>
                    <a:gd name="T47" fmla="*/ 338 h 853"/>
                    <a:gd name="T48" fmla="*/ 25 w 974"/>
                    <a:gd name="T49" fmla="*/ 324 h 853"/>
                    <a:gd name="T50" fmla="*/ 56 w 974"/>
                    <a:gd name="T51" fmla="*/ 304 h 853"/>
                    <a:gd name="T52" fmla="*/ 84 w 974"/>
                    <a:gd name="T53" fmla="*/ 282 h 853"/>
                    <a:gd name="T54" fmla="*/ 119 w 974"/>
                    <a:gd name="T55" fmla="*/ 268 h 853"/>
                    <a:gd name="T56" fmla="*/ 123 w 974"/>
                    <a:gd name="T57" fmla="*/ 223 h 853"/>
                    <a:gd name="T58" fmla="*/ 139 w 974"/>
                    <a:gd name="T59" fmla="*/ 203 h 853"/>
                    <a:gd name="T60" fmla="*/ 132 w 974"/>
                    <a:gd name="T61" fmla="*/ 241 h 853"/>
                    <a:gd name="T62" fmla="*/ 152 w 974"/>
                    <a:gd name="T63" fmla="*/ 256 h 853"/>
                    <a:gd name="T64" fmla="*/ 208 w 974"/>
                    <a:gd name="T65" fmla="*/ 248 h 853"/>
                    <a:gd name="T66" fmla="*/ 229 w 974"/>
                    <a:gd name="T67" fmla="*/ 241 h 853"/>
                    <a:gd name="T68" fmla="*/ 247 w 974"/>
                    <a:gd name="T69" fmla="*/ 211 h 853"/>
                    <a:gd name="T70" fmla="*/ 275 w 974"/>
                    <a:gd name="T71" fmla="*/ 179 h 853"/>
                    <a:gd name="T72" fmla="*/ 308 w 974"/>
                    <a:gd name="T73" fmla="*/ 167 h 853"/>
                    <a:gd name="T74" fmla="*/ 254 w 974"/>
                    <a:gd name="T75" fmla="*/ 167 h 853"/>
                    <a:gd name="T76" fmla="*/ 242 w 974"/>
                    <a:gd name="T77" fmla="*/ 144 h 853"/>
                    <a:gd name="T78" fmla="*/ 268 w 974"/>
                    <a:gd name="T79" fmla="*/ 101 h 853"/>
                    <a:gd name="T80" fmla="*/ 245 w 974"/>
                    <a:gd name="T81" fmla="*/ 88 h 853"/>
                    <a:gd name="T82" fmla="*/ 223 w 974"/>
                    <a:gd name="T83" fmla="*/ 118 h 853"/>
                    <a:gd name="T84" fmla="*/ 202 w 974"/>
                    <a:gd name="T85" fmla="*/ 142 h 853"/>
                    <a:gd name="T86" fmla="*/ 212 w 974"/>
                    <a:gd name="T87" fmla="*/ 171 h 853"/>
                    <a:gd name="T88" fmla="*/ 195 w 974"/>
                    <a:gd name="T89" fmla="*/ 193 h 853"/>
                    <a:gd name="T90" fmla="*/ 171 w 974"/>
                    <a:gd name="T91" fmla="*/ 231 h 853"/>
                    <a:gd name="T92" fmla="*/ 148 w 974"/>
                    <a:gd name="T93" fmla="*/ 205 h 853"/>
                    <a:gd name="T94" fmla="*/ 119 w 974"/>
                    <a:gd name="T95" fmla="*/ 201 h 853"/>
                    <a:gd name="T96" fmla="*/ 96 w 974"/>
                    <a:gd name="T97" fmla="*/ 184 h 853"/>
                    <a:gd name="T98" fmla="*/ 92 w 974"/>
                    <a:gd name="T99" fmla="*/ 165 h 853"/>
                    <a:gd name="T100" fmla="*/ 103 w 974"/>
                    <a:gd name="T101" fmla="*/ 156 h 853"/>
                    <a:gd name="T102" fmla="*/ 94 w 974"/>
                    <a:gd name="T103" fmla="*/ 146 h 853"/>
                    <a:gd name="T104" fmla="*/ 113 w 974"/>
                    <a:gd name="T105" fmla="*/ 135 h 853"/>
                    <a:gd name="T106" fmla="*/ 132 w 974"/>
                    <a:gd name="T107" fmla="*/ 120 h 853"/>
                    <a:gd name="T108" fmla="*/ 139 w 974"/>
                    <a:gd name="T109" fmla="*/ 116 h 853"/>
                    <a:gd name="T110" fmla="*/ 173 w 974"/>
                    <a:gd name="T111" fmla="*/ 89 h 853"/>
                    <a:gd name="T112" fmla="*/ 194 w 974"/>
                    <a:gd name="T113" fmla="*/ 65 h 853"/>
                    <a:gd name="T114" fmla="*/ 200 w 974"/>
                    <a:gd name="T115" fmla="*/ 49 h 853"/>
                    <a:gd name="T116" fmla="*/ 215 w 974"/>
                    <a:gd name="T117" fmla="*/ 29 h 853"/>
                    <a:gd name="T118" fmla="*/ 236 w 974"/>
                    <a:gd name="T119" fmla="*/ 20 h 853"/>
                    <a:gd name="T120" fmla="*/ 258 w 974"/>
                    <a:gd name="T121" fmla="*/ 15 h 853"/>
                    <a:gd name="T122" fmla="*/ 274 w 974"/>
                    <a:gd name="T123" fmla="*/ 23 h 853"/>
                    <a:gd name="T124" fmla="*/ 293 w 974"/>
                    <a:gd name="T125" fmla="*/ 7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4" h="853">
                      <a:moveTo>
                        <a:pt x="935" y="791"/>
                      </a:moveTo>
                      <a:lnTo>
                        <a:pt x="944" y="791"/>
                      </a:lnTo>
                      <a:lnTo>
                        <a:pt x="945" y="791"/>
                      </a:lnTo>
                      <a:lnTo>
                        <a:pt x="945" y="792"/>
                      </a:lnTo>
                      <a:lnTo>
                        <a:pt x="949" y="792"/>
                      </a:lnTo>
                      <a:lnTo>
                        <a:pt x="949" y="795"/>
                      </a:lnTo>
                      <a:lnTo>
                        <a:pt x="950" y="796"/>
                      </a:lnTo>
                      <a:lnTo>
                        <a:pt x="952" y="798"/>
                      </a:lnTo>
                      <a:lnTo>
                        <a:pt x="953" y="799"/>
                      </a:lnTo>
                      <a:lnTo>
                        <a:pt x="953" y="800"/>
                      </a:lnTo>
                      <a:lnTo>
                        <a:pt x="954" y="800"/>
                      </a:lnTo>
                      <a:lnTo>
                        <a:pt x="954" y="803"/>
                      </a:lnTo>
                      <a:lnTo>
                        <a:pt x="958" y="804"/>
                      </a:lnTo>
                      <a:lnTo>
                        <a:pt x="958" y="806"/>
                      </a:lnTo>
                      <a:lnTo>
                        <a:pt x="960" y="806"/>
                      </a:lnTo>
                      <a:lnTo>
                        <a:pt x="960" y="807"/>
                      </a:lnTo>
                      <a:lnTo>
                        <a:pt x="962" y="808"/>
                      </a:lnTo>
                      <a:lnTo>
                        <a:pt x="963" y="813"/>
                      </a:lnTo>
                      <a:lnTo>
                        <a:pt x="966" y="815"/>
                      </a:lnTo>
                      <a:lnTo>
                        <a:pt x="966" y="817"/>
                      </a:lnTo>
                      <a:lnTo>
                        <a:pt x="966" y="817"/>
                      </a:lnTo>
                      <a:lnTo>
                        <a:pt x="966" y="819"/>
                      </a:lnTo>
                      <a:lnTo>
                        <a:pt x="967" y="819"/>
                      </a:lnTo>
                      <a:lnTo>
                        <a:pt x="967" y="821"/>
                      </a:lnTo>
                      <a:lnTo>
                        <a:pt x="966" y="821"/>
                      </a:lnTo>
                      <a:lnTo>
                        <a:pt x="966" y="821"/>
                      </a:lnTo>
                      <a:lnTo>
                        <a:pt x="967" y="823"/>
                      </a:lnTo>
                      <a:lnTo>
                        <a:pt x="967" y="823"/>
                      </a:lnTo>
                      <a:lnTo>
                        <a:pt x="967" y="823"/>
                      </a:lnTo>
                      <a:lnTo>
                        <a:pt x="966" y="836"/>
                      </a:lnTo>
                      <a:lnTo>
                        <a:pt x="967" y="836"/>
                      </a:lnTo>
                      <a:lnTo>
                        <a:pt x="967" y="837"/>
                      </a:lnTo>
                      <a:lnTo>
                        <a:pt x="967" y="837"/>
                      </a:lnTo>
                      <a:lnTo>
                        <a:pt x="967" y="838"/>
                      </a:lnTo>
                      <a:lnTo>
                        <a:pt x="970" y="838"/>
                      </a:lnTo>
                      <a:lnTo>
                        <a:pt x="970" y="841"/>
                      </a:lnTo>
                      <a:lnTo>
                        <a:pt x="971" y="841"/>
                      </a:lnTo>
                      <a:lnTo>
                        <a:pt x="971" y="844"/>
                      </a:lnTo>
                      <a:lnTo>
                        <a:pt x="973" y="844"/>
                      </a:lnTo>
                      <a:lnTo>
                        <a:pt x="973" y="845"/>
                      </a:lnTo>
                      <a:lnTo>
                        <a:pt x="974" y="846"/>
                      </a:lnTo>
                      <a:lnTo>
                        <a:pt x="974" y="849"/>
                      </a:lnTo>
                      <a:lnTo>
                        <a:pt x="969" y="849"/>
                      </a:lnTo>
                      <a:lnTo>
                        <a:pt x="967" y="850"/>
                      </a:lnTo>
                      <a:lnTo>
                        <a:pt x="967" y="851"/>
                      </a:lnTo>
                      <a:lnTo>
                        <a:pt x="966" y="853"/>
                      </a:lnTo>
                      <a:lnTo>
                        <a:pt x="965" y="851"/>
                      </a:lnTo>
                      <a:lnTo>
                        <a:pt x="963" y="850"/>
                      </a:lnTo>
                      <a:lnTo>
                        <a:pt x="963" y="850"/>
                      </a:lnTo>
                      <a:lnTo>
                        <a:pt x="962" y="850"/>
                      </a:lnTo>
                      <a:lnTo>
                        <a:pt x="962" y="849"/>
                      </a:lnTo>
                      <a:lnTo>
                        <a:pt x="961" y="849"/>
                      </a:lnTo>
                      <a:lnTo>
                        <a:pt x="960" y="847"/>
                      </a:lnTo>
                      <a:lnTo>
                        <a:pt x="958" y="847"/>
                      </a:lnTo>
                      <a:lnTo>
                        <a:pt x="958" y="846"/>
                      </a:lnTo>
                      <a:lnTo>
                        <a:pt x="957" y="846"/>
                      </a:lnTo>
                      <a:lnTo>
                        <a:pt x="957" y="845"/>
                      </a:lnTo>
                      <a:lnTo>
                        <a:pt x="957" y="845"/>
                      </a:lnTo>
                      <a:lnTo>
                        <a:pt x="954" y="844"/>
                      </a:lnTo>
                      <a:lnTo>
                        <a:pt x="953" y="842"/>
                      </a:lnTo>
                      <a:lnTo>
                        <a:pt x="950" y="841"/>
                      </a:lnTo>
                      <a:lnTo>
                        <a:pt x="949" y="840"/>
                      </a:lnTo>
                      <a:lnTo>
                        <a:pt x="949" y="838"/>
                      </a:lnTo>
                      <a:lnTo>
                        <a:pt x="949" y="836"/>
                      </a:lnTo>
                      <a:lnTo>
                        <a:pt x="948" y="833"/>
                      </a:lnTo>
                      <a:lnTo>
                        <a:pt x="948" y="833"/>
                      </a:lnTo>
                      <a:lnTo>
                        <a:pt x="946" y="832"/>
                      </a:lnTo>
                      <a:lnTo>
                        <a:pt x="946" y="830"/>
                      </a:lnTo>
                      <a:lnTo>
                        <a:pt x="944" y="829"/>
                      </a:lnTo>
                      <a:lnTo>
                        <a:pt x="943" y="820"/>
                      </a:lnTo>
                      <a:lnTo>
                        <a:pt x="941" y="820"/>
                      </a:lnTo>
                      <a:lnTo>
                        <a:pt x="941" y="817"/>
                      </a:lnTo>
                      <a:lnTo>
                        <a:pt x="941" y="817"/>
                      </a:lnTo>
                      <a:lnTo>
                        <a:pt x="941" y="816"/>
                      </a:lnTo>
                      <a:lnTo>
                        <a:pt x="940" y="816"/>
                      </a:lnTo>
                      <a:lnTo>
                        <a:pt x="940" y="815"/>
                      </a:lnTo>
                      <a:lnTo>
                        <a:pt x="941" y="813"/>
                      </a:lnTo>
                      <a:lnTo>
                        <a:pt x="941" y="812"/>
                      </a:lnTo>
                      <a:lnTo>
                        <a:pt x="941" y="812"/>
                      </a:lnTo>
                      <a:lnTo>
                        <a:pt x="940" y="812"/>
                      </a:lnTo>
                      <a:lnTo>
                        <a:pt x="940" y="809"/>
                      </a:lnTo>
                      <a:lnTo>
                        <a:pt x="940" y="809"/>
                      </a:lnTo>
                      <a:lnTo>
                        <a:pt x="940" y="807"/>
                      </a:lnTo>
                      <a:lnTo>
                        <a:pt x="939" y="807"/>
                      </a:lnTo>
                      <a:lnTo>
                        <a:pt x="939" y="806"/>
                      </a:lnTo>
                      <a:lnTo>
                        <a:pt x="939" y="806"/>
                      </a:lnTo>
                      <a:lnTo>
                        <a:pt x="937" y="795"/>
                      </a:lnTo>
                      <a:lnTo>
                        <a:pt x="936" y="794"/>
                      </a:lnTo>
                      <a:lnTo>
                        <a:pt x="935" y="791"/>
                      </a:lnTo>
                      <a:close/>
                      <a:moveTo>
                        <a:pt x="127" y="261"/>
                      </a:moveTo>
                      <a:lnTo>
                        <a:pt x="128" y="262"/>
                      </a:lnTo>
                      <a:lnTo>
                        <a:pt x="128" y="262"/>
                      </a:lnTo>
                      <a:lnTo>
                        <a:pt x="130" y="262"/>
                      </a:lnTo>
                      <a:lnTo>
                        <a:pt x="128" y="262"/>
                      </a:lnTo>
                      <a:lnTo>
                        <a:pt x="128" y="262"/>
                      </a:lnTo>
                      <a:lnTo>
                        <a:pt x="127" y="261"/>
                      </a:lnTo>
                      <a:close/>
                      <a:moveTo>
                        <a:pt x="296" y="201"/>
                      </a:moveTo>
                      <a:lnTo>
                        <a:pt x="296" y="202"/>
                      </a:lnTo>
                      <a:lnTo>
                        <a:pt x="296" y="202"/>
                      </a:lnTo>
                      <a:lnTo>
                        <a:pt x="296" y="202"/>
                      </a:lnTo>
                      <a:lnTo>
                        <a:pt x="297" y="202"/>
                      </a:lnTo>
                      <a:lnTo>
                        <a:pt x="297" y="201"/>
                      </a:lnTo>
                      <a:lnTo>
                        <a:pt x="296" y="201"/>
                      </a:lnTo>
                      <a:close/>
                      <a:moveTo>
                        <a:pt x="178" y="189"/>
                      </a:moveTo>
                      <a:lnTo>
                        <a:pt x="177" y="189"/>
                      </a:lnTo>
                      <a:lnTo>
                        <a:pt x="174" y="194"/>
                      </a:lnTo>
                      <a:lnTo>
                        <a:pt x="174" y="199"/>
                      </a:lnTo>
                      <a:lnTo>
                        <a:pt x="174" y="199"/>
                      </a:lnTo>
                      <a:lnTo>
                        <a:pt x="174" y="198"/>
                      </a:lnTo>
                      <a:lnTo>
                        <a:pt x="175" y="198"/>
                      </a:lnTo>
                      <a:lnTo>
                        <a:pt x="175" y="194"/>
                      </a:lnTo>
                      <a:lnTo>
                        <a:pt x="177" y="194"/>
                      </a:lnTo>
                      <a:lnTo>
                        <a:pt x="178" y="189"/>
                      </a:lnTo>
                      <a:lnTo>
                        <a:pt x="178" y="189"/>
                      </a:lnTo>
                      <a:lnTo>
                        <a:pt x="178" y="189"/>
                      </a:lnTo>
                      <a:close/>
                      <a:moveTo>
                        <a:pt x="289" y="186"/>
                      </a:moveTo>
                      <a:lnTo>
                        <a:pt x="289" y="188"/>
                      </a:lnTo>
                      <a:lnTo>
                        <a:pt x="289" y="189"/>
                      </a:lnTo>
                      <a:lnTo>
                        <a:pt x="288" y="190"/>
                      </a:lnTo>
                      <a:lnTo>
                        <a:pt x="289" y="192"/>
                      </a:lnTo>
                      <a:lnTo>
                        <a:pt x="289" y="193"/>
                      </a:lnTo>
                      <a:lnTo>
                        <a:pt x="289" y="194"/>
                      </a:lnTo>
                      <a:lnTo>
                        <a:pt x="289" y="196"/>
                      </a:lnTo>
                      <a:lnTo>
                        <a:pt x="291" y="196"/>
                      </a:lnTo>
                      <a:lnTo>
                        <a:pt x="292" y="196"/>
                      </a:lnTo>
                      <a:lnTo>
                        <a:pt x="292" y="197"/>
                      </a:lnTo>
                      <a:lnTo>
                        <a:pt x="292" y="198"/>
                      </a:lnTo>
                      <a:lnTo>
                        <a:pt x="295" y="198"/>
                      </a:lnTo>
                      <a:lnTo>
                        <a:pt x="295" y="197"/>
                      </a:lnTo>
                      <a:lnTo>
                        <a:pt x="295" y="196"/>
                      </a:lnTo>
                      <a:lnTo>
                        <a:pt x="296" y="194"/>
                      </a:lnTo>
                      <a:lnTo>
                        <a:pt x="296" y="193"/>
                      </a:lnTo>
                      <a:lnTo>
                        <a:pt x="295" y="193"/>
                      </a:lnTo>
                      <a:lnTo>
                        <a:pt x="295" y="192"/>
                      </a:lnTo>
                      <a:lnTo>
                        <a:pt x="295" y="192"/>
                      </a:lnTo>
                      <a:lnTo>
                        <a:pt x="293" y="186"/>
                      </a:lnTo>
                      <a:lnTo>
                        <a:pt x="289" y="186"/>
                      </a:lnTo>
                      <a:close/>
                      <a:moveTo>
                        <a:pt x="382" y="180"/>
                      </a:moveTo>
                      <a:lnTo>
                        <a:pt x="381" y="180"/>
                      </a:lnTo>
                      <a:lnTo>
                        <a:pt x="381" y="181"/>
                      </a:lnTo>
                      <a:lnTo>
                        <a:pt x="381" y="181"/>
                      </a:lnTo>
                      <a:lnTo>
                        <a:pt x="381" y="181"/>
                      </a:lnTo>
                      <a:lnTo>
                        <a:pt x="381" y="182"/>
                      </a:lnTo>
                      <a:lnTo>
                        <a:pt x="378" y="182"/>
                      </a:lnTo>
                      <a:lnTo>
                        <a:pt x="378" y="184"/>
                      </a:lnTo>
                      <a:lnTo>
                        <a:pt x="381" y="182"/>
                      </a:lnTo>
                      <a:lnTo>
                        <a:pt x="381" y="184"/>
                      </a:lnTo>
                      <a:lnTo>
                        <a:pt x="382" y="184"/>
                      </a:lnTo>
                      <a:lnTo>
                        <a:pt x="384" y="184"/>
                      </a:lnTo>
                      <a:lnTo>
                        <a:pt x="384" y="185"/>
                      </a:lnTo>
                      <a:lnTo>
                        <a:pt x="384" y="189"/>
                      </a:lnTo>
                      <a:lnTo>
                        <a:pt x="381" y="189"/>
                      </a:lnTo>
                      <a:lnTo>
                        <a:pt x="381" y="189"/>
                      </a:lnTo>
                      <a:lnTo>
                        <a:pt x="381" y="190"/>
                      </a:lnTo>
                      <a:lnTo>
                        <a:pt x="381" y="190"/>
                      </a:lnTo>
                      <a:lnTo>
                        <a:pt x="381" y="190"/>
                      </a:lnTo>
                      <a:lnTo>
                        <a:pt x="381" y="189"/>
                      </a:lnTo>
                      <a:lnTo>
                        <a:pt x="378" y="189"/>
                      </a:lnTo>
                      <a:lnTo>
                        <a:pt x="378" y="189"/>
                      </a:lnTo>
                      <a:lnTo>
                        <a:pt x="377" y="188"/>
                      </a:lnTo>
                      <a:lnTo>
                        <a:pt x="376" y="188"/>
                      </a:lnTo>
                      <a:lnTo>
                        <a:pt x="376" y="189"/>
                      </a:lnTo>
                      <a:lnTo>
                        <a:pt x="380" y="193"/>
                      </a:lnTo>
                      <a:lnTo>
                        <a:pt x="380" y="194"/>
                      </a:lnTo>
                      <a:lnTo>
                        <a:pt x="381" y="194"/>
                      </a:lnTo>
                      <a:lnTo>
                        <a:pt x="382" y="196"/>
                      </a:lnTo>
                      <a:lnTo>
                        <a:pt x="384" y="196"/>
                      </a:lnTo>
                      <a:lnTo>
                        <a:pt x="384" y="197"/>
                      </a:lnTo>
                      <a:lnTo>
                        <a:pt x="385" y="197"/>
                      </a:lnTo>
                      <a:lnTo>
                        <a:pt x="386" y="198"/>
                      </a:lnTo>
                      <a:lnTo>
                        <a:pt x="387" y="197"/>
                      </a:lnTo>
                      <a:lnTo>
                        <a:pt x="390" y="197"/>
                      </a:lnTo>
                      <a:lnTo>
                        <a:pt x="390" y="194"/>
                      </a:lnTo>
                      <a:lnTo>
                        <a:pt x="393" y="196"/>
                      </a:lnTo>
                      <a:lnTo>
                        <a:pt x="391" y="192"/>
                      </a:lnTo>
                      <a:lnTo>
                        <a:pt x="394" y="190"/>
                      </a:lnTo>
                      <a:lnTo>
                        <a:pt x="394" y="189"/>
                      </a:lnTo>
                      <a:lnTo>
                        <a:pt x="387" y="188"/>
                      </a:lnTo>
                      <a:lnTo>
                        <a:pt x="385" y="185"/>
                      </a:lnTo>
                      <a:lnTo>
                        <a:pt x="384" y="185"/>
                      </a:lnTo>
                      <a:lnTo>
                        <a:pt x="384" y="184"/>
                      </a:lnTo>
                      <a:lnTo>
                        <a:pt x="384" y="182"/>
                      </a:lnTo>
                      <a:lnTo>
                        <a:pt x="382" y="181"/>
                      </a:lnTo>
                      <a:lnTo>
                        <a:pt x="382" y="180"/>
                      </a:lnTo>
                      <a:close/>
                      <a:moveTo>
                        <a:pt x="164" y="179"/>
                      </a:moveTo>
                      <a:lnTo>
                        <a:pt x="164" y="181"/>
                      </a:lnTo>
                      <a:lnTo>
                        <a:pt x="164" y="181"/>
                      </a:lnTo>
                      <a:lnTo>
                        <a:pt x="164" y="184"/>
                      </a:lnTo>
                      <a:lnTo>
                        <a:pt x="164" y="184"/>
                      </a:lnTo>
                      <a:lnTo>
                        <a:pt x="162" y="186"/>
                      </a:lnTo>
                      <a:lnTo>
                        <a:pt x="162" y="186"/>
                      </a:lnTo>
                      <a:lnTo>
                        <a:pt x="161" y="186"/>
                      </a:lnTo>
                      <a:lnTo>
                        <a:pt x="160" y="186"/>
                      </a:lnTo>
                      <a:lnTo>
                        <a:pt x="158" y="186"/>
                      </a:lnTo>
                      <a:lnTo>
                        <a:pt x="157" y="188"/>
                      </a:lnTo>
                      <a:lnTo>
                        <a:pt x="157" y="190"/>
                      </a:lnTo>
                      <a:lnTo>
                        <a:pt x="157" y="192"/>
                      </a:lnTo>
                      <a:lnTo>
                        <a:pt x="157" y="192"/>
                      </a:lnTo>
                      <a:lnTo>
                        <a:pt x="157" y="194"/>
                      </a:lnTo>
                      <a:lnTo>
                        <a:pt x="157" y="194"/>
                      </a:lnTo>
                      <a:lnTo>
                        <a:pt x="160" y="194"/>
                      </a:lnTo>
                      <a:lnTo>
                        <a:pt x="161" y="193"/>
                      </a:lnTo>
                      <a:lnTo>
                        <a:pt x="162" y="193"/>
                      </a:lnTo>
                      <a:lnTo>
                        <a:pt x="162" y="192"/>
                      </a:lnTo>
                      <a:lnTo>
                        <a:pt x="165" y="193"/>
                      </a:lnTo>
                      <a:lnTo>
                        <a:pt x="165" y="192"/>
                      </a:lnTo>
                      <a:lnTo>
                        <a:pt x="166" y="190"/>
                      </a:lnTo>
                      <a:lnTo>
                        <a:pt x="166" y="190"/>
                      </a:lnTo>
                      <a:lnTo>
                        <a:pt x="168" y="189"/>
                      </a:lnTo>
                      <a:lnTo>
                        <a:pt x="169" y="189"/>
                      </a:lnTo>
                      <a:lnTo>
                        <a:pt x="170" y="188"/>
                      </a:lnTo>
                      <a:lnTo>
                        <a:pt x="170" y="186"/>
                      </a:lnTo>
                      <a:lnTo>
                        <a:pt x="170" y="185"/>
                      </a:lnTo>
                      <a:lnTo>
                        <a:pt x="170" y="184"/>
                      </a:lnTo>
                      <a:lnTo>
                        <a:pt x="170" y="181"/>
                      </a:lnTo>
                      <a:lnTo>
                        <a:pt x="166" y="181"/>
                      </a:lnTo>
                      <a:lnTo>
                        <a:pt x="166" y="179"/>
                      </a:lnTo>
                      <a:lnTo>
                        <a:pt x="164" y="179"/>
                      </a:lnTo>
                      <a:close/>
                      <a:moveTo>
                        <a:pt x="199" y="179"/>
                      </a:moveTo>
                      <a:lnTo>
                        <a:pt x="200" y="181"/>
                      </a:lnTo>
                      <a:lnTo>
                        <a:pt x="207" y="181"/>
                      </a:lnTo>
                      <a:lnTo>
                        <a:pt x="207" y="181"/>
                      </a:lnTo>
                      <a:lnTo>
                        <a:pt x="206" y="180"/>
                      </a:lnTo>
                      <a:lnTo>
                        <a:pt x="206" y="180"/>
                      </a:lnTo>
                      <a:lnTo>
                        <a:pt x="204" y="179"/>
                      </a:lnTo>
                      <a:lnTo>
                        <a:pt x="204" y="179"/>
                      </a:lnTo>
                      <a:lnTo>
                        <a:pt x="203" y="179"/>
                      </a:lnTo>
                      <a:lnTo>
                        <a:pt x="202" y="180"/>
                      </a:lnTo>
                      <a:lnTo>
                        <a:pt x="202" y="180"/>
                      </a:lnTo>
                      <a:lnTo>
                        <a:pt x="202" y="179"/>
                      </a:lnTo>
                      <a:lnTo>
                        <a:pt x="199" y="179"/>
                      </a:lnTo>
                      <a:close/>
                      <a:moveTo>
                        <a:pt x="195" y="179"/>
                      </a:moveTo>
                      <a:lnTo>
                        <a:pt x="195" y="180"/>
                      </a:lnTo>
                      <a:lnTo>
                        <a:pt x="198" y="179"/>
                      </a:lnTo>
                      <a:lnTo>
                        <a:pt x="198" y="179"/>
                      </a:lnTo>
                      <a:lnTo>
                        <a:pt x="195" y="179"/>
                      </a:lnTo>
                      <a:close/>
                      <a:moveTo>
                        <a:pt x="378" y="164"/>
                      </a:moveTo>
                      <a:lnTo>
                        <a:pt x="378" y="164"/>
                      </a:lnTo>
                      <a:lnTo>
                        <a:pt x="376" y="164"/>
                      </a:lnTo>
                      <a:lnTo>
                        <a:pt x="376" y="165"/>
                      </a:lnTo>
                      <a:lnTo>
                        <a:pt x="376" y="167"/>
                      </a:lnTo>
                      <a:lnTo>
                        <a:pt x="377" y="167"/>
                      </a:lnTo>
                      <a:lnTo>
                        <a:pt x="378" y="167"/>
                      </a:lnTo>
                      <a:lnTo>
                        <a:pt x="378" y="168"/>
                      </a:lnTo>
                      <a:lnTo>
                        <a:pt x="382" y="168"/>
                      </a:lnTo>
                      <a:lnTo>
                        <a:pt x="382" y="165"/>
                      </a:lnTo>
                      <a:lnTo>
                        <a:pt x="381" y="165"/>
                      </a:lnTo>
                      <a:lnTo>
                        <a:pt x="380" y="164"/>
                      </a:lnTo>
                      <a:lnTo>
                        <a:pt x="378" y="164"/>
                      </a:lnTo>
                      <a:close/>
                      <a:moveTo>
                        <a:pt x="321" y="146"/>
                      </a:moveTo>
                      <a:lnTo>
                        <a:pt x="321" y="146"/>
                      </a:lnTo>
                      <a:lnTo>
                        <a:pt x="319" y="146"/>
                      </a:lnTo>
                      <a:lnTo>
                        <a:pt x="319" y="148"/>
                      </a:lnTo>
                      <a:lnTo>
                        <a:pt x="318" y="148"/>
                      </a:lnTo>
                      <a:lnTo>
                        <a:pt x="315" y="147"/>
                      </a:lnTo>
                      <a:lnTo>
                        <a:pt x="315" y="148"/>
                      </a:lnTo>
                      <a:lnTo>
                        <a:pt x="315" y="150"/>
                      </a:lnTo>
                      <a:lnTo>
                        <a:pt x="314" y="150"/>
                      </a:lnTo>
                      <a:lnTo>
                        <a:pt x="313" y="150"/>
                      </a:lnTo>
                      <a:lnTo>
                        <a:pt x="314" y="151"/>
                      </a:lnTo>
                      <a:lnTo>
                        <a:pt x="314" y="152"/>
                      </a:lnTo>
                      <a:lnTo>
                        <a:pt x="314" y="154"/>
                      </a:lnTo>
                      <a:lnTo>
                        <a:pt x="315" y="154"/>
                      </a:lnTo>
                      <a:lnTo>
                        <a:pt x="317" y="155"/>
                      </a:lnTo>
                      <a:lnTo>
                        <a:pt x="317" y="155"/>
                      </a:lnTo>
                      <a:lnTo>
                        <a:pt x="318" y="158"/>
                      </a:lnTo>
                      <a:lnTo>
                        <a:pt x="318" y="159"/>
                      </a:lnTo>
                      <a:lnTo>
                        <a:pt x="319" y="160"/>
                      </a:lnTo>
                      <a:lnTo>
                        <a:pt x="321" y="161"/>
                      </a:lnTo>
                      <a:lnTo>
                        <a:pt x="321" y="163"/>
                      </a:lnTo>
                      <a:lnTo>
                        <a:pt x="322" y="164"/>
                      </a:lnTo>
                      <a:lnTo>
                        <a:pt x="323" y="165"/>
                      </a:lnTo>
                      <a:lnTo>
                        <a:pt x="323" y="169"/>
                      </a:lnTo>
                      <a:lnTo>
                        <a:pt x="327" y="169"/>
                      </a:lnTo>
                      <a:lnTo>
                        <a:pt x="329" y="168"/>
                      </a:lnTo>
                      <a:lnTo>
                        <a:pt x="330" y="167"/>
                      </a:lnTo>
                      <a:lnTo>
                        <a:pt x="333" y="167"/>
                      </a:lnTo>
                      <a:lnTo>
                        <a:pt x="333" y="167"/>
                      </a:lnTo>
                      <a:lnTo>
                        <a:pt x="334" y="167"/>
                      </a:lnTo>
                      <a:lnTo>
                        <a:pt x="335" y="167"/>
                      </a:lnTo>
                      <a:lnTo>
                        <a:pt x="336" y="167"/>
                      </a:lnTo>
                      <a:lnTo>
                        <a:pt x="336" y="165"/>
                      </a:lnTo>
                      <a:lnTo>
                        <a:pt x="336" y="163"/>
                      </a:lnTo>
                      <a:lnTo>
                        <a:pt x="338" y="164"/>
                      </a:lnTo>
                      <a:lnTo>
                        <a:pt x="338" y="164"/>
                      </a:lnTo>
                      <a:lnTo>
                        <a:pt x="339" y="164"/>
                      </a:lnTo>
                      <a:lnTo>
                        <a:pt x="339" y="161"/>
                      </a:lnTo>
                      <a:lnTo>
                        <a:pt x="336" y="158"/>
                      </a:lnTo>
                      <a:lnTo>
                        <a:pt x="335" y="155"/>
                      </a:lnTo>
                      <a:lnTo>
                        <a:pt x="335" y="154"/>
                      </a:lnTo>
                      <a:lnTo>
                        <a:pt x="334" y="152"/>
                      </a:lnTo>
                      <a:lnTo>
                        <a:pt x="331" y="152"/>
                      </a:lnTo>
                      <a:lnTo>
                        <a:pt x="330" y="150"/>
                      </a:lnTo>
                      <a:lnTo>
                        <a:pt x="327" y="150"/>
                      </a:lnTo>
                      <a:lnTo>
                        <a:pt x="327" y="150"/>
                      </a:lnTo>
                      <a:lnTo>
                        <a:pt x="327" y="148"/>
                      </a:lnTo>
                      <a:lnTo>
                        <a:pt x="327" y="147"/>
                      </a:lnTo>
                      <a:lnTo>
                        <a:pt x="326" y="147"/>
                      </a:lnTo>
                      <a:lnTo>
                        <a:pt x="325" y="147"/>
                      </a:lnTo>
                      <a:lnTo>
                        <a:pt x="322" y="147"/>
                      </a:lnTo>
                      <a:lnTo>
                        <a:pt x="322" y="146"/>
                      </a:lnTo>
                      <a:lnTo>
                        <a:pt x="321" y="146"/>
                      </a:lnTo>
                      <a:close/>
                      <a:moveTo>
                        <a:pt x="118" y="134"/>
                      </a:moveTo>
                      <a:lnTo>
                        <a:pt x="118" y="135"/>
                      </a:lnTo>
                      <a:lnTo>
                        <a:pt x="118" y="135"/>
                      </a:lnTo>
                      <a:lnTo>
                        <a:pt x="119" y="135"/>
                      </a:lnTo>
                      <a:lnTo>
                        <a:pt x="118" y="135"/>
                      </a:lnTo>
                      <a:lnTo>
                        <a:pt x="118" y="135"/>
                      </a:lnTo>
                      <a:lnTo>
                        <a:pt x="118" y="134"/>
                      </a:lnTo>
                      <a:close/>
                      <a:moveTo>
                        <a:pt x="356" y="134"/>
                      </a:moveTo>
                      <a:lnTo>
                        <a:pt x="356" y="134"/>
                      </a:lnTo>
                      <a:lnTo>
                        <a:pt x="356" y="134"/>
                      </a:lnTo>
                      <a:lnTo>
                        <a:pt x="356" y="137"/>
                      </a:lnTo>
                      <a:lnTo>
                        <a:pt x="357" y="138"/>
                      </a:lnTo>
                      <a:lnTo>
                        <a:pt x="357" y="138"/>
                      </a:lnTo>
                      <a:lnTo>
                        <a:pt x="363" y="137"/>
                      </a:lnTo>
                      <a:lnTo>
                        <a:pt x="363" y="138"/>
                      </a:lnTo>
                      <a:lnTo>
                        <a:pt x="363" y="138"/>
                      </a:lnTo>
                      <a:lnTo>
                        <a:pt x="363" y="142"/>
                      </a:lnTo>
                      <a:lnTo>
                        <a:pt x="361" y="143"/>
                      </a:lnTo>
                      <a:lnTo>
                        <a:pt x="361" y="144"/>
                      </a:lnTo>
                      <a:lnTo>
                        <a:pt x="359" y="143"/>
                      </a:lnTo>
                      <a:lnTo>
                        <a:pt x="359" y="143"/>
                      </a:lnTo>
                      <a:lnTo>
                        <a:pt x="357" y="143"/>
                      </a:lnTo>
                      <a:lnTo>
                        <a:pt x="357" y="143"/>
                      </a:lnTo>
                      <a:lnTo>
                        <a:pt x="357" y="144"/>
                      </a:lnTo>
                      <a:lnTo>
                        <a:pt x="356" y="144"/>
                      </a:lnTo>
                      <a:lnTo>
                        <a:pt x="355" y="144"/>
                      </a:lnTo>
                      <a:lnTo>
                        <a:pt x="355" y="147"/>
                      </a:lnTo>
                      <a:lnTo>
                        <a:pt x="355" y="147"/>
                      </a:lnTo>
                      <a:lnTo>
                        <a:pt x="355" y="147"/>
                      </a:lnTo>
                      <a:lnTo>
                        <a:pt x="357" y="147"/>
                      </a:lnTo>
                      <a:lnTo>
                        <a:pt x="357" y="148"/>
                      </a:lnTo>
                      <a:lnTo>
                        <a:pt x="359" y="148"/>
                      </a:lnTo>
                      <a:lnTo>
                        <a:pt x="359" y="150"/>
                      </a:lnTo>
                      <a:lnTo>
                        <a:pt x="359" y="151"/>
                      </a:lnTo>
                      <a:lnTo>
                        <a:pt x="360" y="151"/>
                      </a:lnTo>
                      <a:lnTo>
                        <a:pt x="361" y="151"/>
                      </a:lnTo>
                      <a:lnTo>
                        <a:pt x="365" y="156"/>
                      </a:lnTo>
                      <a:lnTo>
                        <a:pt x="367" y="156"/>
                      </a:lnTo>
                      <a:lnTo>
                        <a:pt x="367" y="159"/>
                      </a:lnTo>
                      <a:lnTo>
                        <a:pt x="367" y="159"/>
                      </a:lnTo>
                      <a:lnTo>
                        <a:pt x="367" y="159"/>
                      </a:lnTo>
                      <a:lnTo>
                        <a:pt x="368" y="159"/>
                      </a:lnTo>
                      <a:lnTo>
                        <a:pt x="368" y="159"/>
                      </a:lnTo>
                      <a:lnTo>
                        <a:pt x="369" y="158"/>
                      </a:lnTo>
                      <a:lnTo>
                        <a:pt x="369" y="158"/>
                      </a:lnTo>
                      <a:lnTo>
                        <a:pt x="370" y="156"/>
                      </a:lnTo>
                      <a:lnTo>
                        <a:pt x="370" y="154"/>
                      </a:lnTo>
                      <a:lnTo>
                        <a:pt x="370" y="154"/>
                      </a:lnTo>
                      <a:lnTo>
                        <a:pt x="372" y="151"/>
                      </a:lnTo>
                      <a:lnTo>
                        <a:pt x="370" y="151"/>
                      </a:lnTo>
                      <a:lnTo>
                        <a:pt x="370" y="150"/>
                      </a:lnTo>
                      <a:lnTo>
                        <a:pt x="369" y="148"/>
                      </a:lnTo>
                      <a:lnTo>
                        <a:pt x="368" y="146"/>
                      </a:lnTo>
                      <a:lnTo>
                        <a:pt x="367" y="146"/>
                      </a:lnTo>
                      <a:lnTo>
                        <a:pt x="367" y="143"/>
                      </a:lnTo>
                      <a:lnTo>
                        <a:pt x="365" y="143"/>
                      </a:lnTo>
                      <a:lnTo>
                        <a:pt x="365" y="139"/>
                      </a:lnTo>
                      <a:lnTo>
                        <a:pt x="367" y="139"/>
                      </a:lnTo>
                      <a:lnTo>
                        <a:pt x="365" y="135"/>
                      </a:lnTo>
                      <a:lnTo>
                        <a:pt x="356" y="134"/>
                      </a:lnTo>
                      <a:close/>
                      <a:moveTo>
                        <a:pt x="351" y="118"/>
                      </a:moveTo>
                      <a:lnTo>
                        <a:pt x="351" y="120"/>
                      </a:lnTo>
                      <a:lnTo>
                        <a:pt x="352" y="121"/>
                      </a:lnTo>
                      <a:lnTo>
                        <a:pt x="353" y="124"/>
                      </a:lnTo>
                      <a:lnTo>
                        <a:pt x="353" y="126"/>
                      </a:lnTo>
                      <a:lnTo>
                        <a:pt x="356" y="126"/>
                      </a:lnTo>
                      <a:lnTo>
                        <a:pt x="357" y="126"/>
                      </a:lnTo>
                      <a:lnTo>
                        <a:pt x="360" y="125"/>
                      </a:lnTo>
                      <a:lnTo>
                        <a:pt x="361" y="125"/>
                      </a:lnTo>
                      <a:lnTo>
                        <a:pt x="361" y="124"/>
                      </a:lnTo>
                      <a:lnTo>
                        <a:pt x="360" y="124"/>
                      </a:lnTo>
                      <a:lnTo>
                        <a:pt x="359" y="124"/>
                      </a:lnTo>
                      <a:lnTo>
                        <a:pt x="359" y="122"/>
                      </a:lnTo>
                      <a:lnTo>
                        <a:pt x="356" y="121"/>
                      </a:lnTo>
                      <a:lnTo>
                        <a:pt x="356" y="120"/>
                      </a:lnTo>
                      <a:lnTo>
                        <a:pt x="351" y="118"/>
                      </a:lnTo>
                      <a:close/>
                      <a:moveTo>
                        <a:pt x="175" y="87"/>
                      </a:moveTo>
                      <a:lnTo>
                        <a:pt x="175" y="88"/>
                      </a:lnTo>
                      <a:lnTo>
                        <a:pt x="177" y="88"/>
                      </a:lnTo>
                      <a:lnTo>
                        <a:pt x="177" y="87"/>
                      </a:lnTo>
                      <a:lnTo>
                        <a:pt x="175" y="87"/>
                      </a:lnTo>
                      <a:close/>
                      <a:moveTo>
                        <a:pt x="190" y="70"/>
                      </a:moveTo>
                      <a:lnTo>
                        <a:pt x="190" y="71"/>
                      </a:lnTo>
                      <a:lnTo>
                        <a:pt x="190" y="71"/>
                      </a:lnTo>
                      <a:lnTo>
                        <a:pt x="191" y="71"/>
                      </a:lnTo>
                      <a:lnTo>
                        <a:pt x="190" y="70"/>
                      </a:lnTo>
                      <a:lnTo>
                        <a:pt x="190" y="70"/>
                      </a:lnTo>
                      <a:lnTo>
                        <a:pt x="190" y="70"/>
                      </a:lnTo>
                      <a:close/>
                      <a:moveTo>
                        <a:pt x="295" y="0"/>
                      </a:moveTo>
                      <a:lnTo>
                        <a:pt x="297" y="0"/>
                      </a:lnTo>
                      <a:lnTo>
                        <a:pt x="298" y="2"/>
                      </a:lnTo>
                      <a:lnTo>
                        <a:pt x="298" y="2"/>
                      </a:lnTo>
                      <a:lnTo>
                        <a:pt x="300" y="3"/>
                      </a:lnTo>
                      <a:lnTo>
                        <a:pt x="301" y="2"/>
                      </a:lnTo>
                      <a:lnTo>
                        <a:pt x="301" y="2"/>
                      </a:lnTo>
                      <a:lnTo>
                        <a:pt x="301" y="2"/>
                      </a:lnTo>
                      <a:lnTo>
                        <a:pt x="301" y="4"/>
                      </a:lnTo>
                      <a:lnTo>
                        <a:pt x="302" y="4"/>
                      </a:lnTo>
                      <a:lnTo>
                        <a:pt x="302" y="6"/>
                      </a:lnTo>
                      <a:lnTo>
                        <a:pt x="298" y="7"/>
                      </a:lnTo>
                      <a:lnTo>
                        <a:pt x="300" y="11"/>
                      </a:lnTo>
                      <a:lnTo>
                        <a:pt x="301" y="10"/>
                      </a:lnTo>
                      <a:lnTo>
                        <a:pt x="302" y="10"/>
                      </a:lnTo>
                      <a:lnTo>
                        <a:pt x="304" y="8"/>
                      </a:lnTo>
                      <a:lnTo>
                        <a:pt x="304" y="10"/>
                      </a:lnTo>
                      <a:lnTo>
                        <a:pt x="302" y="11"/>
                      </a:lnTo>
                      <a:lnTo>
                        <a:pt x="302" y="12"/>
                      </a:lnTo>
                      <a:lnTo>
                        <a:pt x="301" y="15"/>
                      </a:lnTo>
                      <a:lnTo>
                        <a:pt x="304" y="15"/>
                      </a:lnTo>
                      <a:lnTo>
                        <a:pt x="304" y="15"/>
                      </a:lnTo>
                      <a:lnTo>
                        <a:pt x="305" y="14"/>
                      </a:lnTo>
                      <a:lnTo>
                        <a:pt x="305" y="12"/>
                      </a:lnTo>
                      <a:lnTo>
                        <a:pt x="305" y="11"/>
                      </a:lnTo>
                      <a:lnTo>
                        <a:pt x="304" y="8"/>
                      </a:lnTo>
                      <a:lnTo>
                        <a:pt x="306" y="7"/>
                      </a:lnTo>
                      <a:lnTo>
                        <a:pt x="306" y="6"/>
                      </a:lnTo>
                      <a:lnTo>
                        <a:pt x="308" y="6"/>
                      </a:lnTo>
                      <a:lnTo>
                        <a:pt x="308" y="6"/>
                      </a:lnTo>
                      <a:lnTo>
                        <a:pt x="308" y="6"/>
                      </a:lnTo>
                      <a:lnTo>
                        <a:pt x="309" y="6"/>
                      </a:lnTo>
                      <a:lnTo>
                        <a:pt x="310" y="7"/>
                      </a:lnTo>
                      <a:lnTo>
                        <a:pt x="310" y="10"/>
                      </a:lnTo>
                      <a:lnTo>
                        <a:pt x="312" y="10"/>
                      </a:lnTo>
                      <a:lnTo>
                        <a:pt x="312" y="12"/>
                      </a:lnTo>
                      <a:lnTo>
                        <a:pt x="314" y="11"/>
                      </a:lnTo>
                      <a:lnTo>
                        <a:pt x="314" y="10"/>
                      </a:lnTo>
                      <a:lnTo>
                        <a:pt x="315" y="10"/>
                      </a:lnTo>
                      <a:lnTo>
                        <a:pt x="315" y="10"/>
                      </a:lnTo>
                      <a:lnTo>
                        <a:pt x="315" y="10"/>
                      </a:lnTo>
                      <a:lnTo>
                        <a:pt x="317" y="11"/>
                      </a:lnTo>
                      <a:lnTo>
                        <a:pt x="317" y="11"/>
                      </a:lnTo>
                      <a:lnTo>
                        <a:pt x="315" y="12"/>
                      </a:lnTo>
                      <a:lnTo>
                        <a:pt x="315" y="14"/>
                      </a:lnTo>
                      <a:lnTo>
                        <a:pt x="321" y="14"/>
                      </a:lnTo>
                      <a:lnTo>
                        <a:pt x="321" y="15"/>
                      </a:lnTo>
                      <a:lnTo>
                        <a:pt x="322" y="15"/>
                      </a:lnTo>
                      <a:lnTo>
                        <a:pt x="323" y="19"/>
                      </a:lnTo>
                      <a:lnTo>
                        <a:pt x="317" y="19"/>
                      </a:lnTo>
                      <a:lnTo>
                        <a:pt x="317" y="19"/>
                      </a:lnTo>
                      <a:lnTo>
                        <a:pt x="317" y="20"/>
                      </a:lnTo>
                      <a:lnTo>
                        <a:pt x="315" y="20"/>
                      </a:lnTo>
                      <a:lnTo>
                        <a:pt x="312" y="21"/>
                      </a:lnTo>
                      <a:lnTo>
                        <a:pt x="312" y="21"/>
                      </a:lnTo>
                      <a:lnTo>
                        <a:pt x="312" y="21"/>
                      </a:lnTo>
                      <a:lnTo>
                        <a:pt x="312" y="21"/>
                      </a:lnTo>
                      <a:lnTo>
                        <a:pt x="309" y="21"/>
                      </a:lnTo>
                      <a:lnTo>
                        <a:pt x="309" y="23"/>
                      </a:lnTo>
                      <a:lnTo>
                        <a:pt x="310" y="24"/>
                      </a:lnTo>
                      <a:lnTo>
                        <a:pt x="310" y="25"/>
                      </a:lnTo>
                      <a:lnTo>
                        <a:pt x="310" y="27"/>
                      </a:lnTo>
                      <a:lnTo>
                        <a:pt x="314" y="25"/>
                      </a:lnTo>
                      <a:lnTo>
                        <a:pt x="314" y="25"/>
                      </a:lnTo>
                      <a:lnTo>
                        <a:pt x="314" y="24"/>
                      </a:lnTo>
                      <a:lnTo>
                        <a:pt x="314" y="23"/>
                      </a:lnTo>
                      <a:lnTo>
                        <a:pt x="317" y="25"/>
                      </a:lnTo>
                      <a:lnTo>
                        <a:pt x="317" y="24"/>
                      </a:lnTo>
                      <a:lnTo>
                        <a:pt x="318" y="24"/>
                      </a:lnTo>
                      <a:lnTo>
                        <a:pt x="319" y="23"/>
                      </a:lnTo>
                      <a:lnTo>
                        <a:pt x="321" y="23"/>
                      </a:lnTo>
                      <a:lnTo>
                        <a:pt x="321" y="24"/>
                      </a:lnTo>
                      <a:lnTo>
                        <a:pt x="326" y="24"/>
                      </a:lnTo>
                      <a:lnTo>
                        <a:pt x="326" y="24"/>
                      </a:lnTo>
                      <a:lnTo>
                        <a:pt x="327" y="25"/>
                      </a:lnTo>
                      <a:lnTo>
                        <a:pt x="329" y="25"/>
                      </a:lnTo>
                      <a:lnTo>
                        <a:pt x="329" y="24"/>
                      </a:lnTo>
                      <a:lnTo>
                        <a:pt x="331" y="24"/>
                      </a:lnTo>
                      <a:lnTo>
                        <a:pt x="330" y="23"/>
                      </a:lnTo>
                      <a:lnTo>
                        <a:pt x="331" y="21"/>
                      </a:lnTo>
                      <a:lnTo>
                        <a:pt x="334" y="24"/>
                      </a:lnTo>
                      <a:lnTo>
                        <a:pt x="335" y="24"/>
                      </a:lnTo>
                      <a:lnTo>
                        <a:pt x="336" y="25"/>
                      </a:lnTo>
                      <a:lnTo>
                        <a:pt x="336" y="25"/>
                      </a:lnTo>
                      <a:lnTo>
                        <a:pt x="338" y="25"/>
                      </a:lnTo>
                      <a:lnTo>
                        <a:pt x="338" y="25"/>
                      </a:lnTo>
                      <a:lnTo>
                        <a:pt x="339" y="25"/>
                      </a:lnTo>
                      <a:lnTo>
                        <a:pt x="339" y="25"/>
                      </a:lnTo>
                      <a:lnTo>
                        <a:pt x="339" y="25"/>
                      </a:lnTo>
                      <a:lnTo>
                        <a:pt x="338" y="27"/>
                      </a:lnTo>
                      <a:lnTo>
                        <a:pt x="336" y="28"/>
                      </a:lnTo>
                      <a:lnTo>
                        <a:pt x="334" y="28"/>
                      </a:lnTo>
                      <a:lnTo>
                        <a:pt x="334" y="29"/>
                      </a:lnTo>
                      <a:lnTo>
                        <a:pt x="338" y="29"/>
                      </a:lnTo>
                      <a:lnTo>
                        <a:pt x="338" y="31"/>
                      </a:lnTo>
                      <a:lnTo>
                        <a:pt x="339" y="31"/>
                      </a:lnTo>
                      <a:lnTo>
                        <a:pt x="342" y="31"/>
                      </a:lnTo>
                      <a:lnTo>
                        <a:pt x="343" y="31"/>
                      </a:lnTo>
                      <a:lnTo>
                        <a:pt x="343" y="31"/>
                      </a:lnTo>
                      <a:lnTo>
                        <a:pt x="344" y="31"/>
                      </a:lnTo>
                      <a:lnTo>
                        <a:pt x="344" y="31"/>
                      </a:lnTo>
                      <a:lnTo>
                        <a:pt x="344" y="31"/>
                      </a:lnTo>
                      <a:lnTo>
                        <a:pt x="346" y="31"/>
                      </a:lnTo>
                      <a:lnTo>
                        <a:pt x="346" y="32"/>
                      </a:lnTo>
                      <a:lnTo>
                        <a:pt x="348" y="32"/>
                      </a:lnTo>
                      <a:lnTo>
                        <a:pt x="351" y="33"/>
                      </a:lnTo>
                      <a:lnTo>
                        <a:pt x="353" y="33"/>
                      </a:lnTo>
                      <a:lnTo>
                        <a:pt x="355" y="33"/>
                      </a:lnTo>
                      <a:lnTo>
                        <a:pt x="356" y="35"/>
                      </a:lnTo>
                      <a:lnTo>
                        <a:pt x="357" y="36"/>
                      </a:lnTo>
                      <a:lnTo>
                        <a:pt x="357" y="36"/>
                      </a:lnTo>
                      <a:lnTo>
                        <a:pt x="359" y="36"/>
                      </a:lnTo>
                      <a:lnTo>
                        <a:pt x="360" y="36"/>
                      </a:lnTo>
                      <a:lnTo>
                        <a:pt x="361" y="36"/>
                      </a:lnTo>
                      <a:lnTo>
                        <a:pt x="364" y="38"/>
                      </a:lnTo>
                      <a:lnTo>
                        <a:pt x="365" y="38"/>
                      </a:lnTo>
                      <a:lnTo>
                        <a:pt x="365" y="38"/>
                      </a:lnTo>
                      <a:lnTo>
                        <a:pt x="365" y="38"/>
                      </a:lnTo>
                      <a:lnTo>
                        <a:pt x="365" y="38"/>
                      </a:lnTo>
                      <a:lnTo>
                        <a:pt x="373" y="41"/>
                      </a:lnTo>
                      <a:lnTo>
                        <a:pt x="373" y="41"/>
                      </a:lnTo>
                      <a:lnTo>
                        <a:pt x="378" y="42"/>
                      </a:lnTo>
                      <a:lnTo>
                        <a:pt x="380" y="45"/>
                      </a:lnTo>
                      <a:lnTo>
                        <a:pt x="384" y="45"/>
                      </a:lnTo>
                      <a:lnTo>
                        <a:pt x="384" y="46"/>
                      </a:lnTo>
                      <a:lnTo>
                        <a:pt x="385" y="46"/>
                      </a:lnTo>
                      <a:lnTo>
                        <a:pt x="386" y="48"/>
                      </a:lnTo>
                      <a:lnTo>
                        <a:pt x="389" y="49"/>
                      </a:lnTo>
                      <a:lnTo>
                        <a:pt x="391" y="50"/>
                      </a:lnTo>
                      <a:lnTo>
                        <a:pt x="393" y="52"/>
                      </a:lnTo>
                      <a:lnTo>
                        <a:pt x="394" y="53"/>
                      </a:lnTo>
                      <a:lnTo>
                        <a:pt x="395" y="53"/>
                      </a:lnTo>
                      <a:lnTo>
                        <a:pt x="395" y="52"/>
                      </a:lnTo>
                      <a:lnTo>
                        <a:pt x="397" y="52"/>
                      </a:lnTo>
                      <a:lnTo>
                        <a:pt x="397" y="52"/>
                      </a:lnTo>
                      <a:lnTo>
                        <a:pt x="397" y="53"/>
                      </a:lnTo>
                      <a:lnTo>
                        <a:pt x="397" y="53"/>
                      </a:lnTo>
                      <a:lnTo>
                        <a:pt x="397" y="54"/>
                      </a:lnTo>
                      <a:lnTo>
                        <a:pt x="398" y="54"/>
                      </a:lnTo>
                      <a:lnTo>
                        <a:pt x="398" y="55"/>
                      </a:lnTo>
                      <a:lnTo>
                        <a:pt x="399" y="57"/>
                      </a:lnTo>
                      <a:lnTo>
                        <a:pt x="402" y="57"/>
                      </a:lnTo>
                      <a:lnTo>
                        <a:pt x="405" y="57"/>
                      </a:lnTo>
                      <a:lnTo>
                        <a:pt x="405" y="58"/>
                      </a:lnTo>
                      <a:lnTo>
                        <a:pt x="407" y="59"/>
                      </a:lnTo>
                      <a:lnTo>
                        <a:pt x="407" y="62"/>
                      </a:lnTo>
                      <a:lnTo>
                        <a:pt x="408" y="62"/>
                      </a:lnTo>
                      <a:lnTo>
                        <a:pt x="410" y="63"/>
                      </a:lnTo>
                      <a:lnTo>
                        <a:pt x="410" y="63"/>
                      </a:lnTo>
                      <a:lnTo>
                        <a:pt x="411" y="71"/>
                      </a:lnTo>
                      <a:lnTo>
                        <a:pt x="410" y="71"/>
                      </a:lnTo>
                      <a:lnTo>
                        <a:pt x="410" y="74"/>
                      </a:lnTo>
                      <a:lnTo>
                        <a:pt x="408" y="74"/>
                      </a:lnTo>
                      <a:lnTo>
                        <a:pt x="407" y="75"/>
                      </a:lnTo>
                      <a:lnTo>
                        <a:pt x="406" y="76"/>
                      </a:lnTo>
                      <a:lnTo>
                        <a:pt x="406" y="78"/>
                      </a:lnTo>
                      <a:lnTo>
                        <a:pt x="403" y="78"/>
                      </a:lnTo>
                      <a:lnTo>
                        <a:pt x="401" y="82"/>
                      </a:lnTo>
                      <a:lnTo>
                        <a:pt x="398" y="82"/>
                      </a:lnTo>
                      <a:lnTo>
                        <a:pt x="398" y="82"/>
                      </a:lnTo>
                      <a:lnTo>
                        <a:pt x="397" y="82"/>
                      </a:lnTo>
                      <a:lnTo>
                        <a:pt x="397" y="83"/>
                      </a:lnTo>
                      <a:lnTo>
                        <a:pt x="395" y="83"/>
                      </a:lnTo>
                      <a:lnTo>
                        <a:pt x="395" y="84"/>
                      </a:lnTo>
                      <a:lnTo>
                        <a:pt x="394" y="84"/>
                      </a:lnTo>
                      <a:lnTo>
                        <a:pt x="394" y="84"/>
                      </a:lnTo>
                      <a:lnTo>
                        <a:pt x="382" y="84"/>
                      </a:lnTo>
                      <a:lnTo>
                        <a:pt x="382" y="83"/>
                      </a:lnTo>
                      <a:lnTo>
                        <a:pt x="380" y="83"/>
                      </a:lnTo>
                      <a:lnTo>
                        <a:pt x="380" y="83"/>
                      </a:lnTo>
                      <a:lnTo>
                        <a:pt x="374" y="83"/>
                      </a:lnTo>
                      <a:lnTo>
                        <a:pt x="374" y="82"/>
                      </a:lnTo>
                      <a:lnTo>
                        <a:pt x="370" y="82"/>
                      </a:lnTo>
                      <a:lnTo>
                        <a:pt x="369" y="80"/>
                      </a:lnTo>
                      <a:lnTo>
                        <a:pt x="364" y="80"/>
                      </a:lnTo>
                      <a:lnTo>
                        <a:pt x="364" y="79"/>
                      </a:lnTo>
                      <a:lnTo>
                        <a:pt x="356" y="78"/>
                      </a:lnTo>
                      <a:lnTo>
                        <a:pt x="355" y="72"/>
                      </a:lnTo>
                      <a:lnTo>
                        <a:pt x="355" y="72"/>
                      </a:lnTo>
                      <a:lnTo>
                        <a:pt x="355" y="72"/>
                      </a:lnTo>
                      <a:lnTo>
                        <a:pt x="353" y="74"/>
                      </a:lnTo>
                      <a:lnTo>
                        <a:pt x="353" y="74"/>
                      </a:lnTo>
                      <a:lnTo>
                        <a:pt x="353" y="76"/>
                      </a:lnTo>
                      <a:lnTo>
                        <a:pt x="352" y="76"/>
                      </a:lnTo>
                      <a:lnTo>
                        <a:pt x="352" y="75"/>
                      </a:lnTo>
                      <a:lnTo>
                        <a:pt x="350" y="74"/>
                      </a:lnTo>
                      <a:lnTo>
                        <a:pt x="348" y="74"/>
                      </a:lnTo>
                      <a:lnTo>
                        <a:pt x="347" y="72"/>
                      </a:lnTo>
                      <a:lnTo>
                        <a:pt x="347" y="71"/>
                      </a:lnTo>
                      <a:lnTo>
                        <a:pt x="343" y="72"/>
                      </a:lnTo>
                      <a:lnTo>
                        <a:pt x="343" y="71"/>
                      </a:lnTo>
                      <a:lnTo>
                        <a:pt x="340" y="71"/>
                      </a:lnTo>
                      <a:lnTo>
                        <a:pt x="340" y="70"/>
                      </a:lnTo>
                      <a:lnTo>
                        <a:pt x="340" y="70"/>
                      </a:lnTo>
                      <a:lnTo>
                        <a:pt x="339" y="70"/>
                      </a:lnTo>
                      <a:lnTo>
                        <a:pt x="339" y="70"/>
                      </a:lnTo>
                      <a:lnTo>
                        <a:pt x="339" y="69"/>
                      </a:lnTo>
                      <a:lnTo>
                        <a:pt x="338" y="69"/>
                      </a:lnTo>
                      <a:lnTo>
                        <a:pt x="338" y="67"/>
                      </a:lnTo>
                      <a:lnTo>
                        <a:pt x="335" y="66"/>
                      </a:lnTo>
                      <a:lnTo>
                        <a:pt x="335" y="65"/>
                      </a:lnTo>
                      <a:lnTo>
                        <a:pt x="333" y="66"/>
                      </a:lnTo>
                      <a:lnTo>
                        <a:pt x="333" y="67"/>
                      </a:lnTo>
                      <a:lnTo>
                        <a:pt x="334" y="67"/>
                      </a:lnTo>
                      <a:lnTo>
                        <a:pt x="334" y="67"/>
                      </a:lnTo>
                      <a:lnTo>
                        <a:pt x="335" y="69"/>
                      </a:lnTo>
                      <a:lnTo>
                        <a:pt x="335" y="70"/>
                      </a:lnTo>
                      <a:lnTo>
                        <a:pt x="336" y="71"/>
                      </a:lnTo>
                      <a:lnTo>
                        <a:pt x="338" y="72"/>
                      </a:lnTo>
                      <a:lnTo>
                        <a:pt x="338" y="72"/>
                      </a:lnTo>
                      <a:lnTo>
                        <a:pt x="336" y="74"/>
                      </a:lnTo>
                      <a:lnTo>
                        <a:pt x="336" y="74"/>
                      </a:lnTo>
                      <a:lnTo>
                        <a:pt x="336" y="74"/>
                      </a:lnTo>
                      <a:lnTo>
                        <a:pt x="336" y="75"/>
                      </a:lnTo>
                      <a:lnTo>
                        <a:pt x="339" y="74"/>
                      </a:lnTo>
                      <a:lnTo>
                        <a:pt x="339" y="74"/>
                      </a:lnTo>
                      <a:lnTo>
                        <a:pt x="340" y="74"/>
                      </a:lnTo>
                      <a:lnTo>
                        <a:pt x="342" y="75"/>
                      </a:lnTo>
                      <a:lnTo>
                        <a:pt x="342" y="76"/>
                      </a:lnTo>
                      <a:lnTo>
                        <a:pt x="339" y="76"/>
                      </a:lnTo>
                      <a:lnTo>
                        <a:pt x="340" y="79"/>
                      </a:lnTo>
                      <a:lnTo>
                        <a:pt x="342" y="80"/>
                      </a:lnTo>
                      <a:lnTo>
                        <a:pt x="344" y="80"/>
                      </a:lnTo>
                      <a:lnTo>
                        <a:pt x="344" y="80"/>
                      </a:lnTo>
                      <a:lnTo>
                        <a:pt x="344" y="79"/>
                      </a:lnTo>
                      <a:lnTo>
                        <a:pt x="344" y="79"/>
                      </a:lnTo>
                      <a:lnTo>
                        <a:pt x="344" y="82"/>
                      </a:lnTo>
                      <a:lnTo>
                        <a:pt x="344" y="82"/>
                      </a:lnTo>
                      <a:lnTo>
                        <a:pt x="344" y="82"/>
                      </a:lnTo>
                      <a:lnTo>
                        <a:pt x="340" y="82"/>
                      </a:lnTo>
                      <a:lnTo>
                        <a:pt x="340" y="83"/>
                      </a:lnTo>
                      <a:lnTo>
                        <a:pt x="346" y="83"/>
                      </a:lnTo>
                      <a:lnTo>
                        <a:pt x="347" y="84"/>
                      </a:lnTo>
                      <a:lnTo>
                        <a:pt x="350" y="84"/>
                      </a:lnTo>
                      <a:lnTo>
                        <a:pt x="350" y="86"/>
                      </a:lnTo>
                      <a:lnTo>
                        <a:pt x="351" y="86"/>
                      </a:lnTo>
                      <a:lnTo>
                        <a:pt x="351" y="86"/>
                      </a:lnTo>
                      <a:lnTo>
                        <a:pt x="356" y="86"/>
                      </a:lnTo>
                      <a:lnTo>
                        <a:pt x="356" y="87"/>
                      </a:lnTo>
                      <a:lnTo>
                        <a:pt x="357" y="87"/>
                      </a:lnTo>
                      <a:lnTo>
                        <a:pt x="357" y="88"/>
                      </a:lnTo>
                      <a:lnTo>
                        <a:pt x="359" y="88"/>
                      </a:lnTo>
                      <a:lnTo>
                        <a:pt x="360" y="89"/>
                      </a:lnTo>
                      <a:lnTo>
                        <a:pt x="361" y="92"/>
                      </a:lnTo>
                      <a:lnTo>
                        <a:pt x="360" y="92"/>
                      </a:lnTo>
                      <a:lnTo>
                        <a:pt x="359" y="96"/>
                      </a:lnTo>
                      <a:lnTo>
                        <a:pt x="360" y="96"/>
                      </a:lnTo>
                      <a:lnTo>
                        <a:pt x="360" y="100"/>
                      </a:lnTo>
                      <a:lnTo>
                        <a:pt x="361" y="100"/>
                      </a:lnTo>
                      <a:lnTo>
                        <a:pt x="361" y="105"/>
                      </a:lnTo>
                      <a:lnTo>
                        <a:pt x="361" y="105"/>
                      </a:lnTo>
                      <a:lnTo>
                        <a:pt x="361" y="107"/>
                      </a:lnTo>
                      <a:lnTo>
                        <a:pt x="363" y="107"/>
                      </a:lnTo>
                      <a:lnTo>
                        <a:pt x="361" y="108"/>
                      </a:lnTo>
                      <a:lnTo>
                        <a:pt x="361" y="108"/>
                      </a:lnTo>
                      <a:lnTo>
                        <a:pt x="363" y="109"/>
                      </a:lnTo>
                      <a:lnTo>
                        <a:pt x="363" y="109"/>
                      </a:lnTo>
                      <a:lnTo>
                        <a:pt x="363" y="112"/>
                      </a:lnTo>
                      <a:lnTo>
                        <a:pt x="364" y="112"/>
                      </a:lnTo>
                      <a:lnTo>
                        <a:pt x="364" y="112"/>
                      </a:lnTo>
                      <a:lnTo>
                        <a:pt x="365" y="113"/>
                      </a:lnTo>
                      <a:lnTo>
                        <a:pt x="365" y="112"/>
                      </a:lnTo>
                      <a:lnTo>
                        <a:pt x="367" y="112"/>
                      </a:lnTo>
                      <a:lnTo>
                        <a:pt x="368" y="112"/>
                      </a:lnTo>
                      <a:lnTo>
                        <a:pt x="368" y="112"/>
                      </a:lnTo>
                      <a:lnTo>
                        <a:pt x="369" y="113"/>
                      </a:lnTo>
                      <a:lnTo>
                        <a:pt x="369" y="113"/>
                      </a:lnTo>
                      <a:lnTo>
                        <a:pt x="369" y="117"/>
                      </a:lnTo>
                      <a:lnTo>
                        <a:pt x="370" y="118"/>
                      </a:lnTo>
                      <a:lnTo>
                        <a:pt x="373" y="117"/>
                      </a:lnTo>
                      <a:lnTo>
                        <a:pt x="378" y="118"/>
                      </a:lnTo>
                      <a:lnTo>
                        <a:pt x="382" y="120"/>
                      </a:lnTo>
                      <a:lnTo>
                        <a:pt x="382" y="121"/>
                      </a:lnTo>
                      <a:lnTo>
                        <a:pt x="384" y="121"/>
                      </a:lnTo>
                      <a:lnTo>
                        <a:pt x="384" y="118"/>
                      </a:lnTo>
                      <a:lnTo>
                        <a:pt x="387" y="118"/>
                      </a:lnTo>
                      <a:lnTo>
                        <a:pt x="387" y="117"/>
                      </a:lnTo>
                      <a:lnTo>
                        <a:pt x="387" y="117"/>
                      </a:lnTo>
                      <a:lnTo>
                        <a:pt x="387" y="116"/>
                      </a:lnTo>
                      <a:lnTo>
                        <a:pt x="387" y="116"/>
                      </a:lnTo>
                      <a:lnTo>
                        <a:pt x="387" y="116"/>
                      </a:lnTo>
                      <a:lnTo>
                        <a:pt x="387" y="116"/>
                      </a:lnTo>
                      <a:lnTo>
                        <a:pt x="387" y="109"/>
                      </a:lnTo>
                      <a:lnTo>
                        <a:pt x="385" y="108"/>
                      </a:lnTo>
                      <a:lnTo>
                        <a:pt x="384" y="108"/>
                      </a:lnTo>
                      <a:lnTo>
                        <a:pt x="382" y="107"/>
                      </a:lnTo>
                      <a:lnTo>
                        <a:pt x="381" y="104"/>
                      </a:lnTo>
                      <a:lnTo>
                        <a:pt x="380" y="104"/>
                      </a:lnTo>
                      <a:lnTo>
                        <a:pt x="378" y="101"/>
                      </a:lnTo>
                      <a:lnTo>
                        <a:pt x="380" y="101"/>
                      </a:lnTo>
                      <a:lnTo>
                        <a:pt x="380" y="100"/>
                      </a:lnTo>
                      <a:lnTo>
                        <a:pt x="381" y="100"/>
                      </a:lnTo>
                      <a:lnTo>
                        <a:pt x="381" y="97"/>
                      </a:lnTo>
                      <a:lnTo>
                        <a:pt x="381" y="96"/>
                      </a:lnTo>
                      <a:lnTo>
                        <a:pt x="381" y="95"/>
                      </a:lnTo>
                      <a:lnTo>
                        <a:pt x="385" y="96"/>
                      </a:lnTo>
                      <a:lnTo>
                        <a:pt x="387" y="99"/>
                      </a:lnTo>
                      <a:lnTo>
                        <a:pt x="391" y="99"/>
                      </a:lnTo>
                      <a:lnTo>
                        <a:pt x="391" y="100"/>
                      </a:lnTo>
                      <a:lnTo>
                        <a:pt x="393" y="100"/>
                      </a:lnTo>
                      <a:lnTo>
                        <a:pt x="393" y="101"/>
                      </a:lnTo>
                      <a:lnTo>
                        <a:pt x="391" y="103"/>
                      </a:lnTo>
                      <a:lnTo>
                        <a:pt x="391" y="103"/>
                      </a:lnTo>
                      <a:lnTo>
                        <a:pt x="390" y="103"/>
                      </a:lnTo>
                      <a:lnTo>
                        <a:pt x="390" y="104"/>
                      </a:lnTo>
                      <a:lnTo>
                        <a:pt x="391" y="104"/>
                      </a:lnTo>
                      <a:lnTo>
                        <a:pt x="393" y="103"/>
                      </a:lnTo>
                      <a:lnTo>
                        <a:pt x="393" y="103"/>
                      </a:lnTo>
                      <a:lnTo>
                        <a:pt x="394" y="103"/>
                      </a:lnTo>
                      <a:lnTo>
                        <a:pt x="394" y="103"/>
                      </a:lnTo>
                      <a:lnTo>
                        <a:pt x="397" y="103"/>
                      </a:lnTo>
                      <a:lnTo>
                        <a:pt x="397" y="104"/>
                      </a:lnTo>
                      <a:lnTo>
                        <a:pt x="401" y="104"/>
                      </a:lnTo>
                      <a:lnTo>
                        <a:pt x="401" y="105"/>
                      </a:lnTo>
                      <a:lnTo>
                        <a:pt x="405" y="105"/>
                      </a:lnTo>
                      <a:lnTo>
                        <a:pt x="405" y="105"/>
                      </a:lnTo>
                      <a:lnTo>
                        <a:pt x="408" y="107"/>
                      </a:lnTo>
                      <a:lnTo>
                        <a:pt x="408" y="104"/>
                      </a:lnTo>
                      <a:lnTo>
                        <a:pt x="407" y="103"/>
                      </a:lnTo>
                      <a:lnTo>
                        <a:pt x="407" y="101"/>
                      </a:lnTo>
                      <a:lnTo>
                        <a:pt x="406" y="100"/>
                      </a:lnTo>
                      <a:lnTo>
                        <a:pt x="405" y="99"/>
                      </a:lnTo>
                      <a:lnTo>
                        <a:pt x="405" y="99"/>
                      </a:lnTo>
                      <a:lnTo>
                        <a:pt x="402" y="96"/>
                      </a:lnTo>
                      <a:lnTo>
                        <a:pt x="401" y="95"/>
                      </a:lnTo>
                      <a:lnTo>
                        <a:pt x="401" y="92"/>
                      </a:lnTo>
                      <a:lnTo>
                        <a:pt x="403" y="91"/>
                      </a:lnTo>
                      <a:lnTo>
                        <a:pt x="403" y="89"/>
                      </a:lnTo>
                      <a:lnTo>
                        <a:pt x="405" y="89"/>
                      </a:lnTo>
                      <a:lnTo>
                        <a:pt x="405" y="88"/>
                      </a:lnTo>
                      <a:lnTo>
                        <a:pt x="406" y="88"/>
                      </a:lnTo>
                      <a:lnTo>
                        <a:pt x="407" y="87"/>
                      </a:lnTo>
                      <a:lnTo>
                        <a:pt x="408" y="87"/>
                      </a:lnTo>
                      <a:lnTo>
                        <a:pt x="408" y="86"/>
                      </a:lnTo>
                      <a:lnTo>
                        <a:pt x="410" y="84"/>
                      </a:lnTo>
                      <a:lnTo>
                        <a:pt x="410" y="83"/>
                      </a:lnTo>
                      <a:lnTo>
                        <a:pt x="414" y="83"/>
                      </a:lnTo>
                      <a:lnTo>
                        <a:pt x="415" y="80"/>
                      </a:lnTo>
                      <a:lnTo>
                        <a:pt x="416" y="80"/>
                      </a:lnTo>
                      <a:lnTo>
                        <a:pt x="418" y="79"/>
                      </a:lnTo>
                      <a:lnTo>
                        <a:pt x="420" y="79"/>
                      </a:lnTo>
                      <a:lnTo>
                        <a:pt x="423" y="82"/>
                      </a:lnTo>
                      <a:lnTo>
                        <a:pt x="425" y="82"/>
                      </a:lnTo>
                      <a:lnTo>
                        <a:pt x="427" y="83"/>
                      </a:lnTo>
                      <a:lnTo>
                        <a:pt x="428" y="83"/>
                      </a:lnTo>
                      <a:lnTo>
                        <a:pt x="428" y="84"/>
                      </a:lnTo>
                      <a:lnTo>
                        <a:pt x="429" y="84"/>
                      </a:lnTo>
                      <a:lnTo>
                        <a:pt x="429" y="86"/>
                      </a:lnTo>
                      <a:lnTo>
                        <a:pt x="428" y="86"/>
                      </a:lnTo>
                      <a:lnTo>
                        <a:pt x="428" y="87"/>
                      </a:lnTo>
                      <a:lnTo>
                        <a:pt x="432" y="87"/>
                      </a:lnTo>
                      <a:lnTo>
                        <a:pt x="432" y="84"/>
                      </a:lnTo>
                      <a:lnTo>
                        <a:pt x="433" y="82"/>
                      </a:lnTo>
                      <a:lnTo>
                        <a:pt x="433" y="79"/>
                      </a:lnTo>
                      <a:lnTo>
                        <a:pt x="435" y="79"/>
                      </a:lnTo>
                      <a:lnTo>
                        <a:pt x="435" y="76"/>
                      </a:lnTo>
                      <a:lnTo>
                        <a:pt x="436" y="75"/>
                      </a:lnTo>
                      <a:lnTo>
                        <a:pt x="437" y="75"/>
                      </a:lnTo>
                      <a:lnTo>
                        <a:pt x="439" y="74"/>
                      </a:lnTo>
                      <a:lnTo>
                        <a:pt x="439" y="72"/>
                      </a:lnTo>
                      <a:lnTo>
                        <a:pt x="437" y="72"/>
                      </a:lnTo>
                      <a:lnTo>
                        <a:pt x="439" y="70"/>
                      </a:lnTo>
                      <a:lnTo>
                        <a:pt x="437" y="70"/>
                      </a:lnTo>
                      <a:lnTo>
                        <a:pt x="437" y="69"/>
                      </a:lnTo>
                      <a:lnTo>
                        <a:pt x="436" y="69"/>
                      </a:lnTo>
                      <a:lnTo>
                        <a:pt x="435" y="67"/>
                      </a:lnTo>
                      <a:lnTo>
                        <a:pt x="435" y="67"/>
                      </a:lnTo>
                      <a:lnTo>
                        <a:pt x="435" y="65"/>
                      </a:lnTo>
                      <a:lnTo>
                        <a:pt x="436" y="63"/>
                      </a:lnTo>
                      <a:lnTo>
                        <a:pt x="436" y="63"/>
                      </a:lnTo>
                      <a:lnTo>
                        <a:pt x="436" y="62"/>
                      </a:lnTo>
                      <a:lnTo>
                        <a:pt x="436" y="62"/>
                      </a:lnTo>
                      <a:lnTo>
                        <a:pt x="436" y="61"/>
                      </a:lnTo>
                      <a:lnTo>
                        <a:pt x="437" y="61"/>
                      </a:lnTo>
                      <a:lnTo>
                        <a:pt x="437" y="59"/>
                      </a:lnTo>
                      <a:lnTo>
                        <a:pt x="437" y="59"/>
                      </a:lnTo>
                      <a:lnTo>
                        <a:pt x="439" y="59"/>
                      </a:lnTo>
                      <a:lnTo>
                        <a:pt x="439" y="58"/>
                      </a:lnTo>
                      <a:lnTo>
                        <a:pt x="439" y="57"/>
                      </a:lnTo>
                      <a:lnTo>
                        <a:pt x="440" y="57"/>
                      </a:lnTo>
                      <a:lnTo>
                        <a:pt x="440" y="55"/>
                      </a:lnTo>
                      <a:lnTo>
                        <a:pt x="441" y="55"/>
                      </a:lnTo>
                      <a:lnTo>
                        <a:pt x="441" y="54"/>
                      </a:lnTo>
                      <a:lnTo>
                        <a:pt x="441" y="54"/>
                      </a:lnTo>
                      <a:lnTo>
                        <a:pt x="441" y="50"/>
                      </a:lnTo>
                      <a:lnTo>
                        <a:pt x="440" y="50"/>
                      </a:lnTo>
                      <a:lnTo>
                        <a:pt x="440" y="49"/>
                      </a:lnTo>
                      <a:lnTo>
                        <a:pt x="437" y="48"/>
                      </a:lnTo>
                      <a:lnTo>
                        <a:pt x="435" y="46"/>
                      </a:lnTo>
                      <a:lnTo>
                        <a:pt x="435" y="42"/>
                      </a:lnTo>
                      <a:lnTo>
                        <a:pt x="435" y="42"/>
                      </a:lnTo>
                      <a:lnTo>
                        <a:pt x="436" y="44"/>
                      </a:lnTo>
                      <a:lnTo>
                        <a:pt x="439" y="45"/>
                      </a:lnTo>
                      <a:lnTo>
                        <a:pt x="441" y="46"/>
                      </a:lnTo>
                      <a:lnTo>
                        <a:pt x="444" y="46"/>
                      </a:lnTo>
                      <a:lnTo>
                        <a:pt x="444" y="46"/>
                      </a:lnTo>
                      <a:lnTo>
                        <a:pt x="445" y="46"/>
                      </a:lnTo>
                      <a:lnTo>
                        <a:pt x="445" y="48"/>
                      </a:lnTo>
                      <a:lnTo>
                        <a:pt x="453" y="48"/>
                      </a:lnTo>
                      <a:lnTo>
                        <a:pt x="457" y="53"/>
                      </a:lnTo>
                      <a:lnTo>
                        <a:pt x="457" y="54"/>
                      </a:lnTo>
                      <a:lnTo>
                        <a:pt x="461" y="58"/>
                      </a:lnTo>
                      <a:lnTo>
                        <a:pt x="461" y="59"/>
                      </a:lnTo>
                      <a:lnTo>
                        <a:pt x="462" y="59"/>
                      </a:lnTo>
                      <a:lnTo>
                        <a:pt x="462" y="61"/>
                      </a:lnTo>
                      <a:lnTo>
                        <a:pt x="462" y="61"/>
                      </a:lnTo>
                      <a:lnTo>
                        <a:pt x="463" y="63"/>
                      </a:lnTo>
                      <a:lnTo>
                        <a:pt x="462" y="63"/>
                      </a:lnTo>
                      <a:lnTo>
                        <a:pt x="461" y="63"/>
                      </a:lnTo>
                      <a:lnTo>
                        <a:pt x="458" y="65"/>
                      </a:lnTo>
                      <a:lnTo>
                        <a:pt x="457" y="65"/>
                      </a:lnTo>
                      <a:lnTo>
                        <a:pt x="457" y="65"/>
                      </a:lnTo>
                      <a:lnTo>
                        <a:pt x="453" y="65"/>
                      </a:lnTo>
                      <a:lnTo>
                        <a:pt x="452" y="65"/>
                      </a:lnTo>
                      <a:lnTo>
                        <a:pt x="452" y="66"/>
                      </a:lnTo>
                      <a:lnTo>
                        <a:pt x="452" y="67"/>
                      </a:lnTo>
                      <a:lnTo>
                        <a:pt x="450" y="67"/>
                      </a:lnTo>
                      <a:lnTo>
                        <a:pt x="450" y="69"/>
                      </a:lnTo>
                      <a:lnTo>
                        <a:pt x="449" y="70"/>
                      </a:lnTo>
                      <a:lnTo>
                        <a:pt x="449" y="72"/>
                      </a:lnTo>
                      <a:lnTo>
                        <a:pt x="452" y="74"/>
                      </a:lnTo>
                      <a:lnTo>
                        <a:pt x="452" y="75"/>
                      </a:lnTo>
                      <a:lnTo>
                        <a:pt x="452" y="76"/>
                      </a:lnTo>
                      <a:lnTo>
                        <a:pt x="452" y="79"/>
                      </a:lnTo>
                      <a:lnTo>
                        <a:pt x="453" y="80"/>
                      </a:lnTo>
                      <a:lnTo>
                        <a:pt x="453" y="80"/>
                      </a:lnTo>
                      <a:lnTo>
                        <a:pt x="456" y="80"/>
                      </a:lnTo>
                      <a:lnTo>
                        <a:pt x="457" y="79"/>
                      </a:lnTo>
                      <a:lnTo>
                        <a:pt x="461" y="79"/>
                      </a:lnTo>
                      <a:lnTo>
                        <a:pt x="461" y="79"/>
                      </a:lnTo>
                      <a:lnTo>
                        <a:pt x="465" y="78"/>
                      </a:lnTo>
                      <a:lnTo>
                        <a:pt x="466" y="76"/>
                      </a:lnTo>
                      <a:lnTo>
                        <a:pt x="467" y="76"/>
                      </a:lnTo>
                      <a:lnTo>
                        <a:pt x="467" y="76"/>
                      </a:lnTo>
                      <a:lnTo>
                        <a:pt x="469" y="76"/>
                      </a:lnTo>
                      <a:lnTo>
                        <a:pt x="469" y="76"/>
                      </a:lnTo>
                      <a:lnTo>
                        <a:pt x="470" y="75"/>
                      </a:lnTo>
                      <a:lnTo>
                        <a:pt x="470" y="72"/>
                      </a:lnTo>
                      <a:lnTo>
                        <a:pt x="469" y="70"/>
                      </a:lnTo>
                      <a:lnTo>
                        <a:pt x="470" y="69"/>
                      </a:lnTo>
                      <a:lnTo>
                        <a:pt x="470" y="69"/>
                      </a:lnTo>
                      <a:lnTo>
                        <a:pt x="471" y="63"/>
                      </a:lnTo>
                      <a:lnTo>
                        <a:pt x="471" y="63"/>
                      </a:lnTo>
                      <a:lnTo>
                        <a:pt x="471" y="63"/>
                      </a:lnTo>
                      <a:lnTo>
                        <a:pt x="473" y="63"/>
                      </a:lnTo>
                      <a:lnTo>
                        <a:pt x="475" y="63"/>
                      </a:lnTo>
                      <a:lnTo>
                        <a:pt x="475" y="62"/>
                      </a:lnTo>
                      <a:lnTo>
                        <a:pt x="477" y="63"/>
                      </a:lnTo>
                      <a:lnTo>
                        <a:pt x="477" y="62"/>
                      </a:lnTo>
                      <a:lnTo>
                        <a:pt x="478" y="62"/>
                      </a:lnTo>
                      <a:lnTo>
                        <a:pt x="478" y="59"/>
                      </a:lnTo>
                      <a:lnTo>
                        <a:pt x="480" y="59"/>
                      </a:lnTo>
                      <a:lnTo>
                        <a:pt x="483" y="59"/>
                      </a:lnTo>
                      <a:lnTo>
                        <a:pt x="486" y="58"/>
                      </a:lnTo>
                      <a:lnTo>
                        <a:pt x="487" y="58"/>
                      </a:lnTo>
                      <a:lnTo>
                        <a:pt x="490" y="57"/>
                      </a:lnTo>
                      <a:lnTo>
                        <a:pt x="490" y="55"/>
                      </a:lnTo>
                      <a:lnTo>
                        <a:pt x="491" y="55"/>
                      </a:lnTo>
                      <a:lnTo>
                        <a:pt x="491" y="55"/>
                      </a:lnTo>
                      <a:lnTo>
                        <a:pt x="495" y="54"/>
                      </a:lnTo>
                      <a:lnTo>
                        <a:pt x="496" y="53"/>
                      </a:lnTo>
                      <a:lnTo>
                        <a:pt x="497" y="53"/>
                      </a:lnTo>
                      <a:lnTo>
                        <a:pt x="497" y="52"/>
                      </a:lnTo>
                      <a:lnTo>
                        <a:pt x="501" y="52"/>
                      </a:lnTo>
                      <a:lnTo>
                        <a:pt x="503" y="50"/>
                      </a:lnTo>
                      <a:lnTo>
                        <a:pt x="503" y="50"/>
                      </a:lnTo>
                      <a:lnTo>
                        <a:pt x="503" y="343"/>
                      </a:lnTo>
                      <a:lnTo>
                        <a:pt x="503" y="343"/>
                      </a:lnTo>
                      <a:lnTo>
                        <a:pt x="501" y="342"/>
                      </a:lnTo>
                      <a:lnTo>
                        <a:pt x="500" y="342"/>
                      </a:lnTo>
                      <a:lnTo>
                        <a:pt x="497" y="341"/>
                      </a:lnTo>
                      <a:lnTo>
                        <a:pt x="497" y="342"/>
                      </a:lnTo>
                      <a:lnTo>
                        <a:pt x="496" y="342"/>
                      </a:lnTo>
                      <a:lnTo>
                        <a:pt x="497" y="342"/>
                      </a:lnTo>
                      <a:lnTo>
                        <a:pt x="496" y="343"/>
                      </a:lnTo>
                      <a:lnTo>
                        <a:pt x="20" y="343"/>
                      </a:lnTo>
                      <a:lnTo>
                        <a:pt x="20" y="342"/>
                      </a:lnTo>
                      <a:lnTo>
                        <a:pt x="20" y="341"/>
                      </a:lnTo>
                      <a:lnTo>
                        <a:pt x="16" y="341"/>
                      </a:lnTo>
                      <a:lnTo>
                        <a:pt x="16" y="341"/>
                      </a:lnTo>
                      <a:lnTo>
                        <a:pt x="17" y="340"/>
                      </a:lnTo>
                      <a:lnTo>
                        <a:pt x="18" y="340"/>
                      </a:lnTo>
                      <a:lnTo>
                        <a:pt x="18" y="340"/>
                      </a:lnTo>
                      <a:lnTo>
                        <a:pt x="18" y="338"/>
                      </a:lnTo>
                      <a:lnTo>
                        <a:pt x="18" y="338"/>
                      </a:lnTo>
                      <a:lnTo>
                        <a:pt x="17" y="338"/>
                      </a:lnTo>
                      <a:lnTo>
                        <a:pt x="17" y="338"/>
                      </a:lnTo>
                      <a:lnTo>
                        <a:pt x="17" y="338"/>
                      </a:lnTo>
                      <a:lnTo>
                        <a:pt x="17" y="338"/>
                      </a:lnTo>
                      <a:lnTo>
                        <a:pt x="17" y="338"/>
                      </a:lnTo>
                      <a:lnTo>
                        <a:pt x="16" y="340"/>
                      </a:lnTo>
                      <a:lnTo>
                        <a:pt x="14" y="340"/>
                      </a:lnTo>
                      <a:lnTo>
                        <a:pt x="14" y="341"/>
                      </a:lnTo>
                      <a:lnTo>
                        <a:pt x="14" y="341"/>
                      </a:lnTo>
                      <a:lnTo>
                        <a:pt x="13" y="341"/>
                      </a:lnTo>
                      <a:lnTo>
                        <a:pt x="13" y="340"/>
                      </a:lnTo>
                      <a:lnTo>
                        <a:pt x="13" y="338"/>
                      </a:lnTo>
                      <a:lnTo>
                        <a:pt x="12" y="338"/>
                      </a:lnTo>
                      <a:lnTo>
                        <a:pt x="10" y="337"/>
                      </a:lnTo>
                      <a:lnTo>
                        <a:pt x="9" y="336"/>
                      </a:lnTo>
                      <a:lnTo>
                        <a:pt x="8" y="337"/>
                      </a:lnTo>
                      <a:lnTo>
                        <a:pt x="7" y="334"/>
                      </a:lnTo>
                      <a:lnTo>
                        <a:pt x="0" y="336"/>
                      </a:lnTo>
                      <a:lnTo>
                        <a:pt x="0" y="334"/>
                      </a:lnTo>
                      <a:lnTo>
                        <a:pt x="1" y="333"/>
                      </a:lnTo>
                      <a:lnTo>
                        <a:pt x="1" y="333"/>
                      </a:lnTo>
                      <a:lnTo>
                        <a:pt x="1" y="332"/>
                      </a:lnTo>
                      <a:lnTo>
                        <a:pt x="1" y="330"/>
                      </a:lnTo>
                      <a:lnTo>
                        <a:pt x="3" y="330"/>
                      </a:lnTo>
                      <a:lnTo>
                        <a:pt x="4" y="332"/>
                      </a:lnTo>
                      <a:lnTo>
                        <a:pt x="4" y="330"/>
                      </a:lnTo>
                      <a:lnTo>
                        <a:pt x="4" y="330"/>
                      </a:lnTo>
                      <a:lnTo>
                        <a:pt x="4" y="330"/>
                      </a:lnTo>
                      <a:lnTo>
                        <a:pt x="3" y="329"/>
                      </a:lnTo>
                      <a:lnTo>
                        <a:pt x="3" y="328"/>
                      </a:lnTo>
                      <a:lnTo>
                        <a:pt x="0" y="328"/>
                      </a:lnTo>
                      <a:lnTo>
                        <a:pt x="0" y="326"/>
                      </a:lnTo>
                      <a:lnTo>
                        <a:pt x="1" y="326"/>
                      </a:lnTo>
                      <a:lnTo>
                        <a:pt x="1" y="326"/>
                      </a:lnTo>
                      <a:lnTo>
                        <a:pt x="4" y="325"/>
                      </a:lnTo>
                      <a:lnTo>
                        <a:pt x="8" y="325"/>
                      </a:lnTo>
                      <a:lnTo>
                        <a:pt x="8" y="325"/>
                      </a:lnTo>
                      <a:lnTo>
                        <a:pt x="8" y="325"/>
                      </a:lnTo>
                      <a:lnTo>
                        <a:pt x="9" y="325"/>
                      </a:lnTo>
                      <a:lnTo>
                        <a:pt x="9" y="324"/>
                      </a:lnTo>
                      <a:lnTo>
                        <a:pt x="10" y="324"/>
                      </a:lnTo>
                      <a:lnTo>
                        <a:pt x="14" y="324"/>
                      </a:lnTo>
                      <a:lnTo>
                        <a:pt x="16" y="328"/>
                      </a:lnTo>
                      <a:lnTo>
                        <a:pt x="17" y="328"/>
                      </a:lnTo>
                      <a:lnTo>
                        <a:pt x="18" y="326"/>
                      </a:lnTo>
                      <a:lnTo>
                        <a:pt x="18" y="325"/>
                      </a:lnTo>
                      <a:lnTo>
                        <a:pt x="18" y="325"/>
                      </a:lnTo>
                      <a:lnTo>
                        <a:pt x="22" y="325"/>
                      </a:lnTo>
                      <a:lnTo>
                        <a:pt x="24" y="324"/>
                      </a:lnTo>
                      <a:lnTo>
                        <a:pt x="25" y="324"/>
                      </a:lnTo>
                      <a:lnTo>
                        <a:pt x="25" y="324"/>
                      </a:lnTo>
                      <a:lnTo>
                        <a:pt x="25" y="323"/>
                      </a:lnTo>
                      <a:lnTo>
                        <a:pt x="26" y="324"/>
                      </a:lnTo>
                      <a:lnTo>
                        <a:pt x="26" y="325"/>
                      </a:lnTo>
                      <a:lnTo>
                        <a:pt x="30" y="325"/>
                      </a:lnTo>
                      <a:lnTo>
                        <a:pt x="31" y="324"/>
                      </a:lnTo>
                      <a:lnTo>
                        <a:pt x="30" y="323"/>
                      </a:lnTo>
                      <a:lnTo>
                        <a:pt x="29" y="321"/>
                      </a:lnTo>
                      <a:lnTo>
                        <a:pt x="30" y="320"/>
                      </a:lnTo>
                      <a:lnTo>
                        <a:pt x="30" y="319"/>
                      </a:lnTo>
                      <a:lnTo>
                        <a:pt x="29" y="316"/>
                      </a:lnTo>
                      <a:lnTo>
                        <a:pt x="29" y="316"/>
                      </a:lnTo>
                      <a:lnTo>
                        <a:pt x="29" y="315"/>
                      </a:lnTo>
                      <a:lnTo>
                        <a:pt x="27" y="315"/>
                      </a:lnTo>
                      <a:lnTo>
                        <a:pt x="27" y="312"/>
                      </a:lnTo>
                      <a:lnTo>
                        <a:pt x="27" y="312"/>
                      </a:lnTo>
                      <a:lnTo>
                        <a:pt x="27" y="312"/>
                      </a:lnTo>
                      <a:lnTo>
                        <a:pt x="26" y="311"/>
                      </a:lnTo>
                      <a:lnTo>
                        <a:pt x="31" y="309"/>
                      </a:lnTo>
                      <a:lnTo>
                        <a:pt x="33" y="315"/>
                      </a:lnTo>
                      <a:lnTo>
                        <a:pt x="34" y="315"/>
                      </a:lnTo>
                      <a:lnTo>
                        <a:pt x="34" y="315"/>
                      </a:lnTo>
                      <a:lnTo>
                        <a:pt x="42" y="315"/>
                      </a:lnTo>
                      <a:lnTo>
                        <a:pt x="43" y="313"/>
                      </a:lnTo>
                      <a:lnTo>
                        <a:pt x="46" y="313"/>
                      </a:lnTo>
                      <a:lnTo>
                        <a:pt x="46" y="312"/>
                      </a:lnTo>
                      <a:lnTo>
                        <a:pt x="46" y="312"/>
                      </a:lnTo>
                      <a:lnTo>
                        <a:pt x="46" y="311"/>
                      </a:lnTo>
                      <a:lnTo>
                        <a:pt x="46" y="311"/>
                      </a:lnTo>
                      <a:lnTo>
                        <a:pt x="46" y="309"/>
                      </a:lnTo>
                      <a:lnTo>
                        <a:pt x="47" y="308"/>
                      </a:lnTo>
                      <a:lnTo>
                        <a:pt x="50" y="307"/>
                      </a:lnTo>
                      <a:lnTo>
                        <a:pt x="51" y="307"/>
                      </a:lnTo>
                      <a:lnTo>
                        <a:pt x="54" y="305"/>
                      </a:lnTo>
                      <a:lnTo>
                        <a:pt x="56" y="305"/>
                      </a:lnTo>
                      <a:lnTo>
                        <a:pt x="56" y="305"/>
                      </a:lnTo>
                      <a:lnTo>
                        <a:pt x="56" y="304"/>
                      </a:lnTo>
                      <a:lnTo>
                        <a:pt x="56" y="304"/>
                      </a:lnTo>
                      <a:lnTo>
                        <a:pt x="56" y="303"/>
                      </a:lnTo>
                      <a:lnTo>
                        <a:pt x="56" y="302"/>
                      </a:lnTo>
                      <a:lnTo>
                        <a:pt x="56" y="302"/>
                      </a:lnTo>
                      <a:lnTo>
                        <a:pt x="56" y="295"/>
                      </a:lnTo>
                      <a:lnTo>
                        <a:pt x="58" y="294"/>
                      </a:lnTo>
                      <a:lnTo>
                        <a:pt x="58" y="294"/>
                      </a:lnTo>
                      <a:lnTo>
                        <a:pt x="63" y="292"/>
                      </a:lnTo>
                      <a:lnTo>
                        <a:pt x="64" y="291"/>
                      </a:lnTo>
                      <a:lnTo>
                        <a:pt x="67" y="291"/>
                      </a:lnTo>
                      <a:lnTo>
                        <a:pt x="67" y="291"/>
                      </a:lnTo>
                      <a:lnTo>
                        <a:pt x="69" y="291"/>
                      </a:lnTo>
                      <a:lnTo>
                        <a:pt x="69" y="290"/>
                      </a:lnTo>
                      <a:lnTo>
                        <a:pt x="73" y="290"/>
                      </a:lnTo>
                      <a:lnTo>
                        <a:pt x="73" y="288"/>
                      </a:lnTo>
                      <a:lnTo>
                        <a:pt x="75" y="288"/>
                      </a:lnTo>
                      <a:lnTo>
                        <a:pt x="76" y="288"/>
                      </a:lnTo>
                      <a:lnTo>
                        <a:pt x="76" y="290"/>
                      </a:lnTo>
                      <a:lnTo>
                        <a:pt x="77" y="290"/>
                      </a:lnTo>
                      <a:lnTo>
                        <a:pt x="77" y="290"/>
                      </a:lnTo>
                      <a:lnTo>
                        <a:pt x="77" y="290"/>
                      </a:lnTo>
                      <a:lnTo>
                        <a:pt x="79" y="290"/>
                      </a:lnTo>
                      <a:lnTo>
                        <a:pt x="79" y="290"/>
                      </a:lnTo>
                      <a:lnTo>
                        <a:pt x="80" y="290"/>
                      </a:lnTo>
                      <a:lnTo>
                        <a:pt x="81" y="290"/>
                      </a:lnTo>
                      <a:lnTo>
                        <a:pt x="81" y="290"/>
                      </a:lnTo>
                      <a:lnTo>
                        <a:pt x="82" y="288"/>
                      </a:lnTo>
                      <a:lnTo>
                        <a:pt x="82" y="287"/>
                      </a:lnTo>
                      <a:lnTo>
                        <a:pt x="82" y="287"/>
                      </a:lnTo>
                      <a:lnTo>
                        <a:pt x="82" y="286"/>
                      </a:lnTo>
                      <a:lnTo>
                        <a:pt x="82" y="286"/>
                      </a:lnTo>
                      <a:lnTo>
                        <a:pt x="82" y="286"/>
                      </a:lnTo>
                      <a:lnTo>
                        <a:pt x="84" y="285"/>
                      </a:lnTo>
                      <a:lnTo>
                        <a:pt x="84" y="283"/>
                      </a:lnTo>
                      <a:lnTo>
                        <a:pt x="85" y="283"/>
                      </a:lnTo>
                      <a:lnTo>
                        <a:pt x="84" y="282"/>
                      </a:lnTo>
                      <a:lnTo>
                        <a:pt x="84" y="282"/>
                      </a:lnTo>
                      <a:lnTo>
                        <a:pt x="84" y="281"/>
                      </a:lnTo>
                      <a:lnTo>
                        <a:pt x="85" y="279"/>
                      </a:lnTo>
                      <a:lnTo>
                        <a:pt x="85" y="278"/>
                      </a:lnTo>
                      <a:lnTo>
                        <a:pt x="86" y="275"/>
                      </a:lnTo>
                      <a:lnTo>
                        <a:pt x="86" y="275"/>
                      </a:lnTo>
                      <a:lnTo>
                        <a:pt x="86" y="274"/>
                      </a:lnTo>
                      <a:lnTo>
                        <a:pt x="88" y="274"/>
                      </a:lnTo>
                      <a:lnTo>
                        <a:pt x="89" y="271"/>
                      </a:lnTo>
                      <a:lnTo>
                        <a:pt x="92" y="271"/>
                      </a:lnTo>
                      <a:lnTo>
                        <a:pt x="93" y="270"/>
                      </a:lnTo>
                      <a:lnTo>
                        <a:pt x="94" y="269"/>
                      </a:lnTo>
                      <a:lnTo>
                        <a:pt x="96" y="269"/>
                      </a:lnTo>
                      <a:lnTo>
                        <a:pt x="96" y="268"/>
                      </a:lnTo>
                      <a:lnTo>
                        <a:pt x="97" y="268"/>
                      </a:lnTo>
                      <a:lnTo>
                        <a:pt x="99" y="266"/>
                      </a:lnTo>
                      <a:lnTo>
                        <a:pt x="101" y="266"/>
                      </a:lnTo>
                      <a:lnTo>
                        <a:pt x="101" y="268"/>
                      </a:lnTo>
                      <a:lnTo>
                        <a:pt x="102" y="268"/>
                      </a:lnTo>
                      <a:lnTo>
                        <a:pt x="102" y="268"/>
                      </a:lnTo>
                      <a:lnTo>
                        <a:pt x="103" y="268"/>
                      </a:lnTo>
                      <a:lnTo>
                        <a:pt x="103" y="268"/>
                      </a:lnTo>
                      <a:lnTo>
                        <a:pt x="105" y="268"/>
                      </a:lnTo>
                      <a:lnTo>
                        <a:pt x="106" y="268"/>
                      </a:lnTo>
                      <a:lnTo>
                        <a:pt x="107" y="268"/>
                      </a:lnTo>
                      <a:lnTo>
                        <a:pt x="110" y="268"/>
                      </a:lnTo>
                      <a:lnTo>
                        <a:pt x="110" y="270"/>
                      </a:lnTo>
                      <a:lnTo>
                        <a:pt x="113" y="273"/>
                      </a:lnTo>
                      <a:lnTo>
                        <a:pt x="113" y="271"/>
                      </a:lnTo>
                      <a:lnTo>
                        <a:pt x="111" y="270"/>
                      </a:lnTo>
                      <a:lnTo>
                        <a:pt x="111" y="269"/>
                      </a:lnTo>
                      <a:lnTo>
                        <a:pt x="110" y="268"/>
                      </a:lnTo>
                      <a:lnTo>
                        <a:pt x="113" y="266"/>
                      </a:lnTo>
                      <a:lnTo>
                        <a:pt x="115" y="265"/>
                      </a:lnTo>
                      <a:lnTo>
                        <a:pt x="118" y="264"/>
                      </a:lnTo>
                      <a:lnTo>
                        <a:pt x="119" y="265"/>
                      </a:lnTo>
                      <a:lnTo>
                        <a:pt x="119" y="265"/>
                      </a:lnTo>
                      <a:lnTo>
                        <a:pt x="119" y="268"/>
                      </a:lnTo>
                      <a:lnTo>
                        <a:pt x="120" y="268"/>
                      </a:lnTo>
                      <a:lnTo>
                        <a:pt x="120" y="266"/>
                      </a:lnTo>
                      <a:lnTo>
                        <a:pt x="120" y="266"/>
                      </a:lnTo>
                      <a:lnTo>
                        <a:pt x="122" y="265"/>
                      </a:lnTo>
                      <a:lnTo>
                        <a:pt x="122" y="261"/>
                      </a:lnTo>
                      <a:lnTo>
                        <a:pt x="126" y="261"/>
                      </a:lnTo>
                      <a:lnTo>
                        <a:pt x="126" y="261"/>
                      </a:lnTo>
                      <a:lnTo>
                        <a:pt x="126" y="260"/>
                      </a:lnTo>
                      <a:lnTo>
                        <a:pt x="124" y="258"/>
                      </a:lnTo>
                      <a:lnTo>
                        <a:pt x="123" y="257"/>
                      </a:lnTo>
                      <a:lnTo>
                        <a:pt x="123" y="254"/>
                      </a:lnTo>
                      <a:lnTo>
                        <a:pt x="124" y="254"/>
                      </a:lnTo>
                      <a:lnTo>
                        <a:pt x="124" y="251"/>
                      </a:lnTo>
                      <a:lnTo>
                        <a:pt x="123" y="251"/>
                      </a:lnTo>
                      <a:lnTo>
                        <a:pt x="123" y="247"/>
                      </a:lnTo>
                      <a:lnTo>
                        <a:pt x="122" y="247"/>
                      </a:lnTo>
                      <a:lnTo>
                        <a:pt x="122" y="245"/>
                      </a:lnTo>
                      <a:lnTo>
                        <a:pt x="122" y="244"/>
                      </a:lnTo>
                      <a:lnTo>
                        <a:pt x="123" y="244"/>
                      </a:lnTo>
                      <a:lnTo>
                        <a:pt x="123" y="243"/>
                      </a:lnTo>
                      <a:lnTo>
                        <a:pt x="123" y="241"/>
                      </a:lnTo>
                      <a:lnTo>
                        <a:pt x="122" y="240"/>
                      </a:lnTo>
                      <a:lnTo>
                        <a:pt x="120" y="240"/>
                      </a:lnTo>
                      <a:lnTo>
                        <a:pt x="119" y="239"/>
                      </a:lnTo>
                      <a:lnTo>
                        <a:pt x="118" y="237"/>
                      </a:lnTo>
                      <a:lnTo>
                        <a:pt x="118" y="236"/>
                      </a:lnTo>
                      <a:lnTo>
                        <a:pt x="118" y="233"/>
                      </a:lnTo>
                      <a:lnTo>
                        <a:pt x="119" y="232"/>
                      </a:lnTo>
                      <a:lnTo>
                        <a:pt x="119" y="232"/>
                      </a:lnTo>
                      <a:lnTo>
                        <a:pt x="120" y="231"/>
                      </a:lnTo>
                      <a:lnTo>
                        <a:pt x="119" y="231"/>
                      </a:lnTo>
                      <a:lnTo>
                        <a:pt x="119" y="230"/>
                      </a:lnTo>
                      <a:lnTo>
                        <a:pt x="117" y="230"/>
                      </a:lnTo>
                      <a:lnTo>
                        <a:pt x="117" y="226"/>
                      </a:lnTo>
                      <a:lnTo>
                        <a:pt x="117" y="223"/>
                      </a:lnTo>
                      <a:lnTo>
                        <a:pt x="118" y="222"/>
                      </a:lnTo>
                      <a:lnTo>
                        <a:pt x="123" y="223"/>
                      </a:lnTo>
                      <a:lnTo>
                        <a:pt x="124" y="220"/>
                      </a:lnTo>
                      <a:lnTo>
                        <a:pt x="126" y="219"/>
                      </a:lnTo>
                      <a:lnTo>
                        <a:pt x="126" y="218"/>
                      </a:lnTo>
                      <a:lnTo>
                        <a:pt x="128" y="218"/>
                      </a:lnTo>
                      <a:lnTo>
                        <a:pt x="128" y="219"/>
                      </a:lnTo>
                      <a:lnTo>
                        <a:pt x="128" y="219"/>
                      </a:lnTo>
                      <a:lnTo>
                        <a:pt x="130" y="220"/>
                      </a:lnTo>
                      <a:lnTo>
                        <a:pt x="130" y="220"/>
                      </a:lnTo>
                      <a:lnTo>
                        <a:pt x="131" y="220"/>
                      </a:lnTo>
                      <a:lnTo>
                        <a:pt x="131" y="219"/>
                      </a:lnTo>
                      <a:lnTo>
                        <a:pt x="130" y="216"/>
                      </a:lnTo>
                      <a:lnTo>
                        <a:pt x="130" y="215"/>
                      </a:lnTo>
                      <a:lnTo>
                        <a:pt x="130" y="214"/>
                      </a:lnTo>
                      <a:lnTo>
                        <a:pt x="127" y="214"/>
                      </a:lnTo>
                      <a:lnTo>
                        <a:pt x="124" y="214"/>
                      </a:lnTo>
                      <a:lnTo>
                        <a:pt x="124" y="214"/>
                      </a:lnTo>
                      <a:lnTo>
                        <a:pt x="123" y="215"/>
                      </a:lnTo>
                      <a:lnTo>
                        <a:pt x="120" y="216"/>
                      </a:lnTo>
                      <a:lnTo>
                        <a:pt x="120" y="219"/>
                      </a:lnTo>
                      <a:lnTo>
                        <a:pt x="118" y="218"/>
                      </a:lnTo>
                      <a:lnTo>
                        <a:pt x="118" y="218"/>
                      </a:lnTo>
                      <a:lnTo>
                        <a:pt x="118" y="216"/>
                      </a:lnTo>
                      <a:lnTo>
                        <a:pt x="118" y="215"/>
                      </a:lnTo>
                      <a:lnTo>
                        <a:pt x="119" y="214"/>
                      </a:lnTo>
                      <a:lnTo>
                        <a:pt x="122" y="213"/>
                      </a:lnTo>
                      <a:lnTo>
                        <a:pt x="123" y="211"/>
                      </a:lnTo>
                      <a:lnTo>
                        <a:pt x="123" y="211"/>
                      </a:lnTo>
                      <a:lnTo>
                        <a:pt x="124" y="211"/>
                      </a:lnTo>
                      <a:lnTo>
                        <a:pt x="124" y="211"/>
                      </a:lnTo>
                      <a:lnTo>
                        <a:pt x="131" y="211"/>
                      </a:lnTo>
                      <a:lnTo>
                        <a:pt x="134" y="207"/>
                      </a:lnTo>
                      <a:lnTo>
                        <a:pt x="134" y="206"/>
                      </a:lnTo>
                      <a:lnTo>
                        <a:pt x="135" y="205"/>
                      </a:lnTo>
                      <a:lnTo>
                        <a:pt x="136" y="205"/>
                      </a:lnTo>
                      <a:lnTo>
                        <a:pt x="137" y="205"/>
                      </a:lnTo>
                      <a:lnTo>
                        <a:pt x="137" y="203"/>
                      </a:lnTo>
                      <a:lnTo>
                        <a:pt x="139" y="203"/>
                      </a:lnTo>
                      <a:lnTo>
                        <a:pt x="139" y="203"/>
                      </a:lnTo>
                      <a:lnTo>
                        <a:pt x="140" y="202"/>
                      </a:lnTo>
                      <a:lnTo>
                        <a:pt x="140" y="205"/>
                      </a:lnTo>
                      <a:lnTo>
                        <a:pt x="140" y="206"/>
                      </a:lnTo>
                      <a:lnTo>
                        <a:pt x="140" y="207"/>
                      </a:lnTo>
                      <a:lnTo>
                        <a:pt x="140" y="210"/>
                      </a:lnTo>
                      <a:lnTo>
                        <a:pt x="137" y="213"/>
                      </a:lnTo>
                      <a:lnTo>
                        <a:pt x="137" y="213"/>
                      </a:lnTo>
                      <a:lnTo>
                        <a:pt x="134" y="213"/>
                      </a:lnTo>
                      <a:lnTo>
                        <a:pt x="134" y="214"/>
                      </a:lnTo>
                      <a:lnTo>
                        <a:pt x="134" y="214"/>
                      </a:lnTo>
                      <a:lnTo>
                        <a:pt x="135" y="214"/>
                      </a:lnTo>
                      <a:lnTo>
                        <a:pt x="135" y="214"/>
                      </a:lnTo>
                      <a:lnTo>
                        <a:pt x="135" y="214"/>
                      </a:lnTo>
                      <a:lnTo>
                        <a:pt x="135" y="214"/>
                      </a:lnTo>
                      <a:lnTo>
                        <a:pt x="137" y="214"/>
                      </a:lnTo>
                      <a:lnTo>
                        <a:pt x="137" y="219"/>
                      </a:lnTo>
                      <a:lnTo>
                        <a:pt x="137" y="223"/>
                      </a:lnTo>
                      <a:lnTo>
                        <a:pt x="143" y="224"/>
                      </a:lnTo>
                      <a:lnTo>
                        <a:pt x="143" y="224"/>
                      </a:lnTo>
                      <a:lnTo>
                        <a:pt x="141" y="226"/>
                      </a:lnTo>
                      <a:lnTo>
                        <a:pt x="141" y="228"/>
                      </a:lnTo>
                      <a:lnTo>
                        <a:pt x="139" y="228"/>
                      </a:lnTo>
                      <a:lnTo>
                        <a:pt x="139" y="227"/>
                      </a:lnTo>
                      <a:lnTo>
                        <a:pt x="139" y="226"/>
                      </a:lnTo>
                      <a:lnTo>
                        <a:pt x="137" y="226"/>
                      </a:lnTo>
                      <a:lnTo>
                        <a:pt x="137" y="228"/>
                      </a:lnTo>
                      <a:lnTo>
                        <a:pt x="136" y="231"/>
                      </a:lnTo>
                      <a:lnTo>
                        <a:pt x="136" y="233"/>
                      </a:lnTo>
                      <a:lnTo>
                        <a:pt x="135" y="233"/>
                      </a:lnTo>
                      <a:lnTo>
                        <a:pt x="135" y="235"/>
                      </a:lnTo>
                      <a:lnTo>
                        <a:pt x="134" y="236"/>
                      </a:lnTo>
                      <a:lnTo>
                        <a:pt x="134" y="236"/>
                      </a:lnTo>
                      <a:lnTo>
                        <a:pt x="134" y="237"/>
                      </a:lnTo>
                      <a:lnTo>
                        <a:pt x="132" y="237"/>
                      </a:lnTo>
                      <a:lnTo>
                        <a:pt x="132" y="241"/>
                      </a:lnTo>
                      <a:lnTo>
                        <a:pt x="132" y="241"/>
                      </a:lnTo>
                      <a:lnTo>
                        <a:pt x="131" y="243"/>
                      </a:lnTo>
                      <a:lnTo>
                        <a:pt x="131" y="244"/>
                      </a:lnTo>
                      <a:lnTo>
                        <a:pt x="134" y="244"/>
                      </a:lnTo>
                      <a:lnTo>
                        <a:pt x="135" y="244"/>
                      </a:lnTo>
                      <a:lnTo>
                        <a:pt x="135" y="243"/>
                      </a:lnTo>
                      <a:lnTo>
                        <a:pt x="135" y="243"/>
                      </a:lnTo>
                      <a:lnTo>
                        <a:pt x="136" y="243"/>
                      </a:lnTo>
                      <a:lnTo>
                        <a:pt x="134" y="247"/>
                      </a:lnTo>
                      <a:lnTo>
                        <a:pt x="132" y="247"/>
                      </a:lnTo>
                      <a:lnTo>
                        <a:pt x="132" y="247"/>
                      </a:lnTo>
                      <a:lnTo>
                        <a:pt x="134" y="247"/>
                      </a:lnTo>
                      <a:lnTo>
                        <a:pt x="134" y="248"/>
                      </a:lnTo>
                      <a:lnTo>
                        <a:pt x="134" y="249"/>
                      </a:lnTo>
                      <a:lnTo>
                        <a:pt x="135" y="249"/>
                      </a:lnTo>
                      <a:lnTo>
                        <a:pt x="134" y="249"/>
                      </a:lnTo>
                      <a:lnTo>
                        <a:pt x="135" y="251"/>
                      </a:lnTo>
                      <a:lnTo>
                        <a:pt x="135" y="251"/>
                      </a:lnTo>
                      <a:lnTo>
                        <a:pt x="135" y="252"/>
                      </a:lnTo>
                      <a:lnTo>
                        <a:pt x="136" y="252"/>
                      </a:lnTo>
                      <a:lnTo>
                        <a:pt x="136" y="254"/>
                      </a:lnTo>
                      <a:lnTo>
                        <a:pt x="137" y="256"/>
                      </a:lnTo>
                      <a:lnTo>
                        <a:pt x="137" y="256"/>
                      </a:lnTo>
                      <a:lnTo>
                        <a:pt x="143" y="254"/>
                      </a:lnTo>
                      <a:lnTo>
                        <a:pt x="143" y="256"/>
                      </a:lnTo>
                      <a:lnTo>
                        <a:pt x="143" y="256"/>
                      </a:lnTo>
                      <a:lnTo>
                        <a:pt x="143" y="258"/>
                      </a:lnTo>
                      <a:lnTo>
                        <a:pt x="144" y="258"/>
                      </a:lnTo>
                      <a:lnTo>
                        <a:pt x="145" y="260"/>
                      </a:lnTo>
                      <a:lnTo>
                        <a:pt x="147" y="260"/>
                      </a:lnTo>
                      <a:lnTo>
                        <a:pt x="148" y="260"/>
                      </a:lnTo>
                      <a:lnTo>
                        <a:pt x="148" y="257"/>
                      </a:lnTo>
                      <a:lnTo>
                        <a:pt x="148" y="257"/>
                      </a:lnTo>
                      <a:lnTo>
                        <a:pt x="148" y="257"/>
                      </a:lnTo>
                      <a:lnTo>
                        <a:pt x="151" y="257"/>
                      </a:lnTo>
                      <a:lnTo>
                        <a:pt x="151" y="256"/>
                      </a:lnTo>
                      <a:lnTo>
                        <a:pt x="152" y="257"/>
                      </a:lnTo>
                      <a:lnTo>
                        <a:pt x="152" y="256"/>
                      </a:lnTo>
                      <a:lnTo>
                        <a:pt x="153" y="254"/>
                      </a:lnTo>
                      <a:lnTo>
                        <a:pt x="153" y="254"/>
                      </a:lnTo>
                      <a:lnTo>
                        <a:pt x="154" y="253"/>
                      </a:lnTo>
                      <a:lnTo>
                        <a:pt x="156" y="253"/>
                      </a:lnTo>
                      <a:lnTo>
                        <a:pt x="158" y="252"/>
                      </a:lnTo>
                      <a:lnTo>
                        <a:pt x="158" y="253"/>
                      </a:lnTo>
                      <a:lnTo>
                        <a:pt x="164" y="254"/>
                      </a:lnTo>
                      <a:lnTo>
                        <a:pt x="164" y="254"/>
                      </a:lnTo>
                      <a:lnTo>
                        <a:pt x="165" y="254"/>
                      </a:lnTo>
                      <a:lnTo>
                        <a:pt x="165" y="254"/>
                      </a:lnTo>
                      <a:lnTo>
                        <a:pt x="168" y="254"/>
                      </a:lnTo>
                      <a:lnTo>
                        <a:pt x="168" y="256"/>
                      </a:lnTo>
                      <a:lnTo>
                        <a:pt x="170" y="256"/>
                      </a:lnTo>
                      <a:lnTo>
                        <a:pt x="170" y="257"/>
                      </a:lnTo>
                      <a:lnTo>
                        <a:pt x="171" y="257"/>
                      </a:lnTo>
                      <a:lnTo>
                        <a:pt x="171" y="257"/>
                      </a:lnTo>
                      <a:lnTo>
                        <a:pt x="185" y="256"/>
                      </a:lnTo>
                      <a:lnTo>
                        <a:pt x="185" y="254"/>
                      </a:lnTo>
                      <a:lnTo>
                        <a:pt x="186" y="254"/>
                      </a:lnTo>
                      <a:lnTo>
                        <a:pt x="186" y="254"/>
                      </a:lnTo>
                      <a:lnTo>
                        <a:pt x="189" y="254"/>
                      </a:lnTo>
                      <a:lnTo>
                        <a:pt x="189" y="254"/>
                      </a:lnTo>
                      <a:lnTo>
                        <a:pt x="190" y="254"/>
                      </a:lnTo>
                      <a:lnTo>
                        <a:pt x="192" y="252"/>
                      </a:lnTo>
                      <a:lnTo>
                        <a:pt x="195" y="252"/>
                      </a:lnTo>
                      <a:lnTo>
                        <a:pt x="195" y="251"/>
                      </a:lnTo>
                      <a:lnTo>
                        <a:pt x="198" y="251"/>
                      </a:lnTo>
                      <a:lnTo>
                        <a:pt x="198" y="251"/>
                      </a:lnTo>
                      <a:lnTo>
                        <a:pt x="199" y="251"/>
                      </a:lnTo>
                      <a:lnTo>
                        <a:pt x="199" y="249"/>
                      </a:lnTo>
                      <a:lnTo>
                        <a:pt x="202" y="249"/>
                      </a:lnTo>
                      <a:lnTo>
                        <a:pt x="202" y="248"/>
                      </a:lnTo>
                      <a:lnTo>
                        <a:pt x="207" y="248"/>
                      </a:lnTo>
                      <a:lnTo>
                        <a:pt x="207" y="247"/>
                      </a:lnTo>
                      <a:lnTo>
                        <a:pt x="207" y="247"/>
                      </a:lnTo>
                      <a:lnTo>
                        <a:pt x="208" y="248"/>
                      </a:lnTo>
                      <a:lnTo>
                        <a:pt x="208" y="248"/>
                      </a:lnTo>
                      <a:lnTo>
                        <a:pt x="209" y="248"/>
                      </a:lnTo>
                      <a:lnTo>
                        <a:pt x="212" y="249"/>
                      </a:lnTo>
                      <a:lnTo>
                        <a:pt x="212" y="249"/>
                      </a:lnTo>
                      <a:lnTo>
                        <a:pt x="211" y="249"/>
                      </a:lnTo>
                      <a:lnTo>
                        <a:pt x="211" y="251"/>
                      </a:lnTo>
                      <a:lnTo>
                        <a:pt x="209" y="251"/>
                      </a:lnTo>
                      <a:lnTo>
                        <a:pt x="209" y="251"/>
                      </a:lnTo>
                      <a:lnTo>
                        <a:pt x="209" y="249"/>
                      </a:lnTo>
                      <a:lnTo>
                        <a:pt x="208" y="249"/>
                      </a:lnTo>
                      <a:lnTo>
                        <a:pt x="208" y="253"/>
                      </a:lnTo>
                      <a:lnTo>
                        <a:pt x="211" y="253"/>
                      </a:lnTo>
                      <a:lnTo>
                        <a:pt x="213" y="252"/>
                      </a:lnTo>
                      <a:lnTo>
                        <a:pt x="215" y="251"/>
                      </a:lnTo>
                      <a:lnTo>
                        <a:pt x="217" y="251"/>
                      </a:lnTo>
                      <a:lnTo>
                        <a:pt x="217" y="251"/>
                      </a:lnTo>
                      <a:lnTo>
                        <a:pt x="217" y="252"/>
                      </a:lnTo>
                      <a:lnTo>
                        <a:pt x="216" y="252"/>
                      </a:lnTo>
                      <a:lnTo>
                        <a:pt x="217" y="252"/>
                      </a:lnTo>
                      <a:lnTo>
                        <a:pt x="217" y="253"/>
                      </a:lnTo>
                      <a:lnTo>
                        <a:pt x="217" y="253"/>
                      </a:lnTo>
                      <a:lnTo>
                        <a:pt x="219" y="253"/>
                      </a:lnTo>
                      <a:lnTo>
                        <a:pt x="219" y="252"/>
                      </a:lnTo>
                      <a:lnTo>
                        <a:pt x="220" y="251"/>
                      </a:lnTo>
                      <a:lnTo>
                        <a:pt x="221" y="249"/>
                      </a:lnTo>
                      <a:lnTo>
                        <a:pt x="221" y="247"/>
                      </a:lnTo>
                      <a:lnTo>
                        <a:pt x="223" y="245"/>
                      </a:lnTo>
                      <a:lnTo>
                        <a:pt x="223" y="245"/>
                      </a:lnTo>
                      <a:lnTo>
                        <a:pt x="221" y="245"/>
                      </a:lnTo>
                      <a:lnTo>
                        <a:pt x="221" y="241"/>
                      </a:lnTo>
                      <a:lnTo>
                        <a:pt x="224" y="240"/>
                      </a:lnTo>
                      <a:lnTo>
                        <a:pt x="226" y="239"/>
                      </a:lnTo>
                      <a:lnTo>
                        <a:pt x="228" y="237"/>
                      </a:lnTo>
                      <a:lnTo>
                        <a:pt x="228" y="240"/>
                      </a:lnTo>
                      <a:lnTo>
                        <a:pt x="228" y="241"/>
                      </a:lnTo>
                      <a:lnTo>
                        <a:pt x="226" y="241"/>
                      </a:lnTo>
                      <a:lnTo>
                        <a:pt x="228" y="241"/>
                      </a:lnTo>
                      <a:lnTo>
                        <a:pt x="229" y="241"/>
                      </a:lnTo>
                      <a:lnTo>
                        <a:pt x="230" y="240"/>
                      </a:lnTo>
                      <a:lnTo>
                        <a:pt x="232" y="240"/>
                      </a:lnTo>
                      <a:lnTo>
                        <a:pt x="230" y="239"/>
                      </a:lnTo>
                      <a:lnTo>
                        <a:pt x="232" y="239"/>
                      </a:lnTo>
                      <a:lnTo>
                        <a:pt x="232" y="235"/>
                      </a:lnTo>
                      <a:lnTo>
                        <a:pt x="232" y="235"/>
                      </a:lnTo>
                      <a:lnTo>
                        <a:pt x="232" y="235"/>
                      </a:lnTo>
                      <a:lnTo>
                        <a:pt x="232" y="235"/>
                      </a:lnTo>
                      <a:lnTo>
                        <a:pt x="232" y="235"/>
                      </a:lnTo>
                      <a:lnTo>
                        <a:pt x="232" y="235"/>
                      </a:lnTo>
                      <a:lnTo>
                        <a:pt x="232" y="235"/>
                      </a:lnTo>
                      <a:lnTo>
                        <a:pt x="232" y="235"/>
                      </a:lnTo>
                      <a:lnTo>
                        <a:pt x="232" y="235"/>
                      </a:lnTo>
                      <a:lnTo>
                        <a:pt x="232" y="233"/>
                      </a:lnTo>
                      <a:lnTo>
                        <a:pt x="230" y="233"/>
                      </a:lnTo>
                      <a:lnTo>
                        <a:pt x="230" y="231"/>
                      </a:lnTo>
                      <a:lnTo>
                        <a:pt x="230" y="228"/>
                      </a:lnTo>
                      <a:lnTo>
                        <a:pt x="230" y="227"/>
                      </a:lnTo>
                      <a:lnTo>
                        <a:pt x="232" y="226"/>
                      </a:lnTo>
                      <a:lnTo>
                        <a:pt x="232" y="222"/>
                      </a:lnTo>
                      <a:lnTo>
                        <a:pt x="232" y="222"/>
                      </a:lnTo>
                      <a:lnTo>
                        <a:pt x="233" y="218"/>
                      </a:lnTo>
                      <a:lnTo>
                        <a:pt x="233" y="218"/>
                      </a:lnTo>
                      <a:lnTo>
                        <a:pt x="234" y="214"/>
                      </a:lnTo>
                      <a:lnTo>
                        <a:pt x="236" y="214"/>
                      </a:lnTo>
                      <a:lnTo>
                        <a:pt x="236" y="213"/>
                      </a:lnTo>
                      <a:lnTo>
                        <a:pt x="237" y="211"/>
                      </a:lnTo>
                      <a:lnTo>
                        <a:pt x="237" y="210"/>
                      </a:lnTo>
                      <a:lnTo>
                        <a:pt x="238" y="210"/>
                      </a:lnTo>
                      <a:lnTo>
                        <a:pt x="238" y="209"/>
                      </a:lnTo>
                      <a:lnTo>
                        <a:pt x="238" y="209"/>
                      </a:lnTo>
                      <a:lnTo>
                        <a:pt x="240" y="207"/>
                      </a:lnTo>
                      <a:lnTo>
                        <a:pt x="245" y="205"/>
                      </a:lnTo>
                      <a:lnTo>
                        <a:pt x="245" y="209"/>
                      </a:lnTo>
                      <a:lnTo>
                        <a:pt x="245" y="209"/>
                      </a:lnTo>
                      <a:lnTo>
                        <a:pt x="247" y="211"/>
                      </a:lnTo>
                      <a:lnTo>
                        <a:pt x="247" y="211"/>
                      </a:lnTo>
                      <a:lnTo>
                        <a:pt x="249" y="213"/>
                      </a:lnTo>
                      <a:lnTo>
                        <a:pt x="249" y="214"/>
                      </a:lnTo>
                      <a:lnTo>
                        <a:pt x="249" y="214"/>
                      </a:lnTo>
                      <a:lnTo>
                        <a:pt x="250" y="215"/>
                      </a:lnTo>
                      <a:lnTo>
                        <a:pt x="253" y="215"/>
                      </a:lnTo>
                      <a:lnTo>
                        <a:pt x="254" y="215"/>
                      </a:lnTo>
                      <a:lnTo>
                        <a:pt x="254" y="215"/>
                      </a:lnTo>
                      <a:lnTo>
                        <a:pt x="257" y="215"/>
                      </a:lnTo>
                      <a:lnTo>
                        <a:pt x="259" y="214"/>
                      </a:lnTo>
                      <a:lnTo>
                        <a:pt x="259" y="213"/>
                      </a:lnTo>
                      <a:lnTo>
                        <a:pt x="259" y="210"/>
                      </a:lnTo>
                      <a:lnTo>
                        <a:pt x="259" y="207"/>
                      </a:lnTo>
                      <a:lnTo>
                        <a:pt x="258" y="205"/>
                      </a:lnTo>
                      <a:lnTo>
                        <a:pt x="259" y="202"/>
                      </a:lnTo>
                      <a:lnTo>
                        <a:pt x="259" y="202"/>
                      </a:lnTo>
                      <a:lnTo>
                        <a:pt x="261" y="196"/>
                      </a:lnTo>
                      <a:lnTo>
                        <a:pt x="259" y="196"/>
                      </a:lnTo>
                      <a:lnTo>
                        <a:pt x="259" y="197"/>
                      </a:lnTo>
                      <a:lnTo>
                        <a:pt x="257" y="196"/>
                      </a:lnTo>
                      <a:lnTo>
                        <a:pt x="257" y="190"/>
                      </a:lnTo>
                      <a:lnTo>
                        <a:pt x="257" y="190"/>
                      </a:lnTo>
                      <a:lnTo>
                        <a:pt x="257" y="189"/>
                      </a:lnTo>
                      <a:lnTo>
                        <a:pt x="258" y="189"/>
                      </a:lnTo>
                      <a:lnTo>
                        <a:pt x="257" y="184"/>
                      </a:lnTo>
                      <a:lnTo>
                        <a:pt x="259" y="184"/>
                      </a:lnTo>
                      <a:lnTo>
                        <a:pt x="259" y="182"/>
                      </a:lnTo>
                      <a:lnTo>
                        <a:pt x="261" y="184"/>
                      </a:lnTo>
                      <a:lnTo>
                        <a:pt x="262" y="182"/>
                      </a:lnTo>
                      <a:lnTo>
                        <a:pt x="266" y="182"/>
                      </a:lnTo>
                      <a:lnTo>
                        <a:pt x="266" y="181"/>
                      </a:lnTo>
                      <a:lnTo>
                        <a:pt x="267" y="181"/>
                      </a:lnTo>
                      <a:lnTo>
                        <a:pt x="267" y="180"/>
                      </a:lnTo>
                      <a:lnTo>
                        <a:pt x="268" y="180"/>
                      </a:lnTo>
                      <a:lnTo>
                        <a:pt x="268" y="181"/>
                      </a:lnTo>
                      <a:lnTo>
                        <a:pt x="272" y="181"/>
                      </a:lnTo>
                      <a:lnTo>
                        <a:pt x="272" y="179"/>
                      </a:lnTo>
                      <a:lnTo>
                        <a:pt x="275" y="179"/>
                      </a:lnTo>
                      <a:lnTo>
                        <a:pt x="275" y="180"/>
                      </a:lnTo>
                      <a:lnTo>
                        <a:pt x="276" y="180"/>
                      </a:lnTo>
                      <a:lnTo>
                        <a:pt x="276" y="180"/>
                      </a:lnTo>
                      <a:lnTo>
                        <a:pt x="278" y="180"/>
                      </a:lnTo>
                      <a:lnTo>
                        <a:pt x="278" y="180"/>
                      </a:lnTo>
                      <a:lnTo>
                        <a:pt x="279" y="180"/>
                      </a:lnTo>
                      <a:lnTo>
                        <a:pt x="285" y="180"/>
                      </a:lnTo>
                      <a:lnTo>
                        <a:pt x="285" y="177"/>
                      </a:lnTo>
                      <a:lnTo>
                        <a:pt x="285" y="177"/>
                      </a:lnTo>
                      <a:lnTo>
                        <a:pt x="285" y="177"/>
                      </a:lnTo>
                      <a:lnTo>
                        <a:pt x="288" y="177"/>
                      </a:lnTo>
                      <a:lnTo>
                        <a:pt x="288" y="177"/>
                      </a:lnTo>
                      <a:lnTo>
                        <a:pt x="288" y="177"/>
                      </a:lnTo>
                      <a:lnTo>
                        <a:pt x="289" y="177"/>
                      </a:lnTo>
                      <a:lnTo>
                        <a:pt x="289" y="179"/>
                      </a:lnTo>
                      <a:lnTo>
                        <a:pt x="292" y="180"/>
                      </a:lnTo>
                      <a:lnTo>
                        <a:pt x="296" y="180"/>
                      </a:lnTo>
                      <a:lnTo>
                        <a:pt x="297" y="173"/>
                      </a:lnTo>
                      <a:lnTo>
                        <a:pt x="298" y="175"/>
                      </a:lnTo>
                      <a:lnTo>
                        <a:pt x="298" y="176"/>
                      </a:lnTo>
                      <a:lnTo>
                        <a:pt x="300" y="175"/>
                      </a:lnTo>
                      <a:lnTo>
                        <a:pt x="305" y="175"/>
                      </a:lnTo>
                      <a:lnTo>
                        <a:pt x="305" y="175"/>
                      </a:lnTo>
                      <a:lnTo>
                        <a:pt x="306" y="175"/>
                      </a:lnTo>
                      <a:lnTo>
                        <a:pt x="308" y="172"/>
                      </a:lnTo>
                      <a:lnTo>
                        <a:pt x="309" y="172"/>
                      </a:lnTo>
                      <a:lnTo>
                        <a:pt x="309" y="172"/>
                      </a:lnTo>
                      <a:lnTo>
                        <a:pt x="317" y="173"/>
                      </a:lnTo>
                      <a:lnTo>
                        <a:pt x="318" y="172"/>
                      </a:lnTo>
                      <a:lnTo>
                        <a:pt x="317" y="172"/>
                      </a:lnTo>
                      <a:lnTo>
                        <a:pt x="317" y="171"/>
                      </a:lnTo>
                      <a:lnTo>
                        <a:pt x="315" y="171"/>
                      </a:lnTo>
                      <a:lnTo>
                        <a:pt x="312" y="167"/>
                      </a:lnTo>
                      <a:lnTo>
                        <a:pt x="310" y="167"/>
                      </a:lnTo>
                      <a:lnTo>
                        <a:pt x="310" y="167"/>
                      </a:lnTo>
                      <a:lnTo>
                        <a:pt x="309" y="167"/>
                      </a:lnTo>
                      <a:lnTo>
                        <a:pt x="308" y="167"/>
                      </a:lnTo>
                      <a:lnTo>
                        <a:pt x="306" y="168"/>
                      </a:lnTo>
                      <a:lnTo>
                        <a:pt x="304" y="168"/>
                      </a:lnTo>
                      <a:lnTo>
                        <a:pt x="302" y="165"/>
                      </a:lnTo>
                      <a:lnTo>
                        <a:pt x="300" y="164"/>
                      </a:lnTo>
                      <a:lnTo>
                        <a:pt x="298" y="163"/>
                      </a:lnTo>
                      <a:lnTo>
                        <a:pt x="296" y="160"/>
                      </a:lnTo>
                      <a:lnTo>
                        <a:pt x="298" y="160"/>
                      </a:lnTo>
                      <a:lnTo>
                        <a:pt x="298" y="158"/>
                      </a:lnTo>
                      <a:lnTo>
                        <a:pt x="296" y="159"/>
                      </a:lnTo>
                      <a:lnTo>
                        <a:pt x="295" y="160"/>
                      </a:lnTo>
                      <a:lnTo>
                        <a:pt x="293" y="160"/>
                      </a:lnTo>
                      <a:lnTo>
                        <a:pt x="291" y="161"/>
                      </a:lnTo>
                      <a:lnTo>
                        <a:pt x="288" y="161"/>
                      </a:lnTo>
                      <a:lnTo>
                        <a:pt x="288" y="160"/>
                      </a:lnTo>
                      <a:lnTo>
                        <a:pt x="285" y="161"/>
                      </a:lnTo>
                      <a:lnTo>
                        <a:pt x="285" y="163"/>
                      </a:lnTo>
                      <a:lnTo>
                        <a:pt x="281" y="163"/>
                      </a:lnTo>
                      <a:lnTo>
                        <a:pt x="281" y="161"/>
                      </a:lnTo>
                      <a:lnTo>
                        <a:pt x="281" y="161"/>
                      </a:lnTo>
                      <a:lnTo>
                        <a:pt x="280" y="161"/>
                      </a:lnTo>
                      <a:lnTo>
                        <a:pt x="280" y="163"/>
                      </a:lnTo>
                      <a:lnTo>
                        <a:pt x="279" y="163"/>
                      </a:lnTo>
                      <a:lnTo>
                        <a:pt x="278" y="163"/>
                      </a:lnTo>
                      <a:lnTo>
                        <a:pt x="276" y="163"/>
                      </a:lnTo>
                      <a:lnTo>
                        <a:pt x="276" y="165"/>
                      </a:lnTo>
                      <a:lnTo>
                        <a:pt x="271" y="165"/>
                      </a:lnTo>
                      <a:lnTo>
                        <a:pt x="268" y="169"/>
                      </a:lnTo>
                      <a:lnTo>
                        <a:pt x="266" y="169"/>
                      </a:lnTo>
                      <a:lnTo>
                        <a:pt x="266" y="172"/>
                      </a:lnTo>
                      <a:lnTo>
                        <a:pt x="262" y="172"/>
                      </a:lnTo>
                      <a:lnTo>
                        <a:pt x="262" y="172"/>
                      </a:lnTo>
                      <a:lnTo>
                        <a:pt x="258" y="173"/>
                      </a:lnTo>
                      <a:lnTo>
                        <a:pt x="258" y="171"/>
                      </a:lnTo>
                      <a:lnTo>
                        <a:pt x="255" y="171"/>
                      </a:lnTo>
                      <a:lnTo>
                        <a:pt x="257" y="168"/>
                      </a:lnTo>
                      <a:lnTo>
                        <a:pt x="254" y="168"/>
                      </a:lnTo>
                      <a:lnTo>
                        <a:pt x="254" y="167"/>
                      </a:lnTo>
                      <a:lnTo>
                        <a:pt x="254" y="167"/>
                      </a:lnTo>
                      <a:lnTo>
                        <a:pt x="254" y="167"/>
                      </a:lnTo>
                      <a:lnTo>
                        <a:pt x="253" y="167"/>
                      </a:lnTo>
                      <a:lnTo>
                        <a:pt x="253" y="169"/>
                      </a:lnTo>
                      <a:lnTo>
                        <a:pt x="253" y="169"/>
                      </a:lnTo>
                      <a:lnTo>
                        <a:pt x="253" y="171"/>
                      </a:lnTo>
                      <a:lnTo>
                        <a:pt x="249" y="171"/>
                      </a:lnTo>
                      <a:lnTo>
                        <a:pt x="249" y="171"/>
                      </a:lnTo>
                      <a:lnTo>
                        <a:pt x="247" y="171"/>
                      </a:lnTo>
                      <a:lnTo>
                        <a:pt x="247" y="168"/>
                      </a:lnTo>
                      <a:lnTo>
                        <a:pt x="249" y="168"/>
                      </a:lnTo>
                      <a:lnTo>
                        <a:pt x="247" y="167"/>
                      </a:lnTo>
                      <a:lnTo>
                        <a:pt x="249" y="167"/>
                      </a:lnTo>
                      <a:lnTo>
                        <a:pt x="249" y="165"/>
                      </a:lnTo>
                      <a:lnTo>
                        <a:pt x="255" y="165"/>
                      </a:lnTo>
                      <a:lnTo>
                        <a:pt x="255" y="163"/>
                      </a:lnTo>
                      <a:lnTo>
                        <a:pt x="251" y="163"/>
                      </a:lnTo>
                      <a:lnTo>
                        <a:pt x="251" y="160"/>
                      </a:lnTo>
                      <a:lnTo>
                        <a:pt x="245" y="158"/>
                      </a:lnTo>
                      <a:lnTo>
                        <a:pt x="245" y="160"/>
                      </a:lnTo>
                      <a:lnTo>
                        <a:pt x="246" y="160"/>
                      </a:lnTo>
                      <a:lnTo>
                        <a:pt x="246" y="161"/>
                      </a:lnTo>
                      <a:lnTo>
                        <a:pt x="246" y="161"/>
                      </a:lnTo>
                      <a:lnTo>
                        <a:pt x="245" y="161"/>
                      </a:lnTo>
                      <a:lnTo>
                        <a:pt x="243" y="159"/>
                      </a:lnTo>
                      <a:lnTo>
                        <a:pt x="243" y="156"/>
                      </a:lnTo>
                      <a:lnTo>
                        <a:pt x="241" y="156"/>
                      </a:lnTo>
                      <a:lnTo>
                        <a:pt x="241" y="154"/>
                      </a:lnTo>
                      <a:lnTo>
                        <a:pt x="240" y="154"/>
                      </a:lnTo>
                      <a:lnTo>
                        <a:pt x="240" y="154"/>
                      </a:lnTo>
                      <a:lnTo>
                        <a:pt x="241" y="154"/>
                      </a:lnTo>
                      <a:lnTo>
                        <a:pt x="241" y="150"/>
                      </a:lnTo>
                      <a:lnTo>
                        <a:pt x="241" y="150"/>
                      </a:lnTo>
                      <a:lnTo>
                        <a:pt x="241" y="147"/>
                      </a:lnTo>
                      <a:lnTo>
                        <a:pt x="241" y="147"/>
                      </a:lnTo>
                      <a:lnTo>
                        <a:pt x="242" y="146"/>
                      </a:lnTo>
                      <a:lnTo>
                        <a:pt x="242" y="144"/>
                      </a:lnTo>
                      <a:lnTo>
                        <a:pt x="242" y="143"/>
                      </a:lnTo>
                      <a:lnTo>
                        <a:pt x="242" y="143"/>
                      </a:lnTo>
                      <a:lnTo>
                        <a:pt x="241" y="139"/>
                      </a:lnTo>
                      <a:lnTo>
                        <a:pt x="240" y="138"/>
                      </a:lnTo>
                      <a:lnTo>
                        <a:pt x="241" y="135"/>
                      </a:lnTo>
                      <a:lnTo>
                        <a:pt x="238" y="134"/>
                      </a:lnTo>
                      <a:lnTo>
                        <a:pt x="238" y="134"/>
                      </a:lnTo>
                      <a:lnTo>
                        <a:pt x="238" y="133"/>
                      </a:lnTo>
                      <a:lnTo>
                        <a:pt x="238" y="130"/>
                      </a:lnTo>
                      <a:lnTo>
                        <a:pt x="242" y="127"/>
                      </a:lnTo>
                      <a:lnTo>
                        <a:pt x="242" y="126"/>
                      </a:lnTo>
                      <a:lnTo>
                        <a:pt x="242" y="125"/>
                      </a:lnTo>
                      <a:lnTo>
                        <a:pt x="245" y="125"/>
                      </a:lnTo>
                      <a:lnTo>
                        <a:pt x="246" y="125"/>
                      </a:lnTo>
                      <a:lnTo>
                        <a:pt x="246" y="122"/>
                      </a:lnTo>
                      <a:lnTo>
                        <a:pt x="247" y="122"/>
                      </a:lnTo>
                      <a:lnTo>
                        <a:pt x="251" y="118"/>
                      </a:lnTo>
                      <a:lnTo>
                        <a:pt x="254" y="118"/>
                      </a:lnTo>
                      <a:lnTo>
                        <a:pt x="254" y="117"/>
                      </a:lnTo>
                      <a:lnTo>
                        <a:pt x="255" y="117"/>
                      </a:lnTo>
                      <a:lnTo>
                        <a:pt x="255" y="116"/>
                      </a:lnTo>
                      <a:lnTo>
                        <a:pt x="257" y="116"/>
                      </a:lnTo>
                      <a:lnTo>
                        <a:pt x="257" y="113"/>
                      </a:lnTo>
                      <a:lnTo>
                        <a:pt x="258" y="113"/>
                      </a:lnTo>
                      <a:lnTo>
                        <a:pt x="258" y="112"/>
                      </a:lnTo>
                      <a:lnTo>
                        <a:pt x="259" y="112"/>
                      </a:lnTo>
                      <a:lnTo>
                        <a:pt x="259" y="110"/>
                      </a:lnTo>
                      <a:lnTo>
                        <a:pt x="259" y="109"/>
                      </a:lnTo>
                      <a:lnTo>
                        <a:pt x="259" y="109"/>
                      </a:lnTo>
                      <a:lnTo>
                        <a:pt x="259" y="109"/>
                      </a:lnTo>
                      <a:lnTo>
                        <a:pt x="261" y="109"/>
                      </a:lnTo>
                      <a:lnTo>
                        <a:pt x="263" y="101"/>
                      </a:lnTo>
                      <a:lnTo>
                        <a:pt x="266" y="101"/>
                      </a:lnTo>
                      <a:lnTo>
                        <a:pt x="266" y="100"/>
                      </a:lnTo>
                      <a:lnTo>
                        <a:pt x="268" y="100"/>
                      </a:lnTo>
                      <a:lnTo>
                        <a:pt x="268" y="101"/>
                      </a:lnTo>
                      <a:lnTo>
                        <a:pt x="268" y="101"/>
                      </a:lnTo>
                      <a:lnTo>
                        <a:pt x="268" y="100"/>
                      </a:lnTo>
                      <a:lnTo>
                        <a:pt x="270" y="100"/>
                      </a:lnTo>
                      <a:lnTo>
                        <a:pt x="268" y="99"/>
                      </a:lnTo>
                      <a:lnTo>
                        <a:pt x="270" y="99"/>
                      </a:lnTo>
                      <a:lnTo>
                        <a:pt x="270" y="96"/>
                      </a:lnTo>
                      <a:lnTo>
                        <a:pt x="270" y="96"/>
                      </a:lnTo>
                      <a:lnTo>
                        <a:pt x="268" y="95"/>
                      </a:lnTo>
                      <a:lnTo>
                        <a:pt x="268" y="93"/>
                      </a:lnTo>
                      <a:lnTo>
                        <a:pt x="268" y="93"/>
                      </a:lnTo>
                      <a:lnTo>
                        <a:pt x="268" y="92"/>
                      </a:lnTo>
                      <a:lnTo>
                        <a:pt x="268" y="92"/>
                      </a:lnTo>
                      <a:lnTo>
                        <a:pt x="270" y="89"/>
                      </a:lnTo>
                      <a:lnTo>
                        <a:pt x="268" y="89"/>
                      </a:lnTo>
                      <a:lnTo>
                        <a:pt x="268" y="87"/>
                      </a:lnTo>
                      <a:lnTo>
                        <a:pt x="266" y="88"/>
                      </a:lnTo>
                      <a:lnTo>
                        <a:pt x="266" y="87"/>
                      </a:lnTo>
                      <a:lnTo>
                        <a:pt x="264" y="86"/>
                      </a:lnTo>
                      <a:lnTo>
                        <a:pt x="263" y="86"/>
                      </a:lnTo>
                      <a:lnTo>
                        <a:pt x="261" y="86"/>
                      </a:lnTo>
                      <a:lnTo>
                        <a:pt x="257" y="86"/>
                      </a:lnTo>
                      <a:lnTo>
                        <a:pt x="253" y="84"/>
                      </a:lnTo>
                      <a:lnTo>
                        <a:pt x="251" y="87"/>
                      </a:lnTo>
                      <a:lnTo>
                        <a:pt x="251" y="87"/>
                      </a:lnTo>
                      <a:lnTo>
                        <a:pt x="251" y="86"/>
                      </a:lnTo>
                      <a:lnTo>
                        <a:pt x="249" y="84"/>
                      </a:lnTo>
                      <a:lnTo>
                        <a:pt x="249" y="84"/>
                      </a:lnTo>
                      <a:lnTo>
                        <a:pt x="249" y="84"/>
                      </a:lnTo>
                      <a:lnTo>
                        <a:pt x="249" y="84"/>
                      </a:lnTo>
                      <a:lnTo>
                        <a:pt x="247" y="86"/>
                      </a:lnTo>
                      <a:lnTo>
                        <a:pt x="247" y="86"/>
                      </a:lnTo>
                      <a:lnTo>
                        <a:pt x="246" y="84"/>
                      </a:lnTo>
                      <a:lnTo>
                        <a:pt x="246" y="84"/>
                      </a:lnTo>
                      <a:lnTo>
                        <a:pt x="245" y="83"/>
                      </a:lnTo>
                      <a:lnTo>
                        <a:pt x="245" y="84"/>
                      </a:lnTo>
                      <a:lnTo>
                        <a:pt x="245" y="86"/>
                      </a:lnTo>
                      <a:lnTo>
                        <a:pt x="243" y="86"/>
                      </a:lnTo>
                      <a:lnTo>
                        <a:pt x="245" y="88"/>
                      </a:lnTo>
                      <a:lnTo>
                        <a:pt x="243" y="88"/>
                      </a:lnTo>
                      <a:lnTo>
                        <a:pt x="242" y="89"/>
                      </a:lnTo>
                      <a:lnTo>
                        <a:pt x="241" y="91"/>
                      </a:lnTo>
                      <a:lnTo>
                        <a:pt x="241" y="91"/>
                      </a:lnTo>
                      <a:lnTo>
                        <a:pt x="241" y="91"/>
                      </a:lnTo>
                      <a:lnTo>
                        <a:pt x="240" y="91"/>
                      </a:lnTo>
                      <a:lnTo>
                        <a:pt x="240" y="91"/>
                      </a:lnTo>
                      <a:lnTo>
                        <a:pt x="238" y="91"/>
                      </a:lnTo>
                      <a:lnTo>
                        <a:pt x="238" y="93"/>
                      </a:lnTo>
                      <a:lnTo>
                        <a:pt x="238" y="93"/>
                      </a:lnTo>
                      <a:lnTo>
                        <a:pt x="237" y="93"/>
                      </a:lnTo>
                      <a:lnTo>
                        <a:pt x="237" y="93"/>
                      </a:lnTo>
                      <a:lnTo>
                        <a:pt x="236" y="93"/>
                      </a:lnTo>
                      <a:lnTo>
                        <a:pt x="237" y="96"/>
                      </a:lnTo>
                      <a:lnTo>
                        <a:pt x="236" y="96"/>
                      </a:lnTo>
                      <a:lnTo>
                        <a:pt x="236" y="97"/>
                      </a:lnTo>
                      <a:lnTo>
                        <a:pt x="234" y="99"/>
                      </a:lnTo>
                      <a:lnTo>
                        <a:pt x="233" y="99"/>
                      </a:lnTo>
                      <a:lnTo>
                        <a:pt x="234" y="103"/>
                      </a:lnTo>
                      <a:lnTo>
                        <a:pt x="233" y="104"/>
                      </a:lnTo>
                      <a:lnTo>
                        <a:pt x="234" y="104"/>
                      </a:lnTo>
                      <a:lnTo>
                        <a:pt x="234" y="107"/>
                      </a:lnTo>
                      <a:lnTo>
                        <a:pt x="234" y="107"/>
                      </a:lnTo>
                      <a:lnTo>
                        <a:pt x="236" y="107"/>
                      </a:lnTo>
                      <a:lnTo>
                        <a:pt x="236" y="107"/>
                      </a:lnTo>
                      <a:lnTo>
                        <a:pt x="236" y="108"/>
                      </a:lnTo>
                      <a:lnTo>
                        <a:pt x="236" y="110"/>
                      </a:lnTo>
                      <a:lnTo>
                        <a:pt x="233" y="110"/>
                      </a:lnTo>
                      <a:lnTo>
                        <a:pt x="232" y="112"/>
                      </a:lnTo>
                      <a:lnTo>
                        <a:pt x="232" y="113"/>
                      </a:lnTo>
                      <a:lnTo>
                        <a:pt x="230" y="116"/>
                      </a:lnTo>
                      <a:lnTo>
                        <a:pt x="229" y="117"/>
                      </a:lnTo>
                      <a:lnTo>
                        <a:pt x="228" y="117"/>
                      </a:lnTo>
                      <a:lnTo>
                        <a:pt x="228" y="118"/>
                      </a:lnTo>
                      <a:lnTo>
                        <a:pt x="226" y="118"/>
                      </a:lnTo>
                      <a:lnTo>
                        <a:pt x="226" y="117"/>
                      </a:lnTo>
                      <a:lnTo>
                        <a:pt x="223" y="118"/>
                      </a:lnTo>
                      <a:lnTo>
                        <a:pt x="221" y="121"/>
                      </a:lnTo>
                      <a:lnTo>
                        <a:pt x="220" y="120"/>
                      </a:lnTo>
                      <a:lnTo>
                        <a:pt x="220" y="121"/>
                      </a:lnTo>
                      <a:lnTo>
                        <a:pt x="217" y="121"/>
                      </a:lnTo>
                      <a:lnTo>
                        <a:pt x="217" y="122"/>
                      </a:lnTo>
                      <a:lnTo>
                        <a:pt x="216" y="121"/>
                      </a:lnTo>
                      <a:lnTo>
                        <a:pt x="215" y="121"/>
                      </a:lnTo>
                      <a:lnTo>
                        <a:pt x="215" y="121"/>
                      </a:lnTo>
                      <a:lnTo>
                        <a:pt x="213" y="122"/>
                      </a:lnTo>
                      <a:lnTo>
                        <a:pt x="213" y="124"/>
                      </a:lnTo>
                      <a:lnTo>
                        <a:pt x="212" y="125"/>
                      </a:lnTo>
                      <a:lnTo>
                        <a:pt x="212" y="125"/>
                      </a:lnTo>
                      <a:lnTo>
                        <a:pt x="212" y="126"/>
                      </a:lnTo>
                      <a:lnTo>
                        <a:pt x="213" y="126"/>
                      </a:lnTo>
                      <a:lnTo>
                        <a:pt x="213" y="126"/>
                      </a:lnTo>
                      <a:lnTo>
                        <a:pt x="212" y="126"/>
                      </a:lnTo>
                      <a:lnTo>
                        <a:pt x="212" y="127"/>
                      </a:lnTo>
                      <a:lnTo>
                        <a:pt x="211" y="127"/>
                      </a:lnTo>
                      <a:lnTo>
                        <a:pt x="209" y="129"/>
                      </a:lnTo>
                      <a:lnTo>
                        <a:pt x="207" y="129"/>
                      </a:lnTo>
                      <a:lnTo>
                        <a:pt x="207" y="130"/>
                      </a:lnTo>
                      <a:lnTo>
                        <a:pt x="208" y="130"/>
                      </a:lnTo>
                      <a:lnTo>
                        <a:pt x="208" y="131"/>
                      </a:lnTo>
                      <a:lnTo>
                        <a:pt x="207" y="133"/>
                      </a:lnTo>
                      <a:lnTo>
                        <a:pt x="207" y="133"/>
                      </a:lnTo>
                      <a:lnTo>
                        <a:pt x="204" y="134"/>
                      </a:lnTo>
                      <a:lnTo>
                        <a:pt x="203" y="134"/>
                      </a:lnTo>
                      <a:lnTo>
                        <a:pt x="203" y="135"/>
                      </a:lnTo>
                      <a:lnTo>
                        <a:pt x="203" y="135"/>
                      </a:lnTo>
                      <a:lnTo>
                        <a:pt x="202" y="135"/>
                      </a:lnTo>
                      <a:lnTo>
                        <a:pt x="202" y="134"/>
                      </a:lnTo>
                      <a:lnTo>
                        <a:pt x="200" y="134"/>
                      </a:lnTo>
                      <a:lnTo>
                        <a:pt x="200" y="137"/>
                      </a:lnTo>
                      <a:lnTo>
                        <a:pt x="202" y="138"/>
                      </a:lnTo>
                      <a:lnTo>
                        <a:pt x="202" y="141"/>
                      </a:lnTo>
                      <a:lnTo>
                        <a:pt x="202" y="142"/>
                      </a:lnTo>
                      <a:lnTo>
                        <a:pt x="202" y="142"/>
                      </a:lnTo>
                      <a:lnTo>
                        <a:pt x="202" y="143"/>
                      </a:lnTo>
                      <a:lnTo>
                        <a:pt x="200" y="143"/>
                      </a:lnTo>
                      <a:lnTo>
                        <a:pt x="200" y="146"/>
                      </a:lnTo>
                      <a:lnTo>
                        <a:pt x="202" y="147"/>
                      </a:lnTo>
                      <a:lnTo>
                        <a:pt x="202" y="148"/>
                      </a:lnTo>
                      <a:lnTo>
                        <a:pt x="200" y="148"/>
                      </a:lnTo>
                      <a:lnTo>
                        <a:pt x="200" y="148"/>
                      </a:lnTo>
                      <a:lnTo>
                        <a:pt x="200" y="148"/>
                      </a:lnTo>
                      <a:lnTo>
                        <a:pt x="199" y="148"/>
                      </a:lnTo>
                      <a:lnTo>
                        <a:pt x="199" y="151"/>
                      </a:lnTo>
                      <a:lnTo>
                        <a:pt x="200" y="151"/>
                      </a:lnTo>
                      <a:lnTo>
                        <a:pt x="200" y="152"/>
                      </a:lnTo>
                      <a:lnTo>
                        <a:pt x="199" y="152"/>
                      </a:lnTo>
                      <a:lnTo>
                        <a:pt x="199" y="154"/>
                      </a:lnTo>
                      <a:lnTo>
                        <a:pt x="199" y="154"/>
                      </a:lnTo>
                      <a:lnTo>
                        <a:pt x="200" y="155"/>
                      </a:lnTo>
                      <a:lnTo>
                        <a:pt x="200" y="159"/>
                      </a:lnTo>
                      <a:lnTo>
                        <a:pt x="202" y="159"/>
                      </a:lnTo>
                      <a:lnTo>
                        <a:pt x="200" y="161"/>
                      </a:lnTo>
                      <a:lnTo>
                        <a:pt x="200" y="161"/>
                      </a:lnTo>
                      <a:lnTo>
                        <a:pt x="200" y="164"/>
                      </a:lnTo>
                      <a:lnTo>
                        <a:pt x="202" y="164"/>
                      </a:lnTo>
                      <a:lnTo>
                        <a:pt x="202" y="165"/>
                      </a:lnTo>
                      <a:lnTo>
                        <a:pt x="204" y="165"/>
                      </a:lnTo>
                      <a:lnTo>
                        <a:pt x="204" y="165"/>
                      </a:lnTo>
                      <a:lnTo>
                        <a:pt x="206" y="165"/>
                      </a:lnTo>
                      <a:lnTo>
                        <a:pt x="206" y="164"/>
                      </a:lnTo>
                      <a:lnTo>
                        <a:pt x="206" y="164"/>
                      </a:lnTo>
                      <a:lnTo>
                        <a:pt x="207" y="164"/>
                      </a:lnTo>
                      <a:lnTo>
                        <a:pt x="207" y="165"/>
                      </a:lnTo>
                      <a:lnTo>
                        <a:pt x="208" y="167"/>
                      </a:lnTo>
                      <a:lnTo>
                        <a:pt x="208" y="167"/>
                      </a:lnTo>
                      <a:lnTo>
                        <a:pt x="208" y="168"/>
                      </a:lnTo>
                      <a:lnTo>
                        <a:pt x="209" y="167"/>
                      </a:lnTo>
                      <a:lnTo>
                        <a:pt x="212" y="168"/>
                      </a:lnTo>
                      <a:lnTo>
                        <a:pt x="211" y="168"/>
                      </a:lnTo>
                      <a:lnTo>
                        <a:pt x="212" y="171"/>
                      </a:lnTo>
                      <a:lnTo>
                        <a:pt x="215" y="172"/>
                      </a:lnTo>
                      <a:lnTo>
                        <a:pt x="215" y="175"/>
                      </a:lnTo>
                      <a:lnTo>
                        <a:pt x="216" y="176"/>
                      </a:lnTo>
                      <a:lnTo>
                        <a:pt x="215" y="179"/>
                      </a:lnTo>
                      <a:lnTo>
                        <a:pt x="209" y="181"/>
                      </a:lnTo>
                      <a:lnTo>
                        <a:pt x="209" y="182"/>
                      </a:lnTo>
                      <a:lnTo>
                        <a:pt x="213" y="182"/>
                      </a:lnTo>
                      <a:lnTo>
                        <a:pt x="213" y="182"/>
                      </a:lnTo>
                      <a:lnTo>
                        <a:pt x="213" y="184"/>
                      </a:lnTo>
                      <a:lnTo>
                        <a:pt x="215" y="184"/>
                      </a:lnTo>
                      <a:lnTo>
                        <a:pt x="215" y="184"/>
                      </a:lnTo>
                      <a:lnTo>
                        <a:pt x="212" y="184"/>
                      </a:lnTo>
                      <a:lnTo>
                        <a:pt x="212" y="185"/>
                      </a:lnTo>
                      <a:lnTo>
                        <a:pt x="212" y="185"/>
                      </a:lnTo>
                      <a:lnTo>
                        <a:pt x="212" y="186"/>
                      </a:lnTo>
                      <a:lnTo>
                        <a:pt x="211" y="186"/>
                      </a:lnTo>
                      <a:lnTo>
                        <a:pt x="211" y="188"/>
                      </a:lnTo>
                      <a:lnTo>
                        <a:pt x="207" y="188"/>
                      </a:lnTo>
                      <a:lnTo>
                        <a:pt x="207" y="189"/>
                      </a:lnTo>
                      <a:lnTo>
                        <a:pt x="206" y="190"/>
                      </a:lnTo>
                      <a:lnTo>
                        <a:pt x="206" y="190"/>
                      </a:lnTo>
                      <a:lnTo>
                        <a:pt x="204" y="190"/>
                      </a:lnTo>
                      <a:lnTo>
                        <a:pt x="204" y="189"/>
                      </a:lnTo>
                      <a:lnTo>
                        <a:pt x="203" y="189"/>
                      </a:lnTo>
                      <a:lnTo>
                        <a:pt x="203" y="189"/>
                      </a:lnTo>
                      <a:lnTo>
                        <a:pt x="199" y="189"/>
                      </a:lnTo>
                      <a:lnTo>
                        <a:pt x="199" y="190"/>
                      </a:lnTo>
                      <a:lnTo>
                        <a:pt x="196" y="192"/>
                      </a:lnTo>
                      <a:lnTo>
                        <a:pt x="194" y="190"/>
                      </a:lnTo>
                      <a:lnTo>
                        <a:pt x="191" y="190"/>
                      </a:lnTo>
                      <a:lnTo>
                        <a:pt x="191" y="192"/>
                      </a:lnTo>
                      <a:lnTo>
                        <a:pt x="192" y="192"/>
                      </a:lnTo>
                      <a:lnTo>
                        <a:pt x="192" y="192"/>
                      </a:lnTo>
                      <a:lnTo>
                        <a:pt x="194" y="192"/>
                      </a:lnTo>
                      <a:lnTo>
                        <a:pt x="195" y="192"/>
                      </a:lnTo>
                      <a:lnTo>
                        <a:pt x="195" y="192"/>
                      </a:lnTo>
                      <a:lnTo>
                        <a:pt x="195" y="193"/>
                      </a:lnTo>
                      <a:lnTo>
                        <a:pt x="196" y="193"/>
                      </a:lnTo>
                      <a:lnTo>
                        <a:pt x="198" y="193"/>
                      </a:lnTo>
                      <a:lnTo>
                        <a:pt x="198" y="194"/>
                      </a:lnTo>
                      <a:lnTo>
                        <a:pt x="195" y="194"/>
                      </a:lnTo>
                      <a:lnTo>
                        <a:pt x="194" y="194"/>
                      </a:lnTo>
                      <a:lnTo>
                        <a:pt x="195" y="197"/>
                      </a:lnTo>
                      <a:lnTo>
                        <a:pt x="195" y="197"/>
                      </a:lnTo>
                      <a:lnTo>
                        <a:pt x="195" y="199"/>
                      </a:lnTo>
                      <a:lnTo>
                        <a:pt x="195" y="201"/>
                      </a:lnTo>
                      <a:lnTo>
                        <a:pt x="195" y="205"/>
                      </a:lnTo>
                      <a:lnTo>
                        <a:pt x="194" y="206"/>
                      </a:lnTo>
                      <a:lnTo>
                        <a:pt x="194" y="209"/>
                      </a:lnTo>
                      <a:lnTo>
                        <a:pt x="194" y="209"/>
                      </a:lnTo>
                      <a:lnTo>
                        <a:pt x="192" y="211"/>
                      </a:lnTo>
                      <a:lnTo>
                        <a:pt x="192" y="211"/>
                      </a:lnTo>
                      <a:lnTo>
                        <a:pt x="192" y="216"/>
                      </a:lnTo>
                      <a:lnTo>
                        <a:pt x="191" y="216"/>
                      </a:lnTo>
                      <a:lnTo>
                        <a:pt x="191" y="220"/>
                      </a:lnTo>
                      <a:lnTo>
                        <a:pt x="191" y="220"/>
                      </a:lnTo>
                      <a:lnTo>
                        <a:pt x="191" y="220"/>
                      </a:lnTo>
                      <a:lnTo>
                        <a:pt x="194" y="218"/>
                      </a:lnTo>
                      <a:lnTo>
                        <a:pt x="195" y="216"/>
                      </a:lnTo>
                      <a:lnTo>
                        <a:pt x="195" y="219"/>
                      </a:lnTo>
                      <a:lnTo>
                        <a:pt x="192" y="224"/>
                      </a:lnTo>
                      <a:lnTo>
                        <a:pt x="190" y="224"/>
                      </a:lnTo>
                      <a:lnTo>
                        <a:pt x="190" y="223"/>
                      </a:lnTo>
                      <a:lnTo>
                        <a:pt x="190" y="223"/>
                      </a:lnTo>
                      <a:lnTo>
                        <a:pt x="190" y="224"/>
                      </a:lnTo>
                      <a:lnTo>
                        <a:pt x="186" y="224"/>
                      </a:lnTo>
                      <a:lnTo>
                        <a:pt x="183" y="226"/>
                      </a:lnTo>
                      <a:lnTo>
                        <a:pt x="179" y="226"/>
                      </a:lnTo>
                      <a:lnTo>
                        <a:pt x="179" y="224"/>
                      </a:lnTo>
                      <a:lnTo>
                        <a:pt x="175" y="226"/>
                      </a:lnTo>
                      <a:lnTo>
                        <a:pt x="175" y="228"/>
                      </a:lnTo>
                      <a:lnTo>
                        <a:pt x="173" y="228"/>
                      </a:lnTo>
                      <a:lnTo>
                        <a:pt x="173" y="231"/>
                      </a:lnTo>
                      <a:lnTo>
                        <a:pt x="171" y="231"/>
                      </a:lnTo>
                      <a:lnTo>
                        <a:pt x="171" y="231"/>
                      </a:lnTo>
                      <a:lnTo>
                        <a:pt x="173" y="232"/>
                      </a:lnTo>
                      <a:lnTo>
                        <a:pt x="173" y="233"/>
                      </a:lnTo>
                      <a:lnTo>
                        <a:pt x="171" y="235"/>
                      </a:lnTo>
                      <a:lnTo>
                        <a:pt x="170" y="235"/>
                      </a:lnTo>
                      <a:lnTo>
                        <a:pt x="169" y="236"/>
                      </a:lnTo>
                      <a:lnTo>
                        <a:pt x="166" y="236"/>
                      </a:lnTo>
                      <a:lnTo>
                        <a:pt x="165" y="236"/>
                      </a:lnTo>
                      <a:lnTo>
                        <a:pt x="164" y="236"/>
                      </a:lnTo>
                      <a:lnTo>
                        <a:pt x="162" y="236"/>
                      </a:lnTo>
                      <a:lnTo>
                        <a:pt x="162" y="237"/>
                      </a:lnTo>
                      <a:lnTo>
                        <a:pt x="161" y="237"/>
                      </a:lnTo>
                      <a:lnTo>
                        <a:pt x="161" y="236"/>
                      </a:lnTo>
                      <a:lnTo>
                        <a:pt x="160" y="236"/>
                      </a:lnTo>
                      <a:lnTo>
                        <a:pt x="160" y="236"/>
                      </a:lnTo>
                      <a:lnTo>
                        <a:pt x="158" y="236"/>
                      </a:lnTo>
                      <a:lnTo>
                        <a:pt x="160" y="232"/>
                      </a:lnTo>
                      <a:lnTo>
                        <a:pt x="158" y="231"/>
                      </a:lnTo>
                      <a:lnTo>
                        <a:pt x="158" y="227"/>
                      </a:lnTo>
                      <a:lnTo>
                        <a:pt x="160" y="226"/>
                      </a:lnTo>
                      <a:lnTo>
                        <a:pt x="160" y="224"/>
                      </a:lnTo>
                      <a:lnTo>
                        <a:pt x="160" y="222"/>
                      </a:lnTo>
                      <a:lnTo>
                        <a:pt x="161" y="222"/>
                      </a:lnTo>
                      <a:lnTo>
                        <a:pt x="161" y="222"/>
                      </a:lnTo>
                      <a:lnTo>
                        <a:pt x="162" y="220"/>
                      </a:lnTo>
                      <a:lnTo>
                        <a:pt x="162" y="220"/>
                      </a:lnTo>
                      <a:lnTo>
                        <a:pt x="162" y="220"/>
                      </a:lnTo>
                      <a:lnTo>
                        <a:pt x="160" y="219"/>
                      </a:lnTo>
                      <a:lnTo>
                        <a:pt x="158" y="216"/>
                      </a:lnTo>
                      <a:lnTo>
                        <a:pt x="157" y="215"/>
                      </a:lnTo>
                      <a:lnTo>
                        <a:pt x="156" y="214"/>
                      </a:lnTo>
                      <a:lnTo>
                        <a:pt x="154" y="211"/>
                      </a:lnTo>
                      <a:lnTo>
                        <a:pt x="153" y="209"/>
                      </a:lnTo>
                      <a:lnTo>
                        <a:pt x="151" y="209"/>
                      </a:lnTo>
                      <a:lnTo>
                        <a:pt x="151" y="207"/>
                      </a:lnTo>
                      <a:lnTo>
                        <a:pt x="149" y="206"/>
                      </a:lnTo>
                      <a:lnTo>
                        <a:pt x="148" y="205"/>
                      </a:lnTo>
                      <a:lnTo>
                        <a:pt x="149" y="203"/>
                      </a:lnTo>
                      <a:lnTo>
                        <a:pt x="149" y="203"/>
                      </a:lnTo>
                      <a:lnTo>
                        <a:pt x="149" y="202"/>
                      </a:lnTo>
                      <a:lnTo>
                        <a:pt x="149" y="201"/>
                      </a:lnTo>
                      <a:lnTo>
                        <a:pt x="151" y="201"/>
                      </a:lnTo>
                      <a:lnTo>
                        <a:pt x="151" y="199"/>
                      </a:lnTo>
                      <a:lnTo>
                        <a:pt x="149" y="198"/>
                      </a:lnTo>
                      <a:lnTo>
                        <a:pt x="148" y="196"/>
                      </a:lnTo>
                      <a:lnTo>
                        <a:pt x="147" y="196"/>
                      </a:lnTo>
                      <a:lnTo>
                        <a:pt x="147" y="196"/>
                      </a:lnTo>
                      <a:lnTo>
                        <a:pt x="145" y="196"/>
                      </a:lnTo>
                      <a:lnTo>
                        <a:pt x="145" y="190"/>
                      </a:lnTo>
                      <a:lnTo>
                        <a:pt x="147" y="190"/>
                      </a:lnTo>
                      <a:lnTo>
                        <a:pt x="147" y="186"/>
                      </a:lnTo>
                      <a:lnTo>
                        <a:pt x="144" y="186"/>
                      </a:lnTo>
                      <a:lnTo>
                        <a:pt x="144" y="188"/>
                      </a:lnTo>
                      <a:lnTo>
                        <a:pt x="144" y="188"/>
                      </a:lnTo>
                      <a:lnTo>
                        <a:pt x="143" y="188"/>
                      </a:lnTo>
                      <a:lnTo>
                        <a:pt x="141" y="189"/>
                      </a:lnTo>
                      <a:lnTo>
                        <a:pt x="140" y="189"/>
                      </a:lnTo>
                      <a:lnTo>
                        <a:pt x="139" y="190"/>
                      </a:lnTo>
                      <a:lnTo>
                        <a:pt x="137" y="190"/>
                      </a:lnTo>
                      <a:lnTo>
                        <a:pt x="137" y="192"/>
                      </a:lnTo>
                      <a:lnTo>
                        <a:pt x="135" y="192"/>
                      </a:lnTo>
                      <a:lnTo>
                        <a:pt x="135" y="193"/>
                      </a:lnTo>
                      <a:lnTo>
                        <a:pt x="131" y="193"/>
                      </a:lnTo>
                      <a:lnTo>
                        <a:pt x="131" y="193"/>
                      </a:lnTo>
                      <a:lnTo>
                        <a:pt x="130" y="194"/>
                      </a:lnTo>
                      <a:lnTo>
                        <a:pt x="130" y="194"/>
                      </a:lnTo>
                      <a:lnTo>
                        <a:pt x="128" y="194"/>
                      </a:lnTo>
                      <a:lnTo>
                        <a:pt x="127" y="197"/>
                      </a:lnTo>
                      <a:lnTo>
                        <a:pt x="124" y="197"/>
                      </a:lnTo>
                      <a:lnTo>
                        <a:pt x="124" y="198"/>
                      </a:lnTo>
                      <a:lnTo>
                        <a:pt x="122" y="198"/>
                      </a:lnTo>
                      <a:lnTo>
                        <a:pt x="122" y="198"/>
                      </a:lnTo>
                      <a:lnTo>
                        <a:pt x="120" y="199"/>
                      </a:lnTo>
                      <a:lnTo>
                        <a:pt x="119" y="201"/>
                      </a:lnTo>
                      <a:lnTo>
                        <a:pt x="117" y="201"/>
                      </a:lnTo>
                      <a:lnTo>
                        <a:pt x="117" y="201"/>
                      </a:lnTo>
                      <a:lnTo>
                        <a:pt x="115" y="201"/>
                      </a:lnTo>
                      <a:lnTo>
                        <a:pt x="114" y="203"/>
                      </a:lnTo>
                      <a:lnTo>
                        <a:pt x="107" y="203"/>
                      </a:lnTo>
                      <a:lnTo>
                        <a:pt x="107" y="199"/>
                      </a:lnTo>
                      <a:lnTo>
                        <a:pt x="106" y="199"/>
                      </a:lnTo>
                      <a:lnTo>
                        <a:pt x="106" y="201"/>
                      </a:lnTo>
                      <a:lnTo>
                        <a:pt x="99" y="201"/>
                      </a:lnTo>
                      <a:lnTo>
                        <a:pt x="99" y="198"/>
                      </a:lnTo>
                      <a:lnTo>
                        <a:pt x="98" y="198"/>
                      </a:lnTo>
                      <a:lnTo>
                        <a:pt x="98" y="197"/>
                      </a:lnTo>
                      <a:lnTo>
                        <a:pt x="97" y="196"/>
                      </a:lnTo>
                      <a:lnTo>
                        <a:pt x="97" y="193"/>
                      </a:lnTo>
                      <a:lnTo>
                        <a:pt x="98" y="193"/>
                      </a:lnTo>
                      <a:lnTo>
                        <a:pt x="99" y="192"/>
                      </a:lnTo>
                      <a:lnTo>
                        <a:pt x="101" y="190"/>
                      </a:lnTo>
                      <a:lnTo>
                        <a:pt x="101" y="188"/>
                      </a:lnTo>
                      <a:lnTo>
                        <a:pt x="102" y="188"/>
                      </a:lnTo>
                      <a:lnTo>
                        <a:pt x="101" y="184"/>
                      </a:lnTo>
                      <a:lnTo>
                        <a:pt x="102" y="184"/>
                      </a:lnTo>
                      <a:lnTo>
                        <a:pt x="102" y="181"/>
                      </a:lnTo>
                      <a:lnTo>
                        <a:pt x="102" y="181"/>
                      </a:lnTo>
                      <a:lnTo>
                        <a:pt x="102" y="182"/>
                      </a:lnTo>
                      <a:lnTo>
                        <a:pt x="101" y="182"/>
                      </a:lnTo>
                      <a:lnTo>
                        <a:pt x="101" y="182"/>
                      </a:lnTo>
                      <a:lnTo>
                        <a:pt x="101" y="184"/>
                      </a:lnTo>
                      <a:lnTo>
                        <a:pt x="98" y="184"/>
                      </a:lnTo>
                      <a:lnTo>
                        <a:pt x="98" y="184"/>
                      </a:lnTo>
                      <a:lnTo>
                        <a:pt x="97" y="182"/>
                      </a:lnTo>
                      <a:lnTo>
                        <a:pt x="97" y="184"/>
                      </a:lnTo>
                      <a:lnTo>
                        <a:pt x="97" y="184"/>
                      </a:lnTo>
                      <a:lnTo>
                        <a:pt x="97" y="185"/>
                      </a:lnTo>
                      <a:lnTo>
                        <a:pt x="96" y="185"/>
                      </a:lnTo>
                      <a:lnTo>
                        <a:pt x="96" y="186"/>
                      </a:lnTo>
                      <a:lnTo>
                        <a:pt x="96" y="186"/>
                      </a:lnTo>
                      <a:lnTo>
                        <a:pt x="96" y="184"/>
                      </a:lnTo>
                      <a:lnTo>
                        <a:pt x="92" y="184"/>
                      </a:lnTo>
                      <a:lnTo>
                        <a:pt x="92" y="181"/>
                      </a:lnTo>
                      <a:lnTo>
                        <a:pt x="93" y="181"/>
                      </a:lnTo>
                      <a:lnTo>
                        <a:pt x="93" y="180"/>
                      </a:lnTo>
                      <a:lnTo>
                        <a:pt x="98" y="180"/>
                      </a:lnTo>
                      <a:lnTo>
                        <a:pt x="98" y="179"/>
                      </a:lnTo>
                      <a:lnTo>
                        <a:pt x="99" y="179"/>
                      </a:lnTo>
                      <a:lnTo>
                        <a:pt x="99" y="177"/>
                      </a:lnTo>
                      <a:lnTo>
                        <a:pt x="99" y="176"/>
                      </a:lnTo>
                      <a:lnTo>
                        <a:pt x="99" y="175"/>
                      </a:lnTo>
                      <a:lnTo>
                        <a:pt x="102" y="175"/>
                      </a:lnTo>
                      <a:lnTo>
                        <a:pt x="103" y="169"/>
                      </a:lnTo>
                      <a:lnTo>
                        <a:pt x="106" y="169"/>
                      </a:lnTo>
                      <a:lnTo>
                        <a:pt x="107" y="168"/>
                      </a:lnTo>
                      <a:lnTo>
                        <a:pt x="109" y="167"/>
                      </a:lnTo>
                      <a:lnTo>
                        <a:pt x="107" y="167"/>
                      </a:lnTo>
                      <a:lnTo>
                        <a:pt x="107" y="168"/>
                      </a:lnTo>
                      <a:lnTo>
                        <a:pt x="105" y="168"/>
                      </a:lnTo>
                      <a:lnTo>
                        <a:pt x="105" y="168"/>
                      </a:lnTo>
                      <a:lnTo>
                        <a:pt x="102" y="169"/>
                      </a:lnTo>
                      <a:lnTo>
                        <a:pt x="102" y="169"/>
                      </a:lnTo>
                      <a:lnTo>
                        <a:pt x="101" y="171"/>
                      </a:lnTo>
                      <a:lnTo>
                        <a:pt x="99" y="173"/>
                      </a:lnTo>
                      <a:lnTo>
                        <a:pt x="97" y="172"/>
                      </a:lnTo>
                      <a:lnTo>
                        <a:pt x="97" y="171"/>
                      </a:lnTo>
                      <a:lnTo>
                        <a:pt x="93" y="171"/>
                      </a:lnTo>
                      <a:lnTo>
                        <a:pt x="94" y="169"/>
                      </a:lnTo>
                      <a:lnTo>
                        <a:pt x="96" y="169"/>
                      </a:lnTo>
                      <a:lnTo>
                        <a:pt x="96" y="167"/>
                      </a:lnTo>
                      <a:lnTo>
                        <a:pt x="94" y="168"/>
                      </a:lnTo>
                      <a:lnTo>
                        <a:pt x="93" y="168"/>
                      </a:lnTo>
                      <a:lnTo>
                        <a:pt x="92" y="168"/>
                      </a:lnTo>
                      <a:lnTo>
                        <a:pt x="90" y="168"/>
                      </a:lnTo>
                      <a:lnTo>
                        <a:pt x="89" y="168"/>
                      </a:lnTo>
                      <a:lnTo>
                        <a:pt x="89" y="167"/>
                      </a:lnTo>
                      <a:lnTo>
                        <a:pt x="92" y="167"/>
                      </a:lnTo>
                      <a:lnTo>
                        <a:pt x="92" y="165"/>
                      </a:lnTo>
                      <a:lnTo>
                        <a:pt x="90" y="165"/>
                      </a:lnTo>
                      <a:lnTo>
                        <a:pt x="90" y="165"/>
                      </a:lnTo>
                      <a:lnTo>
                        <a:pt x="90" y="164"/>
                      </a:lnTo>
                      <a:lnTo>
                        <a:pt x="93" y="164"/>
                      </a:lnTo>
                      <a:lnTo>
                        <a:pt x="93" y="163"/>
                      </a:lnTo>
                      <a:lnTo>
                        <a:pt x="94" y="161"/>
                      </a:lnTo>
                      <a:lnTo>
                        <a:pt x="93" y="161"/>
                      </a:lnTo>
                      <a:lnTo>
                        <a:pt x="93" y="161"/>
                      </a:lnTo>
                      <a:lnTo>
                        <a:pt x="89" y="160"/>
                      </a:lnTo>
                      <a:lnTo>
                        <a:pt x="89" y="159"/>
                      </a:lnTo>
                      <a:lnTo>
                        <a:pt x="92" y="160"/>
                      </a:lnTo>
                      <a:lnTo>
                        <a:pt x="92" y="159"/>
                      </a:lnTo>
                      <a:lnTo>
                        <a:pt x="93" y="159"/>
                      </a:lnTo>
                      <a:lnTo>
                        <a:pt x="93" y="159"/>
                      </a:lnTo>
                      <a:lnTo>
                        <a:pt x="99" y="159"/>
                      </a:lnTo>
                      <a:lnTo>
                        <a:pt x="99" y="159"/>
                      </a:lnTo>
                      <a:lnTo>
                        <a:pt x="102" y="159"/>
                      </a:lnTo>
                      <a:lnTo>
                        <a:pt x="102" y="159"/>
                      </a:lnTo>
                      <a:lnTo>
                        <a:pt x="102" y="159"/>
                      </a:lnTo>
                      <a:lnTo>
                        <a:pt x="102" y="159"/>
                      </a:lnTo>
                      <a:lnTo>
                        <a:pt x="103" y="159"/>
                      </a:lnTo>
                      <a:lnTo>
                        <a:pt x="103" y="160"/>
                      </a:lnTo>
                      <a:lnTo>
                        <a:pt x="105" y="160"/>
                      </a:lnTo>
                      <a:lnTo>
                        <a:pt x="105" y="160"/>
                      </a:lnTo>
                      <a:lnTo>
                        <a:pt x="106" y="159"/>
                      </a:lnTo>
                      <a:lnTo>
                        <a:pt x="109" y="158"/>
                      </a:lnTo>
                      <a:lnTo>
                        <a:pt x="109" y="156"/>
                      </a:lnTo>
                      <a:lnTo>
                        <a:pt x="107" y="156"/>
                      </a:lnTo>
                      <a:lnTo>
                        <a:pt x="107" y="158"/>
                      </a:lnTo>
                      <a:lnTo>
                        <a:pt x="106" y="158"/>
                      </a:lnTo>
                      <a:lnTo>
                        <a:pt x="106" y="158"/>
                      </a:lnTo>
                      <a:lnTo>
                        <a:pt x="106" y="158"/>
                      </a:lnTo>
                      <a:lnTo>
                        <a:pt x="106" y="156"/>
                      </a:lnTo>
                      <a:lnTo>
                        <a:pt x="106" y="156"/>
                      </a:lnTo>
                      <a:lnTo>
                        <a:pt x="105" y="156"/>
                      </a:lnTo>
                      <a:lnTo>
                        <a:pt x="103" y="156"/>
                      </a:lnTo>
                      <a:lnTo>
                        <a:pt x="103" y="156"/>
                      </a:lnTo>
                      <a:lnTo>
                        <a:pt x="103" y="156"/>
                      </a:lnTo>
                      <a:lnTo>
                        <a:pt x="102" y="155"/>
                      </a:lnTo>
                      <a:lnTo>
                        <a:pt x="101" y="155"/>
                      </a:lnTo>
                      <a:lnTo>
                        <a:pt x="101" y="155"/>
                      </a:lnTo>
                      <a:lnTo>
                        <a:pt x="99" y="155"/>
                      </a:lnTo>
                      <a:lnTo>
                        <a:pt x="99" y="156"/>
                      </a:lnTo>
                      <a:lnTo>
                        <a:pt x="99" y="158"/>
                      </a:lnTo>
                      <a:lnTo>
                        <a:pt x="98" y="158"/>
                      </a:lnTo>
                      <a:lnTo>
                        <a:pt x="97" y="158"/>
                      </a:lnTo>
                      <a:lnTo>
                        <a:pt x="97" y="158"/>
                      </a:lnTo>
                      <a:lnTo>
                        <a:pt x="96" y="158"/>
                      </a:lnTo>
                      <a:lnTo>
                        <a:pt x="94" y="155"/>
                      </a:lnTo>
                      <a:lnTo>
                        <a:pt x="94" y="155"/>
                      </a:lnTo>
                      <a:lnTo>
                        <a:pt x="93" y="156"/>
                      </a:lnTo>
                      <a:lnTo>
                        <a:pt x="92" y="156"/>
                      </a:lnTo>
                      <a:lnTo>
                        <a:pt x="90" y="158"/>
                      </a:lnTo>
                      <a:lnTo>
                        <a:pt x="89" y="155"/>
                      </a:lnTo>
                      <a:lnTo>
                        <a:pt x="89" y="155"/>
                      </a:lnTo>
                      <a:lnTo>
                        <a:pt x="90" y="154"/>
                      </a:lnTo>
                      <a:lnTo>
                        <a:pt x="90" y="154"/>
                      </a:lnTo>
                      <a:lnTo>
                        <a:pt x="89" y="152"/>
                      </a:lnTo>
                      <a:lnTo>
                        <a:pt x="89" y="150"/>
                      </a:lnTo>
                      <a:lnTo>
                        <a:pt x="96" y="150"/>
                      </a:lnTo>
                      <a:lnTo>
                        <a:pt x="98" y="150"/>
                      </a:lnTo>
                      <a:lnTo>
                        <a:pt x="99" y="150"/>
                      </a:lnTo>
                      <a:lnTo>
                        <a:pt x="99" y="150"/>
                      </a:lnTo>
                      <a:lnTo>
                        <a:pt x="102" y="150"/>
                      </a:lnTo>
                      <a:lnTo>
                        <a:pt x="101" y="150"/>
                      </a:lnTo>
                      <a:lnTo>
                        <a:pt x="101" y="150"/>
                      </a:lnTo>
                      <a:lnTo>
                        <a:pt x="99" y="148"/>
                      </a:lnTo>
                      <a:lnTo>
                        <a:pt x="98" y="148"/>
                      </a:lnTo>
                      <a:lnTo>
                        <a:pt x="96" y="147"/>
                      </a:lnTo>
                      <a:lnTo>
                        <a:pt x="93" y="147"/>
                      </a:lnTo>
                      <a:lnTo>
                        <a:pt x="93" y="147"/>
                      </a:lnTo>
                      <a:lnTo>
                        <a:pt x="93" y="144"/>
                      </a:lnTo>
                      <a:lnTo>
                        <a:pt x="93" y="144"/>
                      </a:lnTo>
                      <a:lnTo>
                        <a:pt x="94" y="146"/>
                      </a:lnTo>
                      <a:lnTo>
                        <a:pt x="94" y="146"/>
                      </a:lnTo>
                      <a:lnTo>
                        <a:pt x="94" y="146"/>
                      </a:lnTo>
                      <a:lnTo>
                        <a:pt x="96" y="144"/>
                      </a:lnTo>
                      <a:lnTo>
                        <a:pt x="96" y="144"/>
                      </a:lnTo>
                      <a:lnTo>
                        <a:pt x="98" y="143"/>
                      </a:lnTo>
                      <a:lnTo>
                        <a:pt x="98" y="144"/>
                      </a:lnTo>
                      <a:lnTo>
                        <a:pt x="102" y="144"/>
                      </a:lnTo>
                      <a:lnTo>
                        <a:pt x="102" y="142"/>
                      </a:lnTo>
                      <a:lnTo>
                        <a:pt x="103" y="142"/>
                      </a:lnTo>
                      <a:lnTo>
                        <a:pt x="105" y="144"/>
                      </a:lnTo>
                      <a:lnTo>
                        <a:pt x="105" y="143"/>
                      </a:lnTo>
                      <a:lnTo>
                        <a:pt x="106" y="143"/>
                      </a:lnTo>
                      <a:lnTo>
                        <a:pt x="106" y="143"/>
                      </a:lnTo>
                      <a:lnTo>
                        <a:pt x="109" y="142"/>
                      </a:lnTo>
                      <a:lnTo>
                        <a:pt x="109" y="146"/>
                      </a:lnTo>
                      <a:lnTo>
                        <a:pt x="109" y="146"/>
                      </a:lnTo>
                      <a:lnTo>
                        <a:pt x="109" y="144"/>
                      </a:lnTo>
                      <a:lnTo>
                        <a:pt x="110" y="144"/>
                      </a:lnTo>
                      <a:lnTo>
                        <a:pt x="110" y="144"/>
                      </a:lnTo>
                      <a:lnTo>
                        <a:pt x="110" y="143"/>
                      </a:lnTo>
                      <a:lnTo>
                        <a:pt x="110" y="143"/>
                      </a:lnTo>
                      <a:lnTo>
                        <a:pt x="110" y="143"/>
                      </a:lnTo>
                      <a:lnTo>
                        <a:pt x="109" y="143"/>
                      </a:lnTo>
                      <a:lnTo>
                        <a:pt x="109" y="142"/>
                      </a:lnTo>
                      <a:lnTo>
                        <a:pt x="107" y="141"/>
                      </a:lnTo>
                      <a:lnTo>
                        <a:pt x="107" y="141"/>
                      </a:lnTo>
                      <a:lnTo>
                        <a:pt x="103" y="141"/>
                      </a:lnTo>
                      <a:lnTo>
                        <a:pt x="103" y="139"/>
                      </a:lnTo>
                      <a:lnTo>
                        <a:pt x="103" y="139"/>
                      </a:lnTo>
                      <a:lnTo>
                        <a:pt x="103" y="137"/>
                      </a:lnTo>
                      <a:lnTo>
                        <a:pt x="105" y="137"/>
                      </a:lnTo>
                      <a:lnTo>
                        <a:pt x="107" y="138"/>
                      </a:lnTo>
                      <a:lnTo>
                        <a:pt x="109" y="138"/>
                      </a:lnTo>
                      <a:lnTo>
                        <a:pt x="110" y="138"/>
                      </a:lnTo>
                      <a:lnTo>
                        <a:pt x="110" y="137"/>
                      </a:lnTo>
                      <a:lnTo>
                        <a:pt x="111" y="137"/>
                      </a:lnTo>
                      <a:lnTo>
                        <a:pt x="113" y="135"/>
                      </a:lnTo>
                      <a:lnTo>
                        <a:pt x="113" y="134"/>
                      </a:lnTo>
                      <a:lnTo>
                        <a:pt x="113" y="133"/>
                      </a:lnTo>
                      <a:lnTo>
                        <a:pt x="113" y="133"/>
                      </a:lnTo>
                      <a:lnTo>
                        <a:pt x="113" y="133"/>
                      </a:lnTo>
                      <a:lnTo>
                        <a:pt x="110" y="133"/>
                      </a:lnTo>
                      <a:lnTo>
                        <a:pt x="110" y="131"/>
                      </a:lnTo>
                      <a:lnTo>
                        <a:pt x="110" y="130"/>
                      </a:lnTo>
                      <a:lnTo>
                        <a:pt x="111" y="130"/>
                      </a:lnTo>
                      <a:lnTo>
                        <a:pt x="113" y="131"/>
                      </a:lnTo>
                      <a:lnTo>
                        <a:pt x="115" y="130"/>
                      </a:lnTo>
                      <a:lnTo>
                        <a:pt x="117" y="130"/>
                      </a:lnTo>
                      <a:lnTo>
                        <a:pt x="118" y="130"/>
                      </a:lnTo>
                      <a:lnTo>
                        <a:pt x="119" y="131"/>
                      </a:lnTo>
                      <a:lnTo>
                        <a:pt x="119" y="127"/>
                      </a:lnTo>
                      <a:lnTo>
                        <a:pt x="122" y="129"/>
                      </a:lnTo>
                      <a:lnTo>
                        <a:pt x="122" y="130"/>
                      </a:lnTo>
                      <a:lnTo>
                        <a:pt x="124" y="130"/>
                      </a:lnTo>
                      <a:lnTo>
                        <a:pt x="124" y="129"/>
                      </a:lnTo>
                      <a:lnTo>
                        <a:pt x="122" y="129"/>
                      </a:lnTo>
                      <a:lnTo>
                        <a:pt x="122" y="126"/>
                      </a:lnTo>
                      <a:lnTo>
                        <a:pt x="123" y="126"/>
                      </a:lnTo>
                      <a:lnTo>
                        <a:pt x="124" y="126"/>
                      </a:lnTo>
                      <a:lnTo>
                        <a:pt x="126" y="126"/>
                      </a:lnTo>
                      <a:lnTo>
                        <a:pt x="126" y="125"/>
                      </a:lnTo>
                      <a:lnTo>
                        <a:pt x="126" y="124"/>
                      </a:lnTo>
                      <a:lnTo>
                        <a:pt x="124" y="124"/>
                      </a:lnTo>
                      <a:lnTo>
                        <a:pt x="124" y="122"/>
                      </a:lnTo>
                      <a:lnTo>
                        <a:pt x="126" y="121"/>
                      </a:lnTo>
                      <a:lnTo>
                        <a:pt x="126" y="121"/>
                      </a:lnTo>
                      <a:lnTo>
                        <a:pt x="126" y="121"/>
                      </a:lnTo>
                      <a:lnTo>
                        <a:pt x="127" y="121"/>
                      </a:lnTo>
                      <a:lnTo>
                        <a:pt x="128" y="121"/>
                      </a:lnTo>
                      <a:lnTo>
                        <a:pt x="130" y="121"/>
                      </a:lnTo>
                      <a:lnTo>
                        <a:pt x="131" y="122"/>
                      </a:lnTo>
                      <a:lnTo>
                        <a:pt x="131" y="121"/>
                      </a:lnTo>
                      <a:lnTo>
                        <a:pt x="132" y="120"/>
                      </a:lnTo>
                      <a:lnTo>
                        <a:pt x="132" y="120"/>
                      </a:lnTo>
                      <a:lnTo>
                        <a:pt x="134" y="120"/>
                      </a:lnTo>
                      <a:lnTo>
                        <a:pt x="134" y="120"/>
                      </a:lnTo>
                      <a:lnTo>
                        <a:pt x="134" y="121"/>
                      </a:lnTo>
                      <a:lnTo>
                        <a:pt x="135" y="122"/>
                      </a:lnTo>
                      <a:lnTo>
                        <a:pt x="135" y="124"/>
                      </a:lnTo>
                      <a:lnTo>
                        <a:pt x="141" y="125"/>
                      </a:lnTo>
                      <a:lnTo>
                        <a:pt x="143" y="121"/>
                      </a:lnTo>
                      <a:lnTo>
                        <a:pt x="143" y="121"/>
                      </a:lnTo>
                      <a:lnTo>
                        <a:pt x="144" y="120"/>
                      </a:lnTo>
                      <a:lnTo>
                        <a:pt x="145" y="120"/>
                      </a:lnTo>
                      <a:lnTo>
                        <a:pt x="145" y="120"/>
                      </a:lnTo>
                      <a:lnTo>
                        <a:pt x="147" y="118"/>
                      </a:lnTo>
                      <a:lnTo>
                        <a:pt x="147" y="117"/>
                      </a:lnTo>
                      <a:lnTo>
                        <a:pt x="149" y="116"/>
                      </a:lnTo>
                      <a:lnTo>
                        <a:pt x="149" y="114"/>
                      </a:lnTo>
                      <a:lnTo>
                        <a:pt x="147" y="116"/>
                      </a:lnTo>
                      <a:lnTo>
                        <a:pt x="145" y="117"/>
                      </a:lnTo>
                      <a:lnTo>
                        <a:pt x="145" y="117"/>
                      </a:lnTo>
                      <a:lnTo>
                        <a:pt x="144" y="118"/>
                      </a:lnTo>
                      <a:lnTo>
                        <a:pt x="143" y="120"/>
                      </a:lnTo>
                      <a:lnTo>
                        <a:pt x="141" y="120"/>
                      </a:lnTo>
                      <a:lnTo>
                        <a:pt x="141" y="120"/>
                      </a:lnTo>
                      <a:lnTo>
                        <a:pt x="140" y="120"/>
                      </a:lnTo>
                      <a:lnTo>
                        <a:pt x="140" y="120"/>
                      </a:lnTo>
                      <a:lnTo>
                        <a:pt x="139" y="121"/>
                      </a:lnTo>
                      <a:lnTo>
                        <a:pt x="137" y="121"/>
                      </a:lnTo>
                      <a:lnTo>
                        <a:pt x="137" y="121"/>
                      </a:lnTo>
                      <a:lnTo>
                        <a:pt x="137" y="121"/>
                      </a:lnTo>
                      <a:lnTo>
                        <a:pt x="136" y="121"/>
                      </a:lnTo>
                      <a:lnTo>
                        <a:pt x="136" y="120"/>
                      </a:lnTo>
                      <a:lnTo>
                        <a:pt x="137" y="120"/>
                      </a:lnTo>
                      <a:lnTo>
                        <a:pt x="137" y="120"/>
                      </a:lnTo>
                      <a:lnTo>
                        <a:pt x="137" y="118"/>
                      </a:lnTo>
                      <a:lnTo>
                        <a:pt x="136" y="118"/>
                      </a:lnTo>
                      <a:lnTo>
                        <a:pt x="136" y="117"/>
                      </a:lnTo>
                      <a:lnTo>
                        <a:pt x="139" y="117"/>
                      </a:lnTo>
                      <a:lnTo>
                        <a:pt x="139" y="116"/>
                      </a:lnTo>
                      <a:lnTo>
                        <a:pt x="140" y="116"/>
                      </a:lnTo>
                      <a:lnTo>
                        <a:pt x="141" y="114"/>
                      </a:lnTo>
                      <a:lnTo>
                        <a:pt x="143" y="112"/>
                      </a:lnTo>
                      <a:lnTo>
                        <a:pt x="144" y="110"/>
                      </a:lnTo>
                      <a:lnTo>
                        <a:pt x="145" y="110"/>
                      </a:lnTo>
                      <a:lnTo>
                        <a:pt x="145" y="108"/>
                      </a:lnTo>
                      <a:lnTo>
                        <a:pt x="147" y="108"/>
                      </a:lnTo>
                      <a:lnTo>
                        <a:pt x="147" y="107"/>
                      </a:lnTo>
                      <a:lnTo>
                        <a:pt x="149" y="108"/>
                      </a:lnTo>
                      <a:lnTo>
                        <a:pt x="149" y="105"/>
                      </a:lnTo>
                      <a:lnTo>
                        <a:pt x="152" y="105"/>
                      </a:lnTo>
                      <a:lnTo>
                        <a:pt x="152" y="104"/>
                      </a:lnTo>
                      <a:lnTo>
                        <a:pt x="152" y="104"/>
                      </a:lnTo>
                      <a:lnTo>
                        <a:pt x="151" y="103"/>
                      </a:lnTo>
                      <a:lnTo>
                        <a:pt x="153" y="101"/>
                      </a:lnTo>
                      <a:lnTo>
                        <a:pt x="156" y="103"/>
                      </a:lnTo>
                      <a:lnTo>
                        <a:pt x="157" y="103"/>
                      </a:lnTo>
                      <a:lnTo>
                        <a:pt x="158" y="103"/>
                      </a:lnTo>
                      <a:lnTo>
                        <a:pt x="160" y="101"/>
                      </a:lnTo>
                      <a:lnTo>
                        <a:pt x="160" y="101"/>
                      </a:lnTo>
                      <a:lnTo>
                        <a:pt x="160" y="100"/>
                      </a:lnTo>
                      <a:lnTo>
                        <a:pt x="158" y="99"/>
                      </a:lnTo>
                      <a:lnTo>
                        <a:pt x="158" y="97"/>
                      </a:lnTo>
                      <a:lnTo>
                        <a:pt x="160" y="96"/>
                      </a:lnTo>
                      <a:lnTo>
                        <a:pt x="160" y="96"/>
                      </a:lnTo>
                      <a:lnTo>
                        <a:pt x="162" y="95"/>
                      </a:lnTo>
                      <a:lnTo>
                        <a:pt x="164" y="95"/>
                      </a:lnTo>
                      <a:lnTo>
                        <a:pt x="164" y="93"/>
                      </a:lnTo>
                      <a:lnTo>
                        <a:pt x="166" y="93"/>
                      </a:lnTo>
                      <a:lnTo>
                        <a:pt x="168" y="92"/>
                      </a:lnTo>
                      <a:lnTo>
                        <a:pt x="169" y="91"/>
                      </a:lnTo>
                      <a:lnTo>
                        <a:pt x="169" y="91"/>
                      </a:lnTo>
                      <a:lnTo>
                        <a:pt x="169" y="91"/>
                      </a:lnTo>
                      <a:lnTo>
                        <a:pt x="169" y="91"/>
                      </a:lnTo>
                      <a:lnTo>
                        <a:pt x="170" y="91"/>
                      </a:lnTo>
                      <a:lnTo>
                        <a:pt x="170" y="91"/>
                      </a:lnTo>
                      <a:lnTo>
                        <a:pt x="173" y="89"/>
                      </a:lnTo>
                      <a:lnTo>
                        <a:pt x="171" y="88"/>
                      </a:lnTo>
                      <a:lnTo>
                        <a:pt x="171" y="88"/>
                      </a:lnTo>
                      <a:lnTo>
                        <a:pt x="171" y="87"/>
                      </a:lnTo>
                      <a:lnTo>
                        <a:pt x="173" y="87"/>
                      </a:lnTo>
                      <a:lnTo>
                        <a:pt x="171" y="87"/>
                      </a:lnTo>
                      <a:lnTo>
                        <a:pt x="171" y="84"/>
                      </a:lnTo>
                      <a:lnTo>
                        <a:pt x="173" y="84"/>
                      </a:lnTo>
                      <a:lnTo>
                        <a:pt x="173" y="83"/>
                      </a:lnTo>
                      <a:lnTo>
                        <a:pt x="171" y="83"/>
                      </a:lnTo>
                      <a:lnTo>
                        <a:pt x="171" y="82"/>
                      </a:lnTo>
                      <a:lnTo>
                        <a:pt x="171" y="80"/>
                      </a:lnTo>
                      <a:lnTo>
                        <a:pt x="173" y="80"/>
                      </a:lnTo>
                      <a:lnTo>
                        <a:pt x="175" y="80"/>
                      </a:lnTo>
                      <a:lnTo>
                        <a:pt x="175" y="79"/>
                      </a:lnTo>
                      <a:lnTo>
                        <a:pt x="178" y="79"/>
                      </a:lnTo>
                      <a:lnTo>
                        <a:pt x="178" y="78"/>
                      </a:lnTo>
                      <a:lnTo>
                        <a:pt x="177" y="78"/>
                      </a:lnTo>
                      <a:lnTo>
                        <a:pt x="177" y="76"/>
                      </a:lnTo>
                      <a:lnTo>
                        <a:pt x="181" y="76"/>
                      </a:lnTo>
                      <a:lnTo>
                        <a:pt x="181" y="75"/>
                      </a:lnTo>
                      <a:lnTo>
                        <a:pt x="182" y="76"/>
                      </a:lnTo>
                      <a:lnTo>
                        <a:pt x="182" y="75"/>
                      </a:lnTo>
                      <a:lnTo>
                        <a:pt x="183" y="75"/>
                      </a:lnTo>
                      <a:lnTo>
                        <a:pt x="185" y="74"/>
                      </a:lnTo>
                      <a:lnTo>
                        <a:pt x="185" y="72"/>
                      </a:lnTo>
                      <a:lnTo>
                        <a:pt x="186" y="72"/>
                      </a:lnTo>
                      <a:lnTo>
                        <a:pt x="186" y="72"/>
                      </a:lnTo>
                      <a:lnTo>
                        <a:pt x="187" y="72"/>
                      </a:lnTo>
                      <a:lnTo>
                        <a:pt x="187" y="72"/>
                      </a:lnTo>
                      <a:lnTo>
                        <a:pt x="189" y="71"/>
                      </a:lnTo>
                      <a:lnTo>
                        <a:pt x="187" y="71"/>
                      </a:lnTo>
                      <a:lnTo>
                        <a:pt x="186" y="70"/>
                      </a:lnTo>
                      <a:lnTo>
                        <a:pt x="187" y="69"/>
                      </a:lnTo>
                      <a:lnTo>
                        <a:pt x="187" y="69"/>
                      </a:lnTo>
                      <a:lnTo>
                        <a:pt x="187" y="67"/>
                      </a:lnTo>
                      <a:lnTo>
                        <a:pt x="194" y="67"/>
                      </a:lnTo>
                      <a:lnTo>
                        <a:pt x="194" y="65"/>
                      </a:lnTo>
                      <a:lnTo>
                        <a:pt x="191" y="65"/>
                      </a:lnTo>
                      <a:lnTo>
                        <a:pt x="192" y="63"/>
                      </a:lnTo>
                      <a:lnTo>
                        <a:pt x="192" y="63"/>
                      </a:lnTo>
                      <a:lnTo>
                        <a:pt x="192" y="61"/>
                      </a:lnTo>
                      <a:lnTo>
                        <a:pt x="190" y="62"/>
                      </a:lnTo>
                      <a:lnTo>
                        <a:pt x="190" y="59"/>
                      </a:lnTo>
                      <a:lnTo>
                        <a:pt x="191" y="59"/>
                      </a:lnTo>
                      <a:lnTo>
                        <a:pt x="191" y="58"/>
                      </a:lnTo>
                      <a:lnTo>
                        <a:pt x="190" y="58"/>
                      </a:lnTo>
                      <a:lnTo>
                        <a:pt x="190" y="58"/>
                      </a:lnTo>
                      <a:lnTo>
                        <a:pt x="189" y="58"/>
                      </a:lnTo>
                      <a:lnTo>
                        <a:pt x="189" y="57"/>
                      </a:lnTo>
                      <a:lnTo>
                        <a:pt x="191" y="57"/>
                      </a:lnTo>
                      <a:lnTo>
                        <a:pt x="194" y="57"/>
                      </a:lnTo>
                      <a:lnTo>
                        <a:pt x="195" y="58"/>
                      </a:lnTo>
                      <a:lnTo>
                        <a:pt x="195" y="59"/>
                      </a:lnTo>
                      <a:lnTo>
                        <a:pt x="196" y="61"/>
                      </a:lnTo>
                      <a:lnTo>
                        <a:pt x="198" y="61"/>
                      </a:lnTo>
                      <a:lnTo>
                        <a:pt x="196" y="58"/>
                      </a:lnTo>
                      <a:lnTo>
                        <a:pt x="196" y="55"/>
                      </a:lnTo>
                      <a:lnTo>
                        <a:pt x="198" y="55"/>
                      </a:lnTo>
                      <a:lnTo>
                        <a:pt x="198" y="55"/>
                      </a:lnTo>
                      <a:lnTo>
                        <a:pt x="200" y="54"/>
                      </a:lnTo>
                      <a:lnTo>
                        <a:pt x="203" y="54"/>
                      </a:lnTo>
                      <a:lnTo>
                        <a:pt x="203" y="53"/>
                      </a:lnTo>
                      <a:lnTo>
                        <a:pt x="202" y="53"/>
                      </a:lnTo>
                      <a:lnTo>
                        <a:pt x="200" y="52"/>
                      </a:lnTo>
                      <a:lnTo>
                        <a:pt x="199" y="53"/>
                      </a:lnTo>
                      <a:lnTo>
                        <a:pt x="198" y="54"/>
                      </a:lnTo>
                      <a:lnTo>
                        <a:pt x="196" y="54"/>
                      </a:lnTo>
                      <a:lnTo>
                        <a:pt x="194" y="54"/>
                      </a:lnTo>
                      <a:lnTo>
                        <a:pt x="194" y="52"/>
                      </a:lnTo>
                      <a:lnTo>
                        <a:pt x="195" y="52"/>
                      </a:lnTo>
                      <a:lnTo>
                        <a:pt x="195" y="50"/>
                      </a:lnTo>
                      <a:lnTo>
                        <a:pt x="199" y="50"/>
                      </a:lnTo>
                      <a:lnTo>
                        <a:pt x="199" y="49"/>
                      </a:lnTo>
                      <a:lnTo>
                        <a:pt x="200" y="49"/>
                      </a:lnTo>
                      <a:lnTo>
                        <a:pt x="200" y="49"/>
                      </a:lnTo>
                      <a:lnTo>
                        <a:pt x="202" y="49"/>
                      </a:lnTo>
                      <a:lnTo>
                        <a:pt x="203" y="48"/>
                      </a:lnTo>
                      <a:lnTo>
                        <a:pt x="204" y="45"/>
                      </a:lnTo>
                      <a:lnTo>
                        <a:pt x="204" y="45"/>
                      </a:lnTo>
                      <a:lnTo>
                        <a:pt x="203" y="45"/>
                      </a:lnTo>
                      <a:lnTo>
                        <a:pt x="203" y="44"/>
                      </a:lnTo>
                      <a:lnTo>
                        <a:pt x="204" y="42"/>
                      </a:lnTo>
                      <a:lnTo>
                        <a:pt x="204" y="40"/>
                      </a:lnTo>
                      <a:lnTo>
                        <a:pt x="206" y="40"/>
                      </a:lnTo>
                      <a:lnTo>
                        <a:pt x="206" y="38"/>
                      </a:lnTo>
                      <a:lnTo>
                        <a:pt x="206" y="37"/>
                      </a:lnTo>
                      <a:lnTo>
                        <a:pt x="208" y="37"/>
                      </a:lnTo>
                      <a:lnTo>
                        <a:pt x="208" y="35"/>
                      </a:lnTo>
                      <a:lnTo>
                        <a:pt x="208" y="32"/>
                      </a:lnTo>
                      <a:lnTo>
                        <a:pt x="209" y="32"/>
                      </a:lnTo>
                      <a:lnTo>
                        <a:pt x="209" y="33"/>
                      </a:lnTo>
                      <a:lnTo>
                        <a:pt x="209" y="33"/>
                      </a:lnTo>
                      <a:lnTo>
                        <a:pt x="209" y="33"/>
                      </a:lnTo>
                      <a:lnTo>
                        <a:pt x="211" y="35"/>
                      </a:lnTo>
                      <a:lnTo>
                        <a:pt x="212" y="35"/>
                      </a:lnTo>
                      <a:lnTo>
                        <a:pt x="213" y="35"/>
                      </a:lnTo>
                      <a:lnTo>
                        <a:pt x="213" y="35"/>
                      </a:lnTo>
                      <a:lnTo>
                        <a:pt x="213" y="35"/>
                      </a:lnTo>
                      <a:lnTo>
                        <a:pt x="215" y="33"/>
                      </a:lnTo>
                      <a:lnTo>
                        <a:pt x="212" y="32"/>
                      </a:lnTo>
                      <a:lnTo>
                        <a:pt x="212" y="31"/>
                      </a:lnTo>
                      <a:lnTo>
                        <a:pt x="213" y="31"/>
                      </a:lnTo>
                      <a:lnTo>
                        <a:pt x="213" y="31"/>
                      </a:lnTo>
                      <a:lnTo>
                        <a:pt x="215" y="32"/>
                      </a:lnTo>
                      <a:lnTo>
                        <a:pt x="215" y="32"/>
                      </a:lnTo>
                      <a:lnTo>
                        <a:pt x="215" y="33"/>
                      </a:lnTo>
                      <a:lnTo>
                        <a:pt x="216" y="33"/>
                      </a:lnTo>
                      <a:lnTo>
                        <a:pt x="216" y="35"/>
                      </a:lnTo>
                      <a:lnTo>
                        <a:pt x="217" y="35"/>
                      </a:lnTo>
                      <a:lnTo>
                        <a:pt x="217" y="29"/>
                      </a:lnTo>
                      <a:lnTo>
                        <a:pt x="215" y="29"/>
                      </a:lnTo>
                      <a:lnTo>
                        <a:pt x="215" y="28"/>
                      </a:lnTo>
                      <a:lnTo>
                        <a:pt x="215" y="27"/>
                      </a:lnTo>
                      <a:lnTo>
                        <a:pt x="215" y="27"/>
                      </a:lnTo>
                      <a:lnTo>
                        <a:pt x="216" y="24"/>
                      </a:lnTo>
                      <a:lnTo>
                        <a:pt x="219" y="24"/>
                      </a:lnTo>
                      <a:lnTo>
                        <a:pt x="219" y="24"/>
                      </a:lnTo>
                      <a:lnTo>
                        <a:pt x="219" y="24"/>
                      </a:lnTo>
                      <a:lnTo>
                        <a:pt x="219" y="27"/>
                      </a:lnTo>
                      <a:lnTo>
                        <a:pt x="220" y="28"/>
                      </a:lnTo>
                      <a:lnTo>
                        <a:pt x="221" y="28"/>
                      </a:lnTo>
                      <a:lnTo>
                        <a:pt x="223" y="27"/>
                      </a:lnTo>
                      <a:lnTo>
                        <a:pt x="225" y="25"/>
                      </a:lnTo>
                      <a:lnTo>
                        <a:pt x="225" y="23"/>
                      </a:lnTo>
                      <a:lnTo>
                        <a:pt x="226" y="23"/>
                      </a:lnTo>
                      <a:lnTo>
                        <a:pt x="226" y="21"/>
                      </a:lnTo>
                      <a:lnTo>
                        <a:pt x="228" y="21"/>
                      </a:lnTo>
                      <a:lnTo>
                        <a:pt x="228" y="24"/>
                      </a:lnTo>
                      <a:lnTo>
                        <a:pt x="228" y="25"/>
                      </a:lnTo>
                      <a:lnTo>
                        <a:pt x="228" y="27"/>
                      </a:lnTo>
                      <a:lnTo>
                        <a:pt x="228" y="25"/>
                      </a:lnTo>
                      <a:lnTo>
                        <a:pt x="230" y="24"/>
                      </a:lnTo>
                      <a:lnTo>
                        <a:pt x="230" y="24"/>
                      </a:lnTo>
                      <a:lnTo>
                        <a:pt x="230" y="23"/>
                      </a:lnTo>
                      <a:lnTo>
                        <a:pt x="230" y="23"/>
                      </a:lnTo>
                      <a:lnTo>
                        <a:pt x="232" y="21"/>
                      </a:lnTo>
                      <a:lnTo>
                        <a:pt x="232" y="20"/>
                      </a:lnTo>
                      <a:lnTo>
                        <a:pt x="232" y="20"/>
                      </a:lnTo>
                      <a:lnTo>
                        <a:pt x="232" y="25"/>
                      </a:lnTo>
                      <a:lnTo>
                        <a:pt x="232" y="25"/>
                      </a:lnTo>
                      <a:lnTo>
                        <a:pt x="232" y="25"/>
                      </a:lnTo>
                      <a:lnTo>
                        <a:pt x="234" y="25"/>
                      </a:lnTo>
                      <a:lnTo>
                        <a:pt x="236" y="23"/>
                      </a:lnTo>
                      <a:lnTo>
                        <a:pt x="234" y="23"/>
                      </a:lnTo>
                      <a:lnTo>
                        <a:pt x="233" y="20"/>
                      </a:lnTo>
                      <a:lnTo>
                        <a:pt x="234" y="20"/>
                      </a:lnTo>
                      <a:lnTo>
                        <a:pt x="234" y="20"/>
                      </a:lnTo>
                      <a:lnTo>
                        <a:pt x="236" y="20"/>
                      </a:lnTo>
                      <a:lnTo>
                        <a:pt x="236" y="20"/>
                      </a:lnTo>
                      <a:lnTo>
                        <a:pt x="236" y="20"/>
                      </a:lnTo>
                      <a:lnTo>
                        <a:pt x="238" y="21"/>
                      </a:lnTo>
                      <a:lnTo>
                        <a:pt x="240" y="23"/>
                      </a:lnTo>
                      <a:lnTo>
                        <a:pt x="242" y="24"/>
                      </a:lnTo>
                      <a:lnTo>
                        <a:pt x="241" y="21"/>
                      </a:lnTo>
                      <a:lnTo>
                        <a:pt x="240" y="19"/>
                      </a:lnTo>
                      <a:lnTo>
                        <a:pt x="238" y="17"/>
                      </a:lnTo>
                      <a:lnTo>
                        <a:pt x="237" y="19"/>
                      </a:lnTo>
                      <a:lnTo>
                        <a:pt x="236" y="19"/>
                      </a:lnTo>
                      <a:lnTo>
                        <a:pt x="236" y="19"/>
                      </a:lnTo>
                      <a:lnTo>
                        <a:pt x="236" y="17"/>
                      </a:lnTo>
                      <a:lnTo>
                        <a:pt x="236" y="17"/>
                      </a:lnTo>
                      <a:lnTo>
                        <a:pt x="234" y="16"/>
                      </a:lnTo>
                      <a:lnTo>
                        <a:pt x="238" y="16"/>
                      </a:lnTo>
                      <a:lnTo>
                        <a:pt x="240" y="14"/>
                      </a:lnTo>
                      <a:lnTo>
                        <a:pt x="242" y="15"/>
                      </a:lnTo>
                      <a:lnTo>
                        <a:pt x="242" y="16"/>
                      </a:lnTo>
                      <a:lnTo>
                        <a:pt x="243" y="16"/>
                      </a:lnTo>
                      <a:lnTo>
                        <a:pt x="246" y="16"/>
                      </a:lnTo>
                      <a:lnTo>
                        <a:pt x="246" y="17"/>
                      </a:lnTo>
                      <a:lnTo>
                        <a:pt x="247" y="19"/>
                      </a:lnTo>
                      <a:lnTo>
                        <a:pt x="249" y="19"/>
                      </a:lnTo>
                      <a:lnTo>
                        <a:pt x="249" y="20"/>
                      </a:lnTo>
                      <a:lnTo>
                        <a:pt x="251" y="20"/>
                      </a:lnTo>
                      <a:lnTo>
                        <a:pt x="251" y="20"/>
                      </a:lnTo>
                      <a:lnTo>
                        <a:pt x="253" y="20"/>
                      </a:lnTo>
                      <a:lnTo>
                        <a:pt x="253" y="20"/>
                      </a:lnTo>
                      <a:lnTo>
                        <a:pt x="253" y="20"/>
                      </a:lnTo>
                      <a:lnTo>
                        <a:pt x="253" y="19"/>
                      </a:lnTo>
                      <a:lnTo>
                        <a:pt x="254" y="17"/>
                      </a:lnTo>
                      <a:lnTo>
                        <a:pt x="254" y="17"/>
                      </a:lnTo>
                      <a:lnTo>
                        <a:pt x="254" y="17"/>
                      </a:lnTo>
                      <a:lnTo>
                        <a:pt x="255" y="17"/>
                      </a:lnTo>
                      <a:lnTo>
                        <a:pt x="257" y="16"/>
                      </a:lnTo>
                      <a:lnTo>
                        <a:pt x="258" y="16"/>
                      </a:lnTo>
                      <a:lnTo>
                        <a:pt x="258" y="15"/>
                      </a:lnTo>
                      <a:lnTo>
                        <a:pt x="259" y="15"/>
                      </a:lnTo>
                      <a:lnTo>
                        <a:pt x="261" y="12"/>
                      </a:lnTo>
                      <a:lnTo>
                        <a:pt x="261" y="12"/>
                      </a:lnTo>
                      <a:lnTo>
                        <a:pt x="261" y="11"/>
                      </a:lnTo>
                      <a:lnTo>
                        <a:pt x="263" y="11"/>
                      </a:lnTo>
                      <a:lnTo>
                        <a:pt x="263" y="12"/>
                      </a:lnTo>
                      <a:lnTo>
                        <a:pt x="263" y="15"/>
                      </a:lnTo>
                      <a:lnTo>
                        <a:pt x="267" y="15"/>
                      </a:lnTo>
                      <a:lnTo>
                        <a:pt x="267" y="14"/>
                      </a:lnTo>
                      <a:lnTo>
                        <a:pt x="266" y="12"/>
                      </a:lnTo>
                      <a:lnTo>
                        <a:pt x="266" y="11"/>
                      </a:lnTo>
                      <a:lnTo>
                        <a:pt x="266" y="8"/>
                      </a:lnTo>
                      <a:lnTo>
                        <a:pt x="267" y="7"/>
                      </a:lnTo>
                      <a:lnTo>
                        <a:pt x="267" y="7"/>
                      </a:lnTo>
                      <a:lnTo>
                        <a:pt x="268" y="7"/>
                      </a:lnTo>
                      <a:lnTo>
                        <a:pt x="270" y="8"/>
                      </a:lnTo>
                      <a:lnTo>
                        <a:pt x="271" y="10"/>
                      </a:lnTo>
                      <a:lnTo>
                        <a:pt x="272" y="10"/>
                      </a:lnTo>
                      <a:lnTo>
                        <a:pt x="272" y="8"/>
                      </a:lnTo>
                      <a:lnTo>
                        <a:pt x="274" y="8"/>
                      </a:lnTo>
                      <a:lnTo>
                        <a:pt x="274" y="11"/>
                      </a:lnTo>
                      <a:lnTo>
                        <a:pt x="276" y="10"/>
                      </a:lnTo>
                      <a:lnTo>
                        <a:pt x="276" y="10"/>
                      </a:lnTo>
                      <a:lnTo>
                        <a:pt x="276" y="11"/>
                      </a:lnTo>
                      <a:lnTo>
                        <a:pt x="278" y="11"/>
                      </a:lnTo>
                      <a:lnTo>
                        <a:pt x="278" y="12"/>
                      </a:lnTo>
                      <a:lnTo>
                        <a:pt x="276" y="15"/>
                      </a:lnTo>
                      <a:lnTo>
                        <a:pt x="275" y="15"/>
                      </a:lnTo>
                      <a:lnTo>
                        <a:pt x="275" y="16"/>
                      </a:lnTo>
                      <a:lnTo>
                        <a:pt x="272" y="16"/>
                      </a:lnTo>
                      <a:lnTo>
                        <a:pt x="272" y="20"/>
                      </a:lnTo>
                      <a:lnTo>
                        <a:pt x="271" y="24"/>
                      </a:lnTo>
                      <a:lnTo>
                        <a:pt x="271" y="24"/>
                      </a:lnTo>
                      <a:lnTo>
                        <a:pt x="272" y="24"/>
                      </a:lnTo>
                      <a:lnTo>
                        <a:pt x="272" y="24"/>
                      </a:lnTo>
                      <a:lnTo>
                        <a:pt x="272" y="24"/>
                      </a:lnTo>
                      <a:lnTo>
                        <a:pt x="274" y="23"/>
                      </a:lnTo>
                      <a:lnTo>
                        <a:pt x="274" y="21"/>
                      </a:lnTo>
                      <a:lnTo>
                        <a:pt x="275" y="21"/>
                      </a:lnTo>
                      <a:lnTo>
                        <a:pt x="275" y="19"/>
                      </a:lnTo>
                      <a:lnTo>
                        <a:pt x="276" y="19"/>
                      </a:lnTo>
                      <a:lnTo>
                        <a:pt x="276" y="17"/>
                      </a:lnTo>
                      <a:lnTo>
                        <a:pt x="279" y="17"/>
                      </a:lnTo>
                      <a:lnTo>
                        <a:pt x="279" y="16"/>
                      </a:lnTo>
                      <a:lnTo>
                        <a:pt x="280" y="14"/>
                      </a:lnTo>
                      <a:lnTo>
                        <a:pt x="280" y="12"/>
                      </a:lnTo>
                      <a:lnTo>
                        <a:pt x="281" y="11"/>
                      </a:lnTo>
                      <a:lnTo>
                        <a:pt x="283" y="11"/>
                      </a:lnTo>
                      <a:lnTo>
                        <a:pt x="283" y="10"/>
                      </a:lnTo>
                      <a:lnTo>
                        <a:pt x="283" y="8"/>
                      </a:lnTo>
                      <a:lnTo>
                        <a:pt x="284" y="8"/>
                      </a:lnTo>
                      <a:lnTo>
                        <a:pt x="285" y="8"/>
                      </a:lnTo>
                      <a:lnTo>
                        <a:pt x="285" y="6"/>
                      </a:lnTo>
                      <a:lnTo>
                        <a:pt x="287" y="6"/>
                      </a:lnTo>
                      <a:lnTo>
                        <a:pt x="287" y="8"/>
                      </a:lnTo>
                      <a:lnTo>
                        <a:pt x="287" y="8"/>
                      </a:lnTo>
                      <a:lnTo>
                        <a:pt x="287" y="10"/>
                      </a:lnTo>
                      <a:lnTo>
                        <a:pt x="285" y="11"/>
                      </a:lnTo>
                      <a:lnTo>
                        <a:pt x="285" y="12"/>
                      </a:lnTo>
                      <a:lnTo>
                        <a:pt x="284" y="12"/>
                      </a:lnTo>
                      <a:lnTo>
                        <a:pt x="284" y="14"/>
                      </a:lnTo>
                      <a:lnTo>
                        <a:pt x="285" y="14"/>
                      </a:lnTo>
                      <a:lnTo>
                        <a:pt x="285" y="15"/>
                      </a:lnTo>
                      <a:lnTo>
                        <a:pt x="284" y="19"/>
                      </a:lnTo>
                      <a:lnTo>
                        <a:pt x="285" y="19"/>
                      </a:lnTo>
                      <a:lnTo>
                        <a:pt x="285" y="16"/>
                      </a:lnTo>
                      <a:lnTo>
                        <a:pt x="287" y="15"/>
                      </a:lnTo>
                      <a:lnTo>
                        <a:pt x="289" y="14"/>
                      </a:lnTo>
                      <a:lnTo>
                        <a:pt x="289" y="11"/>
                      </a:lnTo>
                      <a:lnTo>
                        <a:pt x="291" y="10"/>
                      </a:lnTo>
                      <a:lnTo>
                        <a:pt x="291" y="10"/>
                      </a:lnTo>
                      <a:lnTo>
                        <a:pt x="292" y="8"/>
                      </a:lnTo>
                      <a:lnTo>
                        <a:pt x="293" y="8"/>
                      </a:lnTo>
                      <a:lnTo>
                        <a:pt x="293" y="7"/>
                      </a:lnTo>
                      <a:lnTo>
                        <a:pt x="292" y="6"/>
                      </a:lnTo>
                      <a:lnTo>
                        <a:pt x="292" y="4"/>
                      </a:lnTo>
                      <a:lnTo>
                        <a:pt x="295" y="4"/>
                      </a:lnTo>
                      <a:lnTo>
                        <a:pt x="295" y="4"/>
                      </a:lnTo>
                      <a:lnTo>
                        <a:pt x="295" y="4"/>
                      </a:lnTo>
                      <a:lnTo>
                        <a:pt x="2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13">
                  <a:extLst>
                    <a:ext uri="{FF2B5EF4-FFF2-40B4-BE49-F238E27FC236}">
                      <a16:creationId xmlns="" xmlns:a16="http://schemas.microsoft.com/office/drawing/2014/main" id="{B6E64E8C-FB3A-4E82-81E0-90F2F18EB948}"/>
                    </a:ext>
                  </a:extLst>
                </p:cNvPr>
                <p:cNvSpPr>
                  <a:spLocks/>
                </p:cNvSpPr>
                <p:nvPr/>
              </p:nvSpPr>
              <p:spPr bwMode="auto">
                <a:xfrm>
                  <a:off x="7514397" y="1457779"/>
                  <a:ext cx="976313" cy="579438"/>
                </a:xfrm>
                <a:custGeom>
                  <a:avLst/>
                  <a:gdLst>
                    <a:gd name="T0" fmla="*/ 219 w 615"/>
                    <a:gd name="T1" fmla="*/ 11 h 365"/>
                    <a:gd name="T2" fmla="*/ 228 w 615"/>
                    <a:gd name="T3" fmla="*/ 16 h 365"/>
                    <a:gd name="T4" fmla="*/ 216 w 615"/>
                    <a:gd name="T5" fmla="*/ 28 h 365"/>
                    <a:gd name="T6" fmla="*/ 250 w 615"/>
                    <a:gd name="T7" fmla="*/ 15 h 365"/>
                    <a:gd name="T8" fmla="*/ 254 w 615"/>
                    <a:gd name="T9" fmla="*/ 32 h 365"/>
                    <a:gd name="T10" fmla="*/ 292 w 615"/>
                    <a:gd name="T11" fmla="*/ 33 h 365"/>
                    <a:gd name="T12" fmla="*/ 326 w 615"/>
                    <a:gd name="T13" fmla="*/ 32 h 365"/>
                    <a:gd name="T14" fmla="*/ 352 w 615"/>
                    <a:gd name="T15" fmla="*/ 45 h 365"/>
                    <a:gd name="T16" fmla="*/ 361 w 615"/>
                    <a:gd name="T17" fmla="*/ 55 h 365"/>
                    <a:gd name="T18" fmla="*/ 402 w 615"/>
                    <a:gd name="T19" fmla="*/ 51 h 365"/>
                    <a:gd name="T20" fmla="*/ 428 w 615"/>
                    <a:gd name="T21" fmla="*/ 59 h 365"/>
                    <a:gd name="T22" fmla="*/ 449 w 615"/>
                    <a:gd name="T23" fmla="*/ 45 h 365"/>
                    <a:gd name="T24" fmla="*/ 497 w 615"/>
                    <a:gd name="T25" fmla="*/ 51 h 365"/>
                    <a:gd name="T26" fmla="*/ 524 w 615"/>
                    <a:gd name="T27" fmla="*/ 62 h 365"/>
                    <a:gd name="T28" fmla="*/ 550 w 615"/>
                    <a:gd name="T29" fmla="*/ 81 h 365"/>
                    <a:gd name="T30" fmla="*/ 577 w 615"/>
                    <a:gd name="T31" fmla="*/ 108 h 365"/>
                    <a:gd name="T32" fmla="*/ 613 w 615"/>
                    <a:gd name="T33" fmla="*/ 114 h 365"/>
                    <a:gd name="T34" fmla="*/ 598 w 615"/>
                    <a:gd name="T35" fmla="*/ 126 h 365"/>
                    <a:gd name="T36" fmla="*/ 582 w 615"/>
                    <a:gd name="T37" fmla="*/ 140 h 365"/>
                    <a:gd name="T38" fmla="*/ 551 w 615"/>
                    <a:gd name="T39" fmla="*/ 119 h 365"/>
                    <a:gd name="T40" fmla="*/ 531 w 615"/>
                    <a:gd name="T41" fmla="*/ 114 h 365"/>
                    <a:gd name="T42" fmla="*/ 521 w 615"/>
                    <a:gd name="T43" fmla="*/ 131 h 365"/>
                    <a:gd name="T44" fmla="*/ 504 w 615"/>
                    <a:gd name="T45" fmla="*/ 132 h 365"/>
                    <a:gd name="T46" fmla="*/ 517 w 615"/>
                    <a:gd name="T47" fmla="*/ 152 h 365"/>
                    <a:gd name="T48" fmla="*/ 499 w 615"/>
                    <a:gd name="T49" fmla="*/ 161 h 365"/>
                    <a:gd name="T50" fmla="*/ 467 w 615"/>
                    <a:gd name="T51" fmla="*/ 170 h 365"/>
                    <a:gd name="T52" fmla="*/ 454 w 615"/>
                    <a:gd name="T53" fmla="*/ 183 h 365"/>
                    <a:gd name="T54" fmla="*/ 420 w 615"/>
                    <a:gd name="T55" fmla="*/ 187 h 365"/>
                    <a:gd name="T56" fmla="*/ 402 w 615"/>
                    <a:gd name="T57" fmla="*/ 191 h 365"/>
                    <a:gd name="T58" fmla="*/ 376 w 615"/>
                    <a:gd name="T59" fmla="*/ 210 h 365"/>
                    <a:gd name="T60" fmla="*/ 380 w 615"/>
                    <a:gd name="T61" fmla="*/ 248 h 365"/>
                    <a:gd name="T62" fmla="*/ 357 w 615"/>
                    <a:gd name="T63" fmla="*/ 275 h 365"/>
                    <a:gd name="T64" fmla="*/ 330 w 615"/>
                    <a:gd name="T65" fmla="*/ 316 h 365"/>
                    <a:gd name="T66" fmla="*/ 315 w 615"/>
                    <a:gd name="T67" fmla="*/ 284 h 365"/>
                    <a:gd name="T68" fmla="*/ 322 w 615"/>
                    <a:gd name="T69" fmla="*/ 241 h 365"/>
                    <a:gd name="T70" fmla="*/ 348 w 615"/>
                    <a:gd name="T71" fmla="*/ 212 h 365"/>
                    <a:gd name="T72" fmla="*/ 368 w 615"/>
                    <a:gd name="T73" fmla="*/ 186 h 365"/>
                    <a:gd name="T74" fmla="*/ 399 w 615"/>
                    <a:gd name="T75" fmla="*/ 163 h 365"/>
                    <a:gd name="T76" fmla="*/ 380 w 615"/>
                    <a:gd name="T77" fmla="*/ 173 h 365"/>
                    <a:gd name="T78" fmla="*/ 353 w 615"/>
                    <a:gd name="T79" fmla="*/ 187 h 365"/>
                    <a:gd name="T80" fmla="*/ 344 w 615"/>
                    <a:gd name="T81" fmla="*/ 170 h 365"/>
                    <a:gd name="T82" fmla="*/ 314 w 615"/>
                    <a:gd name="T83" fmla="*/ 186 h 365"/>
                    <a:gd name="T84" fmla="*/ 309 w 615"/>
                    <a:gd name="T85" fmla="*/ 207 h 365"/>
                    <a:gd name="T86" fmla="*/ 275 w 615"/>
                    <a:gd name="T87" fmla="*/ 211 h 365"/>
                    <a:gd name="T88" fmla="*/ 258 w 615"/>
                    <a:gd name="T89" fmla="*/ 198 h 365"/>
                    <a:gd name="T90" fmla="*/ 236 w 615"/>
                    <a:gd name="T91" fmla="*/ 203 h 365"/>
                    <a:gd name="T92" fmla="*/ 219 w 615"/>
                    <a:gd name="T93" fmla="*/ 201 h 365"/>
                    <a:gd name="T94" fmla="*/ 186 w 615"/>
                    <a:gd name="T95" fmla="*/ 211 h 365"/>
                    <a:gd name="T96" fmla="*/ 160 w 615"/>
                    <a:gd name="T97" fmla="*/ 238 h 365"/>
                    <a:gd name="T98" fmla="*/ 132 w 615"/>
                    <a:gd name="T99" fmla="*/ 267 h 365"/>
                    <a:gd name="T100" fmla="*/ 153 w 615"/>
                    <a:gd name="T101" fmla="*/ 287 h 365"/>
                    <a:gd name="T102" fmla="*/ 184 w 615"/>
                    <a:gd name="T103" fmla="*/ 296 h 365"/>
                    <a:gd name="T104" fmla="*/ 177 w 615"/>
                    <a:gd name="T105" fmla="*/ 314 h 365"/>
                    <a:gd name="T106" fmla="*/ 171 w 615"/>
                    <a:gd name="T107" fmla="*/ 343 h 365"/>
                    <a:gd name="T108" fmla="*/ 4 w 615"/>
                    <a:gd name="T109" fmla="*/ 3 h 365"/>
                    <a:gd name="T110" fmla="*/ 34 w 615"/>
                    <a:gd name="T111" fmla="*/ 8 h 365"/>
                    <a:gd name="T112" fmla="*/ 54 w 615"/>
                    <a:gd name="T113" fmla="*/ 20 h 365"/>
                    <a:gd name="T114" fmla="*/ 72 w 615"/>
                    <a:gd name="T115" fmla="*/ 24 h 365"/>
                    <a:gd name="T116" fmla="*/ 92 w 615"/>
                    <a:gd name="T117" fmla="*/ 38 h 365"/>
                    <a:gd name="T118" fmla="*/ 112 w 615"/>
                    <a:gd name="T119" fmla="*/ 26 h 365"/>
                    <a:gd name="T120" fmla="*/ 148 w 615"/>
                    <a:gd name="T121" fmla="*/ 30 h 365"/>
                    <a:gd name="T122" fmla="*/ 162 w 615"/>
                    <a:gd name="T123" fmla="*/ 28 h 365"/>
                    <a:gd name="T124" fmla="*/ 170 w 615"/>
                    <a:gd name="T125" fmla="*/ 1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5" h="365">
                      <a:moveTo>
                        <a:pt x="174" y="0"/>
                      </a:moveTo>
                      <a:lnTo>
                        <a:pt x="181" y="0"/>
                      </a:lnTo>
                      <a:lnTo>
                        <a:pt x="182" y="3"/>
                      </a:lnTo>
                      <a:lnTo>
                        <a:pt x="183" y="3"/>
                      </a:lnTo>
                      <a:lnTo>
                        <a:pt x="183" y="4"/>
                      </a:lnTo>
                      <a:lnTo>
                        <a:pt x="187" y="4"/>
                      </a:lnTo>
                      <a:lnTo>
                        <a:pt x="187" y="4"/>
                      </a:lnTo>
                      <a:lnTo>
                        <a:pt x="188" y="4"/>
                      </a:lnTo>
                      <a:lnTo>
                        <a:pt x="188" y="5"/>
                      </a:lnTo>
                      <a:lnTo>
                        <a:pt x="194" y="5"/>
                      </a:lnTo>
                      <a:lnTo>
                        <a:pt x="194" y="5"/>
                      </a:lnTo>
                      <a:lnTo>
                        <a:pt x="196" y="5"/>
                      </a:lnTo>
                      <a:lnTo>
                        <a:pt x="196" y="7"/>
                      </a:lnTo>
                      <a:lnTo>
                        <a:pt x="199" y="7"/>
                      </a:lnTo>
                      <a:lnTo>
                        <a:pt x="199" y="7"/>
                      </a:lnTo>
                      <a:lnTo>
                        <a:pt x="207" y="7"/>
                      </a:lnTo>
                      <a:lnTo>
                        <a:pt x="207" y="7"/>
                      </a:lnTo>
                      <a:lnTo>
                        <a:pt x="208" y="7"/>
                      </a:lnTo>
                      <a:lnTo>
                        <a:pt x="208" y="8"/>
                      </a:lnTo>
                      <a:lnTo>
                        <a:pt x="212" y="8"/>
                      </a:lnTo>
                      <a:lnTo>
                        <a:pt x="212" y="8"/>
                      </a:lnTo>
                      <a:lnTo>
                        <a:pt x="217" y="9"/>
                      </a:lnTo>
                      <a:lnTo>
                        <a:pt x="217" y="9"/>
                      </a:lnTo>
                      <a:lnTo>
                        <a:pt x="217" y="9"/>
                      </a:lnTo>
                      <a:lnTo>
                        <a:pt x="219" y="11"/>
                      </a:lnTo>
                      <a:lnTo>
                        <a:pt x="219" y="11"/>
                      </a:lnTo>
                      <a:lnTo>
                        <a:pt x="212" y="11"/>
                      </a:lnTo>
                      <a:lnTo>
                        <a:pt x="212" y="11"/>
                      </a:lnTo>
                      <a:lnTo>
                        <a:pt x="211" y="11"/>
                      </a:lnTo>
                      <a:lnTo>
                        <a:pt x="211" y="9"/>
                      </a:lnTo>
                      <a:lnTo>
                        <a:pt x="211" y="9"/>
                      </a:lnTo>
                      <a:lnTo>
                        <a:pt x="209" y="9"/>
                      </a:lnTo>
                      <a:lnTo>
                        <a:pt x="209" y="11"/>
                      </a:lnTo>
                      <a:lnTo>
                        <a:pt x="208" y="11"/>
                      </a:lnTo>
                      <a:lnTo>
                        <a:pt x="209" y="12"/>
                      </a:lnTo>
                      <a:lnTo>
                        <a:pt x="209" y="15"/>
                      </a:lnTo>
                      <a:lnTo>
                        <a:pt x="211" y="15"/>
                      </a:lnTo>
                      <a:lnTo>
                        <a:pt x="212" y="16"/>
                      </a:lnTo>
                      <a:lnTo>
                        <a:pt x="213" y="15"/>
                      </a:lnTo>
                      <a:lnTo>
                        <a:pt x="215" y="15"/>
                      </a:lnTo>
                      <a:lnTo>
                        <a:pt x="216" y="15"/>
                      </a:lnTo>
                      <a:lnTo>
                        <a:pt x="217" y="15"/>
                      </a:lnTo>
                      <a:lnTo>
                        <a:pt x="221" y="15"/>
                      </a:lnTo>
                      <a:lnTo>
                        <a:pt x="221" y="15"/>
                      </a:lnTo>
                      <a:lnTo>
                        <a:pt x="225" y="15"/>
                      </a:lnTo>
                      <a:lnTo>
                        <a:pt x="225" y="13"/>
                      </a:lnTo>
                      <a:lnTo>
                        <a:pt x="225" y="13"/>
                      </a:lnTo>
                      <a:lnTo>
                        <a:pt x="226" y="13"/>
                      </a:lnTo>
                      <a:lnTo>
                        <a:pt x="229" y="15"/>
                      </a:lnTo>
                      <a:lnTo>
                        <a:pt x="228" y="16"/>
                      </a:lnTo>
                      <a:lnTo>
                        <a:pt x="228" y="17"/>
                      </a:lnTo>
                      <a:lnTo>
                        <a:pt x="228" y="20"/>
                      </a:lnTo>
                      <a:lnTo>
                        <a:pt x="225" y="20"/>
                      </a:lnTo>
                      <a:lnTo>
                        <a:pt x="224" y="19"/>
                      </a:lnTo>
                      <a:lnTo>
                        <a:pt x="225" y="17"/>
                      </a:lnTo>
                      <a:lnTo>
                        <a:pt x="225" y="16"/>
                      </a:lnTo>
                      <a:lnTo>
                        <a:pt x="225" y="16"/>
                      </a:lnTo>
                      <a:lnTo>
                        <a:pt x="225" y="16"/>
                      </a:lnTo>
                      <a:lnTo>
                        <a:pt x="224" y="16"/>
                      </a:lnTo>
                      <a:lnTo>
                        <a:pt x="224" y="16"/>
                      </a:lnTo>
                      <a:lnTo>
                        <a:pt x="224" y="16"/>
                      </a:lnTo>
                      <a:lnTo>
                        <a:pt x="222" y="17"/>
                      </a:lnTo>
                      <a:lnTo>
                        <a:pt x="222" y="19"/>
                      </a:lnTo>
                      <a:lnTo>
                        <a:pt x="221" y="21"/>
                      </a:lnTo>
                      <a:lnTo>
                        <a:pt x="217" y="21"/>
                      </a:lnTo>
                      <a:lnTo>
                        <a:pt x="217" y="24"/>
                      </a:lnTo>
                      <a:lnTo>
                        <a:pt x="219" y="24"/>
                      </a:lnTo>
                      <a:lnTo>
                        <a:pt x="219" y="24"/>
                      </a:lnTo>
                      <a:lnTo>
                        <a:pt x="219" y="24"/>
                      </a:lnTo>
                      <a:lnTo>
                        <a:pt x="220" y="24"/>
                      </a:lnTo>
                      <a:lnTo>
                        <a:pt x="219" y="25"/>
                      </a:lnTo>
                      <a:lnTo>
                        <a:pt x="219" y="26"/>
                      </a:lnTo>
                      <a:lnTo>
                        <a:pt x="216" y="26"/>
                      </a:lnTo>
                      <a:lnTo>
                        <a:pt x="216" y="28"/>
                      </a:lnTo>
                      <a:lnTo>
                        <a:pt x="216" y="28"/>
                      </a:lnTo>
                      <a:lnTo>
                        <a:pt x="217" y="29"/>
                      </a:lnTo>
                      <a:lnTo>
                        <a:pt x="219" y="29"/>
                      </a:lnTo>
                      <a:lnTo>
                        <a:pt x="221" y="29"/>
                      </a:lnTo>
                      <a:lnTo>
                        <a:pt x="222" y="28"/>
                      </a:lnTo>
                      <a:lnTo>
                        <a:pt x="225" y="28"/>
                      </a:lnTo>
                      <a:lnTo>
                        <a:pt x="225" y="26"/>
                      </a:lnTo>
                      <a:lnTo>
                        <a:pt x="226" y="26"/>
                      </a:lnTo>
                      <a:lnTo>
                        <a:pt x="228" y="24"/>
                      </a:lnTo>
                      <a:lnTo>
                        <a:pt x="228" y="24"/>
                      </a:lnTo>
                      <a:lnTo>
                        <a:pt x="228" y="22"/>
                      </a:lnTo>
                      <a:lnTo>
                        <a:pt x="230" y="20"/>
                      </a:lnTo>
                      <a:lnTo>
                        <a:pt x="232" y="17"/>
                      </a:lnTo>
                      <a:lnTo>
                        <a:pt x="233" y="17"/>
                      </a:lnTo>
                      <a:lnTo>
                        <a:pt x="233" y="15"/>
                      </a:lnTo>
                      <a:lnTo>
                        <a:pt x="233" y="15"/>
                      </a:lnTo>
                      <a:lnTo>
                        <a:pt x="234" y="13"/>
                      </a:lnTo>
                      <a:lnTo>
                        <a:pt x="236" y="13"/>
                      </a:lnTo>
                      <a:lnTo>
                        <a:pt x="237" y="12"/>
                      </a:lnTo>
                      <a:lnTo>
                        <a:pt x="237" y="12"/>
                      </a:lnTo>
                      <a:lnTo>
                        <a:pt x="239" y="12"/>
                      </a:lnTo>
                      <a:lnTo>
                        <a:pt x="241" y="13"/>
                      </a:lnTo>
                      <a:lnTo>
                        <a:pt x="241" y="13"/>
                      </a:lnTo>
                      <a:lnTo>
                        <a:pt x="241" y="12"/>
                      </a:lnTo>
                      <a:lnTo>
                        <a:pt x="249" y="13"/>
                      </a:lnTo>
                      <a:lnTo>
                        <a:pt x="250" y="15"/>
                      </a:lnTo>
                      <a:lnTo>
                        <a:pt x="254" y="15"/>
                      </a:lnTo>
                      <a:lnTo>
                        <a:pt x="254" y="15"/>
                      </a:lnTo>
                      <a:lnTo>
                        <a:pt x="255" y="15"/>
                      </a:lnTo>
                      <a:lnTo>
                        <a:pt x="255" y="16"/>
                      </a:lnTo>
                      <a:lnTo>
                        <a:pt x="256" y="16"/>
                      </a:lnTo>
                      <a:lnTo>
                        <a:pt x="256" y="16"/>
                      </a:lnTo>
                      <a:lnTo>
                        <a:pt x="258" y="17"/>
                      </a:lnTo>
                      <a:lnTo>
                        <a:pt x="259" y="17"/>
                      </a:lnTo>
                      <a:lnTo>
                        <a:pt x="260" y="19"/>
                      </a:lnTo>
                      <a:lnTo>
                        <a:pt x="260" y="21"/>
                      </a:lnTo>
                      <a:lnTo>
                        <a:pt x="259" y="22"/>
                      </a:lnTo>
                      <a:lnTo>
                        <a:pt x="259" y="24"/>
                      </a:lnTo>
                      <a:lnTo>
                        <a:pt x="258" y="24"/>
                      </a:lnTo>
                      <a:lnTo>
                        <a:pt x="256" y="25"/>
                      </a:lnTo>
                      <a:lnTo>
                        <a:pt x="255" y="24"/>
                      </a:lnTo>
                      <a:lnTo>
                        <a:pt x="255" y="22"/>
                      </a:lnTo>
                      <a:lnTo>
                        <a:pt x="255" y="21"/>
                      </a:lnTo>
                      <a:lnTo>
                        <a:pt x="253" y="21"/>
                      </a:lnTo>
                      <a:lnTo>
                        <a:pt x="253" y="22"/>
                      </a:lnTo>
                      <a:lnTo>
                        <a:pt x="251" y="22"/>
                      </a:lnTo>
                      <a:lnTo>
                        <a:pt x="251" y="26"/>
                      </a:lnTo>
                      <a:lnTo>
                        <a:pt x="256" y="26"/>
                      </a:lnTo>
                      <a:lnTo>
                        <a:pt x="256" y="28"/>
                      </a:lnTo>
                      <a:lnTo>
                        <a:pt x="256" y="29"/>
                      </a:lnTo>
                      <a:lnTo>
                        <a:pt x="254" y="32"/>
                      </a:lnTo>
                      <a:lnTo>
                        <a:pt x="250" y="34"/>
                      </a:lnTo>
                      <a:lnTo>
                        <a:pt x="249" y="38"/>
                      </a:lnTo>
                      <a:lnTo>
                        <a:pt x="250" y="38"/>
                      </a:lnTo>
                      <a:lnTo>
                        <a:pt x="250" y="37"/>
                      </a:lnTo>
                      <a:lnTo>
                        <a:pt x="251" y="37"/>
                      </a:lnTo>
                      <a:lnTo>
                        <a:pt x="251" y="37"/>
                      </a:lnTo>
                      <a:lnTo>
                        <a:pt x="253" y="37"/>
                      </a:lnTo>
                      <a:lnTo>
                        <a:pt x="253" y="37"/>
                      </a:lnTo>
                      <a:lnTo>
                        <a:pt x="256" y="37"/>
                      </a:lnTo>
                      <a:lnTo>
                        <a:pt x="256" y="38"/>
                      </a:lnTo>
                      <a:lnTo>
                        <a:pt x="259" y="37"/>
                      </a:lnTo>
                      <a:lnTo>
                        <a:pt x="259" y="38"/>
                      </a:lnTo>
                      <a:lnTo>
                        <a:pt x="264" y="38"/>
                      </a:lnTo>
                      <a:lnTo>
                        <a:pt x="264" y="37"/>
                      </a:lnTo>
                      <a:lnTo>
                        <a:pt x="268" y="37"/>
                      </a:lnTo>
                      <a:lnTo>
                        <a:pt x="268" y="37"/>
                      </a:lnTo>
                      <a:lnTo>
                        <a:pt x="277" y="37"/>
                      </a:lnTo>
                      <a:lnTo>
                        <a:pt x="277" y="37"/>
                      </a:lnTo>
                      <a:lnTo>
                        <a:pt x="284" y="37"/>
                      </a:lnTo>
                      <a:lnTo>
                        <a:pt x="284" y="36"/>
                      </a:lnTo>
                      <a:lnTo>
                        <a:pt x="288" y="34"/>
                      </a:lnTo>
                      <a:lnTo>
                        <a:pt x="288" y="34"/>
                      </a:lnTo>
                      <a:lnTo>
                        <a:pt x="289" y="34"/>
                      </a:lnTo>
                      <a:lnTo>
                        <a:pt x="289" y="33"/>
                      </a:lnTo>
                      <a:lnTo>
                        <a:pt x="292" y="33"/>
                      </a:lnTo>
                      <a:lnTo>
                        <a:pt x="293" y="33"/>
                      </a:lnTo>
                      <a:lnTo>
                        <a:pt x="294" y="34"/>
                      </a:lnTo>
                      <a:lnTo>
                        <a:pt x="296" y="34"/>
                      </a:lnTo>
                      <a:lnTo>
                        <a:pt x="298" y="36"/>
                      </a:lnTo>
                      <a:lnTo>
                        <a:pt x="300" y="36"/>
                      </a:lnTo>
                      <a:lnTo>
                        <a:pt x="301" y="34"/>
                      </a:lnTo>
                      <a:lnTo>
                        <a:pt x="304" y="33"/>
                      </a:lnTo>
                      <a:lnTo>
                        <a:pt x="306" y="32"/>
                      </a:lnTo>
                      <a:lnTo>
                        <a:pt x="309" y="32"/>
                      </a:lnTo>
                      <a:lnTo>
                        <a:pt x="310" y="32"/>
                      </a:lnTo>
                      <a:lnTo>
                        <a:pt x="310" y="33"/>
                      </a:lnTo>
                      <a:lnTo>
                        <a:pt x="311" y="33"/>
                      </a:lnTo>
                      <a:lnTo>
                        <a:pt x="311" y="33"/>
                      </a:lnTo>
                      <a:lnTo>
                        <a:pt x="313" y="33"/>
                      </a:lnTo>
                      <a:lnTo>
                        <a:pt x="315" y="33"/>
                      </a:lnTo>
                      <a:lnTo>
                        <a:pt x="317" y="33"/>
                      </a:lnTo>
                      <a:lnTo>
                        <a:pt x="318" y="33"/>
                      </a:lnTo>
                      <a:lnTo>
                        <a:pt x="318" y="33"/>
                      </a:lnTo>
                      <a:lnTo>
                        <a:pt x="318" y="33"/>
                      </a:lnTo>
                      <a:lnTo>
                        <a:pt x="318" y="34"/>
                      </a:lnTo>
                      <a:lnTo>
                        <a:pt x="323" y="34"/>
                      </a:lnTo>
                      <a:lnTo>
                        <a:pt x="323" y="33"/>
                      </a:lnTo>
                      <a:lnTo>
                        <a:pt x="325" y="33"/>
                      </a:lnTo>
                      <a:lnTo>
                        <a:pt x="325" y="33"/>
                      </a:lnTo>
                      <a:lnTo>
                        <a:pt x="326" y="32"/>
                      </a:lnTo>
                      <a:lnTo>
                        <a:pt x="327" y="33"/>
                      </a:lnTo>
                      <a:lnTo>
                        <a:pt x="328" y="33"/>
                      </a:lnTo>
                      <a:lnTo>
                        <a:pt x="328" y="34"/>
                      </a:lnTo>
                      <a:lnTo>
                        <a:pt x="328" y="33"/>
                      </a:lnTo>
                      <a:lnTo>
                        <a:pt x="330" y="32"/>
                      </a:lnTo>
                      <a:lnTo>
                        <a:pt x="330" y="32"/>
                      </a:lnTo>
                      <a:lnTo>
                        <a:pt x="334" y="32"/>
                      </a:lnTo>
                      <a:lnTo>
                        <a:pt x="334" y="33"/>
                      </a:lnTo>
                      <a:lnTo>
                        <a:pt x="336" y="33"/>
                      </a:lnTo>
                      <a:lnTo>
                        <a:pt x="336" y="34"/>
                      </a:lnTo>
                      <a:lnTo>
                        <a:pt x="339" y="34"/>
                      </a:lnTo>
                      <a:lnTo>
                        <a:pt x="339" y="34"/>
                      </a:lnTo>
                      <a:lnTo>
                        <a:pt x="340" y="34"/>
                      </a:lnTo>
                      <a:lnTo>
                        <a:pt x="340" y="36"/>
                      </a:lnTo>
                      <a:lnTo>
                        <a:pt x="342" y="36"/>
                      </a:lnTo>
                      <a:lnTo>
                        <a:pt x="344" y="39"/>
                      </a:lnTo>
                      <a:lnTo>
                        <a:pt x="348" y="39"/>
                      </a:lnTo>
                      <a:lnTo>
                        <a:pt x="348" y="41"/>
                      </a:lnTo>
                      <a:lnTo>
                        <a:pt x="351" y="42"/>
                      </a:lnTo>
                      <a:lnTo>
                        <a:pt x="351" y="43"/>
                      </a:lnTo>
                      <a:lnTo>
                        <a:pt x="351" y="43"/>
                      </a:lnTo>
                      <a:lnTo>
                        <a:pt x="351" y="43"/>
                      </a:lnTo>
                      <a:lnTo>
                        <a:pt x="352" y="43"/>
                      </a:lnTo>
                      <a:lnTo>
                        <a:pt x="352" y="45"/>
                      </a:lnTo>
                      <a:lnTo>
                        <a:pt x="352" y="45"/>
                      </a:lnTo>
                      <a:lnTo>
                        <a:pt x="352" y="45"/>
                      </a:lnTo>
                      <a:lnTo>
                        <a:pt x="352" y="45"/>
                      </a:lnTo>
                      <a:lnTo>
                        <a:pt x="351" y="46"/>
                      </a:lnTo>
                      <a:lnTo>
                        <a:pt x="351" y="46"/>
                      </a:lnTo>
                      <a:lnTo>
                        <a:pt x="349" y="46"/>
                      </a:lnTo>
                      <a:lnTo>
                        <a:pt x="349" y="47"/>
                      </a:lnTo>
                      <a:lnTo>
                        <a:pt x="351" y="47"/>
                      </a:lnTo>
                      <a:lnTo>
                        <a:pt x="351" y="51"/>
                      </a:lnTo>
                      <a:lnTo>
                        <a:pt x="355" y="53"/>
                      </a:lnTo>
                      <a:lnTo>
                        <a:pt x="355" y="55"/>
                      </a:lnTo>
                      <a:lnTo>
                        <a:pt x="356" y="57"/>
                      </a:lnTo>
                      <a:lnTo>
                        <a:pt x="356" y="57"/>
                      </a:lnTo>
                      <a:lnTo>
                        <a:pt x="357" y="58"/>
                      </a:lnTo>
                      <a:lnTo>
                        <a:pt x="357" y="60"/>
                      </a:lnTo>
                      <a:lnTo>
                        <a:pt x="359" y="62"/>
                      </a:lnTo>
                      <a:lnTo>
                        <a:pt x="359" y="64"/>
                      </a:lnTo>
                      <a:lnTo>
                        <a:pt x="359" y="64"/>
                      </a:lnTo>
                      <a:lnTo>
                        <a:pt x="359" y="64"/>
                      </a:lnTo>
                      <a:lnTo>
                        <a:pt x="360" y="63"/>
                      </a:lnTo>
                      <a:lnTo>
                        <a:pt x="360" y="62"/>
                      </a:lnTo>
                      <a:lnTo>
                        <a:pt x="360" y="62"/>
                      </a:lnTo>
                      <a:lnTo>
                        <a:pt x="360" y="59"/>
                      </a:lnTo>
                      <a:lnTo>
                        <a:pt x="361" y="59"/>
                      </a:lnTo>
                      <a:lnTo>
                        <a:pt x="361" y="55"/>
                      </a:lnTo>
                      <a:lnTo>
                        <a:pt x="361" y="55"/>
                      </a:lnTo>
                      <a:lnTo>
                        <a:pt x="363" y="55"/>
                      </a:lnTo>
                      <a:lnTo>
                        <a:pt x="363" y="54"/>
                      </a:lnTo>
                      <a:lnTo>
                        <a:pt x="364" y="54"/>
                      </a:lnTo>
                      <a:lnTo>
                        <a:pt x="364" y="54"/>
                      </a:lnTo>
                      <a:lnTo>
                        <a:pt x="364" y="53"/>
                      </a:lnTo>
                      <a:lnTo>
                        <a:pt x="368" y="53"/>
                      </a:lnTo>
                      <a:lnTo>
                        <a:pt x="368" y="53"/>
                      </a:lnTo>
                      <a:lnTo>
                        <a:pt x="370" y="51"/>
                      </a:lnTo>
                      <a:lnTo>
                        <a:pt x="370" y="51"/>
                      </a:lnTo>
                      <a:lnTo>
                        <a:pt x="372" y="51"/>
                      </a:lnTo>
                      <a:lnTo>
                        <a:pt x="372" y="50"/>
                      </a:lnTo>
                      <a:lnTo>
                        <a:pt x="377" y="50"/>
                      </a:lnTo>
                      <a:lnTo>
                        <a:pt x="378" y="50"/>
                      </a:lnTo>
                      <a:lnTo>
                        <a:pt x="385" y="50"/>
                      </a:lnTo>
                      <a:lnTo>
                        <a:pt x="390" y="50"/>
                      </a:lnTo>
                      <a:lnTo>
                        <a:pt x="390" y="53"/>
                      </a:lnTo>
                      <a:lnTo>
                        <a:pt x="393" y="53"/>
                      </a:lnTo>
                      <a:lnTo>
                        <a:pt x="393" y="54"/>
                      </a:lnTo>
                      <a:lnTo>
                        <a:pt x="393" y="54"/>
                      </a:lnTo>
                      <a:lnTo>
                        <a:pt x="394" y="54"/>
                      </a:lnTo>
                      <a:lnTo>
                        <a:pt x="395" y="53"/>
                      </a:lnTo>
                      <a:lnTo>
                        <a:pt x="395" y="51"/>
                      </a:lnTo>
                      <a:lnTo>
                        <a:pt x="400" y="51"/>
                      </a:lnTo>
                      <a:lnTo>
                        <a:pt x="400" y="51"/>
                      </a:lnTo>
                      <a:lnTo>
                        <a:pt x="402" y="51"/>
                      </a:lnTo>
                      <a:lnTo>
                        <a:pt x="403" y="51"/>
                      </a:lnTo>
                      <a:lnTo>
                        <a:pt x="406" y="53"/>
                      </a:lnTo>
                      <a:lnTo>
                        <a:pt x="407" y="53"/>
                      </a:lnTo>
                      <a:lnTo>
                        <a:pt x="410" y="53"/>
                      </a:lnTo>
                      <a:lnTo>
                        <a:pt x="410" y="55"/>
                      </a:lnTo>
                      <a:lnTo>
                        <a:pt x="412" y="55"/>
                      </a:lnTo>
                      <a:lnTo>
                        <a:pt x="414" y="55"/>
                      </a:lnTo>
                      <a:lnTo>
                        <a:pt x="415" y="54"/>
                      </a:lnTo>
                      <a:lnTo>
                        <a:pt x="419" y="54"/>
                      </a:lnTo>
                      <a:lnTo>
                        <a:pt x="419" y="53"/>
                      </a:lnTo>
                      <a:lnTo>
                        <a:pt x="419" y="53"/>
                      </a:lnTo>
                      <a:lnTo>
                        <a:pt x="419" y="54"/>
                      </a:lnTo>
                      <a:lnTo>
                        <a:pt x="420" y="54"/>
                      </a:lnTo>
                      <a:lnTo>
                        <a:pt x="420" y="53"/>
                      </a:lnTo>
                      <a:lnTo>
                        <a:pt x="421" y="53"/>
                      </a:lnTo>
                      <a:lnTo>
                        <a:pt x="423" y="51"/>
                      </a:lnTo>
                      <a:lnTo>
                        <a:pt x="424" y="50"/>
                      </a:lnTo>
                      <a:lnTo>
                        <a:pt x="424" y="51"/>
                      </a:lnTo>
                      <a:lnTo>
                        <a:pt x="423" y="51"/>
                      </a:lnTo>
                      <a:lnTo>
                        <a:pt x="423" y="53"/>
                      </a:lnTo>
                      <a:lnTo>
                        <a:pt x="424" y="53"/>
                      </a:lnTo>
                      <a:lnTo>
                        <a:pt x="424" y="58"/>
                      </a:lnTo>
                      <a:lnTo>
                        <a:pt x="427" y="58"/>
                      </a:lnTo>
                      <a:lnTo>
                        <a:pt x="427" y="59"/>
                      </a:lnTo>
                      <a:lnTo>
                        <a:pt x="428" y="59"/>
                      </a:lnTo>
                      <a:lnTo>
                        <a:pt x="429" y="62"/>
                      </a:lnTo>
                      <a:lnTo>
                        <a:pt x="429" y="66"/>
                      </a:lnTo>
                      <a:lnTo>
                        <a:pt x="431" y="68"/>
                      </a:lnTo>
                      <a:lnTo>
                        <a:pt x="433" y="68"/>
                      </a:lnTo>
                      <a:lnTo>
                        <a:pt x="435" y="67"/>
                      </a:lnTo>
                      <a:lnTo>
                        <a:pt x="437" y="67"/>
                      </a:lnTo>
                      <a:lnTo>
                        <a:pt x="438" y="67"/>
                      </a:lnTo>
                      <a:lnTo>
                        <a:pt x="441" y="66"/>
                      </a:lnTo>
                      <a:lnTo>
                        <a:pt x="441" y="63"/>
                      </a:lnTo>
                      <a:lnTo>
                        <a:pt x="444" y="63"/>
                      </a:lnTo>
                      <a:lnTo>
                        <a:pt x="445" y="63"/>
                      </a:lnTo>
                      <a:lnTo>
                        <a:pt x="445" y="62"/>
                      </a:lnTo>
                      <a:lnTo>
                        <a:pt x="446" y="60"/>
                      </a:lnTo>
                      <a:lnTo>
                        <a:pt x="449" y="60"/>
                      </a:lnTo>
                      <a:lnTo>
                        <a:pt x="448" y="53"/>
                      </a:lnTo>
                      <a:lnTo>
                        <a:pt x="446" y="53"/>
                      </a:lnTo>
                      <a:lnTo>
                        <a:pt x="445" y="51"/>
                      </a:lnTo>
                      <a:lnTo>
                        <a:pt x="444" y="51"/>
                      </a:lnTo>
                      <a:lnTo>
                        <a:pt x="445" y="49"/>
                      </a:lnTo>
                      <a:lnTo>
                        <a:pt x="445" y="49"/>
                      </a:lnTo>
                      <a:lnTo>
                        <a:pt x="444" y="42"/>
                      </a:lnTo>
                      <a:lnTo>
                        <a:pt x="446" y="43"/>
                      </a:lnTo>
                      <a:lnTo>
                        <a:pt x="448" y="43"/>
                      </a:lnTo>
                      <a:lnTo>
                        <a:pt x="449" y="43"/>
                      </a:lnTo>
                      <a:lnTo>
                        <a:pt x="449" y="45"/>
                      </a:lnTo>
                      <a:lnTo>
                        <a:pt x="458" y="45"/>
                      </a:lnTo>
                      <a:lnTo>
                        <a:pt x="458" y="43"/>
                      </a:lnTo>
                      <a:lnTo>
                        <a:pt x="461" y="43"/>
                      </a:lnTo>
                      <a:lnTo>
                        <a:pt x="462" y="45"/>
                      </a:lnTo>
                      <a:lnTo>
                        <a:pt x="463" y="45"/>
                      </a:lnTo>
                      <a:lnTo>
                        <a:pt x="463" y="46"/>
                      </a:lnTo>
                      <a:lnTo>
                        <a:pt x="465" y="46"/>
                      </a:lnTo>
                      <a:lnTo>
                        <a:pt x="466" y="46"/>
                      </a:lnTo>
                      <a:lnTo>
                        <a:pt x="466" y="45"/>
                      </a:lnTo>
                      <a:lnTo>
                        <a:pt x="467" y="45"/>
                      </a:lnTo>
                      <a:lnTo>
                        <a:pt x="469" y="45"/>
                      </a:lnTo>
                      <a:lnTo>
                        <a:pt x="470" y="45"/>
                      </a:lnTo>
                      <a:lnTo>
                        <a:pt x="470" y="45"/>
                      </a:lnTo>
                      <a:lnTo>
                        <a:pt x="483" y="46"/>
                      </a:lnTo>
                      <a:lnTo>
                        <a:pt x="483" y="45"/>
                      </a:lnTo>
                      <a:lnTo>
                        <a:pt x="486" y="45"/>
                      </a:lnTo>
                      <a:lnTo>
                        <a:pt x="486" y="46"/>
                      </a:lnTo>
                      <a:lnTo>
                        <a:pt x="486" y="46"/>
                      </a:lnTo>
                      <a:lnTo>
                        <a:pt x="486" y="46"/>
                      </a:lnTo>
                      <a:lnTo>
                        <a:pt x="487" y="46"/>
                      </a:lnTo>
                      <a:lnTo>
                        <a:pt x="488" y="49"/>
                      </a:lnTo>
                      <a:lnTo>
                        <a:pt x="495" y="49"/>
                      </a:lnTo>
                      <a:lnTo>
                        <a:pt x="495" y="50"/>
                      </a:lnTo>
                      <a:lnTo>
                        <a:pt x="496" y="50"/>
                      </a:lnTo>
                      <a:lnTo>
                        <a:pt x="497" y="51"/>
                      </a:lnTo>
                      <a:lnTo>
                        <a:pt x="497" y="53"/>
                      </a:lnTo>
                      <a:lnTo>
                        <a:pt x="499" y="53"/>
                      </a:lnTo>
                      <a:lnTo>
                        <a:pt x="499" y="53"/>
                      </a:lnTo>
                      <a:lnTo>
                        <a:pt x="500" y="55"/>
                      </a:lnTo>
                      <a:lnTo>
                        <a:pt x="503" y="55"/>
                      </a:lnTo>
                      <a:lnTo>
                        <a:pt x="505" y="55"/>
                      </a:lnTo>
                      <a:lnTo>
                        <a:pt x="507" y="54"/>
                      </a:lnTo>
                      <a:lnTo>
                        <a:pt x="508" y="54"/>
                      </a:lnTo>
                      <a:lnTo>
                        <a:pt x="509" y="54"/>
                      </a:lnTo>
                      <a:lnTo>
                        <a:pt x="509" y="54"/>
                      </a:lnTo>
                      <a:lnTo>
                        <a:pt x="509" y="54"/>
                      </a:lnTo>
                      <a:lnTo>
                        <a:pt x="512" y="54"/>
                      </a:lnTo>
                      <a:lnTo>
                        <a:pt x="512" y="55"/>
                      </a:lnTo>
                      <a:lnTo>
                        <a:pt x="513" y="55"/>
                      </a:lnTo>
                      <a:lnTo>
                        <a:pt x="513" y="57"/>
                      </a:lnTo>
                      <a:lnTo>
                        <a:pt x="516" y="57"/>
                      </a:lnTo>
                      <a:lnTo>
                        <a:pt x="517" y="57"/>
                      </a:lnTo>
                      <a:lnTo>
                        <a:pt x="518" y="57"/>
                      </a:lnTo>
                      <a:lnTo>
                        <a:pt x="520" y="57"/>
                      </a:lnTo>
                      <a:lnTo>
                        <a:pt x="521" y="57"/>
                      </a:lnTo>
                      <a:lnTo>
                        <a:pt x="521" y="57"/>
                      </a:lnTo>
                      <a:lnTo>
                        <a:pt x="521" y="58"/>
                      </a:lnTo>
                      <a:lnTo>
                        <a:pt x="522" y="59"/>
                      </a:lnTo>
                      <a:lnTo>
                        <a:pt x="522" y="62"/>
                      </a:lnTo>
                      <a:lnTo>
                        <a:pt x="524" y="62"/>
                      </a:lnTo>
                      <a:lnTo>
                        <a:pt x="524" y="63"/>
                      </a:lnTo>
                      <a:lnTo>
                        <a:pt x="525" y="63"/>
                      </a:lnTo>
                      <a:lnTo>
                        <a:pt x="526" y="63"/>
                      </a:lnTo>
                      <a:lnTo>
                        <a:pt x="527" y="64"/>
                      </a:lnTo>
                      <a:lnTo>
                        <a:pt x="527" y="66"/>
                      </a:lnTo>
                      <a:lnTo>
                        <a:pt x="529" y="66"/>
                      </a:lnTo>
                      <a:lnTo>
                        <a:pt x="530" y="67"/>
                      </a:lnTo>
                      <a:lnTo>
                        <a:pt x="530" y="68"/>
                      </a:lnTo>
                      <a:lnTo>
                        <a:pt x="530" y="68"/>
                      </a:lnTo>
                      <a:lnTo>
                        <a:pt x="530" y="70"/>
                      </a:lnTo>
                      <a:lnTo>
                        <a:pt x="533" y="71"/>
                      </a:lnTo>
                      <a:lnTo>
                        <a:pt x="534" y="71"/>
                      </a:lnTo>
                      <a:lnTo>
                        <a:pt x="537" y="71"/>
                      </a:lnTo>
                      <a:lnTo>
                        <a:pt x="538" y="74"/>
                      </a:lnTo>
                      <a:lnTo>
                        <a:pt x="542" y="72"/>
                      </a:lnTo>
                      <a:lnTo>
                        <a:pt x="542" y="74"/>
                      </a:lnTo>
                      <a:lnTo>
                        <a:pt x="543" y="74"/>
                      </a:lnTo>
                      <a:lnTo>
                        <a:pt x="544" y="75"/>
                      </a:lnTo>
                      <a:lnTo>
                        <a:pt x="544" y="76"/>
                      </a:lnTo>
                      <a:lnTo>
                        <a:pt x="543" y="76"/>
                      </a:lnTo>
                      <a:lnTo>
                        <a:pt x="543" y="77"/>
                      </a:lnTo>
                      <a:lnTo>
                        <a:pt x="546" y="79"/>
                      </a:lnTo>
                      <a:lnTo>
                        <a:pt x="547" y="79"/>
                      </a:lnTo>
                      <a:lnTo>
                        <a:pt x="548" y="80"/>
                      </a:lnTo>
                      <a:lnTo>
                        <a:pt x="550" y="81"/>
                      </a:lnTo>
                      <a:lnTo>
                        <a:pt x="551" y="81"/>
                      </a:lnTo>
                      <a:lnTo>
                        <a:pt x="552" y="83"/>
                      </a:lnTo>
                      <a:lnTo>
                        <a:pt x="555" y="84"/>
                      </a:lnTo>
                      <a:lnTo>
                        <a:pt x="558" y="87"/>
                      </a:lnTo>
                      <a:lnTo>
                        <a:pt x="559" y="87"/>
                      </a:lnTo>
                      <a:lnTo>
                        <a:pt x="559" y="87"/>
                      </a:lnTo>
                      <a:lnTo>
                        <a:pt x="560" y="87"/>
                      </a:lnTo>
                      <a:lnTo>
                        <a:pt x="560" y="88"/>
                      </a:lnTo>
                      <a:lnTo>
                        <a:pt x="561" y="88"/>
                      </a:lnTo>
                      <a:lnTo>
                        <a:pt x="563" y="91"/>
                      </a:lnTo>
                      <a:lnTo>
                        <a:pt x="565" y="91"/>
                      </a:lnTo>
                      <a:lnTo>
                        <a:pt x="567" y="91"/>
                      </a:lnTo>
                      <a:lnTo>
                        <a:pt x="569" y="92"/>
                      </a:lnTo>
                      <a:lnTo>
                        <a:pt x="569" y="92"/>
                      </a:lnTo>
                      <a:lnTo>
                        <a:pt x="569" y="94"/>
                      </a:lnTo>
                      <a:lnTo>
                        <a:pt x="571" y="94"/>
                      </a:lnTo>
                      <a:lnTo>
                        <a:pt x="572" y="96"/>
                      </a:lnTo>
                      <a:lnTo>
                        <a:pt x="572" y="96"/>
                      </a:lnTo>
                      <a:lnTo>
                        <a:pt x="573" y="97"/>
                      </a:lnTo>
                      <a:lnTo>
                        <a:pt x="573" y="100"/>
                      </a:lnTo>
                      <a:lnTo>
                        <a:pt x="573" y="100"/>
                      </a:lnTo>
                      <a:lnTo>
                        <a:pt x="573" y="104"/>
                      </a:lnTo>
                      <a:lnTo>
                        <a:pt x="573" y="105"/>
                      </a:lnTo>
                      <a:lnTo>
                        <a:pt x="573" y="106"/>
                      </a:lnTo>
                      <a:lnTo>
                        <a:pt x="577" y="108"/>
                      </a:lnTo>
                      <a:lnTo>
                        <a:pt x="577" y="105"/>
                      </a:lnTo>
                      <a:lnTo>
                        <a:pt x="576" y="102"/>
                      </a:lnTo>
                      <a:lnTo>
                        <a:pt x="576" y="100"/>
                      </a:lnTo>
                      <a:lnTo>
                        <a:pt x="590" y="98"/>
                      </a:lnTo>
                      <a:lnTo>
                        <a:pt x="590" y="100"/>
                      </a:lnTo>
                      <a:lnTo>
                        <a:pt x="594" y="100"/>
                      </a:lnTo>
                      <a:lnTo>
                        <a:pt x="594" y="101"/>
                      </a:lnTo>
                      <a:lnTo>
                        <a:pt x="596" y="101"/>
                      </a:lnTo>
                      <a:lnTo>
                        <a:pt x="596" y="101"/>
                      </a:lnTo>
                      <a:lnTo>
                        <a:pt x="597" y="101"/>
                      </a:lnTo>
                      <a:lnTo>
                        <a:pt x="598" y="102"/>
                      </a:lnTo>
                      <a:lnTo>
                        <a:pt x="598" y="104"/>
                      </a:lnTo>
                      <a:lnTo>
                        <a:pt x="598" y="105"/>
                      </a:lnTo>
                      <a:lnTo>
                        <a:pt x="599" y="105"/>
                      </a:lnTo>
                      <a:lnTo>
                        <a:pt x="601" y="106"/>
                      </a:lnTo>
                      <a:lnTo>
                        <a:pt x="602" y="106"/>
                      </a:lnTo>
                      <a:lnTo>
                        <a:pt x="602" y="109"/>
                      </a:lnTo>
                      <a:lnTo>
                        <a:pt x="605" y="109"/>
                      </a:lnTo>
                      <a:lnTo>
                        <a:pt x="605" y="110"/>
                      </a:lnTo>
                      <a:lnTo>
                        <a:pt x="605" y="110"/>
                      </a:lnTo>
                      <a:lnTo>
                        <a:pt x="609" y="111"/>
                      </a:lnTo>
                      <a:lnTo>
                        <a:pt x="609" y="113"/>
                      </a:lnTo>
                      <a:lnTo>
                        <a:pt x="611" y="113"/>
                      </a:lnTo>
                      <a:lnTo>
                        <a:pt x="611" y="114"/>
                      </a:lnTo>
                      <a:lnTo>
                        <a:pt x="613" y="114"/>
                      </a:lnTo>
                      <a:lnTo>
                        <a:pt x="614" y="115"/>
                      </a:lnTo>
                      <a:lnTo>
                        <a:pt x="615" y="115"/>
                      </a:lnTo>
                      <a:lnTo>
                        <a:pt x="615" y="117"/>
                      </a:lnTo>
                      <a:lnTo>
                        <a:pt x="613" y="117"/>
                      </a:lnTo>
                      <a:lnTo>
                        <a:pt x="613" y="121"/>
                      </a:lnTo>
                      <a:lnTo>
                        <a:pt x="613" y="121"/>
                      </a:lnTo>
                      <a:lnTo>
                        <a:pt x="613" y="121"/>
                      </a:lnTo>
                      <a:lnTo>
                        <a:pt x="610" y="121"/>
                      </a:lnTo>
                      <a:lnTo>
                        <a:pt x="610" y="125"/>
                      </a:lnTo>
                      <a:lnTo>
                        <a:pt x="609" y="125"/>
                      </a:lnTo>
                      <a:lnTo>
                        <a:pt x="609" y="125"/>
                      </a:lnTo>
                      <a:lnTo>
                        <a:pt x="606" y="125"/>
                      </a:lnTo>
                      <a:lnTo>
                        <a:pt x="606" y="125"/>
                      </a:lnTo>
                      <a:lnTo>
                        <a:pt x="605" y="125"/>
                      </a:lnTo>
                      <a:lnTo>
                        <a:pt x="605" y="123"/>
                      </a:lnTo>
                      <a:lnTo>
                        <a:pt x="601" y="123"/>
                      </a:lnTo>
                      <a:lnTo>
                        <a:pt x="601" y="123"/>
                      </a:lnTo>
                      <a:lnTo>
                        <a:pt x="598" y="123"/>
                      </a:lnTo>
                      <a:lnTo>
                        <a:pt x="598" y="123"/>
                      </a:lnTo>
                      <a:lnTo>
                        <a:pt x="594" y="123"/>
                      </a:lnTo>
                      <a:lnTo>
                        <a:pt x="594" y="123"/>
                      </a:lnTo>
                      <a:lnTo>
                        <a:pt x="594" y="126"/>
                      </a:lnTo>
                      <a:lnTo>
                        <a:pt x="594" y="126"/>
                      </a:lnTo>
                      <a:lnTo>
                        <a:pt x="594" y="126"/>
                      </a:lnTo>
                      <a:lnTo>
                        <a:pt x="598" y="126"/>
                      </a:lnTo>
                      <a:lnTo>
                        <a:pt x="598" y="126"/>
                      </a:lnTo>
                      <a:lnTo>
                        <a:pt x="598" y="126"/>
                      </a:lnTo>
                      <a:lnTo>
                        <a:pt x="598" y="130"/>
                      </a:lnTo>
                      <a:lnTo>
                        <a:pt x="592" y="131"/>
                      </a:lnTo>
                      <a:lnTo>
                        <a:pt x="592" y="132"/>
                      </a:lnTo>
                      <a:lnTo>
                        <a:pt x="593" y="132"/>
                      </a:lnTo>
                      <a:lnTo>
                        <a:pt x="593" y="132"/>
                      </a:lnTo>
                      <a:lnTo>
                        <a:pt x="593" y="132"/>
                      </a:lnTo>
                      <a:lnTo>
                        <a:pt x="594" y="132"/>
                      </a:lnTo>
                      <a:lnTo>
                        <a:pt x="594" y="135"/>
                      </a:lnTo>
                      <a:lnTo>
                        <a:pt x="594" y="135"/>
                      </a:lnTo>
                      <a:lnTo>
                        <a:pt x="596" y="136"/>
                      </a:lnTo>
                      <a:lnTo>
                        <a:pt x="597" y="138"/>
                      </a:lnTo>
                      <a:lnTo>
                        <a:pt x="598" y="140"/>
                      </a:lnTo>
                      <a:lnTo>
                        <a:pt x="596" y="139"/>
                      </a:lnTo>
                      <a:lnTo>
                        <a:pt x="594" y="139"/>
                      </a:lnTo>
                      <a:lnTo>
                        <a:pt x="593" y="139"/>
                      </a:lnTo>
                      <a:lnTo>
                        <a:pt x="592" y="142"/>
                      </a:lnTo>
                      <a:lnTo>
                        <a:pt x="590" y="140"/>
                      </a:lnTo>
                      <a:lnTo>
                        <a:pt x="589" y="139"/>
                      </a:lnTo>
                      <a:lnTo>
                        <a:pt x="589" y="136"/>
                      </a:lnTo>
                      <a:lnTo>
                        <a:pt x="586" y="138"/>
                      </a:lnTo>
                      <a:lnTo>
                        <a:pt x="586" y="138"/>
                      </a:lnTo>
                      <a:lnTo>
                        <a:pt x="584" y="139"/>
                      </a:lnTo>
                      <a:lnTo>
                        <a:pt x="582" y="140"/>
                      </a:lnTo>
                      <a:lnTo>
                        <a:pt x="581" y="138"/>
                      </a:lnTo>
                      <a:lnTo>
                        <a:pt x="581" y="138"/>
                      </a:lnTo>
                      <a:lnTo>
                        <a:pt x="580" y="136"/>
                      </a:lnTo>
                      <a:lnTo>
                        <a:pt x="579" y="136"/>
                      </a:lnTo>
                      <a:lnTo>
                        <a:pt x="577" y="135"/>
                      </a:lnTo>
                      <a:lnTo>
                        <a:pt x="576" y="135"/>
                      </a:lnTo>
                      <a:lnTo>
                        <a:pt x="576" y="134"/>
                      </a:lnTo>
                      <a:lnTo>
                        <a:pt x="575" y="134"/>
                      </a:lnTo>
                      <a:lnTo>
                        <a:pt x="573" y="132"/>
                      </a:lnTo>
                      <a:lnTo>
                        <a:pt x="572" y="132"/>
                      </a:lnTo>
                      <a:lnTo>
                        <a:pt x="571" y="134"/>
                      </a:lnTo>
                      <a:lnTo>
                        <a:pt x="568" y="134"/>
                      </a:lnTo>
                      <a:lnTo>
                        <a:pt x="565" y="131"/>
                      </a:lnTo>
                      <a:lnTo>
                        <a:pt x="563" y="130"/>
                      </a:lnTo>
                      <a:lnTo>
                        <a:pt x="563" y="129"/>
                      </a:lnTo>
                      <a:lnTo>
                        <a:pt x="564" y="127"/>
                      </a:lnTo>
                      <a:lnTo>
                        <a:pt x="564" y="126"/>
                      </a:lnTo>
                      <a:lnTo>
                        <a:pt x="563" y="126"/>
                      </a:lnTo>
                      <a:lnTo>
                        <a:pt x="563" y="123"/>
                      </a:lnTo>
                      <a:lnTo>
                        <a:pt x="560" y="122"/>
                      </a:lnTo>
                      <a:lnTo>
                        <a:pt x="559" y="119"/>
                      </a:lnTo>
                      <a:lnTo>
                        <a:pt x="554" y="119"/>
                      </a:lnTo>
                      <a:lnTo>
                        <a:pt x="552" y="118"/>
                      </a:lnTo>
                      <a:lnTo>
                        <a:pt x="551" y="118"/>
                      </a:lnTo>
                      <a:lnTo>
                        <a:pt x="551" y="119"/>
                      </a:lnTo>
                      <a:lnTo>
                        <a:pt x="550" y="119"/>
                      </a:lnTo>
                      <a:lnTo>
                        <a:pt x="550" y="121"/>
                      </a:lnTo>
                      <a:lnTo>
                        <a:pt x="547" y="122"/>
                      </a:lnTo>
                      <a:lnTo>
                        <a:pt x="546" y="122"/>
                      </a:lnTo>
                      <a:lnTo>
                        <a:pt x="544" y="123"/>
                      </a:lnTo>
                      <a:lnTo>
                        <a:pt x="542" y="123"/>
                      </a:lnTo>
                      <a:lnTo>
                        <a:pt x="539" y="122"/>
                      </a:lnTo>
                      <a:lnTo>
                        <a:pt x="538" y="121"/>
                      </a:lnTo>
                      <a:lnTo>
                        <a:pt x="535" y="121"/>
                      </a:lnTo>
                      <a:lnTo>
                        <a:pt x="535" y="117"/>
                      </a:lnTo>
                      <a:lnTo>
                        <a:pt x="537" y="117"/>
                      </a:lnTo>
                      <a:lnTo>
                        <a:pt x="537" y="113"/>
                      </a:lnTo>
                      <a:lnTo>
                        <a:pt x="535" y="113"/>
                      </a:lnTo>
                      <a:lnTo>
                        <a:pt x="535" y="110"/>
                      </a:lnTo>
                      <a:lnTo>
                        <a:pt x="537" y="109"/>
                      </a:lnTo>
                      <a:lnTo>
                        <a:pt x="537" y="109"/>
                      </a:lnTo>
                      <a:lnTo>
                        <a:pt x="537" y="108"/>
                      </a:lnTo>
                      <a:lnTo>
                        <a:pt x="537" y="108"/>
                      </a:lnTo>
                      <a:lnTo>
                        <a:pt x="537" y="109"/>
                      </a:lnTo>
                      <a:lnTo>
                        <a:pt x="534" y="109"/>
                      </a:lnTo>
                      <a:lnTo>
                        <a:pt x="533" y="108"/>
                      </a:lnTo>
                      <a:lnTo>
                        <a:pt x="533" y="109"/>
                      </a:lnTo>
                      <a:lnTo>
                        <a:pt x="530" y="110"/>
                      </a:lnTo>
                      <a:lnTo>
                        <a:pt x="531" y="111"/>
                      </a:lnTo>
                      <a:lnTo>
                        <a:pt x="531" y="114"/>
                      </a:lnTo>
                      <a:lnTo>
                        <a:pt x="530" y="114"/>
                      </a:lnTo>
                      <a:lnTo>
                        <a:pt x="530" y="115"/>
                      </a:lnTo>
                      <a:lnTo>
                        <a:pt x="529" y="115"/>
                      </a:lnTo>
                      <a:lnTo>
                        <a:pt x="529" y="115"/>
                      </a:lnTo>
                      <a:lnTo>
                        <a:pt x="529" y="117"/>
                      </a:lnTo>
                      <a:lnTo>
                        <a:pt x="529" y="117"/>
                      </a:lnTo>
                      <a:lnTo>
                        <a:pt x="530" y="117"/>
                      </a:lnTo>
                      <a:lnTo>
                        <a:pt x="531" y="119"/>
                      </a:lnTo>
                      <a:lnTo>
                        <a:pt x="533" y="119"/>
                      </a:lnTo>
                      <a:lnTo>
                        <a:pt x="534" y="119"/>
                      </a:lnTo>
                      <a:lnTo>
                        <a:pt x="534" y="121"/>
                      </a:lnTo>
                      <a:lnTo>
                        <a:pt x="534" y="122"/>
                      </a:lnTo>
                      <a:lnTo>
                        <a:pt x="531" y="123"/>
                      </a:lnTo>
                      <a:lnTo>
                        <a:pt x="531" y="126"/>
                      </a:lnTo>
                      <a:lnTo>
                        <a:pt x="530" y="129"/>
                      </a:lnTo>
                      <a:lnTo>
                        <a:pt x="529" y="130"/>
                      </a:lnTo>
                      <a:lnTo>
                        <a:pt x="529" y="130"/>
                      </a:lnTo>
                      <a:lnTo>
                        <a:pt x="527" y="130"/>
                      </a:lnTo>
                      <a:lnTo>
                        <a:pt x="527" y="131"/>
                      </a:lnTo>
                      <a:lnTo>
                        <a:pt x="526" y="131"/>
                      </a:lnTo>
                      <a:lnTo>
                        <a:pt x="525" y="132"/>
                      </a:lnTo>
                      <a:lnTo>
                        <a:pt x="524" y="132"/>
                      </a:lnTo>
                      <a:lnTo>
                        <a:pt x="524" y="132"/>
                      </a:lnTo>
                      <a:lnTo>
                        <a:pt x="522" y="132"/>
                      </a:lnTo>
                      <a:lnTo>
                        <a:pt x="521" y="131"/>
                      </a:lnTo>
                      <a:lnTo>
                        <a:pt x="521" y="132"/>
                      </a:lnTo>
                      <a:lnTo>
                        <a:pt x="521" y="132"/>
                      </a:lnTo>
                      <a:lnTo>
                        <a:pt x="518" y="132"/>
                      </a:lnTo>
                      <a:lnTo>
                        <a:pt x="518" y="134"/>
                      </a:lnTo>
                      <a:lnTo>
                        <a:pt x="509" y="132"/>
                      </a:lnTo>
                      <a:lnTo>
                        <a:pt x="509" y="131"/>
                      </a:lnTo>
                      <a:lnTo>
                        <a:pt x="508" y="131"/>
                      </a:lnTo>
                      <a:lnTo>
                        <a:pt x="508" y="131"/>
                      </a:lnTo>
                      <a:lnTo>
                        <a:pt x="507" y="130"/>
                      </a:lnTo>
                      <a:lnTo>
                        <a:pt x="505" y="130"/>
                      </a:lnTo>
                      <a:lnTo>
                        <a:pt x="505" y="130"/>
                      </a:lnTo>
                      <a:lnTo>
                        <a:pt x="504" y="130"/>
                      </a:lnTo>
                      <a:lnTo>
                        <a:pt x="504" y="130"/>
                      </a:lnTo>
                      <a:lnTo>
                        <a:pt x="504" y="131"/>
                      </a:lnTo>
                      <a:lnTo>
                        <a:pt x="495" y="130"/>
                      </a:lnTo>
                      <a:lnTo>
                        <a:pt x="495" y="131"/>
                      </a:lnTo>
                      <a:lnTo>
                        <a:pt x="493" y="131"/>
                      </a:lnTo>
                      <a:lnTo>
                        <a:pt x="493" y="132"/>
                      </a:lnTo>
                      <a:lnTo>
                        <a:pt x="495" y="132"/>
                      </a:lnTo>
                      <a:lnTo>
                        <a:pt x="497" y="131"/>
                      </a:lnTo>
                      <a:lnTo>
                        <a:pt x="500" y="132"/>
                      </a:lnTo>
                      <a:lnTo>
                        <a:pt x="501" y="134"/>
                      </a:lnTo>
                      <a:lnTo>
                        <a:pt x="501" y="134"/>
                      </a:lnTo>
                      <a:lnTo>
                        <a:pt x="504" y="134"/>
                      </a:lnTo>
                      <a:lnTo>
                        <a:pt x="504" y="132"/>
                      </a:lnTo>
                      <a:lnTo>
                        <a:pt x="507" y="132"/>
                      </a:lnTo>
                      <a:lnTo>
                        <a:pt x="507" y="132"/>
                      </a:lnTo>
                      <a:lnTo>
                        <a:pt x="507" y="132"/>
                      </a:lnTo>
                      <a:lnTo>
                        <a:pt x="507" y="135"/>
                      </a:lnTo>
                      <a:lnTo>
                        <a:pt x="505" y="135"/>
                      </a:lnTo>
                      <a:lnTo>
                        <a:pt x="505" y="136"/>
                      </a:lnTo>
                      <a:lnTo>
                        <a:pt x="504" y="136"/>
                      </a:lnTo>
                      <a:lnTo>
                        <a:pt x="504" y="138"/>
                      </a:lnTo>
                      <a:lnTo>
                        <a:pt x="504" y="138"/>
                      </a:lnTo>
                      <a:lnTo>
                        <a:pt x="504" y="139"/>
                      </a:lnTo>
                      <a:lnTo>
                        <a:pt x="504" y="139"/>
                      </a:lnTo>
                      <a:lnTo>
                        <a:pt x="504" y="139"/>
                      </a:lnTo>
                      <a:lnTo>
                        <a:pt x="507" y="139"/>
                      </a:lnTo>
                      <a:lnTo>
                        <a:pt x="508" y="138"/>
                      </a:lnTo>
                      <a:lnTo>
                        <a:pt x="510" y="138"/>
                      </a:lnTo>
                      <a:lnTo>
                        <a:pt x="512" y="142"/>
                      </a:lnTo>
                      <a:lnTo>
                        <a:pt x="514" y="143"/>
                      </a:lnTo>
                      <a:lnTo>
                        <a:pt x="514" y="146"/>
                      </a:lnTo>
                      <a:lnTo>
                        <a:pt x="516" y="146"/>
                      </a:lnTo>
                      <a:lnTo>
                        <a:pt x="516" y="149"/>
                      </a:lnTo>
                      <a:lnTo>
                        <a:pt x="517" y="149"/>
                      </a:lnTo>
                      <a:lnTo>
                        <a:pt x="517" y="151"/>
                      </a:lnTo>
                      <a:lnTo>
                        <a:pt x="517" y="151"/>
                      </a:lnTo>
                      <a:lnTo>
                        <a:pt x="517" y="152"/>
                      </a:lnTo>
                      <a:lnTo>
                        <a:pt x="517" y="152"/>
                      </a:lnTo>
                      <a:lnTo>
                        <a:pt x="517" y="153"/>
                      </a:lnTo>
                      <a:lnTo>
                        <a:pt x="517" y="153"/>
                      </a:lnTo>
                      <a:lnTo>
                        <a:pt x="517" y="153"/>
                      </a:lnTo>
                      <a:lnTo>
                        <a:pt x="521" y="155"/>
                      </a:lnTo>
                      <a:lnTo>
                        <a:pt x="521" y="159"/>
                      </a:lnTo>
                      <a:lnTo>
                        <a:pt x="522" y="159"/>
                      </a:lnTo>
                      <a:lnTo>
                        <a:pt x="522" y="160"/>
                      </a:lnTo>
                      <a:lnTo>
                        <a:pt x="521" y="160"/>
                      </a:lnTo>
                      <a:lnTo>
                        <a:pt x="520" y="161"/>
                      </a:lnTo>
                      <a:lnTo>
                        <a:pt x="518" y="163"/>
                      </a:lnTo>
                      <a:lnTo>
                        <a:pt x="517" y="164"/>
                      </a:lnTo>
                      <a:lnTo>
                        <a:pt x="517" y="163"/>
                      </a:lnTo>
                      <a:lnTo>
                        <a:pt x="512" y="163"/>
                      </a:lnTo>
                      <a:lnTo>
                        <a:pt x="512" y="163"/>
                      </a:lnTo>
                      <a:lnTo>
                        <a:pt x="510" y="163"/>
                      </a:lnTo>
                      <a:lnTo>
                        <a:pt x="509" y="161"/>
                      </a:lnTo>
                      <a:lnTo>
                        <a:pt x="508" y="161"/>
                      </a:lnTo>
                      <a:lnTo>
                        <a:pt x="508" y="160"/>
                      </a:lnTo>
                      <a:lnTo>
                        <a:pt x="501" y="161"/>
                      </a:lnTo>
                      <a:lnTo>
                        <a:pt x="500" y="161"/>
                      </a:lnTo>
                      <a:lnTo>
                        <a:pt x="500" y="161"/>
                      </a:lnTo>
                      <a:lnTo>
                        <a:pt x="500" y="160"/>
                      </a:lnTo>
                      <a:lnTo>
                        <a:pt x="500" y="160"/>
                      </a:lnTo>
                      <a:lnTo>
                        <a:pt x="500" y="161"/>
                      </a:lnTo>
                      <a:lnTo>
                        <a:pt x="499" y="161"/>
                      </a:lnTo>
                      <a:lnTo>
                        <a:pt x="499" y="161"/>
                      </a:lnTo>
                      <a:lnTo>
                        <a:pt x="493" y="163"/>
                      </a:lnTo>
                      <a:lnTo>
                        <a:pt x="493" y="163"/>
                      </a:lnTo>
                      <a:lnTo>
                        <a:pt x="492" y="163"/>
                      </a:lnTo>
                      <a:lnTo>
                        <a:pt x="491" y="164"/>
                      </a:lnTo>
                      <a:lnTo>
                        <a:pt x="489" y="164"/>
                      </a:lnTo>
                      <a:lnTo>
                        <a:pt x="489" y="165"/>
                      </a:lnTo>
                      <a:lnTo>
                        <a:pt x="488" y="165"/>
                      </a:lnTo>
                      <a:lnTo>
                        <a:pt x="488" y="165"/>
                      </a:lnTo>
                      <a:lnTo>
                        <a:pt x="487" y="165"/>
                      </a:lnTo>
                      <a:lnTo>
                        <a:pt x="486" y="166"/>
                      </a:lnTo>
                      <a:lnTo>
                        <a:pt x="483" y="166"/>
                      </a:lnTo>
                      <a:lnTo>
                        <a:pt x="483" y="168"/>
                      </a:lnTo>
                      <a:lnTo>
                        <a:pt x="479" y="168"/>
                      </a:lnTo>
                      <a:lnTo>
                        <a:pt x="479" y="169"/>
                      </a:lnTo>
                      <a:lnTo>
                        <a:pt x="478" y="169"/>
                      </a:lnTo>
                      <a:lnTo>
                        <a:pt x="478" y="169"/>
                      </a:lnTo>
                      <a:lnTo>
                        <a:pt x="476" y="169"/>
                      </a:lnTo>
                      <a:lnTo>
                        <a:pt x="475" y="170"/>
                      </a:lnTo>
                      <a:lnTo>
                        <a:pt x="474" y="170"/>
                      </a:lnTo>
                      <a:lnTo>
                        <a:pt x="474" y="172"/>
                      </a:lnTo>
                      <a:lnTo>
                        <a:pt x="472" y="172"/>
                      </a:lnTo>
                      <a:lnTo>
                        <a:pt x="471" y="173"/>
                      </a:lnTo>
                      <a:lnTo>
                        <a:pt x="470" y="172"/>
                      </a:lnTo>
                      <a:lnTo>
                        <a:pt x="467" y="170"/>
                      </a:lnTo>
                      <a:lnTo>
                        <a:pt x="467" y="172"/>
                      </a:lnTo>
                      <a:lnTo>
                        <a:pt x="469" y="173"/>
                      </a:lnTo>
                      <a:lnTo>
                        <a:pt x="469" y="174"/>
                      </a:lnTo>
                      <a:lnTo>
                        <a:pt x="467" y="176"/>
                      </a:lnTo>
                      <a:lnTo>
                        <a:pt x="466" y="177"/>
                      </a:lnTo>
                      <a:lnTo>
                        <a:pt x="465" y="176"/>
                      </a:lnTo>
                      <a:lnTo>
                        <a:pt x="463" y="176"/>
                      </a:lnTo>
                      <a:lnTo>
                        <a:pt x="461" y="174"/>
                      </a:lnTo>
                      <a:lnTo>
                        <a:pt x="461" y="176"/>
                      </a:lnTo>
                      <a:lnTo>
                        <a:pt x="462" y="177"/>
                      </a:lnTo>
                      <a:lnTo>
                        <a:pt x="462" y="177"/>
                      </a:lnTo>
                      <a:lnTo>
                        <a:pt x="463" y="178"/>
                      </a:lnTo>
                      <a:lnTo>
                        <a:pt x="462" y="178"/>
                      </a:lnTo>
                      <a:lnTo>
                        <a:pt x="461" y="180"/>
                      </a:lnTo>
                      <a:lnTo>
                        <a:pt x="459" y="181"/>
                      </a:lnTo>
                      <a:lnTo>
                        <a:pt x="458" y="181"/>
                      </a:lnTo>
                      <a:lnTo>
                        <a:pt x="457" y="181"/>
                      </a:lnTo>
                      <a:lnTo>
                        <a:pt x="457" y="180"/>
                      </a:lnTo>
                      <a:lnTo>
                        <a:pt x="455" y="180"/>
                      </a:lnTo>
                      <a:lnTo>
                        <a:pt x="455" y="181"/>
                      </a:lnTo>
                      <a:lnTo>
                        <a:pt x="453" y="181"/>
                      </a:lnTo>
                      <a:lnTo>
                        <a:pt x="454" y="182"/>
                      </a:lnTo>
                      <a:lnTo>
                        <a:pt x="454" y="183"/>
                      </a:lnTo>
                      <a:lnTo>
                        <a:pt x="454" y="183"/>
                      </a:lnTo>
                      <a:lnTo>
                        <a:pt x="454" y="183"/>
                      </a:lnTo>
                      <a:lnTo>
                        <a:pt x="452" y="186"/>
                      </a:lnTo>
                      <a:lnTo>
                        <a:pt x="449" y="186"/>
                      </a:lnTo>
                      <a:lnTo>
                        <a:pt x="448" y="189"/>
                      </a:lnTo>
                      <a:lnTo>
                        <a:pt x="446" y="189"/>
                      </a:lnTo>
                      <a:lnTo>
                        <a:pt x="446" y="190"/>
                      </a:lnTo>
                      <a:lnTo>
                        <a:pt x="445" y="190"/>
                      </a:lnTo>
                      <a:lnTo>
                        <a:pt x="442" y="198"/>
                      </a:lnTo>
                      <a:lnTo>
                        <a:pt x="438" y="197"/>
                      </a:lnTo>
                      <a:lnTo>
                        <a:pt x="438" y="195"/>
                      </a:lnTo>
                      <a:lnTo>
                        <a:pt x="437" y="194"/>
                      </a:lnTo>
                      <a:lnTo>
                        <a:pt x="436" y="194"/>
                      </a:lnTo>
                      <a:lnTo>
                        <a:pt x="436" y="190"/>
                      </a:lnTo>
                      <a:lnTo>
                        <a:pt x="435" y="190"/>
                      </a:lnTo>
                      <a:lnTo>
                        <a:pt x="435" y="189"/>
                      </a:lnTo>
                      <a:lnTo>
                        <a:pt x="432" y="189"/>
                      </a:lnTo>
                      <a:lnTo>
                        <a:pt x="431" y="187"/>
                      </a:lnTo>
                      <a:lnTo>
                        <a:pt x="428" y="187"/>
                      </a:lnTo>
                      <a:lnTo>
                        <a:pt x="428" y="186"/>
                      </a:lnTo>
                      <a:lnTo>
                        <a:pt x="427" y="186"/>
                      </a:lnTo>
                      <a:lnTo>
                        <a:pt x="427" y="186"/>
                      </a:lnTo>
                      <a:lnTo>
                        <a:pt x="425" y="185"/>
                      </a:lnTo>
                      <a:lnTo>
                        <a:pt x="424" y="185"/>
                      </a:lnTo>
                      <a:lnTo>
                        <a:pt x="423" y="185"/>
                      </a:lnTo>
                      <a:lnTo>
                        <a:pt x="420" y="185"/>
                      </a:lnTo>
                      <a:lnTo>
                        <a:pt x="420" y="187"/>
                      </a:lnTo>
                      <a:lnTo>
                        <a:pt x="417" y="187"/>
                      </a:lnTo>
                      <a:lnTo>
                        <a:pt x="417" y="187"/>
                      </a:lnTo>
                      <a:lnTo>
                        <a:pt x="417" y="189"/>
                      </a:lnTo>
                      <a:lnTo>
                        <a:pt x="415" y="187"/>
                      </a:lnTo>
                      <a:lnTo>
                        <a:pt x="415" y="190"/>
                      </a:lnTo>
                      <a:lnTo>
                        <a:pt x="414" y="193"/>
                      </a:lnTo>
                      <a:lnTo>
                        <a:pt x="412" y="193"/>
                      </a:lnTo>
                      <a:lnTo>
                        <a:pt x="412" y="194"/>
                      </a:lnTo>
                      <a:lnTo>
                        <a:pt x="411" y="194"/>
                      </a:lnTo>
                      <a:lnTo>
                        <a:pt x="411" y="195"/>
                      </a:lnTo>
                      <a:lnTo>
                        <a:pt x="410" y="197"/>
                      </a:lnTo>
                      <a:lnTo>
                        <a:pt x="410" y="198"/>
                      </a:lnTo>
                      <a:lnTo>
                        <a:pt x="408" y="198"/>
                      </a:lnTo>
                      <a:lnTo>
                        <a:pt x="407" y="198"/>
                      </a:lnTo>
                      <a:lnTo>
                        <a:pt x="406" y="199"/>
                      </a:lnTo>
                      <a:lnTo>
                        <a:pt x="404" y="197"/>
                      </a:lnTo>
                      <a:lnTo>
                        <a:pt x="404" y="194"/>
                      </a:lnTo>
                      <a:lnTo>
                        <a:pt x="406" y="193"/>
                      </a:lnTo>
                      <a:lnTo>
                        <a:pt x="406" y="190"/>
                      </a:lnTo>
                      <a:lnTo>
                        <a:pt x="406" y="189"/>
                      </a:lnTo>
                      <a:lnTo>
                        <a:pt x="407" y="187"/>
                      </a:lnTo>
                      <a:lnTo>
                        <a:pt x="407" y="187"/>
                      </a:lnTo>
                      <a:lnTo>
                        <a:pt x="406" y="187"/>
                      </a:lnTo>
                      <a:lnTo>
                        <a:pt x="404" y="189"/>
                      </a:lnTo>
                      <a:lnTo>
                        <a:pt x="402" y="191"/>
                      </a:lnTo>
                      <a:lnTo>
                        <a:pt x="398" y="194"/>
                      </a:lnTo>
                      <a:lnTo>
                        <a:pt x="395" y="194"/>
                      </a:lnTo>
                      <a:lnTo>
                        <a:pt x="395" y="197"/>
                      </a:lnTo>
                      <a:lnTo>
                        <a:pt x="395" y="197"/>
                      </a:lnTo>
                      <a:lnTo>
                        <a:pt x="395" y="198"/>
                      </a:lnTo>
                      <a:lnTo>
                        <a:pt x="393" y="198"/>
                      </a:lnTo>
                      <a:lnTo>
                        <a:pt x="393" y="197"/>
                      </a:lnTo>
                      <a:lnTo>
                        <a:pt x="391" y="197"/>
                      </a:lnTo>
                      <a:lnTo>
                        <a:pt x="390" y="197"/>
                      </a:lnTo>
                      <a:lnTo>
                        <a:pt x="389" y="197"/>
                      </a:lnTo>
                      <a:lnTo>
                        <a:pt x="387" y="197"/>
                      </a:lnTo>
                      <a:lnTo>
                        <a:pt x="387" y="195"/>
                      </a:lnTo>
                      <a:lnTo>
                        <a:pt x="383" y="194"/>
                      </a:lnTo>
                      <a:lnTo>
                        <a:pt x="383" y="197"/>
                      </a:lnTo>
                      <a:lnTo>
                        <a:pt x="382" y="198"/>
                      </a:lnTo>
                      <a:lnTo>
                        <a:pt x="382" y="199"/>
                      </a:lnTo>
                      <a:lnTo>
                        <a:pt x="380" y="201"/>
                      </a:lnTo>
                      <a:lnTo>
                        <a:pt x="381" y="204"/>
                      </a:lnTo>
                      <a:lnTo>
                        <a:pt x="378" y="204"/>
                      </a:lnTo>
                      <a:lnTo>
                        <a:pt x="378" y="206"/>
                      </a:lnTo>
                      <a:lnTo>
                        <a:pt x="378" y="207"/>
                      </a:lnTo>
                      <a:lnTo>
                        <a:pt x="377" y="207"/>
                      </a:lnTo>
                      <a:lnTo>
                        <a:pt x="377" y="207"/>
                      </a:lnTo>
                      <a:lnTo>
                        <a:pt x="376" y="207"/>
                      </a:lnTo>
                      <a:lnTo>
                        <a:pt x="376" y="210"/>
                      </a:lnTo>
                      <a:lnTo>
                        <a:pt x="374" y="210"/>
                      </a:lnTo>
                      <a:lnTo>
                        <a:pt x="374" y="211"/>
                      </a:lnTo>
                      <a:lnTo>
                        <a:pt x="373" y="212"/>
                      </a:lnTo>
                      <a:lnTo>
                        <a:pt x="370" y="214"/>
                      </a:lnTo>
                      <a:lnTo>
                        <a:pt x="369" y="216"/>
                      </a:lnTo>
                      <a:lnTo>
                        <a:pt x="368" y="219"/>
                      </a:lnTo>
                      <a:lnTo>
                        <a:pt x="368" y="223"/>
                      </a:lnTo>
                      <a:lnTo>
                        <a:pt x="369" y="223"/>
                      </a:lnTo>
                      <a:lnTo>
                        <a:pt x="369" y="225"/>
                      </a:lnTo>
                      <a:lnTo>
                        <a:pt x="372" y="225"/>
                      </a:lnTo>
                      <a:lnTo>
                        <a:pt x="372" y="224"/>
                      </a:lnTo>
                      <a:lnTo>
                        <a:pt x="373" y="224"/>
                      </a:lnTo>
                      <a:lnTo>
                        <a:pt x="374" y="225"/>
                      </a:lnTo>
                      <a:lnTo>
                        <a:pt x="376" y="225"/>
                      </a:lnTo>
                      <a:lnTo>
                        <a:pt x="378" y="227"/>
                      </a:lnTo>
                      <a:lnTo>
                        <a:pt x="377" y="232"/>
                      </a:lnTo>
                      <a:lnTo>
                        <a:pt x="373" y="235"/>
                      </a:lnTo>
                      <a:lnTo>
                        <a:pt x="372" y="240"/>
                      </a:lnTo>
                      <a:lnTo>
                        <a:pt x="370" y="240"/>
                      </a:lnTo>
                      <a:lnTo>
                        <a:pt x="370" y="241"/>
                      </a:lnTo>
                      <a:lnTo>
                        <a:pt x="372" y="242"/>
                      </a:lnTo>
                      <a:lnTo>
                        <a:pt x="373" y="244"/>
                      </a:lnTo>
                      <a:lnTo>
                        <a:pt x="373" y="245"/>
                      </a:lnTo>
                      <a:lnTo>
                        <a:pt x="373" y="248"/>
                      </a:lnTo>
                      <a:lnTo>
                        <a:pt x="380" y="248"/>
                      </a:lnTo>
                      <a:lnTo>
                        <a:pt x="380" y="252"/>
                      </a:lnTo>
                      <a:lnTo>
                        <a:pt x="378" y="253"/>
                      </a:lnTo>
                      <a:lnTo>
                        <a:pt x="377" y="253"/>
                      </a:lnTo>
                      <a:lnTo>
                        <a:pt x="376" y="254"/>
                      </a:lnTo>
                      <a:lnTo>
                        <a:pt x="376" y="253"/>
                      </a:lnTo>
                      <a:lnTo>
                        <a:pt x="374" y="252"/>
                      </a:lnTo>
                      <a:lnTo>
                        <a:pt x="373" y="252"/>
                      </a:lnTo>
                      <a:lnTo>
                        <a:pt x="372" y="252"/>
                      </a:lnTo>
                      <a:lnTo>
                        <a:pt x="372" y="253"/>
                      </a:lnTo>
                      <a:lnTo>
                        <a:pt x="365" y="255"/>
                      </a:lnTo>
                      <a:lnTo>
                        <a:pt x="365" y="262"/>
                      </a:lnTo>
                      <a:lnTo>
                        <a:pt x="364" y="262"/>
                      </a:lnTo>
                      <a:lnTo>
                        <a:pt x="364" y="266"/>
                      </a:lnTo>
                      <a:lnTo>
                        <a:pt x="365" y="267"/>
                      </a:lnTo>
                      <a:lnTo>
                        <a:pt x="368" y="270"/>
                      </a:lnTo>
                      <a:lnTo>
                        <a:pt x="369" y="273"/>
                      </a:lnTo>
                      <a:lnTo>
                        <a:pt x="368" y="273"/>
                      </a:lnTo>
                      <a:lnTo>
                        <a:pt x="366" y="275"/>
                      </a:lnTo>
                      <a:lnTo>
                        <a:pt x="365" y="275"/>
                      </a:lnTo>
                      <a:lnTo>
                        <a:pt x="365" y="276"/>
                      </a:lnTo>
                      <a:lnTo>
                        <a:pt x="364" y="276"/>
                      </a:lnTo>
                      <a:lnTo>
                        <a:pt x="361" y="276"/>
                      </a:lnTo>
                      <a:lnTo>
                        <a:pt x="361" y="276"/>
                      </a:lnTo>
                      <a:lnTo>
                        <a:pt x="359" y="275"/>
                      </a:lnTo>
                      <a:lnTo>
                        <a:pt x="357" y="275"/>
                      </a:lnTo>
                      <a:lnTo>
                        <a:pt x="356" y="276"/>
                      </a:lnTo>
                      <a:lnTo>
                        <a:pt x="356" y="276"/>
                      </a:lnTo>
                      <a:lnTo>
                        <a:pt x="356" y="276"/>
                      </a:lnTo>
                      <a:lnTo>
                        <a:pt x="356" y="276"/>
                      </a:lnTo>
                      <a:lnTo>
                        <a:pt x="355" y="276"/>
                      </a:lnTo>
                      <a:lnTo>
                        <a:pt x="355" y="278"/>
                      </a:lnTo>
                      <a:lnTo>
                        <a:pt x="352" y="279"/>
                      </a:lnTo>
                      <a:lnTo>
                        <a:pt x="352" y="280"/>
                      </a:lnTo>
                      <a:lnTo>
                        <a:pt x="351" y="282"/>
                      </a:lnTo>
                      <a:lnTo>
                        <a:pt x="351" y="283"/>
                      </a:lnTo>
                      <a:lnTo>
                        <a:pt x="349" y="283"/>
                      </a:lnTo>
                      <a:lnTo>
                        <a:pt x="348" y="284"/>
                      </a:lnTo>
                      <a:lnTo>
                        <a:pt x="347" y="286"/>
                      </a:lnTo>
                      <a:lnTo>
                        <a:pt x="347" y="290"/>
                      </a:lnTo>
                      <a:lnTo>
                        <a:pt x="347" y="293"/>
                      </a:lnTo>
                      <a:lnTo>
                        <a:pt x="347" y="296"/>
                      </a:lnTo>
                      <a:lnTo>
                        <a:pt x="340" y="297"/>
                      </a:lnTo>
                      <a:lnTo>
                        <a:pt x="340" y="297"/>
                      </a:lnTo>
                      <a:lnTo>
                        <a:pt x="339" y="299"/>
                      </a:lnTo>
                      <a:lnTo>
                        <a:pt x="338" y="299"/>
                      </a:lnTo>
                      <a:lnTo>
                        <a:pt x="336" y="299"/>
                      </a:lnTo>
                      <a:lnTo>
                        <a:pt x="336" y="310"/>
                      </a:lnTo>
                      <a:lnTo>
                        <a:pt x="330" y="314"/>
                      </a:lnTo>
                      <a:lnTo>
                        <a:pt x="330" y="316"/>
                      </a:lnTo>
                      <a:lnTo>
                        <a:pt x="330" y="316"/>
                      </a:lnTo>
                      <a:lnTo>
                        <a:pt x="328" y="318"/>
                      </a:lnTo>
                      <a:lnTo>
                        <a:pt x="326" y="318"/>
                      </a:lnTo>
                      <a:lnTo>
                        <a:pt x="325" y="320"/>
                      </a:lnTo>
                      <a:lnTo>
                        <a:pt x="325" y="320"/>
                      </a:lnTo>
                      <a:lnTo>
                        <a:pt x="323" y="321"/>
                      </a:lnTo>
                      <a:lnTo>
                        <a:pt x="321" y="321"/>
                      </a:lnTo>
                      <a:lnTo>
                        <a:pt x="321" y="318"/>
                      </a:lnTo>
                      <a:lnTo>
                        <a:pt x="321" y="317"/>
                      </a:lnTo>
                      <a:lnTo>
                        <a:pt x="319" y="316"/>
                      </a:lnTo>
                      <a:lnTo>
                        <a:pt x="319" y="314"/>
                      </a:lnTo>
                      <a:lnTo>
                        <a:pt x="319" y="314"/>
                      </a:lnTo>
                      <a:lnTo>
                        <a:pt x="319" y="314"/>
                      </a:lnTo>
                      <a:lnTo>
                        <a:pt x="319" y="307"/>
                      </a:lnTo>
                      <a:lnTo>
                        <a:pt x="318" y="307"/>
                      </a:lnTo>
                      <a:lnTo>
                        <a:pt x="318" y="304"/>
                      </a:lnTo>
                      <a:lnTo>
                        <a:pt x="317" y="304"/>
                      </a:lnTo>
                      <a:lnTo>
                        <a:pt x="317" y="303"/>
                      </a:lnTo>
                      <a:lnTo>
                        <a:pt x="317" y="303"/>
                      </a:lnTo>
                      <a:lnTo>
                        <a:pt x="317" y="297"/>
                      </a:lnTo>
                      <a:lnTo>
                        <a:pt x="315" y="297"/>
                      </a:lnTo>
                      <a:lnTo>
                        <a:pt x="315" y="295"/>
                      </a:lnTo>
                      <a:lnTo>
                        <a:pt x="315" y="295"/>
                      </a:lnTo>
                      <a:lnTo>
                        <a:pt x="315" y="288"/>
                      </a:lnTo>
                      <a:lnTo>
                        <a:pt x="315" y="288"/>
                      </a:lnTo>
                      <a:lnTo>
                        <a:pt x="315" y="284"/>
                      </a:lnTo>
                      <a:lnTo>
                        <a:pt x="314" y="284"/>
                      </a:lnTo>
                      <a:lnTo>
                        <a:pt x="315" y="279"/>
                      </a:lnTo>
                      <a:lnTo>
                        <a:pt x="314" y="279"/>
                      </a:lnTo>
                      <a:lnTo>
                        <a:pt x="314" y="275"/>
                      </a:lnTo>
                      <a:lnTo>
                        <a:pt x="313" y="275"/>
                      </a:lnTo>
                      <a:lnTo>
                        <a:pt x="313" y="274"/>
                      </a:lnTo>
                      <a:lnTo>
                        <a:pt x="313" y="274"/>
                      </a:lnTo>
                      <a:lnTo>
                        <a:pt x="313" y="270"/>
                      </a:lnTo>
                      <a:lnTo>
                        <a:pt x="311" y="270"/>
                      </a:lnTo>
                      <a:lnTo>
                        <a:pt x="311" y="257"/>
                      </a:lnTo>
                      <a:lnTo>
                        <a:pt x="311" y="257"/>
                      </a:lnTo>
                      <a:lnTo>
                        <a:pt x="313" y="254"/>
                      </a:lnTo>
                      <a:lnTo>
                        <a:pt x="313" y="254"/>
                      </a:lnTo>
                      <a:lnTo>
                        <a:pt x="313" y="252"/>
                      </a:lnTo>
                      <a:lnTo>
                        <a:pt x="314" y="252"/>
                      </a:lnTo>
                      <a:lnTo>
                        <a:pt x="314" y="249"/>
                      </a:lnTo>
                      <a:lnTo>
                        <a:pt x="314" y="246"/>
                      </a:lnTo>
                      <a:lnTo>
                        <a:pt x="315" y="245"/>
                      </a:lnTo>
                      <a:lnTo>
                        <a:pt x="317" y="242"/>
                      </a:lnTo>
                      <a:lnTo>
                        <a:pt x="318" y="242"/>
                      </a:lnTo>
                      <a:lnTo>
                        <a:pt x="318" y="241"/>
                      </a:lnTo>
                      <a:lnTo>
                        <a:pt x="319" y="241"/>
                      </a:lnTo>
                      <a:lnTo>
                        <a:pt x="321" y="241"/>
                      </a:lnTo>
                      <a:lnTo>
                        <a:pt x="322" y="242"/>
                      </a:lnTo>
                      <a:lnTo>
                        <a:pt x="322" y="241"/>
                      </a:lnTo>
                      <a:lnTo>
                        <a:pt x="323" y="240"/>
                      </a:lnTo>
                      <a:lnTo>
                        <a:pt x="323" y="238"/>
                      </a:lnTo>
                      <a:lnTo>
                        <a:pt x="323" y="236"/>
                      </a:lnTo>
                      <a:lnTo>
                        <a:pt x="323" y="235"/>
                      </a:lnTo>
                      <a:lnTo>
                        <a:pt x="325" y="235"/>
                      </a:lnTo>
                      <a:lnTo>
                        <a:pt x="325" y="231"/>
                      </a:lnTo>
                      <a:lnTo>
                        <a:pt x="323" y="229"/>
                      </a:lnTo>
                      <a:lnTo>
                        <a:pt x="322" y="229"/>
                      </a:lnTo>
                      <a:lnTo>
                        <a:pt x="322" y="228"/>
                      </a:lnTo>
                      <a:lnTo>
                        <a:pt x="323" y="227"/>
                      </a:lnTo>
                      <a:lnTo>
                        <a:pt x="326" y="227"/>
                      </a:lnTo>
                      <a:lnTo>
                        <a:pt x="326" y="228"/>
                      </a:lnTo>
                      <a:lnTo>
                        <a:pt x="330" y="228"/>
                      </a:lnTo>
                      <a:lnTo>
                        <a:pt x="330" y="227"/>
                      </a:lnTo>
                      <a:lnTo>
                        <a:pt x="331" y="225"/>
                      </a:lnTo>
                      <a:lnTo>
                        <a:pt x="331" y="224"/>
                      </a:lnTo>
                      <a:lnTo>
                        <a:pt x="332" y="224"/>
                      </a:lnTo>
                      <a:lnTo>
                        <a:pt x="334" y="224"/>
                      </a:lnTo>
                      <a:lnTo>
                        <a:pt x="335" y="224"/>
                      </a:lnTo>
                      <a:lnTo>
                        <a:pt x="338" y="224"/>
                      </a:lnTo>
                      <a:lnTo>
                        <a:pt x="340" y="220"/>
                      </a:lnTo>
                      <a:lnTo>
                        <a:pt x="342" y="220"/>
                      </a:lnTo>
                      <a:lnTo>
                        <a:pt x="345" y="215"/>
                      </a:lnTo>
                      <a:lnTo>
                        <a:pt x="348" y="214"/>
                      </a:lnTo>
                      <a:lnTo>
                        <a:pt x="348" y="212"/>
                      </a:lnTo>
                      <a:lnTo>
                        <a:pt x="349" y="211"/>
                      </a:lnTo>
                      <a:lnTo>
                        <a:pt x="351" y="210"/>
                      </a:lnTo>
                      <a:lnTo>
                        <a:pt x="352" y="208"/>
                      </a:lnTo>
                      <a:lnTo>
                        <a:pt x="353" y="207"/>
                      </a:lnTo>
                      <a:lnTo>
                        <a:pt x="355" y="207"/>
                      </a:lnTo>
                      <a:lnTo>
                        <a:pt x="355" y="204"/>
                      </a:lnTo>
                      <a:lnTo>
                        <a:pt x="360" y="202"/>
                      </a:lnTo>
                      <a:lnTo>
                        <a:pt x="360" y="201"/>
                      </a:lnTo>
                      <a:lnTo>
                        <a:pt x="361" y="199"/>
                      </a:lnTo>
                      <a:lnTo>
                        <a:pt x="363" y="198"/>
                      </a:lnTo>
                      <a:lnTo>
                        <a:pt x="364" y="198"/>
                      </a:lnTo>
                      <a:lnTo>
                        <a:pt x="364" y="197"/>
                      </a:lnTo>
                      <a:lnTo>
                        <a:pt x="364" y="195"/>
                      </a:lnTo>
                      <a:lnTo>
                        <a:pt x="364" y="195"/>
                      </a:lnTo>
                      <a:lnTo>
                        <a:pt x="365" y="194"/>
                      </a:lnTo>
                      <a:lnTo>
                        <a:pt x="366" y="194"/>
                      </a:lnTo>
                      <a:lnTo>
                        <a:pt x="368" y="190"/>
                      </a:lnTo>
                      <a:lnTo>
                        <a:pt x="366" y="190"/>
                      </a:lnTo>
                      <a:lnTo>
                        <a:pt x="366" y="190"/>
                      </a:lnTo>
                      <a:lnTo>
                        <a:pt x="366" y="189"/>
                      </a:lnTo>
                      <a:lnTo>
                        <a:pt x="366" y="189"/>
                      </a:lnTo>
                      <a:lnTo>
                        <a:pt x="366" y="187"/>
                      </a:lnTo>
                      <a:lnTo>
                        <a:pt x="368" y="187"/>
                      </a:lnTo>
                      <a:lnTo>
                        <a:pt x="368" y="187"/>
                      </a:lnTo>
                      <a:lnTo>
                        <a:pt x="368" y="186"/>
                      </a:lnTo>
                      <a:lnTo>
                        <a:pt x="373" y="186"/>
                      </a:lnTo>
                      <a:lnTo>
                        <a:pt x="373" y="185"/>
                      </a:lnTo>
                      <a:lnTo>
                        <a:pt x="374" y="185"/>
                      </a:lnTo>
                      <a:lnTo>
                        <a:pt x="374" y="185"/>
                      </a:lnTo>
                      <a:lnTo>
                        <a:pt x="376" y="185"/>
                      </a:lnTo>
                      <a:lnTo>
                        <a:pt x="377" y="185"/>
                      </a:lnTo>
                      <a:lnTo>
                        <a:pt x="377" y="185"/>
                      </a:lnTo>
                      <a:lnTo>
                        <a:pt x="385" y="185"/>
                      </a:lnTo>
                      <a:lnTo>
                        <a:pt x="385" y="182"/>
                      </a:lnTo>
                      <a:lnTo>
                        <a:pt x="386" y="181"/>
                      </a:lnTo>
                      <a:lnTo>
                        <a:pt x="386" y="180"/>
                      </a:lnTo>
                      <a:lnTo>
                        <a:pt x="385" y="180"/>
                      </a:lnTo>
                      <a:lnTo>
                        <a:pt x="386" y="177"/>
                      </a:lnTo>
                      <a:lnTo>
                        <a:pt x="386" y="174"/>
                      </a:lnTo>
                      <a:lnTo>
                        <a:pt x="387" y="173"/>
                      </a:lnTo>
                      <a:lnTo>
                        <a:pt x="387" y="172"/>
                      </a:lnTo>
                      <a:lnTo>
                        <a:pt x="389" y="172"/>
                      </a:lnTo>
                      <a:lnTo>
                        <a:pt x="387" y="165"/>
                      </a:lnTo>
                      <a:lnTo>
                        <a:pt x="389" y="164"/>
                      </a:lnTo>
                      <a:lnTo>
                        <a:pt x="390" y="163"/>
                      </a:lnTo>
                      <a:lnTo>
                        <a:pt x="391" y="161"/>
                      </a:lnTo>
                      <a:lnTo>
                        <a:pt x="394" y="161"/>
                      </a:lnTo>
                      <a:lnTo>
                        <a:pt x="395" y="163"/>
                      </a:lnTo>
                      <a:lnTo>
                        <a:pt x="397" y="163"/>
                      </a:lnTo>
                      <a:lnTo>
                        <a:pt x="399" y="163"/>
                      </a:lnTo>
                      <a:lnTo>
                        <a:pt x="399" y="161"/>
                      </a:lnTo>
                      <a:lnTo>
                        <a:pt x="397" y="161"/>
                      </a:lnTo>
                      <a:lnTo>
                        <a:pt x="393" y="159"/>
                      </a:lnTo>
                      <a:lnTo>
                        <a:pt x="391" y="157"/>
                      </a:lnTo>
                      <a:lnTo>
                        <a:pt x="390" y="157"/>
                      </a:lnTo>
                      <a:lnTo>
                        <a:pt x="390" y="157"/>
                      </a:lnTo>
                      <a:lnTo>
                        <a:pt x="387" y="157"/>
                      </a:lnTo>
                      <a:lnTo>
                        <a:pt x="387" y="159"/>
                      </a:lnTo>
                      <a:lnTo>
                        <a:pt x="386" y="159"/>
                      </a:lnTo>
                      <a:lnTo>
                        <a:pt x="386" y="159"/>
                      </a:lnTo>
                      <a:lnTo>
                        <a:pt x="382" y="159"/>
                      </a:lnTo>
                      <a:lnTo>
                        <a:pt x="382" y="160"/>
                      </a:lnTo>
                      <a:lnTo>
                        <a:pt x="382" y="160"/>
                      </a:lnTo>
                      <a:lnTo>
                        <a:pt x="382" y="161"/>
                      </a:lnTo>
                      <a:lnTo>
                        <a:pt x="382" y="163"/>
                      </a:lnTo>
                      <a:lnTo>
                        <a:pt x="382" y="164"/>
                      </a:lnTo>
                      <a:lnTo>
                        <a:pt x="380" y="164"/>
                      </a:lnTo>
                      <a:lnTo>
                        <a:pt x="380" y="165"/>
                      </a:lnTo>
                      <a:lnTo>
                        <a:pt x="381" y="168"/>
                      </a:lnTo>
                      <a:lnTo>
                        <a:pt x="381" y="169"/>
                      </a:lnTo>
                      <a:lnTo>
                        <a:pt x="382" y="170"/>
                      </a:lnTo>
                      <a:lnTo>
                        <a:pt x="382" y="170"/>
                      </a:lnTo>
                      <a:lnTo>
                        <a:pt x="382" y="170"/>
                      </a:lnTo>
                      <a:lnTo>
                        <a:pt x="382" y="172"/>
                      </a:lnTo>
                      <a:lnTo>
                        <a:pt x="380" y="173"/>
                      </a:lnTo>
                      <a:lnTo>
                        <a:pt x="380" y="174"/>
                      </a:lnTo>
                      <a:lnTo>
                        <a:pt x="378" y="173"/>
                      </a:lnTo>
                      <a:lnTo>
                        <a:pt x="378" y="170"/>
                      </a:lnTo>
                      <a:lnTo>
                        <a:pt x="377" y="170"/>
                      </a:lnTo>
                      <a:lnTo>
                        <a:pt x="377" y="172"/>
                      </a:lnTo>
                      <a:lnTo>
                        <a:pt x="372" y="170"/>
                      </a:lnTo>
                      <a:lnTo>
                        <a:pt x="372" y="172"/>
                      </a:lnTo>
                      <a:lnTo>
                        <a:pt x="370" y="173"/>
                      </a:lnTo>
                      <a:lnTo>
                        <a:pt x="370" y="173"/>
                      </a:lnTo>
                      <a:lnTo>
                        <a:pt x="368" y="173"/>
                      </a:lnTo>
                      <a:lnTo>
                        <a:pt x="368" y="174"/>
                      </a:lnTo>
                      <a:lnTo>
                        <a:pt x="366" y="176"/>
                      </a:lnTo>
                      <a:lnTo>
                        <a:pt x="366" y="177"/>
                      </a:lnTo>
                      <a:lnTo>
                        <a:pt x="365" y="178"/>
                      </a:lnTo>
                      <a:lnTo>
                        <a:pt x="363" y="180"/>
                      </a:lnTo>
                      <a:lnTo>
                        <a:pt x="363" y="181"/>
                      </a:lnTo>
                      <a:lnTo>
                        <a:pt x="361" y="182"/>
                      </a:lnTo>
                      <a:lnTo>
                        <a:pt x="361" y="182"/>
                      </a:lnTo>
                      <a:lnTo>
                        <a:pt x="360" y="183"/>
                      </a:lnTo>
                      <a:lnTo>
                        <a:pt x="359" y="183"/>
                      </a:lnTo>
                      <a:lnTo>
                        <a:pt x="359" y="185"/>
                      </a:lnTo>
                      <a:lnTo>
                        <a:pt x="357" y="186"/>
                      </a:lnTo>
                      <a:lnTo>
                        <a:pt x="356" y="186"/>
                      </a:lnTo>
                      <a:lnTo>
                        <a:pt x="355" y="187"/>
                      </a:lnTo>
                      <a:lnTo>
                        <a:pt x="353" y="187"/>
                      </a:lnTo>
                      <a:lnTo>
                        <a:pt x="353" y="185"/>
                      </a:lnTo>
                      <a:lnTo>
                        <a:pt x="355" y="183"/>
                      </a:lnTo>
                      <a:lnTo>
                        <a:pt x="356" y="180"/>
                      </a:lnTo>
                      <a:lnTo>
                        <a:pt x="355" y="180"/>
                      </a:lnTo>
                      <a:lnTo>
                        <a:pt x="353" y="182"/>
                      </a:lnTo>
                      <a:lnTo>
                        <a:pt x="352" y="182"/>
                      </a:lnTo>
                      <a:lnTo>
                        <a:pt x="351" y="183"/>
                      </a:lnTo>
                      <a:lnTo>
                        <a:pt x="351" y="181"/>
                      </a:lnTo>
                      <a:lnTo>
                        <a:pt x="351" y="180"/>
                      </a:lnTo>
                      <a:lnTo>
                        <a:pt x="352" y="178"/>
                      </a:lnTo>
                      <a:lnTo>
                        <a:pt x="352" y="176"/>
                      </a:lnTo>
                      <a:lnTo>
                        <a:pt x="355" y="176"/>
                      </a:lnTo>
                      <a:lnTo>
                        <a:pt x="355" y="173"/>
                      </a:lnTo>
                      <a:lnTo>
                        <a:pt x="355" y="172"/>
                      </a:lnTo>
                      <a:lnTo>
                        <a:pt x="355" y="169"/>
                      </a:lnTo>
                      <a:lnTo>
                        <a:pt x="353" y="170"/>
                      </a:lnTo>
                      <a:lnTo>
                        <a:pt x="353" y="170"/>
                      </a:lnTo>
                      <a:lnTo>
                        <a:pt x="353" y="170"/>
                      </a:lnTo>
                      <a:lnTo>
                        <a:pt x="352" y="172"/>
                      </a:lnTo>
                      <a:lnTo>
                        <a:pt x="351" y="173"/>
                      </a:lnTo>
                      <a:lnTo>
                        <a:pt x="347" y="173"/>
                      </a:lnTo>
                      <a:lnTo>
                        <a:pt x="347" y="173"/>
                      </a:lnTo>
                      <a:lnTo>
                        <a:pt x="345" y="172"/>
                      </a:lnTo>
                      <a:lnTo>
                        <a:pt x="344" y="172"/>
                      </a:lnTo>
                      <a:lnTo>
                        <a:pt x="344" y="170"/>
                      </a:lnTo>
                      <a:lnTo>
                        <a:pt x="344" y="169"/>
                      </a:lnTo>
                      <a:lnTo>
                        <a:pt x="343" y="169"/>
                      </a:lnTo>
                      <a:lnTo>
                        <a:pt x="342" y="169"/>
                      </a:lnTo>
                      <a:lnTo>
                        <a:pt x="340" y="170"/>
                      </a:lnTo>
                      <a:lnTo>
                        <a:pt x="339" y="170"/>
                      </a:lnTo>
                      <a:lnTo>
                        <a:pt x="339" y="170"/>
                      </a:lnTo>
                      <a:lnTo>
                        <a:pt x="338" y="169"/>
                      </a:lnTo>
                      <a:lnTo>
                        <a:pt x="338" y="169"/>
                      </a:lnTo>
                      <a:lnTo>
                        <a:pt x="338" y="170"/>
                      </a:lnTo>
                      <a:lnTo>
                        <a:pt x="336" y="170"/>
                      </a:lnTo>
                      <a:lnTo>
                        <a:pt x="336" y="170"/>
                      </a:lnTo>
                      <a:lnTo>
                        <a:pt x="330" y="170"/>
                      </a:lnTo>
                      <a:lnTo>
                        <a:pt x="330" y="172"/>
                      </a:lnTo>
                      <a:lnTo>
                        <a:pt x="326" y="172"/>
                      </a:lnTo>
                      <a:lnTo>
                        <a:pt x="326" y="173"/>
                      </a:lnTo>
                      <a:lnTo>
                        <a:pt x="325" y="173"/>
                      </a:lnTo>
                      <a:lnTo>
                        <a:pt x="325" y="174"/>
                      </a:lnTo>
                      <a:lnTo>
                        <a:pt x="322" y="173"/>
                      </a:lnTo>
                      <a:lnTo>
                        <a:pt x="321" y="177"/>
                      </a:lnTo>
                      <a:lnTo>
                        <a:pt x="319" y="178"/>
                      </a:lnTo>
                      <a:lnTo>
                        <a:pt x="317" y="178"/>
                      </a:lnTo>
                      <a:lnTo>
                        <a:pt x="317" y="182"/>
                      </a:lnTo>
                      <a:lnTo>
                        <a:pt x="315" y="183"/>
                      </a:lnTo>
                      <a:lnTo>
                        <a:pt x="315" y="185"/>
                      </a:lnTo>
                      <a:lnTo>
                        <a:pt x="314" y="186"/>
                      </a:lnTo>
                      <a:lnTo>
                        <a:pt x="311" y="186"/>
                      </a:lnTo>
                      <a:lnTo>
                        <a:pt x="310" y="186"/>
                      </a:lnTo>
                      <a:lnTo>
                        <a:pt x="309" y="189"/>
                      </a:lnTo>
                      <a:lnTo>
                        <a:pt x="304" y="190"/>
                      </a:lnTo>
                      <a:lnTo>
                        <a:pt x="302" y="191"/>
                      </a:lnTo>
                      <a:lnTo>
                        <a:pt x="302" y="191"/>
                      </a:lnTo>
                      <a:lnTo>
                        <a:pt x="302" y="191"/>
                      </a:lnTo>
                      <a:lnTo>
                        <a:pt x="302" y="194"/>
                      </a:lnTo>
                      <a:lnTo>
                        <a:pt x="301" y="194"/>
                      </a:lnTo>
                      <a:lnTo>
                        <a:pt x="302" y="195"/>
                      </a:lnTo>
                      <a:lnTo>
                        <a:pt x="301" y="195"/>
                      </a:lnTo>
                      <a:lnTo>
                        <a:pt x="301" y="197"/>
                      </a:lnTo>
                      <a:lnTo>
                        <a:pt x="298" y="195"/>
                      </a:lnTo>
                      <a:lnTo>
                        <a:pt x="300" y="199"/>
                      </a:lnTo>
                      <a:lnTo>
                        <a:pt x="298" y="199"/>
                      </a:lnTo>
                      <a:lnTo>
                        <a:pt x="298" y="203"/>
                      </a:lnTo>
                      <a:lnTo>
                        <a:pt x="298" y="203"/>
                      </a:lnTo>
                      <a:lnTo>
                        <a:pt x="300" y="203"/>
                      </a:lnTo>
                      <a:lnTo>
                        <a:pt x="301" y="204"/>
                      </a:lnTo>
                      <a:lnTo>
                        <a:pt x="302" y="203"/>
                      </a:lnTo>
                      <a:lnTo>
                        <a:pt x="306" y="202"/>
                      </a:lnTo>
                      <a:lnTo>
                        <a:pt x="306" y="203"/>
                      </a:lnTo>
                      <a:lnTo>
                        <a:pt x="306" y="203"/>
                      </a:lnTo>
                      <a:lnTo>
                        <a:pt x="308" y="203"/>
                      </a:lnTo>
                      <a:lnTo>
                        <a:pt x="309" y="207"/>
                      </a:lnTo>
                      <a:lnTo>
                        <a:pt x="306" y="207"/>
                      </a:lnTo>
                      <a:lnTo>
                        <a:pt x="305" y="207"/>
                      </a:lnTo>
                      <a:lnTo>
                        <a:pt x="305" y="208"/>
                      </a:lnTo>
                      <a:lnTo>
                        <a:pt x="302" y="207"/>
                      </a:lnTo>
                      <a:lnTo>
                        <a:pt x="302" y="208"/>
                      </a:lnTo>
                      <a:lnTo>
                        <a:pt x="298" y="210"/>
                      </a:lnTo>
                      <a:lnTo>
                        <a:pt x="298" y="207"/>
                      </a:lnTo>
                      <a:lnTo>
                        <a:pt x="298" y="207"/>
                      </a:lnTo>
                      <a:lnTo>
                        <a:pt x="298" y="207"/>
                      </a:lnTo>
                      <a:lnTo>
                        <a:pt x="296" y="207"/>
                      </a:lnTo>
                      <a:lnTo>
                        <a:pt x="294" y="208"/>
                      </a:lnTo>
                      <a:lnTo>
                        <a:pt x="292" y="210"/>
                      </a:lnTo>
                      <a:lnTo>
                        <a:pt x="291" y="212"/>
                      </a:lnTo>
                      <a:lnTo>
                        <a:pt x="289" y="211"/>
                      </a:lnTo>
                      <a:lnTo>
                        <a:pt x="288" y="211"/>
                      </a:lnTo>
                      <a:lnTo>
                        <a:pt x="287" y="211"/>
                      </a:lnTo>
                      <a:lnTo>
                        <a:pt x="285" y="210"/>
                      </a:lnTo>
                      <a:lnTo>
                        <a:pt x="285" y="212"/>
                      </a:lnTo>
                      <a:lnTo>
                        <a:pt x="281" y="214"/>
                      </a:lnTo>
                      <a:lnTo>
                        <a:pt x="279" y="214"/>
                      </a:lnTo>
                      <a:lnTo>
                        <a:pt x="277" y="214"/>
                      </a:lnTo>
                      <a:lnTo>
                        <a:pt x="277" y="214"/>
                      </a:lnTo>
                      <a:lnTo>
                        <a:pt x="277" y="214"/>
                      </a:lnTo>
                      <a:lnTo>
                        <a:pt x="276" y="214"/>
                      </a:lnTo>
                      <a:lnTo>
                        <a:pt x="275" y="211"/>
                      </a:lnTo>
                      <a:lnTo>
                        <a:pt x="273" y="208"/>
                      </a:lnTo>
                      <a:lnTo>
                        <a:pt x="273" y="207"/>
                      </a:lnTo>
                      <a:lnTo>
                        <a:pt x="276" y="207"/>
                      </a:lnTo>
                      <a:lnTo>
                        <a:pt x="279" y="207"/>
                      </a:lnTo>
                      <a:lnTo>
                        <a:pt x="281" y="207"/>
                      </a:lnTo>
                      <a:lnTo>
                        <a:pt x="283" y="206"/>
                      </a:lnTo>
                      <a:lnTo>
                        <a:pt x="283" y="206"/>
                      </a:lnTo>
                      <a:lnTo>
                        <a:pt x="283" y="206"/>
                      </a:lnTo>
                      <a:lnTo>
                        <a:pt x="284" y="204"/>
                      </a:lnTo>
                      <a:lnTo>
                        <a:pt x="281" y="204"/>
                      </a:lnTo>
                      <a:lnTo>
                        <a:pt x="280" y="202"/>
                      </a:lnTo>
                      <a:lnTo>
                        <a:pt x="280" y="202"/>
                      </a:lnTo>
                      <a:lnTo>
                        <a:pt x="279" y="201"/>
                      </a:lnTo>
                      <a:lnTo>
                        <a:pt x="277" y="198"/>
                      </a:lnTo>
                      <a:lnTo>
                        <a:pt x="273" y="199"/>
                      </a:lnTo>
                      <a:lnTo>
                        <a:pt x="273" y="199"/>
                      </a:lnTo>
                      <a:lnTo>
                        <a:pt x="273" y="201"/>
                      </a:lnTo>
                      <a:lnTo>
                        <a:pt x="272" y="201"/>
                      </a:lnTo>
                      <a:lnTo>
                        <a:pt x="272" y="202"/>
                      </a:lnTo>
                      <a:lnTo>
                        <a:pt x="271" y="202"/>
                      </a:lnTo>
                      <a:lnTo>
                        <a:pt x="270" y="199"/>
                      </a:lnTo>
                      <a:lnTo>
                        <a:pt x="263" y="201"/>
                      </a:lnTo>
                      <a:lnTo>
                        <a:pt x="263" y="199"/>
                      </a:lnTo>
                      <a:lnTo>
                        <a:pt x="260" y="199"/>
                      </a:lnTo>
                      <a:lnTo>
                        <a:pt x="258" y="198"/>
                      </a:lnTo>
                      <a:lnTo>
                        <a:pt x="255" y="198"/>
                      </a:lnTo>
                      <a:lnTo>
                        <a:pt x="255" y="199"/>
                      </a:lnTo>
                      <a:lnTo>
                        <a:pt x="254" y="201"/>
                      </a:lnTo>
                      <a:lnTo>
                        <a:pt x="254" y="202"/>
                      </a:lnTo>
                      <a:lnTo>
                        <a:pt x="254" y="202"/>
                      </a:lnTo>
                      <a:lnTo>
                        <a:pt x="254" y="202"/>
                      </a:lnTo>
                      <a:lnTo>
                        <a:pt x="255" y="203"/>
                      </a:lnTo>
                      <a:lnTo>
                        <a:pt x="253" y="203"/>
                      </a:lnTo>
                      <a:lnTo>
                        <a:pt x="254" y="204"/>
                      </a:lnTo>
                      <a:lnTo>
                        <a:pt x="254" y="206"/>
                      </a:lnTo>
                      <a:lnTo>
                        <a:pt x="255" y="207"/>
                      </a:lnTo>
                      <a:lnTo>
                        <a:pt x="251" y="207"/>
                      </a:lnTo>
                      <a:lnTo>
                        <a:pt x="251" y="207"/>
                      </a:lnTo>
                      <a:lnTo>
                        <a:pt x="250" y="206"/>
                      </a:lnTo>
                      <a:lnTo>
                        <a:pt x="250" y="206"/>
                      </a:lnTo>
                      <a:lnTo>
                        <a:pt x="250" y="204"/>
                      </a:lnTo>
                      <a:lnTo>
                        <a:pt x="239" y="206"/>
                      </a:lnTo>
                      <a:lnTo>
                        <a:pt x="239" y="206"/>
                      </a:lnTo>
                      <a:lnTo>
                        <a:pt x="237" y="204"/>
                      </a:lnTo>
                      <a:lnTo>
                        <a:pt x="237" y="204"/>
                      </a:lnTo>
                      <a:lnTo>
                        <a:pt x="237" y="203"/>
                      </a:lnTo>
                      <a:lnTo>
                        <a:pt x="237" y="203"/>
                      </a:lnTo>
                      <a:lnTo>
                        <a:pt x="236" y="203"/>
                      </a:lnTo>
                      <a:lnTo>
                        <a:pt x="236" y="203"/>
                      </a:lnTo>
                      <a:lnTo>
                        <a:pt x="236" y="203"/>
                      </a:lnTo>
                      <a:lnTo>
                        <a:pt x="236" y="202"/>
                      </a:lnTo>
                      <a:lnTo>
                        <a:pt x="234" y="202"/>
                      </a:lnTo>
                      <a:lnTo>
                        <a:pt x="234" y="202"/>
                      </a:lnTo>
                      <a:lnTo>
                        <a:pt x="234" y="202"/>
                      </a:lnTo>
                      <a:lnTo>
                        <a:pt x="233" y="202"/>
                      </a:lnTo>
                      <a:lnTo>
                        <a:pt x="232" y="203"/>
                      </a:lnTo>
                      <a:lnTo>
                        <a:pt x="232" y="204"/>
                      </a:lnTo>
                      <a:lnTo>
                        <a:pt x="230" y="204"/>
                      </a:lnTo>
                      <a:lnTo>
                        <a:pt x="230" y="206"/>
                      </a:lnTo>
                      <a:lnTo>
                        <a:pt x="228" y="207"/>
                      </a:lnTo>
                      <a:lnTo>
                        <a:pt x="226" y="206"/>
                      </a:lnTo>
                      <a:lnTo>
                        <a:pt x="226" y="204"/>
                      </a:lnTo>
                      <a:lnTo>
                        <a:pt x="228" y="204"/>
                      </a:lnTo>
                      <a:lnTo>
                        <a:pt x="228" y="203"/>
                      </a:lnTo>
                      <a:lnTo>
                        <a:pt x="226" y="202"/>
                      </a:lnTo>
                      <a:lnTo>
                        <a:pt x="226" y="202"/>
                      </a:lnTo>
                      <a:lnTo>
                        <a:pt x="222" y="201"/>
                      </a:lnTo>
                      <a:lnTo>
                        <a:pt x="222" y="201"/>
                      </a:lnTo>
                      <a:lnTo>
                        <a:pt x="222" y="201"/>
                      </a:lnTo>
                      <a:lnTo>
                        <a:pt x="221" y="201"/>
                      </a:lnTo>
                      <a:lnTo>
                        <a:pt x="220" y="201"/>
                      </a:lnTo>
                      <a:lnTo>
                        <a:pt x="220" y="199"/>
                      </a:lnTo>
                      <a:lnTo>
                        <a:pt x="219" y="199"/>
                      </a:lnTo>
                      <a:lnTo>
                        <a:pt x="219" y="199"/>
                      </a:lnTo>
                      <a:lnTo>
                        <a:pt x="219" y="201"/>
                      </a:lnTo>
                      <a:lnTo>
                        <a:pt x="208" y="201"/>
                      </a:lnTo>
                      <a:lnTo>
                        <a:pt x="208" y="201"/>
                      </a:lnTo>
                      <a:lnTo>
                        <a:pt x="204" y="201"/>
                      </a:lnTo>
                      <a:lnTo>
                        <a:pt x="204" y="201"/>
                      </a:lnTo>
                      <a:lnTo>
                        <a:pt x="203" y="202"/>
                      </a:lnTo>
                      <a:lnTo>
                        <a:pt x="204" y="198"/>
                      </a:lnTo>
                      <a:lnTo>
                        <a:pt x="203" y="198"/>
                      </a:lnTo>
                      <a:lnTo>
                        <a:pt x="203" y="199"/>
                      </a:lnTo>
                      <a:lnTo>
                        <a:pt x="201" y="199"/>
                      </a:lnTo>
                      <a:lnTo>
                        <a:pt x="200" y="199"/>
                      </a:lnTo>
                      <a:lnTo>
                        <a:pt x="200" y="199"/>
                      </a:lnTo>
                      <a:lnTo>
                        <a:pt x="199" y="198"/>
                      </a:lnTo>
                      <a:lnTo>
                        <a:pt x="198" y="198"/>
                      </a:lnTo>
                      <a:lnTo>
                        <a:pt x="199" y="202"/>
                      </a:lnTo>
                      <a:lnTo>
                        <a:pt x="195" y="202"/>
                      </a:lnTo>
                      <a:lnTo>
                        <a:pt x="192" y="203"/>
                      </a:lnTo>
                      <a:lnTo>
                        <a:pt x="191" y="206"/>
                      </a:lnTo>
                      <a:lnTo>
                        <a:pt x="190" y="206"/>
                      </a:lnTo>
                      <a:lnTo>
                        <a:pt x="190" y="206"/>
                      </a:lnTo>
                      <a:lnTo>
                        <a:pt x="188" y="206"/>
                      </a:lnTo>
                      <a:lnTo>
                        <a:pt x="187" y="206"/>
                      </a:lnTo>
                      <a:lnTo>
                        <a:pt x="187" y="210"/>
                      </a:lnTo>
                      <a:lnTo>
                        <a:pt x="187" y="210"/>
                      </a:lnTo>
                      <a:lnTo>
                        <a:pt x="186" y="210"/>
                      </a:lnTo>
                      <a:lnTo>
                        <a:pt x="186" y="211"/>
                      </a:lnTo>
                      <a:lnTo>
                        <a:pt x="184" y="212"/>
                      </a:lnTo>
                      <a:lnTo>
                        <a:pt x="183" y="212"/>
                      </a:lnTo>
                      <a:lnTo>
                        <a:pt x="183" y="212"/>
                      </a:lnTo>
                      <a:lnTo>
                        <a:pt x="183" y="214"/>
                      </a:lnTo>
                      <a:lnTo>
                        <a:pt x="183" y="214"/>
                      </a:lnTo>
                      <a:lnTo>
                        <a:pt x="182" y="215"/>
                      </a:lnTo>
                      <a:lnTo>
                        <a:pt x="182" y="216"/>
                      </a:lnTo>
                      <a:lnTo>
                        <a:pt x="179" y="218"/>
                      </a:lnTo>
                      <a:lnTo>
                        <a:pt x="177" y="227"/>
                      </a:lnTo>
                      <a:lnTo>
                        <a:pt x="174" y="227"/>
                      </a:lnTo>
                      <a:lnTo>
                        <a:pt x="174" y="227"/>
                      </a:lnTo>
                      <a:lnTo>
                        <a:pt x="171" y="228"/>
                      </a:lnTo>
                      <a:lnTo>
                        <a:pt x="170" y="231"/>
                      </a:lnTo>
                      <a:lnTo>
                        <a:pt x="169" y="231"/>
                      </a:lnTo>
                      <a:lnTo>
                        <a:pt x="166" y="235"/>
                      </a:lnTo>
                      <a:lnTo>
                        <a:pt x="165" y="235"/>
                      </a:lnTo>
                      <a:lnTo>
                        <a:pt x="165" y="235"/>
                      </a:lnTo>
                      <a:lnTo>
                        <a:pt x="164" y="235"/>
                      </a:lnTo>
                      <a:lnTo>
                        <a:pt x="164" y="235"/>
                      </a:lnTo>
                      <a:lnTo>
                        <a:pt x="164" y="235"/>
                      </a:lnTo>
                      <a:lnTo>
                        <a:pt x="164" y="235"/>
                      </a:lnTo>
                      <a:lnTo>
                        <a:pt x="162" y="236"/>
                      </a:lnTo>
                      <a:lnTo>
                        <a:pt x="162" y="237"/>
                      </a:lnTo>
                      <a:lnTo>
                        <a:pt x="161" y="237"/>
                      </a:lnTo>
                      <a:lnTo>
                        <a:pt x="160" y="238"/>
                      </a:lnTo>
                      <a:lnTo>
                        <a:pt x="158" y="241"/>
                      </a:lnTo>
                      <a:lnTo>
                        <a:pt x="158" y="240"/>
                      </a:lnTo>
                      <a:lnTo>
                        <a:pt x="158" y="240"/>
                      </a:lnTo>
                      <a:lnTo>
                        <a:pt x="157" y="240"/>
                      </a:lnTo>
                      <a:lnTo>
                        <a:pt x="156" y="240"/>
                      </a:lnTo>
                      <a:lnTo>
                        <a:pt x="156" y="241"/>
                      </a:lnTo>
                      <a:lnTo>
                        <a:pt x="156" y="242"/>
                      </a:lnTo>
                      <a:lnTo>
                        <a:pt x="156" y="242"/>
                      </a:lnTo>
                      <a:lnTo>
                        <a:pt x="156" y="242"/>
                      </a:lnTo>
                      <a:lnTo>
                        <a:pt x="154" y="245"/>
                      </a:lnTo>
                      <a:lnTo>
                        <a:pt x="154" y="245"/>
                      </a:lnTo>
                      <a:lnTo>
                        <a:pt x="154" y="249"/>
                      </a:lnTo>
                      <a:lnTo>
                        <a:pt x="149" y="252"/>
                      </a:lnTo>
                      <a:lnTo>
                        <a:pt x="149" y="254"/>
                      </a:lnTo>
                      <a:lnTo>
                        <a:pt x="148" y="254"/>
                      </a:lnTo>
                      <a:lnTo>
                        <a:pt x="148" y="254"/>
                      </a:lnTo>
                      <a:lnTo>
                        <a:pt x="148" y="254"/>
                      </a:lnTo>
                      <a:lnTo>
                        <a:pt x="147" y="255"/>
                      </a:lnTo>
                      <a:lnTo>
                        <a:pt x="141" y="261"/>
                      </a:lnTo>
                      <a:lnTo>
                        <a:pt x="139" y="261"/>
                      </a:lnTo>
                      <a:lnTo>
                        <a:pt x="136" y="265"/>
                      </a:lnTo>
                      <a:lnTo>
                        <a:pt x="135" y="265"/>
                      </a:lnTo>
                      <a:lnTo>
                        <a:pt x="135" y="266"/>
                      </a:lnTo>
                      <a:lnTo>
                        <a:pt x="132" y="267"/>
                      </a:lnTo>
                      <a:lnTo>
                        <a:pt x="132" y="267"/>
                      </a:lnTo>
                      <a:lnTo>
                        <a:pt x="129" y="269"/>
                      </a:lnTo>
                      <a:lnTo>
                        <a:pt x="129" y="270"/>
                      </a:lnTo>
                      <a:lnTo>
                        <a:pt x="129" y="270"/>
                      </a:lnTo>
                      <a:lnTo>
                        <a:pt x="129" y="271"/>
                      </a:lnTo>
                      <a:lnTo>
                        <a:pt x="128" y="273"/>
                      </a:lnTo>
                      <a:lnTo>
                        <a:pt x="127" y="275"/>
                      </a:lnTo>
                      <a:lnTo>
                        <a:pt x="131" y="275"/>
                      </a:lnTo>
                      <a:lnTo>
                        <a:pt x="132" y="276"/>
                      </a:lnTo>
                      <a:lnTo>
                        <a:pt x="141" y="275"/>
                      </a:lnTo>
                      <a:lnTo>
                        <a:pt x="141" y="282"/>
                      </a:lnTo>
                      <a:lnTo>
                        <a:pt x="141" y="282"/>
                      </a:lnTo>
                      <a:lnTo>
                        <a:pt x="141" y="288"/>
                      </a:lnTo>
                      <a:lnTo>
                        <a:pt x="144" y="288"/>
                      </a:lnTo>
                      <a:lnTo>
                        <a:pt x="144" y="286"/>
                      </a:lnTo>
                      <a:lnTo>
                        <a:pt x="145" y="284"/>
                      </a:lnTo>
                      <a:lnTo>
                        <a:pt x="147" y="283"/>
                      </a:lnTo>
                      <a:lnTo>
                        <a:pt x="148" y="284"/>
                      </a:lnTo>
                      <a:lnTo>
                        <a:pt x="149" y="284"/>
                      </a:lnTo>
                      <a:lnTo>
                        <a:pt x="149" y="288"/>
                      </a:lnTo>
                      <a:lnTo>
                        <a:pt x="148" y="290"/>
                      </a:lnTo>
                      <a:lnTo>
                        <a:pt x="147" y="292"/>
                      </a:lnTo>
                      <a:lnTo>
                        <a:pt x="149" y="292"/>
                      </a:lnTo>
                      <a:lnTo>
                        <a:pt x="150" y="291"/>
                      </a:lnTo>
                      <a:lnTo>
                        <a:pt x="153" y="290"/>
                      </a:lnTo>
                      <a:lnTo>
                        <a:pt x="153" y="287"/>
                      </a:lnTo>
                      <a:lnTo>
                        <a:pt x="156" y="287"/>
                      </a:lnTo>
                      <a:lnTo>
                        <a:pt x="156" y="288"/>
                      </a:lnTo>
                      <a:lnTo>
                        <a:pt x="157" y="288"/>
                      </a:lnTo>
                      <a:lnTo>
                        <a:pt x="157" y="282"/>
                      </a:lnTo>
                      <a:lnTo>
                        <a:pt x="166" y="283"/>
                      </a:lnTo>
                      <a:lnTo>
                        <a:pt x="166" y="284"/>
                      </a:lnTo>
                      <a:lnTo>
                        <a:pt x="169" y="286"/>
                      </a:lnTo>
                      <a:lnTo>
                        <a:pt x="171" y="287"/>
                      </a:lnTo>
                      <a:lnTo>
                        <a:pt x="171" y="290"/>
                      </a:lnTo>
                      <a:lnTo>
                        <a:pt x="173" y="290"/>
                      </a:lnTo>
                      <a:lnTo>
                        <a:pt x="177" y="293"/>
                      </a:lnTo>
                      <a:lnTo>
                        <a:pt x="177" y="293"/>
                      </a:lnTo>
                      <a:lnTo>
                        <a:pt x="179" y="293"/>
                      </a:lnTo>
                      <a:lnTo>
                        <a:pt x="179" y="295"/>
                      </a:lnTo>
                      <a:lnTo>
                        <a:pt x="181" y="296"/>
                      </a:lnTo>
                      <a:lnTo>
                        <a:pt x="181" y="296"/>
                      </a:lnTo>
                      <a:lnTo>
                        <a:pt x="183" y="296"/>
                      </a:lnTo>
                      <a:lnTo>
                        <a:pt x="183" y="297"/>
                      </a:lnTo>
                      <a:lnTo>
                        <a:pt x="184" y="297"/>
                      </a:lnTo>
                      <a:lnTo>
                        <a:pt x="184" y="297"/>
                      </a:lnTo>
                      <a:lnTo>
                        <a:pt x="184" y="296"/>
                      </a:lnTo>
                      <a:lnTo>
                        <a:pt x="184" y="296"/>
                      </a:lnTo>
                      <a:lnTo>
                        <a:pt x="184" y="296"/>
                      </a:lnTo>
                      <a:lnTo>
                        <a:pt x="184" y="296"/>
                      </a:lnTo>
                      <a:lnTo>
                        <a:pt x="184" y="296"/>
                      </a:lnTo>
                      <a:lnTo>
                        <a:pt x="184" y="297"/>
                      </a:lnTo>
                      <a:lnTo>
                        <a:pt x="186" y="297"/>
                      </a:lnTo>
                      <a:lnTo>
                        <a:pt x="186" y="299"/>
                      </a:lnTo>
                      <a:lnTo>
                        <a:pt x="184" y="299"/>
                      </a:lnTo>
                      <a:lnTo>
                        <a:pt x="184" y="300"/>
                      </a:lnTo>
                      <a:lnTo>
                        <a:pt x="183" y="299"/>
                      </a:lnTo>
                      <a:lnTo>
                        <a:pt x="182" y="299"/>
                      </a:lnTo>
                      <a:lnTo>
                        <a:pt x="179" y="297"/>
                      </a:lnTo>
                      <a:lnTo>
                        <a:pt x="179" y="299"/>
                      </a:lnTo>
                      <a:lnTo>
                        <a:pt x="178" y="299"/>
                      </a:lnTo>
                      <a:lnTo>
                        <a:pt x="178" y="303"/>
                      </a:lnTo>
                      <a:lnTo>
                        <a:pt x="179" y="303"/>
                      </a:lnTo>
                      <a:lnTo>
                        <a:pt x="179" y="305"/>
                      </a:lnTo>
                      <a:lnTo>
                        <a:pt x="179" y="305"/>
                      </a:lnTo>
                      <a:lnTo>
                        <a:pt x="178" y="308"/>
                      </a:lnTo>
                      <a:lnTo>
                        <a:pt x="179" y="308"/>
                      </a:lnTo>
                      <a:lnTo>
                        <a:pt x="179" y="308"/>
                      </a:lnTo>
                      <a:lnTo>
                        <a:pt x="179" y="308"/>
                      </a:lnTo>
                      <a:lnTo>
                        <a:pt x="181" y="308"/>
                      </a:lnTo>
                      <a:lnTo>
                        <a:pt x="179" y="309"/>
                      </a:lnTo>
                      <a:lnTo>
                        <a:pt x="179" y="310"/>
                      </a:lnTo>
                      <a:lnTo>
                        <a:pt x="178" y="310"/>
                      </a:lnTo>
                      <a:lnTo>
                        <a:pt x="178" y="313"/>
                      </a:lnTo>
                      <a:lnTo>
                        <a:pt x="178" y="313"/>
                      </a:lnTo>
                      <a:lnTo>
                        <a:pt x="177" y="314"/>
                      </a:lnTo>
                      <a:lnTo>
                        <a:pt x="175" y="316"/>
                      </a:lnTo>
                      <a:lnTo>
                        <a:pt x="175" y="317"/>
                      </a:lnTo>
                      <a:lnTo>
                        <a:pt x="174" y="317"/>
                      </a:lnTo>
                      <a:lnTo>
                        <a:pt x="174" y="318"/>
                      </a:lnTo>
                      <a:lnTo>
                        <a:pt x="174" y="320"/>
                      </a:lnTo>
                      <a:lnTo>
                        <a:pt x="174" y="320"/>
                      </a:lnTo>
                      <a:lnTo>
                        <a:pt x="175" y="321"/>
                      </a:lnTo>
                      <a:lnTo>
                        <a:pt x="175" y="322"/>
                      </a:lnTo>
                      <a:lnTo>
                        <a:pt x="174" y="322"/>
                      </a:lnTo>
                      <a:lnTo>
                        <a:pt x="173" y="325"/>
                      </a:lnTo>
                      <a:lnTo>
                        <a:pt x="173" y="327"/>
                      </a:lnTo>
                      <a:lnTo>
                        <a:pt x="175" y="327"/>
                      </a:lnTo>
                      <a:lnTo>
                        <a:pt x="174" y="331"/>
                      </a:lnTo>
                      <a:lnTo>
                        <a:pt x="174" y="331"/>
                      </a:lnTo>
                      <a:lnTo>
                        <a:pt x="174" y="333"/>
                      </a:lnTo>
                      <a:lnTo>
                        <a:pt x="175" y="335"/>
                      </a:lnTo>
                      <a:lnTo>
                        <a:pt x="175" y="337"/>
                      </a:lnTo>
                      <a:lnTo>
                        <a:pt x="174" y="337"/>
                      </a:lnTo>
                      <a:lnTo>
                        <a:pt x="174" y="338"/>
                      </a:lnTo>
                      <a:lnTo>
                        <a:pt x="174" y="338"/>
                      </a:lnTo>
                      <a:lnTo>
                        <a:pt x="174" y="341"/>
                      </a:lnTo>
                      <a:lnTo>
                        <a:pt x="173" y="341"/>
                      </a:lnTo>
                      <a:lnTo>
                        <a:pt x="173" y="342"/>
                      </a:lnTo>
                      <a:lnTo>
                        <a:pt x="171" y="342"/>
                      </a:lnTo>
                      <a:lnTo>
                        <a:pt x="171" y="343"/>
                      </a:lnTo>
                      <a:lnTo>
                        <a:pt x="174" y="345"/>
                      </a:lnTo>
                      <a:lnTo>
                        <a:pt x="173" y="345"/>
                      </a:lnTo>
                      <a:lnTo>
                        <a:pt x="173" y="345"/>
                      </a:lnTo>
                      <a:lnTo>
                        <a:pt x="173" y="346"/>
                      </a:lnTo>
                      <a:lnTo>
                        <a:pt x="173" y="346"/>
                      </a:lnTo>
                      <a:lnTo>
                        <a:pt x="173" y="346"/>
                      </a:lnTo>
                      <a:lnTo>
                        <a:pt x="171" y="346"/>
                      </a:lnTo>
                      <a:lnTo>
                        <a:pt x="170" y="351"/>
                      </a:lnTo>
                      <a:lnTo>
                        <a:pt x="165" y="355"/>
                      </a:lnTo>
                      <a:lnTo>
                        <a:pt x="165" y="356"/>
                      </a:lnTo>
                      <a:lnTo>
                        <a:pt x="164" y="358"/>
                      </a:lnTo>
                      <a:lnTo>
                        <a:pt x="164" y="359"/>
                      </a:lnTo>
                      <a:lnTo>
                        <a:pt x="162" y="359"/>
                      </a:lnTo>
                      <a:lnTo>
                        <a:pt x="162" y="363"/>
                      </a:lnTo>
                      <a:lnTo>
                        <a:pt x="160" y="363"/>
                      </a:lnTo>
                      <a:lnTo>
                        <a:pt x="160" y="364"/>
                      </a:lnTo>
                      <a:lnTo>
                        <a:pt x="158" y="365"/>
                      </a:lnTo>
                      <a:lnTo>
                        <a:pt x="0" y="365"/>
                      </a:lnTo>
                      <a:lnTo>
                        <a:pt x="0" y="3"/>
                      </a:lnTo>
                      <a:lnTo>
                        <a:pt x="0" y="3"/>
                      </a:lnTo>
                      <a:lnTo>
                        <a:pt x="0" y="2"/>
                      </a:lnTo>
                      <a:lnTo>
                        <a:pt x="3" y="2"/>
                      </a:lnTo>
                      <a:lnTo>
                        <a:pt x="3" y="2"/>
                      </a:lnTo>
                      <a:lnTo>
                        <a:pt x="4" y="2"/>
                      </a:lnTo>
                      <a:lnTo>
                        <a:pt x="4" y="3"/>
                      </a:lnTo>
                      <a:lnTo>
                        <a:pt x="6" y="3"/>
                      </a:lnTo>
                      <a:lnTo>
                        <a:pt x="6" y="4"/>
                      </a:lnTo>
                      <a:lnTo>
                        <a:pt x="10" y="3"/>
                      </a:lnTo>
                      <a:lnTo>
                        <a:pt x="10" y="4"/>
                      </a:lnTo>
                      <a:lnTo>
                        <a:pt x="13" y="4"/>
                      </a:lnTo>
                      <a:lnTo>
                        <a:pt x="14" y="7"/>
                      </a:lnTo>
                      <a:lnTo>
                        <a:pt x="17" y="7"/>
                      </a:lnTo>
                      <a:lnTo>
                        <a:pt x="17" y="7"/>
                      </a:lnTo>
                      <a:lnTo>
                        <a:pt x="20" y="7"/>
                      </a:lnTo>
                      <a:lnTo>
                        <a:pt x="22" y="7"/>
                      </a:lnTo>
                      <a:lnTo>
                        <a:pt x="25" y="8"/>
                      </a:lnTo>
                      <a:lnTo>
                        <a:pt x="23" y="7"/>
                      </a:lnTo>
                      <a:lnTo>
                        <a:pt x="23" y="5"/>
                      </a:lnTo>
                      <a:lnTo>
                        <a:pt x="22" y="4"/>
                      </a:lnTo>
                      <a:lnTo>
                        <a:pt x="25" y="4"/>
                      </a:lnTo>
                      <a:lnTo>
                        <a:pt x="27" y="4"/>
                      </a:lnTo>
                      <a:lnTo>
                        <a:pt x="27" y="4"/>
                      </a:lnTo>
                      <a:lnTo>
                        <a:pt x="31" y="5"/>
                      </a:lnTo>
                      <a:lnTo>
                        <a:pt x="31" y="4"/>
                      </a:lnTo>
                      <a:lnTo>
                        <a:pt x="34" y="4"/>
                      </a:lnTo>
                      <a:lnTo>
                        <a:pt x="34" y="5"/>
                      </a:lnTo>
                      <a:lnTo>
                        <a:pt x="35" y="5"/>
                      </a:lnTo>
                      <a:lnTo>
                        <a:pt x="35" y="7"/>
                      </a:lnTo>
                      <a:lnTo>
                        <a:pt x="35" y="7"/>
                      </a:lnTo>
                      <a:lnTo>
                        <a:pt x="34" y="8"/>
                      </a:lnTo>
                      <a:lnTo>
                        <a:pt x="34" y="8"/>
                      </a:lnTo>
                      <a:lnTo>
                        <a:pt x="31" y="8"/>
                      </a:lnTo>
                      <a:lnTo>
                        <a:pt x="31" y="9"/>
                      </a:lnTo>
                      <a:lnTo>
                        <a:pt x="34" y="9"/>
                      </a:lnTo>
                      <a:lnTo>
                        <a:pt x="37" y="9"/>
                      </a:lnTo>
                      <a:lnTo>
                        <a:pt x="37" y="11"/>
                      </a:lnTo>
                      <a:lnTo>
                        <a:pt x="38" y="11"/>
                      </a:lnTo>
                      <a:lnTo>
                        <a:pt x="39" y="12"/>
                      </a:lnTo>
                      <a:lnTo>
                        <a:pt x="42" y="12"/>
                      </a:lnTo>
                      <a:lnTo>
                        <a:pt x="42" y="13"/>
                      </a:lnTo>
                      <a:lnTo>
                        <a:pt x="43" y="13"/>
                      </a:lnTo>
                      <a:lnTo>
                        <a:pt x="43" y="13"/>
                      </a:lnTo>
                      <a:lnTo>
                        <a:pt x="46" y="13"/>
                      </a:lnTo>
                      <a:lnTo>
                        <a:pt x="46" y="15"/>
                      </a:lnTo>
                      <a:lnTo>
                        <a:pt x="47" y="15"/>
                      </a:lnTo>
                      <a:lnTo>
                        <a:pt x="50" y="15"/>
                      </a:lnTo>
                      <a:lnTo>
                        <a:pt x="51" y="17"/>
                      </a:lnTo>
                      <a:lnTo>
                        <a:pt x="52" y="17"/>
                      </a:lnTo>
                      <a:lnTo>
                        <a:pt x="54" y="22"/>
                      </a:lnTo>
                      <a:lnTo>
                        <a:pt x="55" y="22"/>
                      </a:lnTo>
                      <a:lnTo>
                        <a:pt x="55" y="22"/>
                      </a:lnTo>
                      <a:lnTo>
                        <a:pt x="55" y="21"/>
                      </a:lnTo>
                      <a:lnTo>
                        <a:pt x="55" y="21"/>
                      </a:lnTo>
                      <a:lnTo>
                        <a:pt x="55" y="21"/>
                      </a:lnTo>
                      <a:lnTo>
                        <a:pt x="54" y="20"/>
                      </a:lnTo>
                      <a:lnTo>
                        <a:pt x="54" y="17"/>
                      </a:lnTo>
                      <a:lnTo>
                        <a:pt x="54" y="16"/>
                      </a:lnTo>
                      <a:lnTo>
                        <a:pt x="54" y="15"/>
                      </a:lnTo>
                      <a:lnTo>
                        <a:pt x="55" y="13"/>
                      </a:lnTo>
                      <a:lnTo>
                        <a:pt x="57" y="13"/>
                      </a:lnTo>
                      <a:lnTo>
                        <a:pt x="61" y="16"/>
                      </a:lnTo>
                      <a:lnTo>
                        <a:pt x="61" y="17"/>
                      </a:lnTo>
                      <a:lnTo>
                        <a:pt x="63" y="17"/>
                      </a:lnTo>
                      <a:lnTo>
                        <a:pt x="63" y="19"/>
                      </a:lnTo>
                      <a:lnTo>
                        <a:pt x="65" y="19"/>
                      </a:lnTo>
                      <a:lnTo>
                        <a:pt x="65" y="20"/>
                      </a:lnTo>
                      <a:lnTo>
                        <a:pt x="67" y="20"/>
                      </a:lnTo>
                      <a:lnTo>
                        <a:pt x="68" y="24"/>
                      </a:lnTo>
                      <a:lnTo>
                        <a:pt x="71" y="24"/>
                      </a:lnTo>
                      <a:lnTo>
                        <a:pt x="71" y="22"/>
                      </a:lnTo>
                      <a:lnTo>
                        <a:pt x="71" y="22"/>
                      </a:lnTo>
                      <a:lnTo>
                        <a:pt x="72" y="22"/>
                      </a:lnTo>
                      <a:lnTo>
                        <a:pt x="72" y="22"/>
                      </a:lnTo>
                      <a:lnTo>
                        <a:pt x="71" y="21"/>
                      </a:lnTo>
                      <a:lnTo>
                        <a:pt x="71" y="20"/>
                      </a:lnTo>
                      <a:lnTo>
                        <a:pt x="72" y="20"/>
                      </a:lnTo>
                      <a:lnTo>
                        <a:pt x="73" y="21"/>
                      </a:lnTo>
                      <a:lnTo>
                        <a:pt x="73" y="22"/>
                      </a:lnTo>
                      <a:lnTo>
                        <a:pt x="75" y="24"/>
                      </a:lnTo>
                      <a:lnTo>
                        <a:pt x="72" y="24"/>
                      </a:lnTo>
                      <a:lnTo>
                        <a:pt x="71" y="25"/>
                      </a:lnTo>
                      <a:lnTo>
                        <a:pt x="69" y="26"/>
                      </a:lnTo>
                      <a:lnTo>
                        <a:pt x="69" y="29"/>
                      </a:lnTo>
                      <a:lnTo>
                        <a:pt x="72" y="28"/>
                      </a:lnTo>
                      <a:lnTo>
                        <a:pt x="72" y="28"/>
                      </a:lnTo>
                      <a:lnTo>
                        <a:pt x="73" y="28"/>
                      </a:lnTo>
                      <a:lnTo>
                        <a:pt x="75" y="29"/>
                      </a:lnTo>
                      <a:lnTo>
                        <a:pt x="75" y="30"/>
                      </a:lnTo>
                      <a:lnTo>
                        <a:pt x="76" y="32"/>
                      </a:lnTo>
                      <a:lnTo>
                        <a:pt x="77" y="32"/>
                      </a:lnTo>
                      <a:lnTo>
                        <a:pt x="77" y="33"/>
                      </a:lnTo>
                      <a:lnTo>
                        <a:pt x="80" y="33"/>
                      </a:lnTo>
                      <a:lnTo>
                        <a:pt x="81" y="33"/>
                      </a:lnTo>
                      <a:lnTo>
                        <a:pt x="82" y="32"/>
                      </a:lnTo>
                      <a:lnTo>
                        <a:pt x="84" y="32"/>
                      </a:lnTo>
                      <a:lnTo>
                        <a:pt x="85" y="33"/>
                      </a:lnTo>
                      <a:lnTo>
                        <a:pt x="85" y="34"/>
                      </a:lnTo>
                      <a:lnTo>
                        <a:pt x="86" y="36"/>
                      </a:lnTo>
                      <a:lnTo>
                        <a:pt x="88" y="36"/>
                      </a:lnTo>
                      <a:lnTo>
                        <a:pt x="89" y="36"/>
                      </a:lnTo>
                      <a:lnTo>
                        <a:pt x="90" y="37"/>
                      </a:lnTo>
                      <a:lnTo>
                        <a:pt x="90" y="36"/>
                      </a:lnTo>
                      <a:lnTo>
                        <a:pt x="93" y="36"/>
                      </a:lnTo>
                      <a:lnTo>
                        <a:pt x="93" y="37"/>
                      </a:lnTo>
                      <a:lnTo>
                        <a:pt x="92" y="38"/>
                      </a:lnTo>
                      <a:lnTo>
                        <a:pt x="92" y="39"/>
                      </a:lnTo>
                      <a:lnTo>
                        <a:pt x="90" y="41"/>
                      </a:lnTo>
                      <a:lnTo>
                        <a:pt x="92" y="42"/>
                      </a:lnTo>
                      <a:lnTo>
                        <a:pt x="93" y="42"/>
                      </a:lnTo>
                      <a:lnTo>
                        <a:pt x="95" y="42"/>
                      </a:lnTo>
                      <a:lnTo>
                        <a:pt x="97" y="39"/>
                      </a:lnTo>
                      <a:lnTo>
                        <a:pt x="99" y="37"/>
                      </a:lnTo>
                      <a:lnTo>
                        <a:pt x="101" y="34"/>
                      </a:lnTo>
                      <a:lnTo>
                        <a:pt x="101" y="28"/>
                      </a:lnTo>
                      <a:lnTo>
                        <a:pt x="103" y="26"/>
                      </a:lnTo>
                      <a:lnTo>
                        <a:pt x="103" y="25"/>
                      </a:lnTo>
                      <a:lnTo>
                        <a:pt x="103" y="24"/>
                      </a:lnTo>
                      <a:lnTo>
                        <a:pt x="102" y="22"/>
                      </a:lnTo>
                      <a:lnTo>
                        <a:pt x="102" y="21"/>
                      </a:lnTo>
                      <a:lnTo>
                        <a:pt x="103" y="21"/>
                      </a:lnTo>
                      <a:lnTo>
                        <a:pt x="105" y="19"/>
                      </a:lnTo>
                      <a:lnTo>
                        <a:pt x="105" y="17"/>
                      </a:lnTo>
                      <a:lnTo>
                        <a:pt x="106" y="16"/>
                      </a:lnTo>
                      <a:lnTo>
                        <a:pt x="107" y="16"/>
                      </a:lnTo>
                      <a:lnTo>
                        <a:pt x="107" y="16"/>
                      </a:lnTo>
                      <a:lnTo>
                        <a:pt x="107" y="16"/>
                      </a:lnTo>
                      <a:lnTo>
                        <a:pt x="107" y="20"/>
                      </a:lnTo>
                      <a:lnTo>
                        <a:pt x="111" y="21"/>
                      </a:lnTo>
                      <a:lnTo>
                        <a:pt x="110" y="28"/>
                      </a:lnTo>
                      <a:lnTo>
                        <a:pt x="112" y="26"/>
                      </a:lnTo>
                      <a:lnTo>
                        <a:pt x="114" y="25"/>
                      </a:lnTo>
                      <a:lnTo>
                        <a:pt x="115" y="25"/>
                      </a:lnTo>
                      <a:lnTo>
                        <a:pt x="116" y="25"/>
                      </a:lnTo>
                      <a:lnTo>
                        <a:pt x="116" y="25"/>
                      </a:lnTo>
                      <a:lnTo>
                        <a:pt x="119" y="25"/>
                      </a:lnTo>
                      <a:lnTo>
                        <a:pt x="120" y="22"/>
                      </a:lnTo>
                      <a:lnTo>
                        <a:pt x="123" y="22"/>
                      </a:lnTo>
                      <a:lnTo>
                        <a:pt x="123" y="21"/>
                      </a:lnTo>
                      <a:lnTo>
                        <a:pt x="126" y="20"/>
                      </a:lnTo>
                      <a:lnTo>
                        <a:pt x="128" y="20"/>
                      </a:lnTo>
                      <a:lnTo>
                        <a:pt x="129" y="21"/>
                      </a:lnTo>
                      <a:lnTo>
                        <a:pt x="131" y="21"/>
                      </a:lnTo>
                      <a:lnTo>
                        <a:pt x="131" y="21"/>
                      </a:lnTo>
                      <a:lnTo>
                        <a:pt x="132" y="21"/>
                      </a:lnTo>
                      <a:lnTo>
                        <a:pt x="133" y="21"/>
                      </a:lnTo>
                      <a:lnTo>
                        <a:pt x="136" y="24"/>
                      </a:lnTo>
                      <a:lnTo>
                        <a:pt x="137" y="24"/>
                      </a:lnTo>
                      <a:lnTo>
                        <a:pt x="139" y="25"/>
                      </a:lnTo>
                      <a:lnTo>
                        <a:pt x="140" y="25"/>
                      </a:lnTo>
                      <a:lnTo>
                        <a:pt x="141" y="28"/>
                      </a:lnTo>
                      <a:lnTo>
                        <a:pt x="143" y="28"/>
                      </a:lnTo>
                      <a:lnTo>
                        <a:pt x="143" y="29"/>
                      </a:lnTo>
                      <a:lnTo>
                        <a:pt x="147" y="29"/>
                      </a:lnTo>
                      <a:lnTo>
                        <a:pt x="148" y="30"/>
                      </a:lnTo>
                      <a:lnTo>
                        <a:pt x="148" y="30"/>
                      </a:lnTo>
                      <a:lnTo>
                        <a:pt x="149" y="30"/>
                      </a:lnTo>
                      <a:lnTo>
                        <a:pt x="149" y="30"/>
                      </a:lnTo>
                      <a:lnTo>
                        <a:pt x="150" y="30"/>
                      </a:lnTo>
                      <a:lnTo>
                        <a:pt x="150" y="30"/>
                      </a:lnTo>
                      <a:lnTo>
                        <a:pt x="152" y="30"/>
                      </a:lnTo>
                      <a:lnTo>
                        <a:pt x="153" y="30"/>
                      </a:lnTo>
                      <a:lnTo>
                        <a:pt x="153" y="30"/>
                      </a:lnTo>
                      <a:lnTo>
                        <a:pt x="154" y="29"/>
                      </a:lnTo>
                      <a:lnTo>
                        <a:pt x="156" y="28"/>
                      </a:lnTo>
                      <a:lnTo>
                        <a:pt x="156" y="28"/>
                      </a:lnTo>
                      <a:lnTo>
                        <a:pt x="154" y="26"/>
                      </a:lnTo>
                      <a:lnTo>
                        <a:pt x="154" y="25"/>
                      </a:lnTo>
                      <a:lnTo>
                        <a:pt x="154" y="24"/>
                      </a:lnTo>
                      <a:lnTo>
                        <a:pt x="156" y="24"/>
                      </a:lnTo>
                      <a:lnTo>
                        <a:pt x="156" y="22"/>
                      </a:lnTo>
                      <a:lnTo>
                        <a:pt x="157" y="24"/>
                      </a:lnTo>
                      <a:lnTo>
                        <a:pt x="157" y="22"/>
                      </a:lnTo>
                      <a:lnTo>
                        <a:pt x="160" y="22"/>
                      </a:lnTo>
                      <a:lnTo>
                        <a:pt x="160" y="22"/>
                      </a:lnTo>
                      <a:lnTo>
                        <a:pt x="161" y="24"/>
                      </a:lnTo>
                      <a:lnTo>
                        <a:pt x="161" y="26"/>
                      </a:lnTo>
                      <a:lnTo>
                        <a:pt x="161" y="26"/>
                      </a:lnTo>
                      <a:lnTo>
                        <a:pt x="161" y="26"/>
                      </a:lnTo>
                      <a:lnTo>
                        <a:pt x="161" y="28"/>
                      </a:lnTo>
                      <a:lnTo>
                        <a:pt x="162" y="28"/>
                      </a:lnTo>
                      <a:lnTo>
                        <a:pt x="162" y="26"/>
                      </a:lnTo>
                      <a:lnTo>
                        <a:pt x="164" y="25"/>
                      </a:lnTo>
                      <a:lnTo>
                        <a:pt x="165" y="26"/>
                      </a:lnTo>
                      <a:lnTo>
                        <a:pt x="165" y="26"/>
                      </a:lnTo>
                      <a:lnTo>
                        <a:pt x="165" y="28"/>
                      </a:lnTo>
                      <a:lnTo>
                        <a:pt x="169" y="28"/>
                      </a:lnTo>
                      <a:lnTo>
                        <a:pt x="169" y="25"/>
                      </a:lnTo>
                      <a:lnTo>
                        <a:pt x="169" y="22"/>
                      </a:lnTo>
                      <a:lnTo>
                        <a:pt x="167" y="21"/>
                      </a:lnTo>
                      <a:lnTo>
                        <a:pt x="166" y="19"/>
                      </a:lnTo>
                      <a:lnTo>
                        <a:pt x="166" y="15"/>
                      </a:lnTo>
                      <a:lnTo>
                        <a:pt x="167" y="13"/>
                      </a:lnTo>
                      <a:lnTo>
                        <a:pt x="167" y="13"/>
                      </a:lnTo>
                      <a:lnTo>
                        <a:pt x="174" y="12"/>
                      </a:lnTo>
                      <a:lnTo>
                        <a:pt x="174" y="13"/>
                      </a:lnTo>
                      <a:lnTo>
                        <a:pt x="175" y="13"/>
                      </a:lnTo>
                      <a:lnTo>
                        <a:pt x="177" y="13"/>
                      </a:lnTo>
                      <a:lnTo>
                        <a:pt x="177" y="12"/>
                      </a:lnTo>
                      <a:lnTo>
                        <a:pt x="177" y="12"/>
                      </a:lnTo>
                      <a:lnTo>
                        <a:pt x="175" y="11"/>
                      </a:lnTo>
                      <a:lnTo>
                        <a:pt x="174" y="11"/>
                      </a:lnTo>
                      <a:lnTo>
                        <a:pt x="173" y="11"/>
                      </a:lnTo>
                      <a:lnTo>
                        <a:pt x="171" y="12"/>
                      </a:lnTo>
                      <a:lnTo>
                        <a:pt x="170" y="12"/>
                      </a:lnTo>
                      <a:lnTo>
                        <a:pt x="170" y="11"/>
                      </a:lnTo>
                      <a:lnTo>
                        <a:pt x="167" y="11"/>
                      </a:lnTo>
                      <a:lnTo>
                        <a:pt x="167" y="7"/>
                      </a:lnTo>
                      <a:lnTo>
                        <a:pt x="169" y="7"/>
                      </a:lnTo>
                      <a:lnTo>
                        <a:pt x="169" y="7"/>
                      </a:lnTo>
                      <a:lnTo>
                        <a:pt x="173" y="7"/>
                      </a:lnTo>
                      <a:lnTo>
                        <a:pt x="178" y="7"/>
                      </a:lnTo>
                      <a:lnTo>
                        <a:pt x="178" y="5"/>
                      </a:lnTo>
                      <a:lnTo>
                        <a:pt x="178" y="4"/>
                      </a:lnTo>
                      <a:lnTo>
                        <a:pt x="178" y="3"/>
                      </a:lnTo>
                      <a:lnTo>
                        <a:pt x="177" y="3"/>
                      </a:lnTo>
                      <a:lnTo>
                        <a:pt x="175" y="2"/>
                      </a:lnTo>
                      <a:lnTo>
                        <a:pt x="175" y="2"/>
                      </a:lnTo>
                      <a:lnTo>
                        <a:pt x="175" y="2"/>
                      </a:lnTo>
                      <a:lnTo>
                        <a:pt x="174" y="2"/>
                      </a:lnTo>
                      <a:lnTo>
                        <a:pt x="1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14">
                  <a:extLst>
                    <a:ext uri="{FF2B5EF4-FFF2-40B4-BE49-F238E27FC236}">
                      <a16:creationId xmlns="" xmlns:a16="http://schemas.microsoft.com/office/drawing/2014/main" id="{2D79F522-0B2B-405D-9FCB-3E7A2999B12D}"/>
                    </a:ext>
                  </a:extLst>
                </p:cNvPr>
                <p:cNvSpPr>
                  <a:spLocks noEditPoints="1"/>
                </p:cNvSpPr>
                <p:nvPr/>
              </p:nvSpPr>
              <p:spPr bwMode="auto">
                <a:xfrm>
                  <a:off x="5584910" y="2031619"/>
                  <a:ext cx="2198577" cy="711200"/>
                </a:xfrm>
                <a:custGeom>
                  <a:avLst/>
                  <a:gdLst>
                    <a:gd name="T0" fmla="*/ 1235 w 1393"/>
                    <a:gd name="T1" fmla="*/ 227 h 448"/>
                    <a:gd name="T2" fmla="*/ 1241 w 1393"/>
                    <a:gd name="T3" fmla="*/ 213 h 448"/>
                    <a:gd name="T4" fmla="*/ 1244 w 1393"/>
                    <a:gd name="T5" fmla="*/ 117 h 448"/>
                    <a:gd name="T6" fmla="*/ 558 w 1393"/>
                    <a:gd name="T7" fmla="*/ 108 h 448"/>
                    <a:gd name="T8" fmla="*/ 616 w 1393"/>
                    <a:gd name="T9" fmla="*/ 50 h 448"/>
                    <a:gd name="T10" fmla="*/ 1337 w 1393"/>
                    <a:gd name="T11" fmla="*/ 32 h 448"/>
                    <a:gd name="T12" fmla="*/ 1366 w 1393"/>
                    <a:gd name="T13" fmla="*/ 38 h 448"/>
                    <a:gd name="T14" fmla="*/ 1324 w 1393"/>
                    <a:gd name="T15" fmla="*/ 55 h 448"/>
                    <a:gd name="T16" fmla="*/ 1300 w 1393"/>
                    <a:gd name="T17" fmla="*/ 106 h 448"/>
                    <a:gd name="T18" fmla="*/ 1283 w 1393"/>
                    <a:gd name="T19" fmla="*/ 151 h 448"/>
                    <a:gd name="T20" fmla="*/ 1270 w 1393"/>
                    <a:gd name="T21" fmla="*/ 110 h 448"/>
                    <a:gd name="T22" fmla="*/ 1239 w 1393"/>
                    <a:gd name="T23" fmla="*/ 101 h 448"/>
                    <a:gd name="T24" fmla="*/ 593 w 1393"/>
                    <a:gd name="T25" fmla="*/ 10 h 448"/>
                    <a:gd name="T26" fmla="*/ 572 w 1393"/>
                    <a:gd name="T27" fmla="*/ 33 h 448"/>
                    <a:gd name="T28" fmla="*/ 604 w 1393"/>
                    <a:gd name="T29" fmla="*/ 82 h 448"/>
                    <a:gd name="T30" fmla="*/ 609 w 1393"/>
                    <a:gd name="T31" fmla="*/ 211 h 448"/>
                    <a:gd name="T32" fmla="*/ 590 w 1393"/>
                    <a:gd name="T33" fmla="*/ 220 h 448"/>
                    <a:gd name="T34" fmla="*/ 614 w 1393"/>
                    <a:gd name="T35" fmla="*/ 363 h 448"/>
                    <a:gd name="T36" fmla="*/ 541 w 1393"/>
                    <a:gd name="T37" fmla="*/ 375 h 448"/>
                    <a:gd name="T38" fmla="*/ 516 w 1393"/>
                    <a:gd name="T39" fmla="*/ 312 h 448"/>
                    <a:gd name="T40" fmla="*/ 478 w 1393"/>
                    <a:gd name="T41" fmla="*/ 235 h 448"/>
                    <a:gd name="T42" fmla="*/ 470 w 1393"/>
                    <a:gd name="T43" fmla="*/ 254 h 448"/>
                    <a:gd name="T44" fmla="*/ 500 w 1393"/>
                    <a:gd name="T45" fmla="*/ 329 h 448"/>
                    <a:gd name="T46" fmla="*/ 535 w 1393"/>
                    <a:gd name="T47" fmla="*/ 379 h 448"/>
                    <a:gd name="T48" fmla="*/ 583 w 1393"/>
                    <a:gd name="T49" fmla="*/ 408 h 448"/>
                    <a:gd name="T50" fmla="*/ 36 w 1393"/>
                    <a:gd name="T51" fmla="*/ 436 h 448"/>
                    <a:gd name="T52" fmla="*/ 11 w 1393"/>
                    <a:gd name="T53" fmla="*/ 396 h 448"/>
                    <a:gd name="T54" fmla="*/ 10 w 1393"/>
                    <a:gd name="T55" fmla="*/ 322 h 448"/>
                    <a:gd name="T56" fmla="*/ 19 w 1393"/>
                    <a:gd name="T57" fmla="*/ 265 h 448"/>
                    <a:gd name="T58" fmla="*/ 70 w 1393"/>
                    <a:gd name="T59" fmla="*/ 194 h 448"/>
                    <a:gd name="T60" fmla="*/ 127 w 1393"/>
                    <a:gd name="T61" fmla="*/ 142 h 448"/>
                    <a:gd name="T62" fmla="*/ 197 w 1393"/>
                    <a:gd name="T63" fmla="*/ 124 h 448"/>
                    <a:gd name="T64" fmla="*/ 252 w 1393"/>
                    <a:gd name="T65" fmla="*/ 139 h 448"/>
                    <a:gd name="T66" fmla="*/ 274 w 1393"/>
                    <a:gd name="T67" fmla="*/ 172 h 448"/>
                    <a:gd name="T68" fmla="*/ 360 w 1393"/>
                    <a:gd name="T69" fmla="*/ 175 h 448"/>
                    <a:gd name="T70" fmla="*/ 427 w 1393"/>
                    <a:gd name="T71" fmla="*/ 190 h 448"/>
                    <a:gd name="T72" fmla="*/ 478 w 1393"/>
                    <a:gd name="T73" fmla="*/ 158 h 448"/>
                    <a:gd name="T74" fmla="*/ 436 w 1393"/>
                    <a:gd name="T75" fmla="*/ 126 h 448"/>
                    <a:gd name="T76" fmla="*/ 394 w 1393"/>
                    <a:gd name="T77" fmla="*/ 108 h 448"/>
                    <a:gd name="T78" fmla="*/ 417 w 1393"/>
                    <a:gd name="T79" fmla="*/ 76 h 448"/>
                    <a:gd name="T80" fmla="*/ 483 w 1393"/>
                    <a:gd name="T81" fmla="*/ 72 h 448"/>
                    <a:gd name="T82" fmla="*/ 520 w 1393"/>
                    <a:gd name="T83" fmla="*/ 52 h 448"/>
                    <a:gd name="T84" fmla="*/ 499 w 1393"/>
                    <a:gd name="T85" fmla="*/ 15 h 448"/>
                    <a:gd name="T86" fmla="*/ 474 w 1393"/>
                    <a:gd name="T87" fmla="*/ 15 h 448"/>
                    <a:gd name="T88" fmla="*/ 459 w 1393"/>
                    <a:gd name="T89" fmla="*/ 37 h 448"/>
                    <a:gd name="T90" fmla="*/ 442 w 1393"/>
                    <a:gd name="T91" fmla="*/ 8 h 448"/>
                    <a:gd name="T92" fmla="*/ 409 w 1393"/>
                    <a:gd name="T93" fmla="*/ 52 h 448"/>
                    <a:gd name="T94" fmla="*/ 381 w 1393"/>
                    <a:gd name="T95" fmla="*/ 78 h 448"/>
                    <a:gd name="T96" fmla="*/ 363 w 1393"/>
                    <a:gd name="T97" fmla="*/ 96 h 448"/>
                    <a:gd name="T98" fmla="*/ 366 w 1393"/>
                    <a:gd name="T99" fmla="*/ 106 h 448"/>
                    <a:gd name="T100" fmla="*/ 355 w 1393"/>
                    <a:gd name="T101" fmla="*/ 110 h 448"/>
                    <a:gd name="T102" fmla="*/ 332 w 1393"/>
                    <a:gd name="T103" fmla="*/ 71 h 448"/>
                    <a:gd name="T104" fmla="*/ 288 w 1393"/>
                    <a:gd name="T105" fmla="*/ 34 h 448"/>
                    <a:gd name="T106" fmla="*/ 264 w 1393"/>
                    <a:gd name="T107" fmla="*/ 37 h 448"/>
                    <a:gd name="T108" fmla="*/ 317 w 1393"/>
                    <a:gd name="T109" fmla="*/ 83 h 448"/>
                    <a:gd name="T110" fmla="*/ 296 w 1393"/>
                    <a:gd name="T111" fmla="*/ 104 h 448"/>
                    <a:gd name="T112" fmla="*/ 245 w 1393"/>
                    <a:gd name="T113" fmla="*/ 41 h 448"/>
                    <a:gd name="T114" fmla="*/ 190 w 1393"/>
                    <a:gd name="T115" fmla="*/ 48 h 448"/>
                    <a:gd name="T116" fmla="*/ 152 w 1393"/>
                    <a:gd name="T117" fmla="*/ 104 h 448"/>
                    <a:gd name="T118" fmla="*/ 87 w 1393"/>
                    <a:gd name="T119" fmla="*/ 121 h 448"/>
                    <a:gd name="T120" fmla="*/ 78 w 1393"/>
                    <a:gd name="T121" fmla="*/ 59 h 448"/>
                    <a:gd name="T122" fmla="*/ 127 w 1393"/>
                    <a:gd name="T123" fmla="*/ 45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3" h="448">
                      <a:moveTo>
                        <a:pt x="493" y="402"/>
                      </a:moveTo>
                      <a:lnTo>
                        <a:pt x="486" y="402"/>
                      </a:lnTo>
                      <a:lnTo>
                        <a:pt x="486" y="406"/>
                      </a:lnTo>
                      <a:lnTo>
                        <a:pt x="489" y="406"/>
                      </a:lnTo>
                      <a:lnTo>
                        <a:pt x="490" y="408"/>
                      </a:lnTo>
                      <a:lnTo>
                        <a:pt x="490" y="408"/>
                      </a:lnTo>
                      <a:lnTo>
                        <a:pt x="491" y="405"/>
                      </a:lnTo>
                      <a:lnTo>
                        <a:pt x="493" y="402"/>
                      </a:lnTo>
                      <a:close/>
                      <a:moveTo>
                        <a:pt x="447" y="402"/>
                      </a:moveTo>
                      <a:lnTo>
                        <a:pt x="447" y="404"/>
                      </a:lnTo>
                      <a:lnTo>
                        <a:pt x="448" y="404"/>
                      </a:lnTo>
                      <a:lnTo>
                        <a:pt x="448" y="404"/>
                      </a:lnTo>
                      <a:lnTo>
                        <a:pt x="447" y="404"/>
                      </a:lnTo>
                      <a:lnTo>
                        <a:pt x="447" y="402"/>
                      </a:lnTo>
                      <a:lnTo>
                        <a:pt x="447" y="402"/>
                      </a:lnTo>
                      <a:close/>
                      <a:moveTo>
                        <a:pt x="279" y="371"/>
                      </a:moveTo>
                      <a:lnTo>
                        <a:pt x="279" y="372"/>
                      </a:lnTo>
                      <a:lnTo>
                        <a:pt x="281" y="374"/>
                      </a:lnTo>
                      <a:lnTo>
                        <a:pt x="283" y="375"/>
                      </a:lnTo>
                      <a:lnTo>
                        <a:pt x="283" y="377"/>
                      </a:lnTo>
                      <a:lnTo>
                        <a:pt x="283" y="377"/>
                      </a:lnTo>
                      <a:lnTo>
                        <a:pt x="283" y="377"/>
                      </a:lnTo>
                      <a:lnTo>
                        <a:pt x="283" y="379"/>
                      </a:lnTo>
                      <a:lnTo>
                        <a:pt x="283" y="379"/>
                      </a:lnTo>
                      <a:lnTo>
                        <a:pt x="284" y="379"/>
                      </a:lnTo>
                      <a:lnTo>
                        <a:pt x="286" y="379"/>
                      </a:lnTo>
                      <a:lnTo>
                        <a:pt x="287" y="379"/>
                      </a:lnTo>
                      <a:lnTo>
                        <a:pt x="288" y="379"/>
                      </a:lnTo>
                      <a:lnTo>
                        <a:pt x="290" y="379"/>
                      </a:lnTo>
                      <a:lnTo>
                        <a:pt x="291" y="379"/>
                      </a:lnTo>
                      <a:lnTo>
                        <a:pt x="292" y="380"/>
                      </a:lnTo>
                      <a:lnTo>
                        <a:pt x="294" y="380"/>
                      </a:lnTo>
                      <a:lnTo>
                        <a:pt x="294" y="380"/>
                      </a:lnTo>
                      <a:lnTo>
                        <a:pt x="295" y="380"/>
                      </a:lnTo>
                      <a:lnTo>
                        <a:pt x="295" y="377"/>
                      </a:lnTo>
                      <a:lnTo>
                        <a:pt x="292" y="376"/>
                      </a:lnTo>
                      <a:lnTo>
                        <a:pt x="292" y="376"/>
                      </a:lnTo>
                      <a:lnTo>
                        <a:pt x="292" y="376"/>
                      </a:lnTo>
                      <a:lnTo>
                        <a:pt x="290" y="376"/>
                      </a:lnTo>
                      <a:lnTo>
                        <a:pt x="288" y="376"/>
                      </a:lnTo>
                      <a:lnTo>
                        <a:pt x="288" y="376"/>
                      </a:lnTo>
                      <a:lnTo>
                        <a:pt x="287" y="375"/>
                      </a:lnTo>
                      <a:lnTo>
                        <a:pt x="286" y="375"/>
                      </a:lnTo>
                      <a:lnTo>
                        <a:pt x="286" y="375"/>
                      </a:lnTo>
                      <a:lnTo>
                        <a:pt x="283" y="374"/>
                      </a:lnTo>
                      <a:lnTo>
                        <a:pt x="283" y="371"/>
                      </a:lnTo>
                      <a:lnTo>
                        <a:pt x="279" y="371"/>
                      </a:lnTo>
                      <a:close/>
                      <a:moveTo>
                        <a:pt x="1235" y="227"/>
                      </a:moveTo>
                      <a:lnTo>
                        <a:pt x="1235" y="227"/>
                      </a:lnTo>
                      <a:lnTo>
                        <a:pt x="1235" y="227"/>
                      </a:lnTo>
                      <a:lnTo>
                        <a:pt x="1235" y="228"/>
                      </a:lnTo>
                      <a:lnTo>
                        <a:pt x="1235" y="227"/>
                      </a:lnTo>
                      <a:close/>
                      <a:moveTo>
                        <a:pt x="448" y="205"/>
                      </a:moveTo>
                      <a:lnTo>
                        <a:pt x="448" y="207"/>
                      </a:lnTo>
                      <a:lnTo>
                        <a:pt x="448" y="207"/>
                      </a:lnTo>
                      <a:lnTo>
                        <a:pt x="448" y="205"/>
                      </a:lnTo>
                      <a:lnTo>
                        <a:pt x="448" y="205"/>
                      </a:lnTo>
                      <a:close/>
                      <a:moveTo>
                        <a:pt x="1235" y="184"/>
                      </a:moveTo>
                      <a:lnTo>
                        <a:pt x="1238" y="185"/>
                      </a:lnTo>
                      <a:lnTo>
                        <a:pt x="1238" y="186"/>
                      </a:lnTo>
                      <a:lnTo>
                        <a:pt x="1240" y="188"/>
                      </a:lnTo>
                      <a:lnTo>
                        <a:pt x="1241" y="189"/>
                      </a:lnTo>
                      <a:lnTo>
                        <a:pt x="1241" y="192"/>
                      </a:lnTo>
                      <a:lnTo>
                        <a:pt x="1243" y="194"/>
                      </a:lnTo>
                      <a:lnTo>
                        <a:pt x="1241" y="194"/>
                      </a:lnTo>
                      <a:lnTo>
                        <a:pt x="1240" y="196"/>
                      </a:lnTo>
                      <a:lnTo>
                        <a:pt x="1239" y="196"/>
                      </a:lnTo>
                      <a:lnTo>
                        <a:pt x="1238" y="197"/>
                      </a:lnTo>
                      <a:lnTo>
                        <a:pt x="1236" y="198"/>
                      </a:lnTo>
                      <a:lnTo>
                        <a:pt x="1235" y="199"/>
                      </a:lnTo>
                      <a:lnTo>
                        <a:pt x="1235" y="199"/>
                      </a:lnTo>
                      <a:lnTo>
                        <a:pt x="1235" y="199"/>
                      </a:lnTo>
                      <a:lnTo>
                        <a:pt x="1235" y="201"/>
                      </a:lnTo>
                      <a:lnTo>
                        <a:pt x="1238" y="201"/>
                      </a:lnTo>
                      <a:lnTo>
                        <a:pt x="1239" y="201"/>
                      </a:lnTo>
                      <a:lnTo>
                        <a:pt x="1241" y="199"/>
                      </a:lnTo>
                      <a:lnTo>
                        <a:pt x="1243" y="201"/>
                      </a:lnTo>
                      <a:lnTo>
                        <a:pt x="1243" y="202"/>
                      </a:lnTo>
                      <a:lnTo>
                        <a:pt x="1247" y="202"/>
                      </a:lnTo>
                      <a:lnTo>
                        <a:pt x="1247" y="203"/>
                      </a:lnTo>
                      <a:lnTo>
                        <a:pt x="1247" y="203"/>
                      </a:lnTo>
                      <a:lnTo>
                        <a:pt x="1247" y="203"/>
                      </a:lnTo>
                      <a:lnTo>
                        <a:pt x="1248" y="205"/>
                      </a:lnTo>
                      <a:lnTo>
                        <a:pt x="1245" y="205"/>
                      </a:lnTo>
                      <a:lnTo>
                        <a:pt x="1244" y="206"/>
                      </a:lnTo>
                      <a:lnTo>
                        <a:pt x="1244" y="207"/>
                      </a:lnTo>
                      <a:lnTo>
                        <a:pt x="1245" y="207"/>
                      </a:lnTo>
                      <a:lnTo>
                        <a:pt x="1245" y="209"/>
                      </a:lnTo>
                      <a:lnTo>
                        <a:pt x="1244" y="209"/>
                      </a:lnTo>
                      <a:lnTo>
                        <a:pt x="1244" y="209"/>
                      </a:lnTo>
                      <a:lnTo>
                        <a:pt x="1244" y="210"/>
                      </a:lnTo>
                      <a:lnTo>
                        <a:pt x="1244" y="211"/>
                      </a:lnTo>
                      <a:lnTo>
                        <a:pt x="1245" y="213"/>
                      </a:lnTo>
                      <a:lnTo>
                        <a:pt x="1245" y="213"/>
                      </a:lnTo>
                      <a:lnTo>
                        <a:pt x="1245" y="213"/>
                      </a:lnTo>
                      <a:lnTo>
                        <a:pt x="1244" y="213"/>
                      </a:lnTo>
                      <a:lnTo>
                        <a:pt x="1243" y="213"/>
                      </a:lnTo>
                      <a:lnTo>
                        <a:pt x="1241" y="213"/>
                      </a:lnTo>
                      <a:lnTo>
                        <a:pt x="1240" y="213"/>
                      </a:lnTo>
                      <a:lnTo>
                        <a:pt x="1240" y="214"/>
                      </a:lnTo>
                      <a:lnTo>
                        <a:pt x="1240" y="215"/>
                      </a:lnTo>
                      <a:lnTo>
                        <a:pt x="1240" y="216"/>
                      </a:lnTo>
                      <a:lnTo>
                        <a:pt x="1240" y="216"/>
                      </a:lnTo>
                      <a:lnTo>
                        <a:pt x="1240" y="216"/>
                      </a:lnTo>
                      <a:lnTo>
                        <a:pt x="1239" y="218"/>
                      </a:lnTo>
                      <a:lnTo>
                        <a:pt x="1239" y="218"/>
                      </a:lnTo>
                      <a:lnTo>
                        <a:pt x="1240" y="218"/>
                      </a:lnTo>
                      <a:lnTo>
                        <a:pt x="1241" y="219"/>
                      </a:lnTo>
                      <a:lnTo>
                        <a:pt x="1241" y="220"/>
                      </a:lnTo>
                      <a:lnTo>
                        <a:pt x="1241" y="222"/>
                      </a:lnTo>
                      <a:lnTo>
                        <a:pt x="1240" y="223"/>
                      </a:lnTo>
                      <a:lnTo>
                        <a:pt x="1240" y="223"/>
                      </a:lnTo>
                      <a:lnTo>
                        <a:pt x="1239" y="223"/>
                      </a:lnTo>
                      <a:lnTo>
                        <a:pt x="1239" y="222"/>
                      </a:lnTo>
                      <a:lnTo>
                        <a:pt x="1239" y="223"/>
                      </a:lnTo>
                      <a:lnTo>
                        <a:pt x="1238" y="223"/>
                      </a:lnTo>
                      <a:lnTo>
                        <a:pt x="1238" y="224"/>
                      </a:lnTo>
                      <a:lnTo>
                        <a:pt x="1238" y="224"/>
                      </a:lnTo>
                      <a:lnTo>
                        <a:pt x="1238" y="226"/>
                      </a:lnTo>
                      <a:lnTo>
                        <a:pt x="1235" y="226"/>
                      </a:lnTo>
                      <a:lnTo>
                        <a:pt x="1235" y="184"/>
                      </a:lnTo>
                      <a:close/>
                      <a:moveTo>
                        <a:pt x="476" y="182"/>
                      </a:moveTo>
                      <a:lnTo>
                        <a:pt x="476" y="182"/>
                      </a:lnTo>
                      <a:lnTo>
                        <a:pt x="476" y="182"/>
                      </a:lnTo>
                      <a:lnTo>
                        <a:pt x="476" y="186"/>
                      </a:lnTo>
                      <a:lnTo>
                        <a:pt x="477" y="186"/>
                      </a:lnTo>
                      <a:lnTo>
                        <a:pt x="477" y="185"/>
                      </a:lnTo>
                      <a:lnTo>
                        <a:pt x="477" y="182"/>
                      </a:lnTo>
                      <a:lnTo>
                        <a:pt x="477" y="182"/>
                      </a:lnTo>
                      <a:lnTo>
                        <a:pt x="477" y="182"/>
                      </a:lnTo>
                      <a:lnTo>
                        <a:pt x="476" y="182"/>
                      </a:lnTo>
                      <a:close/>
                      <a:moveTo>
                        <a:pt x="1235" y="175"/>
                      </a:moveTo>
                      <a:lnTo>
                        <a:pt x="1235" y="177"/>
                      </a:lnTo>
                      <a:lnTo>
                        <a:pt x="1236" y="178"/>
                      </a:lnTo>
                      <a:lnTo>
                        <a:pt x="1239" y="180"/>
                      </a:lnTo>
                      <a:lnTo>
                        <a:pt x="1239" y="184"/>
                      </a:lnTo>
                      <a:lnTo>
                        <a:pt x="1236" y="184"/>
                      </a:lnTo>
                      <a:lnTo>
                        <a:pt x="1236" y="182"/>
                      </a:lnTo>
                      <a:lnTo>
                        <a:pt x="1235" y="182"/>
                      </a:lnTo>
                      <a:lnTo>
                        <a:pt x="1235" y="182"/>
                      </a:lnTo>
                      <a:lnTo>
                        <a:pt x="1235" y="182"/>
                      </a:lnTo>
                      <a:lnTo>
                        <a:pt x="1235" y="175"/>
                      </a:lnTo>
                      <a:close/>
                      <a:moveTo>
                        <a:pt x="1235" y="114"/>
                      </a:moveTo>
                      <a:lnTo>
                        <a:pt x="1238" y="114"/>
                      </a:lnTo>
                      <a:lnTo>
                        <a:pt x="1239" y="117"/>
                      </a:lnTo>
                      <a:lnTo>
                        <a:pt x="1243" y="117"/>
                      </a:lnTo>
                      <a:lnTo>
                        <a:pt x="1244" y="117"/>
                      </a:lnTo>
                      <a:lnTo>
                        <a:pt x="1245" y="117"/>
                      </a:lnTo>
                      <a:lnTo>
                        <a:pt x="1248" y="117"/>
                      </a:lnTo>
                      <a:lnTo>
                        <a:pt x="1252" y="117"/>
                      </a:lnTo>
                      <a:lnTo>
                        <a:pt x="1251" y="120"/>
                      </a:lnTo>
                      <a:lnTo>
                        <a:pt x="1249" y="122"/>
                      </a:lnTo>
                      <a:lnTo>
                        <a:pt x="1249" y="124"/>
                      </a:lnTo>
                      <a:lnTo>
                        <a:pt x="1247" y="125"/>
                      </a:lnTo>
                      <a:lnTo>
                        <a:pt x="1247" y="124"/>
                      </a:lnTo>
                      <a:lnTo>
                        <a:pt x="1245" y="124"/>
                      </a:lnTo>
                      <a:lnTo>
                        <a:pt x="1244" y="124"/>
                      </a:lnTo>
                      <a:lnTo>
                        <a:pt x="1244" y="124"/>
                      </a:lnTo>
                      <a:lnTo>
                        <a:pt x="1243" y="125"/>
                      </a:lnTo>
                      <a:lnTo>
                        <a:pt x="1243" y="126"/>
                      </a:lnTo>
                      <a:lnTo>
                        <a:pt x="1241" y="126"/>
                      </a:lnTo>
                      <a:lnTo>
                        <a:pt x="1239" y="126"/>
                      </a:lnTo>
                      <a:lnTo>
                        <a:pt x="1238" y="129"/>
                      </a:lnTo>
                      <a:lnTo>
                        <a:pt x="1235" y="130"/>
                      </a:lnTo>
                      <a:lnTo>
                        <a:pt x="1235" y="114"/>
                      </a:lnTo>
                      <a:close/>
                      <a:moveTo>
                        <a:pt x="554" y="106"/>
                      </a:moveTo>
                      <a:lnTo>
                        <a:pt x="554" y="109"/>
                      </a:lnTo>
                      <a:lnTo>
                        <a:pt x="555" y="110"/>
                      </a:lnTo>
                      <a:lnTo>
                        <a:pt x="557" y="110"/>
                      </a:lnTo>
                      <a:lnTo>
                        <a:pt x="558" y="112"/>
                      </a:lnTo>
                      <a:lnTo>
                        <a:pt x="557" y="113"/>
                      </a:lnTo>
                      <a:lnTo>
                        <a:pt x="557" y="114"/>
                      </a:lnTo>
                      <a:lnTo>
                        <a:pt x="557" y="116"/>
                      </a:lnTo>
                      <a:lnTo>
                        <a:pt x="559" y="118"/>
                      </a:lnTo>
                      <a:lnTo>
                        <a:pt x="559" y="121"/>
                      </a:lnTo>
                      <a:lnTo>
                        <a:pt x="561" y="121"/>
                      </a:lnTo>
                      <a:lnTo>
                        <a:pt x="561" y="124"/>
                      </a:lnTo>
                      <a:lnTo>
                        <a:pt x="562" y="125"/>
                      </a:lnTo>
                      <a:lnTo>
                        <a:pt x="562" y="125"/>
                      </a:lnTo>
                      <a:lnTo>
                        <a:pt x="563" y="126"/>
                      </a:lnTo>
                      <a:lnTo>
                        <a:pt x="566" y="126"/>
                      </a:lnTo>
                      <a:lnTo>
                        <a:pt x="566" y="126"/>
                      </a:lnTo>
                      <a:lnTo>
                        <a:pt x="567" y="125"/>
                      </a:lnTo>
                      <a:lnTo>
                        <a:pt x="569" y="124"/>
                      </a:lnTo>
                      <a:lnTo>
                        <a:pt x="569" y="122"/>
                      </a:lnTo>
                      <a:lnTo>
                        <a:pt x="570" y="122"/>
                      </a:lnTo>
                      <a:lnTo>
                        <a:pt x="570" y="121"/>
                      </a:lnTo>
                      <a:lnTo>
                        <a:pt x="565" y="120"/>
                      </a:lnTo>
                      <a:lnTo>
                        <a:pt x="566" y="117"/>
                      </a:lnTo>
                      <a:lnTo>
                        <a:pt x="566" y="116"/>
                      </a:lnTo>
                      <a:lnTo>
                        <a:pt x="565" y="114"/>
                      </a:lnTo>
                      <a:lnTo>
                        <a:pt x="562" y="113"/>
                      </a:lnTo>
                      <a:lnTo>
                        <a:pt x="562" y="112"/>
                      </a:lnTo>
                      <a:lnTo>
                        <a:pt x="561" y="110"/>
                      </a:lnTo>
                      <a:lnTo>
                        <a:pt x="559" y="109"/>
                      </a:lnTo>
                      <a:lnTo>
                        <a:pt x="558" y="108"/>
                      </a:lnTo>
                      <a:lnTo>
                        <a:pt x="557" y="108"/>
                      </a:lnTo>
                      <a:lnTo>
                        <a:pt x="554" y="106"/>
                      </a:lnTo>
                      <a:close/>
                      <a:moveTo>
                        <a:pt x="541" y="101"/>
                      </a:moveTo>
                      <a:lnTo>
                        <a:pt x="541" y="103"/>
                      </a:lnTo>
                      <a:lnTo>
                        <a:pt x="541" y="103"/>
                      </a:lnTo>
                      <a:lnTo>
                        <a:pt x="541" y="104"/>
                      </a:lnTo>
                      <a:lnTo>
                        <a:pt x="538" y="104"/>
                      </a:lnTo>
                      <a:lnTo>
                        <a:pt x="536" y="104"/>
                      </a:lnTo>
                      <a:lnTo>
                        <a:pt x="535" y="104"/>
                      </a:lnTo>
                      <a:lnTo>
                        <a:pt x="532" y="104"/>
                      </a:lnTo>
                      <a:lnTo>
                        <a:pt x="532" y="104"/>
                      </a:lnTo>
                      <a:lnTo>
                        <a:pt x="532" y="106"/>
                      </a:lnTo>
                      <a:lnTo>
                        <a:pt x="531" y="106"/>
                      </a:lnTo>
                      <a:lnTo>
                        <a:pt x="531" y="108"/>
                      </a:lnTo>
                      <a:lnTo>
                        <a:pt x="536" y="108"/>
                      </a:lnTo>
                      <a:lnTo>
                        <a:pt x="537" y="106"/>
                      </a:lnTo>
                      <a:lnTo>
                        <a:pt x="537" y="106"/>
                      </a:lnTo>
                      <a:lnTo>
                        <a:pt x="540" y="106"/>
                      </a:lnTo>
                      <a:lnTo>
                        <a:pt x="542" y="108"/>
                      </a:lnTo>
                      <a:lnTo>
                        <a:pt x="542" y="105"/>
                      </a:lnTo>
                      <a:lnTo>
                        <a:pt x="542" y="105"/>
                      </a:lnTo>
                      <a:lnTo>
                        <a:pt x="541" y="105"/>
                      </a:lnTo>
                      <a:lnTo>
                        <a:pt x="541" y="104"/>
                      </a:lnTo>
                      <a:lnTo>
                        <a:pt x="542" y="104"/>
                      </a:lnTo>
                      <a:lnTo>
                        <a:pt x="542" y="103"/>
                      </a:lnTo>
                      <a:lnTo>
                        <a:pt x="542" y="101"/>
                      </a:lnTo>
                      <a:lnTo>
                        <a:pt x="544" y="101"/>
                      </a:lnTo>
                      <a:lnTo>
                        <a:pt x="541" y="101"/>
                      </a:lnTo>
                      <a:close/>
                      <a:moveTo>
                        <a:pt x="555" y="83"/>
                      </a:moveTo>
                      <a:lnTo>
                        <a:pt x="557" y="84"/>
                      </a:lnTo>
                      <a:lnTo>
                        <a:pt x="558" y="86"/>
                      </a:lnTo>
                      <a:lnTo>
                        <a:pt x="561" y="86"/>
                      </a:lnTo>
                      <a:lnTo>
                        <a:pt x="561" y="86"/>
                      </a:lnTo>
                      <a:lnTo>
                        <a:pt x="561" y="86"/>
                      </a:lnTo>
                      <a:lnTo>
                        <a:pt x="562" y="86"/>
                      </a:lnTo>
                      <a:lnTo>
                        <a:pt x="562" y="84"/>
                      </a:lnTo>
                      <a:lnTo>
                        <a:pt x="561" y="83"/>
                      </a:lnTo>
                      <a:lnTo>
                        <a:pt x="559" y="83"/>
                      </a:lnTo>
                      <a:lnTo>
                        <a:pt x="558" y="83"/>
                      </a:lnTo>
                      <a:lnTo>
                        <a:pt x="558" y="83"/>
                      </a:lnTo>
                      <a:lnTo>
                        <a:pt x="557" y="83"/>
                      </a:lnTo>
                      <a:lnTo>
                        <a:pt x="555" y="83"/>
                      </a:lnTo>
                      <a:close/>
                      <a:moveTo>
                        <a:pt x="610" y="36"/>
                      </a:moveTo>
                      <a:lnTo>
                        <a:pt x="612" y="37"/>
                      </a:lnTo>
                      <a:lnTo>
                        <a:pt x="613" y="37"/>
                      </a:lnTo>
                      <a:lnTo>
                        <a:pt x="616" y="36"/>
                      </a:lnTo>
                      <a:lnTo>
                        <a:pt x="616" y="50"/>
                      </a:lnTo>
                      <a:lnTo>
                        <a:pt x="616" y="50"/>
                      </a:lnTo>
                      <a:lnTo>
                        <a:pt x="616" y="50"/>
                      </a:lnTo>
                      <a:lnTo>
                        <a:pt x="614" y="50"/>
                      </a:lnTo>
                      <a:lnTo>
                        <a:pt x="614" y="49"/>
                      </a:lnTo>
                      <a:lnTo>
                        <a:pt x="616" y="48"/>
                      </a:lnTo>
                      <a:lnTo>
                        <a:pt x="616" y="48"/>
                      </a:lnTo>
                      <a:lnTo>
                        <a:pt x="614" y="48"/>
                      </a:lnTo>
                      <a:lnTo>
                        <a:pt x="614" y="46"/>
                      </a:lnTo>
                      <a:lnTo>
                        <a:pt x="614" y="45"/>
                      </a:lnTo>
                      <a:lnTo>
                        <a:pt x="613" y="45"/>
                      </a:lnTo>
                      <a:lnTo>
                        <a:pt x="613" y="44"/>
                      </a:lnTo>
                      <a:lnTo>
                        <a:pt x="613" y="44"/>
                      </a:lnTo>
                      <a:lnTo>
                        <a:pt x="612" y="42"/>
                      </a:lnTo>
                      <a:lnTo>
                        <a:pt x="612" y="42"/>
                      </a:lnTo>
                      <a:lnTo>
                        <a:pt x="612" y="41"/>
                      </a:lnTo>
                      <a:lnTo>
                        <a:pt x="609" y="40"/>
                      </a:lnTo>
                      <a:lnTo>
                        <a:pt x="609" y="40"/>
                      </a:lnTo>
                      <a:lnTo>
                        <a:pt x="608" y="38"/>
                      </a:lnTo>
                      <a:lnTo>
                        <a:pt x="608" y="38"/>
                      </a:lnTo>
                      <a:lnTo>
                        <a:pt x="607" y="38"/>
                      </a:lnTo>
                      <a:lnTo>
                        <a:pt x="607" y="38"/>
                      </a:lnTo>
                      <a:lnTo>
                        <a:pt x="607" y="38"/>
                      </a:lnTo>
                      <a:lnTo>
                        <a:pt x="605" y="38"/>
                      </a:lnTo>
                      <a:lnTo>
                        <a:pt x="605" y="37"/>
                      </a:lnTo>
                      <a:lnTo>
                        <a:pt x="607" y="36"/>
                      </a:lnTo>
                      <a:lnTo>
                        <a:pt x="607" y="36"/>
                      </a:lnTo>
                      <a:lnTo>
                        <a:pt x="608" y="36"/>
                      </a:lnTo>
                      <a:lnTo>
                        <a:pt x="610" y="36"/>
                      </a:lnTo>
                      <a:close/>
                      <a:moveTo>
                        <a:pt x="612" y="28"/>
                      </a:moveTo>
                      <a:lnTo>
                        <a:pt x="613" y="29"/>
                      </a:lnTo>
                      <a:lnTo>
                        <a:pt x="616" y="29"/>
                      </a:lnTo>
                      <a:lnTo>
                        <a:pt x="616" y="29"/>
                      </a:lnTo>
                      <a:lnTo>
                        <a:pt x="616" y="34"/>
                      </a:lnTo>
                      <a:lnTo>
                        <a:pt x="613" y="34"/>
                      </a:lnTo>
                      <a:lnTo>
                        <a:pt x="613" y="33"/>
                      </a:lnTo>
                      <a:lnTo>
                        <a:pt x="613" y="33"/>
                      </a:lnTo>
                      <a:lnTo>
                        <a:pt x="612" y="32"/>
                      </a:lnTo>
                      <a:lnTo>
                        <a:pt x="612" y="31"/>
                      </a:lnTo>
                      <a:lnTo>
                        <a:pt x="612" y="29"/>
                      </a:lnTo>
                      <a:lnTo>
                        <a:pt x="612" y="29"/>
                      </a:lnTo>
                      <a:lnTo>
                        <a:pt x="612" y="28"/>
                      </a:lnTo>
                      <a:close/>
                      <a:moveTo>
                        <a:pt x="1332" y="23"/>
                      </a:moveTo>
                      <a:lnTo>
                        <a:pt x="1333" y="27"/>
                      </a:lnTo>
                      <a:lnTo>
                        <a:pt x="1334" y="27"/>
                      </a:lnTo>
                      <a:lnTo>
                        <a:pt x="1333" y="33"/>
                      </a:lnTo>
                      <a:lnTo>
                        <a:pt x="1334" y="33"/>
                      </a:lnTo>
                      <a:lnTo>
                        <a:pt x="1334" y="34"/>
                      </a:lnTo>
                      <a:lnTo>
                        <a:pt x="1337" y="34"/>
                      </a:lnTo>
                      <a:lnTo>
                        <a:pt x="1337" y="33"/>
                      </a:lnTo>
                      <a:lnTo>
                        <a:pt x="1337" y="32"/>
                      </a:lnTo>
                      <a:lnTo>
                        <a:pt x="1337" y="32"/>
                      </a:lnTo>
                      <a:lnTo>
                        <a:pt x="1337" y="32"/>
                      </a:lnTo>
                      <a:lnTo>
                        <a:pt x="1337" y="29"/>
                      </a:lnTo>
                      <a:lnTo>
                        <a:pt x="1337" y="29"/>
                      </a:lnTo>
                      <a:lnTo>
                        <a:pt x="1337" y="28"/>
                      </a:lnTo>
                      <a:lnTo>
                        <a:pt x="1338" y="28"/>
                      </a:lnTo>
                      <a:lnTo>
                        <a:pt x="1337" y="24"/>
                      </a:lnTo>
                      <a:lnTo>
                        <a:pt x="1336" y="24"/>
                      </a:lnTo>
                      <a:lnTo>
                        <a:pt x="1334" y="24"/>
                      </a:lnTo>
                      <a:lnTo>
                        <a:pt x="1332" y="23"/>
                      </a:lnTo>
                      <a:close/>
                      <a:moveTo>
                        <a:pt x="1235" y="0"/>
                      </a:moveTo>
                      <a:lnTo>
                        <a:pt x="1393" y="0"/>
                      </a:lnTo>
                      <a:lnTo>
                        <a:pt x="1392" y="0"/>
                      </a:lnTo>
                      <a:lnTo>
                        <a:pt x="1392" y="2"/>
                      </a:lnTo>
                      <a:lnTo>
                        <a:pt x="1392" y="2"/>
                      </a:lnTo>
                      <a:lnTo>
                        <a:pt x="1392" y="3"/>
                      </a:lnTo>
                      <a:lnTo>
                        <a:pt x="1391" y="3"/>
                      </a:lnTo>
                      <a:lnTo>
                        <a:pt x="1391" y="4"/>
                      </a:lnTo>
                      <a:lnTo>
                        <a:pt x="1391" y="4"/>
                      </a:lnTo>
                      <a:lnTo>
                        <a:pt x="1391" y="6"/>
                      </a:lnTo>
                      <a:lnTo>
                        <a:pt x="1389" y="6"/>
                      </a:lnTo>
                      <a:lnTo>
                        <a:pt x="1389" y="7"/>
                      </a:lnTo>
                      <a:lnTo>
                        <a:pt x="1389" y="8"/>
                      </a:lnTo>
                      <a:lnTo>
                        <a:pt x="1391" y="10"/>
                      </a:lnTo>
                      <a:lnTo>
                        <a:pt x="1389" y="10"/>
                      </a:lnTo>
                      <a:lnTo>
                        <a:pt x="1388" y="11"/>
                      </a:lnTo>
                      <a:lnTo>
                        <a:pt x="1388" y="12"/>
                      </a:lnTo>
                      <a:lnTo>
                        <a:pt x="1388" y="12"/>
                      </a:lnTo>
                      <a:lnTo>
                        <a:pt x="1388" y="14"/>
                      </a:lnTo>
                      <a:lnTo>
                        <a:pt x="1387" y="15"/>
                      </a:lnTo>
                      <a:lnTo>
                        <a:pt x="1387" y="16"/>
                      </a:lnTo>
                      <a:lnTo>
                        <a:pt x="1383" y="19"/>
                      </a:lnTo>
                      <a:lnTo>
                        <a:pt x="1382" y="20"/>
                      </a:lnTo>
                      <a:lnTo>
                        <a:pt x="1382" y="21"/>
                      </a:lnTo>
                      <a:lnTo>
                        <a:pt x="1382" y="23"/>
                      </a:lnTo>
                      <a:lnTo>
                        <a:pt x="1379" y="23"/>
                      </a:lnTo>
                      <a:lnTo>
                        <a:pt x="1379" y="23"/>
                      </a:lnTo>
                      <a:lnTo>
                        <a:pt x="1378" y="23"/>
                      </a:lnTo>
                      <a:lnTo>
                        <a:pt x="1378" y="24"/>
                      </a:lnTo>
                      <a:lnTo>
                        <a:pt x="1376" y="24"/>
                      </a:lnTo>
                      <a:lnTo>
                        <a:pt x="1376" y="27"/>
                      </a:lnTo>
                      <a:lnTo>
                        <a:pt x="1372" y="29"/>
                      </a:lnTo>
                      <a:lnTo>
                        <a:pt x="1372" y="32"/>
                      </a:lnTo>
                      <a:lnTo>
                        <a:pt x="1372" y="32"/>
                      </a:lnTo>
                      <a:lnTo>
                        <a:pt x="1371" y="33"/>
                      </a:lnTo>
                      <a:lnTo>
                        <a:pt x="1370" y="33"/>
                      </a:lnTo>
                      <a:lnTo>
                        <a:pt x="1368" y="33"/>
                      </a:lnTo>
                      <a:lnTo>
                        <a:pt x="1367" y="36"/>
                      </a:lnTo>
                      <a:lnTo>
                        <a:pt x="1367" y="37"/>
                      </a:lnTo>
                      <a:lnTo>
                        <a:pt x="1366" y="38"/>
                      </a:lnTo>
                      <a:lnTo>
                        <a:pt x="1364" y="41"/>
                      </a:lnTo>
                      <a:lnTo>
                        <a:pt x="1364" y="44"/>
                      </a:lnTo>
                      <a:lnTo>
                        <a:pt x="1363" y="44"/>
                      </a:lnTo>
                      <a:lnTo>
                        <a:pt x="1363" y="45"/>
                      </a:lnTo>
                      <a:lnTo>
                        <a:pt x="1361" y="44"/>
                      </a:lnTo>
                      <a:lnTo>
                        <a:pt x="1361" y="46"/>
                      </a:lnTo>
                      <a:lnTo>
                        <a:pt x="1361" y="46"/>
                      </a:lnTo>
                      <a:lnTo>
                        <a:pt x="1359" y="48"/>
                      </a:lnTo>
                      <a:lnTo>
                        <a:pt x="1358" y="49"/>
                      </a:lnTo>
                      <a:lnTo>
                        <a:pt x="1358" y="49"/>
                      </a:lnTo>
                      <a:lnTo>
                        <a:pt x="1357" y="52"/>
                      </a:lnTo>
                      <a:lnTo>
                        <a:pt x="1355" y="52"/>
                      </a:lnTo>
                      <a:lnTo>
                        <a:pt x="1355" y="53"/>
                      </a:lnTo>
                      <a:lnTo>
                        <a:pt x="1354" y="53"/>
                      </a:lnTo>
                      <a:lnTo>
                        <a:pt x="1354" y="54"/>
                      </a:lnTo>
                      <a:lnTo>
                        <a:pt x="1353" y="55"/>
                      </a:lnTo>
                      <a:lnTo>
                        <a:pt x="1351" y="55"/>
                      </a:lnTo>
                      <a:lnTo>
                        <a:pt x="1351" y="57"/>
                      </a:lnTo>
                      <a:lnTo>
                        <a:pt x="1350" y="57"/>
                      </a:lnTo>
                      <a:lnTo>
                        <a:pt x="1349" y="57"/>
                      </a:lnTo>
                      <a:lnTo>
                        <a:pt x="1349" y="58"/>
                      </a:lnTo>
                      <a:lnTo>
                        <a:pt x="1347" y="58"/>
                      </a:lnTo>
                      <a:lnTo>
                        <a:pt x="1347" y="57"/>
                      </a:lnTo>
                      <a:lnTo>
                        <a:pt x="1346" y="55"/>
                      </a:lnTo>
                      <a:lnTo>
                        <a:pt x="1345" y="55"/>
                      </a:lnTo>
                      <a:lnTo>
                        <a:pt x="1345" y="55"/>
                      </a:lnTo>
                      <a:lnTo>
                        <a:pt x="1344" y="55"/>
                      </a:lnTo>
                      <a:lnTo>
                        <a:pt x="1342" y="55"/>
                      </a:lnTo>
                      <a:lnTo>
                        <a:pt x="1342" y="53"/>
                      </a:lnTo>
                      <a:lnTo>
                        <a:pt x="1340" y="53"/>
                      </a:lnTo>
                      <a:lnTo>
                        <a:pt x="1340" y="52"/>
                      </a:lnTo>
                      <a:lnTo>
                        <a:pt x="1338" y="50"/>
                      </a:lnTo>
                      <a:lnTo>
                        <a:pt x="1338" y="49"/>
                      </a:lnTo>
                      <a:lnTo>
                        <a:pt x="1340" y="49"/>
                      </a:lnTo>
                      <a:lnTo>
                        <a:pt x="1340" y="46"/>
                      </a:lnTo>
                      <a:lnTo>
                        <a:pt x="1338" y="48"/>
                      </a:lnTo>
                      <a:lnTo>
                        <a:pt x="1337" y="48"/>
                      </a:lnTo>
                      <a:lnTo>
                        <a:pt x="1334" y="49"/>
                      </a:lnTo>
                      <a:lnTo>
                        <a:pt x="1336" y="46"/>
                      </a:lnTo>
                      <a:lnTo>
                        <a:pt x="1334" y="46"/>
                      </a:lnTo>
                      <a:lnTo>
                        <a:pt x="1334" y="46"/>
                      </a:lnTo>
                      <a:lnTo>
                        <a:pt x="1333" y="46"/>
                      </a:lnTo>
                      <a:lnTo>
                        <a:pt x="1330" y="50"/>
                      </a:lnTo>
                      <a:lnTo>
                        <a:pt x="1329" y="50"/>
                      </a:lnTo>
                      <a:lnTo>
                        <a:pt x="1329" y="52"/>
                      </a:lnTo>
                      <a:lnTo>
                        <a:pt x="1328" y="52"/>
                      </a:lnTo>
                      <a:lnTo>
                        <a:pt x="1327" y="52"/>
                      </a:lnTo>
                      <a:lnTo>
                        <a:pt x="1327" y="54"/>
                      </a:lnTo>
                      <a:lnTo>
                        <a:pt x="1324" y="55"/>
                      </a:lnTo>
                      <a:lnTo>
                        <a:pt x="1324" y="55"/>
                      </a:lnTo>
                      <a:lnTo>
                        <a:pt x="1323" y="55"/>
                      </a:lnTo>
                      <a:lnTo>
                        <a:pt x="1321" y="57"/>
                      </a:lnTo>
                      <a:lnTo>
                        <a:pt x="1320" y="58"/>
                      </a:lnTo>
                      <a:lnTo>
                        <a:pt x="1319" y="59"/>
                      </a:lnTo>
                      <a:lnTo>
                        <a:pt x="1317" y="61"/>
                      </a:lnTo>
                      <a:lnTo>
                        <a:pt x="1317" y="62"/>
                      </a:lnTo>
                      <a:lnTo>
                        <a:pt x="1315" y="62"/>
                      </a:lnTo>
                      <a:lnTo>
                        <a:pt x="1313" y="65"/>
                      </a:lnTo>
                      <a:lnTo>
                        <a:pt x="1312" y="66"/>
                      </a:lnTo>
                      <a:lnTo>
                        <a:pt x="1311" y="66"/>
                      </a:lnTo>
                      <a:lnTo>
                        <a:pt x="1311" y="69"/>
                      </a:lnTo>
                      <a:lnTo>
                        <a:pt x="1311" y="70"/>
                      </a:lnTo>
                      <a:lnTo>
                        <a:pt x="1312" y="71"/>
                      </a:lnTo>
                      <a:lnTo>
                        <a:pt x="1312" y="74"/>
                      </a:lnTo>
                      <a:lnTo>
                        <a:pt x="1313" y="76"/>
                      </a:lnTo>
                      <a:lnTo>
                        <a:pt x="1310" y="78"/>
                      </a:lnTo>
                      <a:lnTo>
                        <a:pt x="1310" y="79"/>
                      </a:lnTo>
                      <a:lnTo>
                        <a:pt x="1308" y="80"/>
                      </a:lnTo>
                      <a:lnTo>
                        <a:pt x="1308" y="80"/>
                      </a:lnTo>
                      <a:lnTo>
                        <a:pt x="1304" y="82"/>
                      </a:lnTo>
                      <a:lnTo>
                        <a:pt x="1304" y="82"/>
                      </a:lnTo>
                      <a:lnTo>
                        <a:pt x="1304" y="82"/>
                      </a:lnTo>
                      <a:lnTo>
                        <a:pt x="1304" y="83"/>
                      </a:lnTo>
                      <a:lnTo>
                        <a:pt x="1300" y="86"/>
                      </a:lnTo>
                      <a:lnTo>
                        <a:pt x="1300" y="88"/>
                      </a:lnTo>
                      <a:lnTo>
                        <a:pt x="1298" y="88"/>
                      </a:lnTo>
                      <a:lnTo>
                        <a:pt x="1296" y="89"/>
                      </a:lnTo>
                      <a:lnTo>
                        <a:pt x="1296" y="89"/>
                      </a:lnTo>
                      <a:lnTo>
                        <a:pt x="1295" y="89"/>
                      </a:lnTo>
                      <a:lnTo>
                        <a:pt x="1294" y="91"/>
                      </a:lnTo>
                      <a:lnTo>
                        <a:pt x="1292" y="97"/>
                      </a:lnTo>
                      <a:lnTo>
                        <a:pt x="1291" y="97"/>
                      </a:lnTo>
                      <a:lnTo>
                        <a:pt x="1291" y="97"/>
                      </a:lnTo>
                      <a:lnTo>
                        <a:pt x="1291" y="99"/>
                      </a:lnTo>
                      <a:lnTo>
                        <a:pt x="1292" y="99"/>
                      </a:lnTo>
                      <a:lnTo>
                        <a:pt x="1292" y="100"/>
                      </a:lnTo>
                      <a:lnTo>
                        <a:pt x="1295" y="100"/>
                      </a:lnTo>
                      <a:lnTo>
                        <a:pt x="1296" y="101"/>
                      </a:lnTo>
                      <a:lnTo>
                        <a:pt x="1298" y="101"/>
                      </a:lnTo>
                      <a:lnTo>
                        <a:pt x="1298" y="101"/>
                      </a:lnTo>
                      <a:lnTo>
                        <a:pt x="1299" y="103"/>
                      </a:lnTo>
                      <a:lnTo>
                        <a:pt x="1300" y="103"/>
                      </a:lnTo>
                      <a:lnTo>
                        <a:pt x="1300" y="104"/>
                      </a:lnTo>
                      <a:lnTo>
                        <a:pt x="1299" y="104"/>
                      </a:lnTo>
                      <a:lnTo>
                        <a:pt x="1299" y="104"/>
                      </a:lnTo>
                      <a:lnTo>
                        <a:pt x="1299" y="105"/>
                      </a:lnTo>
                      <a:lnTo>
                        <a:pt x="1300" y="105"/>
                      </a:lnTo>
                      <a:lnTo>
                        <a:pt x="1300" y="106"/>
                      </a:lnTo>
                      <a:lnTo>
                        <a:pt x="1300" y="106"/>
                      </a:lnTo>
                      <a:lnTo>
                        <a:pt x="1300" y="108"/>
                      </a:lnTo>
                      <a:lnTo>
                        <a:pt x="1302" y="108"/>
                      </a:lnTo>
                      <a:lnTo>
                        <a:pt x="1302" y="109"/>
                      </a:lnTo>
                      <a:lnTo>
                        <a:pt x="1303" y="110"/>
                      </a:lnTo>
                      <a:lnTo>
                        <a:pt x="1303" y="112"/>
                      </a:lnTo>
                      <a:lnTo>
                        <a:pt x="1303" y="113"/>
                      </a:lnTo>
                      <a:lnTo>
                        <a:pt x="1303" y="113"/>
                      </a:lnTo>
                      <a:lnTo>
                        <a:pt x="1303" y="116"/>
                      </a:lnTo>
                      <a:lnTo>
                        <a:pt x="1306" y="116"/>
                      </a:lnTo>
                      <a:lnTo>
                        <a:pt x="1306" y="116"/>
                      </a:lnTo>
                      <a:lnTo>
                        <a:pt x="1306" y="116"/>
                      </a:lnTo>
                      <a:lnTo>
                        <a:pt x="1307" y="120"/>
                      </a:lnTo>
                      <a:lnTo>
                        <a:pt x="1308" y="121"/>
                      </a:lnTo>
                      <a:lnTo>
                        <a:pt x="1310" y="124"/>
                      </a:lnTo>
                      <a:lnTo>
                        <a:pt x="1310" y="124"/>
                      </a:lnTo>
                      <a:lnTo>
                        <a:pt x="1310" y="125"/>
                      </a:lnTo>
                      <a:lnTo>
                        <a:pt x="1310" y="126"/>
                      </a:lnTo>
                      <a:lnTo>
                        <a:pt x="1310" y="126"/>
                      </a:lnTo>
                      <a:lnTo>
                        <a:pt x="1310" y="129"/>
                      </a:lnTo>
                      <a:lnTo>
                        <a:pt x="1310" y="129"/>
                      </a:lnTo>
                      <a:lnTo>
                        <a:pt x="1310" y="130"/>
                      </a:lnTo>
                      <a:lnTo>
                        <a:pt x="1310" y="130"/>
                      </a:lnTo>
                      <a:lnTo>
                        <a:pt x="1310" y="130"/>
                      </a:lnTo>
                      <a:lnTo>
                        <a:pt x="1310" y="134"/>
                      </a:lnTo>
                      <a:lnTo>
                        <a:pt x="1311" y="134"/>
                      </a:lnTo>
                      <a:lnTo>
                        <a:pt x="1311" y="138"/>
                      </a:lnTo>
                      <a:lnTo>
                        <a:pt x="1310" y="141"/>
                      </a:lnTo>
                      <a:lnTo>
                        <a:pt x="1308" y="144"/>
                      </a:lnTo>
                      <a:lnTo>
                        <a:pt x="1307" y="144"/>
                      </a:lnTo>
                      <a:lnTo>
                        <a:pt x="1306" y="146"/>
                      </a:lnTo>
                      <a:lnTo>
                        <a:pt x="1303" y="146"/>
                      </a:lnTo>
                      <a:lnTo>
                        <a:pt x="1303" y="148"/>
                      </a:lnTo>
                      <a:lnTo>
                        <a:pt x="1295" y="150"/>
                      </a:lnTo>
                      <a:lnTo>
                        <a:pt x="1295" y="150"/>
                      </a:lnTo>
                      <a:lnTo>
                        <a:pt x="1292" y="151"/>
                      </a:lnTo>
                      <a:lnTo>
                        <a:pt x="1291" y="154"/>
                      </a:lnTo>
                      <a:lnTo>
                        <a:pt x="1290" y="154"/>
                      </a:lnTo>
                      <a:lnTo>
                        <a:pt x="1289" y="155"/>
                      </a:lnTo>
                      <a:lnTo>
                        <a:pt x="1287" y="155"/>
                      </a:lnTo>
                      <a:lnTo>
                        <a:pt x="1286" y="156"/>
                      </a:lnTo>
                      <a:lnTo>
                        <a:pt x="1285" y="155"/>
                      </a:lnTo>
                      <a:lnTo>
                        <a:pt x="1285" y="155"/>
                      </a:lnTo>
                      <a:lnTo>
                        <a:pt x="1283" y="155"/>
                      </a:lnTo>
                      <a:lnTo>
                        <a:pt x="1283" y="154"/>
                      </a:lnTo>
                      <a:lnTo>
                        <a:pt x="1285" y="152"/>
                      </a:lnTo>
                      <a:lnTo>
                        <a:pt x="1285" y="152"/>
                      </a:lnTo>
                      <a:lnTo>
                        <a:pt x="1285" y="152"/>
                      </a:lnTo>
                      <a:lnTo>
                        <a:pt x="1283" y="151"/>
                      </a:lnTo>
                      <a:lnTo>
                        <a:pt x="1283" y="150"/>
                      </a:lnTo>
                      <a:lnTo>
                        <a:pt x="1285" y="150"/>
                      </a:lnTo>
                      <a:lnTo>
                        <a:pt x="1285" y="148"/>
                      </a:lnTo>
                      <a:lnTo>
                        <a:pt x="1286" y="148"/>
                      </a:lnTo>
                      <a:lnTo>
                        <a:pt x="1286" y="146"/>
                      </a:lnTo>
                      <a:lnTo>
                        <a:pt x="1286" y="146"/>
                      </a:lnTo>
                      <a:lnTo>
                        <a:pt x="1286" y="141"/>
                      </a:lnTo>
                      <a:lnTo>
                        <a:pt x="1289" y="138"/>
                      </a:lnTo>
                      <a:lnTo>
                        <a:pt x="1289" y="137"/>
                      </a:lnTo>
                      <a:lnTo>
                        <a:pt x="1289" y="137"/>
                      </a:lnTo>
                      <a:lnTo>
                        <a:pt x="1290" y="135"/>
                      </a:lnTo>
                      <a:lnTo>
                        <a:pt x="1289" y="135"/>
                      </a:lnTo>
                      <a:lnTo>
                        <a:pt x="1287" y="134"/>
                      </a:lnTo>
                      <a:lnTo>
                        <a:pt x="1287" y="133"/>
                      </a:lnTo>
                      <a:lnTo>
                        <a:pt x="1287" y="130"/>
                      </a:lnTo>
                      <a:lnTo>
                        <a:pt x="1289" y="130"/>
                      </a:lnTo>
                      <a:lnTo>
                        <a:pt x="1289" y="129"/>
                      </a:lnTo>
                      <a:lnTo>
                        <a:pt x="1287" y="127"/>
                      </a:lnTo>
                      <a:lnTo>
                        <a:pt x="1286" y="126"/>
                      </a:lnTo>
                      <a:lnTo>
                        <a:pt x="1286" y="124"/>
                      </a:lnTo>
                      <a:lnTo>
                        <a:pt x="1289" y="124"/>
                      </a:lnTo>
                      <a:lnTo>
                        <a:pt x="1289" y="124"/>
                      </a:lnTo>
                      <a:lnTo>
                        <a:pt x="1289" y="124"/>
                      </a:lnTo>
                      <a:lnTo>
                        <a:pt x="1290" y="124"/>
                      </a:lnTo>
                      <a:lnTo>
                        <a:pt x="1290" y="121"/>
                      </a:lnTo>
                      <a:lnTo>
                        <a:pt x="1289" y="121"/>
                      </a:lnTo>
                      <a:lnTo>
                        <a:pt x="1287" y="116"/>
                      </a:lnTo>
                      <a:lnTo>
                        <a:pt x="1286" y="116"/>
                      </a:lnTo>
                      <a:lnTo>
                        <a:pt x="1283" y="114"/>
                      </a:lnTo>
                      <a:lnTo>
                        <a:pt x="1283" y="116"/>
                      </a:lnTo>
                      <a:lnTo>
                        <a:pt x="1279" y="114"/>
                      </a:lnTo>
                      <a:lnTo>
                        <a:pt x="1279" y="116"/>
                      </a:lnTo>
                      <a:lnTo>
                        <a:pt x="1277" y="116"/>
                      </a:lnTo>
                      <a:lnTo>
                        <a:pt x="1277" y="117"/>
                      </a:lnTo>
                      <a:lnTo>
                        <a:pt x="1277" y="117"/>
                      </a:lnTo>
                      <a:lnTo>
                        <a:pt x="1277" y="117"/>
                      </a:lnTo>
                      <a:lnTo>
                        <a:pt x="1277" y="116"/>
                      </a:lnTo>
                      <a:lnTo>
                        <a:pt x="1274" y="116"/>
                      </a:lnTo>
                      <a:lnTo>
                        <a:pt x="1273" y="113"/>
                      </a:lnTo>
                      <a:lnTo>
                        <a:pt x="1273" y="113"/>
                      </a:lnTo>
                      <a:lnTo>
                        <a:pt x="1274" y="112"/>
                      </a:lnTo>
                      <a:lnTo>
                        <a:pt x="1274" y="112"/>
                      </a:lnTo>
                      <a:lnTo>
                        <a:pt x="1273" y="110"/>
                      </a:lnTo>
                      <a:lnTo>
                        <a:pt x="1273" y="110"/>
                      </a:lnTo>
                      <a:lnTo>
                        <a:pt x="1273" y="110"/>
                      </a:lnTo>
                      <a:lnTo>
                        <a:pt x="1272" y="110"/>
                      </a:lnTo>
                      <a:lnTo>
                        <a:pt x="1272" y="110"/>
                      </a:lnTo>
                      <a:lnTo>
                        <a:pt x="1272" y="110"/>
                      </a:lnTo>
                      <a:lnTo>
                        <a:pt x="1270" y="110"/>
                      </a:lnTo>
                      <a:lnTo>
                        <a:pt x="1269" y="109"/>
                      </a:lnTo>
                      <a:lnTo>
                        <a:pt x="1269" y="106"/>
                      </a:lnTo>
                      <a:lnTo>
                        <a:pt x="1270" y="106"/>
                      </a:lnTo>
                      <a:lnTo>
                        <a:pt x="1270" y="105"/>
                      </a:lnTo>
                      <a:lnTo>
                        <a:pt x="1272" y="104"/>
                      </a:lnTo>
                      <a:lnTo>
                        <a:pt x="1272" y="104"/>
                      </a:lnTo>
                      <a:lnTo>
                        <a:pt x="1273" y="103"/>
                      </a:lnTo>
                      <a:lnTo>
                        <a:pt x="1274" y="103"/>
                      </a:lnTo>
                      <a:lnTo>
                        <a:pt x="1274" y="103"/>
                      </a:lnTo>
                      <a:lnTo>
                        <a:pt x="1275" y="103"/>
                      </a:lnTo>
                      <a:lnTo>
                        <a:pt x="1277" y="103"/>
                      </a:lnTo>
                      <a:lnTo>
                        <a:pt x="1274" y="101"/>
                      </a:lnTo>
                      <a:lnTo>
                        <a:pt x="1274" y="99"/>
                      </a:lnTo>
                      <a:lnTo>
                        <a:pt x="1274" y="97"/>
                      </a:lnTo>
                      <a:lnTo>
                        <a:pt x="1274" y="95"/>
                      </a:lnTo>
                      <a:lnTo>
                        <a:pt x="1273" y="93"/>
                      </a:lnTo>
                      <a:lnTo>
                        <a:pt x="1272" y="93"/>
                      </a:lnTo>
                      <a:lnTo>
                        <a:pt x="1270" y="92"/>
                      </a:lnTo>
                      <a:lnTo>
                        <a:pt x="1269" y="91"/>
                      </a:lnTo>
                      <a:lnTo>
                        <a:pt x="1268" y="91"/>
                      </a:lnTo>
                      <a:lnTo>
                        <a:pt x="1268" y="91"/>
                      </a:lnTo>
                      <a:lnTo>
                        <a:pt x="1268" y="91"/>
                      </a:lnTo>
                      <a:lnTo>
                        <a:pt x="1266" y="92"/>
                      </a:lnTo>
                      <a:lnTo>
                        <a:pt x="1266" y="92"/>
                      </a:lnTo>
                      <a:lnTo>
                        <a:pt x="1265" y="91"/>
                      </a:lnTo>
                      <a:lnTo>
                        <a:pt x="1264" y="89"/>
                      </a:lnTo>
                      <a:lnTo>
                        <a:pt x="1261" y="89"/>
                      </a:lnTo>
                      <a:lnTo>
                        <a:pt x="1260" y="89"/>
                      </a:lnTo>
                      <a:lnTo>
                        <a:pt x="1260" y="91"/>
                      </a:lnTo>
                      <a:lnTo>
                        <a:pt x="1257" y="91"/>
                      </a:lnTo>
                      <a:lnTo>
                        <a:pt x="1257" y="91"/>
                      </a:lnTo>
                      <a:lnTo>
                        <a:pt x="1256" y="91"/>
                      </a:lnTo>
                      <a:lnTo>
                        <a:pt x="1256" y="92"/>
                      </a:lnTo>
                      <a:lnTo>
                        <a:pt x="1255" y="92"/>
                      </a:lnTo>
                      <a:lnTo>
                        <a:pt x="1253" y="93"/>
                      </a:lnTo>
                      <a:lnTo>
                        <a:pt x="1252" y="93"/>
                      </a:lnTo>
                      <a:lnTo>
                        <a:pt x="1252" y="95"/>
                      </a:lnTo>
                      <a:lnTo>
                        <a:pt x="1251" y="95"/>
                      </a:lnTo>
                      <a:lnTo>
                        <a:pt x="1247" y="99"/>
                      </a:lnTo>
                      <a:lnTo>
                        <a:pt x="1245" y="99"/>
                      </a:lnTo>
                      <a:lnTo>
                        <a:pt x="1245" y="99"/>
                      </a:lnTo>
                      <a:lnTo>
                        <a:pt x="1243" y="100"/>
                      </a:lnTo>
                      <a:lnTo>
                        <a:pt x="1244" y="101"/>
                      </a:lnTo>
                      <a:lnTo>
                        <a:pt x="1243" y="101"/>
                      </a:lnTo>
                      <a:lnTo>
                        <a:pt x="1243" y="103"/>
                      </a:lnTo>
                      <a:lnTo>
                        <a:pt x="1240" y="103"/>
                      </a:lnTo>
                      <a:lnTo>
                        <a:pt x="1240" y="103"/>
                      </a:lnTo>
                      <a:lnTo>
                        <a:pt x="1239" y="101"/>
                      </a:lnTo>
                      <a:lnTo>
                        <a:pt x="1239" y="101"/>
                      </a:lnTo>
                      <a:lnTo>
                        <a:pt x="1239" y="101"/>
                      </a:lnTo>
                      <a:lnTo>
                        <a:pt x="1240" y="100"/>
                      </a:lnTo>
                      <a:lnTo>
                        <a:pt x="1240" y="100"/>
                      </a:lnTo>
                      <a:lnTo>
                        <a:pt x="1240" y="100"/>
                      </a:lnTo>
                      <a:lnTo>
                        <a:pt x="1241" y="99"/>
                      </a:lnTo>
                      <a:lnTo>
                        <a:pt x="1241" y="99"/>
                      </a:lnTo>
                      <a:lnTo>
                        <a:pt x="1241" y="97"/>
                      </a:lnTo>
                      <a:lnTo>
                        <a:pt x="1243" y="96"/>
                      </a:lnTo>
                      <a:lnTo>
                        <a:pt x="1243" y="96"/>
                      </a:lnTo>
                      <a:lnTo>
                        <a:pt x="1241" y="96"/>
                      </a:lnTo>
                      <a:lnTo>
                        <a:pt x="1241" y="96"/>
                      </a:lnTo>
                      <a:lnTo>
                        <a:pt x="1241" y="96"/>
                      </a:lnTo>
                      <a:lnTo>
                        <a:pt x="1241" y="96"/>
                      </a:lnTo>
                      <a:lnTo>
                        <a:pt x="1240" y="96"/>
                      </a:lnTo>
                      <a:lnTo>
                        <a:pt x="1240" y="96"/>
                      </a:lnTo>
                      <a:lnTo>
                        <a:pt x="1240" y="93"/>
                      </a:lnTo>
                      <a:lnTo>
                        <a:pt x="1240" y="93"/>
                      </a:lnTo>
                      <a:lnTo>
                        <a:pt x="1240" y="92"/>
                      </a:lnTo>
                      <a:lnTo>
                        <a:pt x="1244" y="88"/>
                      </a:lnTo>
                      <a:lnTo>
                        <a:pt x="1244" y="87"/>
                      </a:lnTo>
                      <a:lnTo>
                        <a:pt x="1245" y="86"/>
                      </a:lnTo>
                      <a:lnTo>
                        <a:pt x="1247" y="83"/>
                      </a:lnTo>
                      <a:lnTo>
                        <a:pt x="1247" y="83"/>
                      </a:lnTo>
                      <a:lnTo>
                        <a:pt x="1248" y="82"/>
                      </a:lnTo>
                      <a:lnTo>
                        <a:pt x="1249" y="79"/>
                      </a:lnTo>
                      <a:lnTo>
                        <a:pt x="1238" y="76"/>
                      </a:lnTo>
                      <a:lnTo>
                        <a:pt x="1235" y="80"/>
                      </a:lnTo>
                      <a:lnTo>
                        <a:pt x="1235" y="80"/>
                      </a:lnTo>
                      <a:lnTo>
                        <a:pt x="1235" y="0"/>
                      </a:lnTo>
                      <a:close/>
                      <a:moveTo>
                        <a:pt x="616" y="0"/>
                      </a:moveTo>
                      <a:lnTo>
                        <a:pt x="616" y="0"/>
                      </a:lnTo>
                      <a:lnTo>
                        <a:pt x="616" y="3"/>
                      </a:lnTo>
                      <a:lnTo>
                        <a:pt x="616" y="3"/>
                      </a:lnTo>
                      <a:lnTo>
                        <a:pt x="616" y="0"/>
                      </a:lnTo>
                      <a:lnTo>
                        <a:pt x="616" y="0"/>
                      </a:lnTo>
                      <a:close/>
                      <a:moveTo>
                        <a:pt x="133" y="0"/>
                      </a:moveTo>
                      <a:lnTo>
                        <a:pt x="609" y="0"/>
                      </a:lnTo>
                      <a:lnTo>
                        <a:pt x="609" y="2"/>
                      </a:lnTo>
                      <a:lnTo>
                        <a:pt x="608" y="3"/>
                      </a:lnTo>
                      <a:lnTo>
                        <a:pt x="608" y="3"/>
                      </a:lnTo>
                      <a:lnTo>
                        <a:pt x="607" y="3"/>
                      </a:lnTo>
                      <a:lnTo>
                        <a:pt x="605" y="4"/>
                      </a:lnTo>
                      <a:lnTo>
                        <a:pt x="604" y="4"/>
                      </a:lnTo>
                      <a:lnTo>
                        <a:pt x="603" y="6"/>
                      </a:lnTo>
                      <a:lnTo>
                        <a:pt x="597" y="6"/>
                      </a:lnTo>
                      <a:lnTo>
                        <a:pt x="596" y="8"/>
                      </a:lnTo>
                      <a:lnTo>
                        <a:pt x="595" y="8"/>
                      </a:lnTo>
                      <a:lnTo>
                        <a:pt x="595" y="10"/>
                      </a:lnTo>
                      <a:lnTo>
                        <a:pt x="593" y="10"/>
                      </a:lnTo>
                      <a:lnTo>
                        <a:pt x="592" y="10"/>
                      </a:lnTo>
                      <a:lnTo>
                        <a:pt x="591" y="8"/>
                      </a:lnTo>
                      <a:lnTo>
                        <a:pt x="591" y="10"/>
                      </a:lnTo>
                      <a:lnTo>
                        <a:pt x="591" y="10"/>
                      </a:lnTo>
                      <a:lnTo>
                        <a:pt x="591" y="10"/>
                      </a:lnTo>
                      <a:lnTo>
                        <a:pt x="591" y="11"/>
                      </a:lnTo>
                      <a:lnTo>
                        <a:pt x="588" y="11"/>
                      </a:lnTo>
                      <a:lnTo>
                        <a:pt x="588" y="8"/>
                      </a:lnTo>
                      <a:lnTo>
                        <a:pt x="587" y="10"/>
                      </a:lnTo>
                      <a:lnTo>
                        <a:pt x="587" y="10"/>
                      </a:lnTo>
                      <a:lnTo>
                        <a:pt x="587" y="10"/>
                      </a:lnTo>
                      <a:lnTo>
                        <a:pt x="587" y="10"/>
                      </a:lnTo>
                      <a:lnTo>
                        <a:pt x="587" y="11"/>
                      </a:lnTo>
                      <a:lnTo>
                        <a:pt x="587" y="11"/>
                      </a:lnTo>
                      <a:lnTo>
                        <a:pt x="587" y="11"/>
                      </a:lnTo>
                      <a:lnTo>
                        <a:pt x="590" y="11"/>
                      </a:lnTo>
                      <a:lnTo>
                        <a:pt x="590" y="12"/>
                      </a:lnTo>
                      <a:lnTo>
                        <a:pt x="590" y="14"/>
                      </a:lnTo>
                      <a:lnTo>
                        <a:pt x="588" y="14"/>
                      </a:lnTo>
                      <a:lnTo>
                        <a:pt x="588" y="15"/>
                      </a:lnTo>
                      <a:lnTo>
                        <a:pt x="587" y="15"/>
                      </a:lnTo>
                      <a:lnTo>
                        <a:pt x="587" y="15"/>
                      </a:lnTo>
                      <a:lnTo>
                        <a:pt x="586" y="16"/>
                      </a:lnTo>
                      <a:lnTo>
                        <a:pt x="587" y="14"/>
                      </a:lnTo>
                      <a:lnTo>
                        <a:pt x="586" y="14"/>
                      </a:lnTo>
                      <a:lnTo>
                        <a:pt x="586" y="14"/>
                      </a:lnTo>
                      <a:lnTo>
                        <a:pt x="584" y="14"/>
                      </a:lnTo>
                      <a:lnTo>
                        <a:pt x="584" y="11"/>
                      </a:lnTo>
                      <a:lnTo>
                        <a:pt x="583" y="11"/>
                      </a:lnTo>
                      <a:lnTo>
                        <a:pt x="583" y="12"/>
                      </a:lnTo>
                      <a:lnTo>
                        <a:pt x="580" y="14"/>
                      </a:lnTo>
                      <a:lnTo>
                        <a:pt x="580" y="14"/>
                      </a:lnTo>
                      <a:lnTo>
                        <a:pt x="579" y="14"/>
                      </a:lnTo>
                      <a:lnTo>
                        <a:pt x="578" y="14"/>
                      </a:lnTo>
                      <a:lnTo>
                        <a:pt x="578" y="15"/>
                      </a:lnTo>
                      <a:lnTo>
                        <a:pt x="578" y="16"/>
                      </a:lnTo>
                      <a:lnTo>
                        <a:pt x="578" y="17"/>
                      </a:lnTo>
                      <a:lnTo>
                        <a:pt x="579" y="17"/>
                      </a:lnTo>
                      <a:lnTo>
                        <a:pt x="579" y="17"/>
                      </a:lnTo>
                      <a:lnTo>
                        <a:pt x="579" y="19"/>
                      </a:lnTo>
                      <a:lnTo>
                        <a:pt x="576" y="20"/>
                      </a:lnTo>
                      <a:lnTo>
                        <a:pt x="576" y="21"/>
                      </a:lnTo>
                      <a:lnTo>
                        <a:pt x="576" y="21"/>
                      </a:lnTo>
                      <a:lnTo>
                        <a:pt x="576" y="23"/>
                      </a:lnTo>
                      <a:lnTo>
                        <a:pt x="575" y="24"/>
                      </a:lnTo>
                      <a:lnTo>
                        <a:pt x="574" y="31"/>
                      </a:lnTo>
                      <a:lnTo>
                        <a:pt x="572" y="31"/>
                      </a:lnTo>
                      <a:lnTo>
                        <a:pt x="572" y="33"/>
                      </a:lnTo>
                      <a:lnTo>
                        <a:pt x="572" y="33"/>
                      </a:lnTo>
                      <a:lnTo>
                        <a:pt x="572" y="34"/>
                      </a:lnTo>
                      <a:lnTo>
                        <a:pt x="572" y="34"/>
                      </a:lnTo>
                      <a:lnTo>
                        <a:pt x="571" y="36"/>
                      </a:lnTo>
                      <a:lnTo>
                        <a:pt x="571" y="36"/>
                      </a:lnTo>
                      <a:lnTo>
                        <a:pt x="572" y="36"/>
                      </a:lnTo>
                      <a:lnTo>
                        <a:pt x="572" y="37"/>
                      </a:lnTo>
                      <a:lnTo>
                        <a:pt x="574" y="37"/>
                      </a:lnTo>
                      <a:lnTo>
                        <a:pt x="576" y="37"/>
                      </a:lnTo>
                      <a:lnTo>
                        <a:pt x="578" y="36"/>
                      </a:lnTo>
                      <a:lnTo>
                        <a:pt x="579" y="37"/>
                      </a:lnTo>
                      <a:lnTo>
                        <a:pt x="579" y="38"/>
                      </a:lnTo>
                      <a:lnTo>
                        <a:pt x="578" y="44"/>
                      </a:lnTo>
                      <a:lnTo>
                        <a:pt x="579" y="44"/>
                      </a:lnTo>
                      <a:lnTo>
                        <a:pt x="579" y="45"/>
                      </a:lnTo>
                      <a:lnTo>
                        <a:pt x="580" y="45"/>
                      </a:lnTo>
                      <a:lnTo>
                        <a:pt x="580" y="48"/>
                      </a:lnTo>
                      <a:lnTo>
                        <a:pt x="580" y="50"/>
                      </a:lnTo>
                      <a:lnTo>
                        <a:pt x="580" y="53"/>
                      </a:lnTo>
                      <a:lnTo>
                        <a:pt x="582" y="53"/>
                      </a:lnTo>
                      <a:lnTo>
                        <a:pt x="582" y="55"/>
                      </a:lnTo>
                      <a:lnTo>
                        <a:pt x="584" y="57"/>
                      </a:lnTo>
                      <a:lnTo>
                        <a:pt x="584" y="58"/>
                      </a:lnTo>
                      <a:lnTo>
                        <a:pt x="586" y="58"/>
                      </a:lnTo>
                      <a:lnTo>
                        <a:pt x="586" y="61"/>
                      </a:lnTo>
                      <a:lnTo>
                        <a:pt x="586" y="61"/>
                      </a:lnTo>
                      <a:lnTo>
                        <a:pt x="587" y="63"/>
                      </a:lnTo>
                      <a:lnTo>
                        <a:pt x="590" y="65"/>
                      </a:lnTo>
                      <a:lnTo>
                        <a:pt x="590" y="66"/>
                      </a:lnTo>
                      <a:lnTo>
                        <a:pt x="591" y="66"/>
                      </a:lnTo>
                      <a:lnTo>
                        <a:pt x="592" y="69"/>
                      </a:lnTo>
                      <a:lnTo>
                        <a:pt x="595" y="70"/>
                      </a:lnTo>
                      <a:lnTo>
                        <a:pt x="595" y="71"/>
                      </a:lnTo>
                      <a:lnTo>
                        <a:pt x="595" y="71"/>
                      </a:lnTo>
                      <a:lnTo>
                        <a:pt x="596" y="74"/>
                      </a:lnTo>
                      <a:lnTo>
                        <a:pt x="597" y="75"/>
                      </a:lnTo>
                      <a:lnTo>
                        <a:pt x="597" y="76"/>
                      </a:lnTo>
                      <a:lnTo>
                        <a:pt x="599" y="76"/>
                      </a:lnTo>
                      <a:lnTo>
                        <a:pt x="599" y="78"/>
                      </a:lnTo>
                      <a:lnTo>
                        <a:pt x="600" y="78"/>
                      </a:lnTo>
                      <a:lnTo>
                        <a:pt x="600" y="78"/>
                      </a:lnTo>
                      <a:lnTo>
                        <a:pt x="601" y="78"/>
                      </a:lnTo>
                      <a:lnTo>
                        <a:pt x="601" y="79"/>
                      </a:lnTo>
                      <a:lnTo>
                        <a:pt x="603" y="79"/>
                      </a:lnTo>
                      <a:lnTo>
                        <a:pt x="603" y="79"/>
                      </a:lnTo>
                      <a:lnTo>
                        <a:pt x="603" y="79"/>
                      </a:lnTo>
                      <a:lnTo>
                        <a:pt x="603" y="79"/>
                      </a:lnTo>
                      <a:lnTo>
                        <a:pt x="604" y="80"/>
                      </a:lnTo>
                      <a:lnTo>
                        <a:pt x="604" y="80"/>
                      </a:lnTo>
                      <a:lnTo>
                        <a:pt x="604" y="82"/>
                      </a:lnTo>
                      <a:lnTo>
                        <a:pt x="600" y="82"/>
                      </a:lnTo>
                      <a:lnTo>
                        <a:pt x="597" y="86"/>
                      </a:lnTo>
                      <a:lnTo>
                        <a:pt x="596" y="86"/>
                      </a:lnTo>
                      <a:lnTo>
                        <a:pt x="596" y="91"/>
                      </a:lnTo>
                      <a:lnTo>
                        <a:pt x="596" y="91"/>
                      </a:lnTo>
                      <a:lnTo>
                        <a:pt x="596" y="92"/>
                      </a:lnTo>
                      <a:lnTo>
                        <a:pt x="595" y="92"/>
                      </a:lnTo>
                      <a:lnTo>
                        <a:pt x="595" y="93"/>
                      </a:lnTo>
                      <a:lnTo>
                        <a:pt x="593" y="93"/>
                      </a:lnTo>
                      <a:lnTo>
                        <a:pt x="593" y="95"/>
                      </a:lnTo>
                      <a:lnTo>
                        <a:pt x="595" y="95"/>
                      </a:lnTo>
                      <a:lnTo>
                        <a:pt x="595" y="95"/>
                      </a:lnTo>
                      <a:lnTo>
                        <a:pt x="595" y="97"/>
                      </a:lnTo>
                      <a:lnTo>
                        <a:pt x="593" y="97"/>
                      </a:lnTo>
                      <a:lnTo>
                        <a:pt x="593" y="97"/>
                      </a:lnTo>
                      <a:lnTo>
                        <a:pt x="591" y="99"/>
                      </a:lnTo>
                      <a:lnTo>
                        <a:pt x="591" y="104"/>
                      </a:lnTo>
                      <a:lnTo>
                        <a:pt x="591" y="104"/>
                      </a:lnTo>
                      <a:lnTo>
                        <a:pt x="591" y="105"/>
                      </a:lnTo>
                      <a:lnTo>
                        <a:pt x="592" y="105"/>
                      </a:lnTo>
                      <a:lnTo>
                        <a:pt x="592" y="109"/>
                      </a:lnTo>
                      <a:lnTo>
                        <a:pt x="592" y="109"/>
                      </a:lnTo>
                      <a:lnTo>
                        <a:pt x="592" y="110"/>
                      </a:lnTo>
                      <a:lnTo>
                        <a:pt x="593" y="110"/>
                      </a:lnTo>
                      <a:lnTo>
                        <a:pt x="593" y="113"/>
                      </a:lnTo>
                      <a:lnTo>
                        <a:pt x="595" y="113"/>
                      </a:lnTo>
                      <a:lnTo>
                        <a:pt x="595" y="116"/>
                      </a:lnTo>
                      <a:lnTo>
                        <a:pt x="596" y="117"/>
                      </a:lnTo>
                      <a:lnTo>
                        <a:pt x="597" y="118"/>
                      </a:lnTo>
                      <a:lnTo>
                        <a:pt x="599" y="118"/>
                      </a:lnTo>
                      <a:lnTo>
                        <a:pt x="600" y="116"/>
                      </a:lnTo>
                      <a:lnTo>
                        <a:pt x="601" y="117"/>
                      </a:lnTo>
                      <a:lnTo>
                        <a:pt x="601" y="117"/>
                      </a:lnTo>
                      <a:lnTo>
                        <a:pt x="601" y="117"/>
                      </a:lnTo>
                      <a:lnTo>
                        <a:pt x="604" y="117"/>
                      </a:lnTo>
                      <a:lnTo>
                        <a:pt x="609" y="122"/>
                      </a:lnTo>
                      <a:lnTo>
                        <a:pt x="610" y="122"/>
                      </a:lnTo>
                      <a:lnTo>
                        <a:pt x="610" y="124"/>
                      </a:lnTo>
                      <a:lnTo>
                        <a:pt x="616" y="125"/>
                      </a:lnTo>
                      <a:lnTo>
                        <a:pt x="616" y="223"/>
                      </a:lnTo>
                      <a:lnTo>
                        <a:pt x="614" y="222"/>
                      </a:lnTo>
                      <a:lnTo>
                        <a:pt x="614" y="218"/>
                      </a:lnTo>
                      <a:lnTo>
                        <a:pt x="613" y="218"/>
                      </a:lnTo>
                      <a:lnTo>
                        <a:pt x="613" y="216"/>
                      </a:lnTo>
                      <a:lnTo>
                        <a:pt x="610" y="215"/>
                      </a:lnTo>
                      <a:lnTo>
                        <a:pt x="610" y="214"/>
                      </a:lnTo>
                      <a:lnTo>
                        <a:pt x="612" y="214"/>
                      </a:lnTo>
                      <a:lnTo>
                        <a:pt x="612" y="213"/>
                      </a:lnTo>
                      <a:lnTo>
                        <a:pt x="609" y="211"/>
                      </a:lnTo>
                      <a:lnTo>
                        <a:pt x="608" y="210"/>
                      </a:lnTo>
                      <a:lnTo>
                        <a:pt x="608" y="209"/>
                      </a:lnTo>
                      <a:lnTo>
                        <a:pt x="608" y="207"/>
                      </a:lnTo>
                      <a:lnTo>
                        <a:pt x="607" y="207"/>
                      </a:lnTo>
                      <a:lnTo>
                        <a:pt x="607" y="206"/>
                      </a:lnTo>
                      <a:lnTo>
                        <a:pt x="607" y="203"/>
                      </a:lnTo>
                      <a:lnTo>
                        <a:pt x="605" y="202"/>
                      </a:lnTo>
                      <a:lnTo>
                        <a:pt x="604" y="201"/>
                      </a:lnTo>
                      <a:lnTo>
                        <a:pt x="600" y="201"/>
                      </a:lnTo>
                      <a:lnTo>
                        <a:pt x="600" y="202"/>
                      </a:lnTo>
                      <a:lnTo>
                        <a:pt x="600" y="202"/>
                      </a:lnTo>
                      <a:lnTo>
                        <a:pt x="597" y="201"/>
                      </a:lnTo>
                      <a:lnTo>
                        <a:pt x="595" y="199"/>
                      </a:lnTo>
                      <a:lnTo>
                        <a:pt x="592" y="198"/>
                      </a:lnTo>
                      <a:lnTo>
                        <a:pt x="592" y="199"/>
                      </a:lnTo>
                      <a:lnTo>
                        <a:pt x="592" y="199"/>
                      </a:lnTo>
                      <a:lnTo>
                        <a:pt x="590" y="201"/>
                      </a:lnTo>
                      <a:lnTo>
                        <a:pt x="590" y="199"/>
                      </a:lnTo>
                      <a:lnTo>
                        <a:pt x="590" y="199"/>
                      </a:lnTo>
                      <a:lnTo>
                        <a:pt x="588" y="199"/>
                      </a:lnTo>
                      <a:lnTo>
                        <a:pt x="588" y="198"/>
                      </a:lnTo>
                      <a:lnTo>
                        <a:pt x="588" y="198"/>
                      </a:lnTo>
                      <a:lnTo>
                        <a:pt x="587" y="197"/>
                      </a:lnTo>
                      <a:lnTo>
                        <a:pt x="586" y="197"/>
                      </a:lnTo>
                      <a:lnTo>
                        <a:pt x="586" y="198"/>
                      </a:lnTo>
                      <a:lnTo>
                        <a:pt x="586" y="198"/>
                      </a:lnTo>
                      <a:lnTo>
                        <a:pt x="587" y="201"/>
                      </a:lnTo>
                      <a:lnTo>
                        <a:pt x="588" y="202"/>
                      </a:lnTo>
                      <a:lnTo>
                        <a:pt x="588" y="202"/>
                      </a:lnTo>
                      <a:lnTo>
                        <a:pt x="590" y="202"/>
                      </a:lnTo>
                      <a:lnTo>
                        <a:pt x="588" y="203"/>
                      </a:lnTo>
                      <a:lnTo>
                        <a:pt x="588" y="203"/>
                      </a:lnTo>
                      <a:lnTo>
                        <a:pt x="587" y="202"/>
                      </a:lnTo>
                      <a:lnTo>
                        <a:pt x="586" y="202"/>
                      </a:lnTo>
                      <a:lnTo>
                        <a:pt x="584" y="202"/>
                      </a:lnTo>
                      <a:lnTo>
                        <a:pt x="584" y="203"/>
                      </a:lnTo>
                      <a:lnTo>
                        <a:pt x="583" y="206"/>
                      </a:lnTo>
                      <a:lnTo>
                        <a:pt x="583" y="207"/>
                      </a:lnTo>
                      <a:lnTo>
                        <a:pt x="583" y="210"/>
                      </a:lnTo>
                      <a:lnTo>
                        <a:pt x="584" y="210"/>
                      </a:lnTo>
                      <a:lnTo>
                        <a:pt x="586" y="213"/>
                      </a:lnTo>
                      <a:lnTo>
                        <a:pt x="587" y="213"/>
                      </a:lnTo>
                      <a:lnTo>
                        <a:pt x="587" y="214"/>
                      </a:lnTo>
                      <a:lnTo>
                        <a:pt x="588" y="215"/>
                      </a:lnTo>
                      <a:lnTo>
                        <a:pt x="588" y="218"/>
                      </a:lnTo>
                      <a:lnTo>
                        <a:pt x="588" y="218"/>
                      </a:lnTo>
                      <a:lnTo>
                        <a:pt x="588" y="219"/>
                      </a:lnTo>
                      <a:lnTo>
                        <a:pt x="590" y="219"/>
                      </a:lnTo>
                      <a:lnTo>
                        <a:pt x="590" y="220"/>
                      </a:lnTo>
                      <a:lnTo>
                        <a:pt x="590" y="222"/>
                      </a:lnTo>
                      <a:lnTo>
                        <a:pt x="591" y="223"/>
                      </a:lnTo>
                      <a:lnTo>
                        <a:pt x="591" y="226"/>
                      </a:lnTo>
                      <a:lnTo>
                        <a:pt x="593" y="226"/>
                      </a:lnTo>
                      <a:lnTo>
                        <a:pt x="593" y="227"/>
                      </a:lnTo>
                      <a:lnTo>
                        <a:pt x="593" y="227"/>
                      </a:lnTo>
                      <a:lnTo>
                        <a:pt x="593" y="228"/>
                      </a:lnTo>
                      <a:lnTo>
                        <a:pt x="595" y="228"/>
                      </a:lnTo>
                      <a:lnTo>
                        <a:pt x="596" y="228"/>
                      </a:lnTo>
                      <a:lnTo>
                        <a:pt x="596" y="232"/>
                      </a:lnTo>
                      <a:lnTo>
                        <a:pt x="596" y="232"/>
                      </a:lnTo>
                      <a:lnTo>
                        <a:pt x="597" y="233"/>
                      </a:lnTo>
                      <a:lnTo>
                        <a:pt x="599" y="235"/>
                      </a:lnTo>
                      <a:lnTo>
                        <a:pt x="600" y="235"/>
                      </a:lnTo>
                      <a:lnTo>
                        <a:pt x="600" y="236"/>
                      </a:lnTo>
                      <a:lnTo>
                        <a:pt x="601" y="237"/>
                      </a:lnTo>
                      <a:lnTo>
                        <a:pt x="603" y="239"/>
                      </a:lnTo>
                      <a:lnTo>
                        <a:pt x="604" y="239"/>
                      </a:lnTo>
                      <a:lnTo>
                        <a:pt x="604" y="245"/>
                      </a:lnTo>
                      <a:lnTo>
                        <a:pt x="604" y="252"/>
                      </a:lnTo>
                      <a:lnTo>
                        <a:pt x="605" y="252"/>
                      </a:lnTo>
                      <a:lnTo>
                        <a:pt x="605" y="253"/>
                      </a:lnTo>
                      <a:lnTo>
                        <a:pt x="607" y="254"/>
                      </a:lnTo>
                      <a:lnTo>
                        <a:pt x="607" y="254"/>
                      </a:lnTo>
                      <a:lnTo>
                        <a:pt x="607" y="252"/>
                      </a:lnTo>
                      <a:lnTo>
                        <a:pt x="608" y="252"/>
                      </a:lnTo>
                      <a:lnTo>
                        <a:pt x="609" y="250"/>
                      </a:lnTo>
                      <a:lnTo>
                        <a:pt x="610" y="250"/>
                      </a:lnTo>
                      <a:lnTo>
                        <a:pt x="612" y="249"/>
                      </a:lnTo>
                      <a:lnTo>
                        <a:pt x="612" y="248"/>
                      </a:lnTo>
                      <a:lnTo>
                        <a:pt x="612" y="245"/>
                      </a:lnTo>
                      <a:lnTo>
                        <a:pt x="614" y="245"/>
                      </a:lnTo>
                      <a:lnTo>
                        <a:pt x="616" y="249"/>
                      </a:lnTo>
                      <a:lnTo>
                        <a:pt x="614" y="250"/>
                      </a:lnTo>
                      <a:lnTo>
                        <a:pt x="614" y="250"/>
                      </a:lnTo>
                      <a:lnTo>
                        <a:pt x="614" y="250"/>
                      </a:lnTo>
                      <a:lnTo>
                        <a:pt x="614" y="250"/>
                      </a:lnTo>
                      <a:lnTo>
                        <a:pt x="614" y="252"/>
                      </a:lnTo>
                      <a:lnTo>
                        <a:pt x="616" y="254"/>
                      </a:lnTo>
                      <a:lnTo>
                        <a:pt x="616" y="256"/>
                      </a:lnTo>
                      <a:lnTo>
                        <a:pt x="616" y="257"/>
                      </a:lnTo>
                      <a:lnTo>
                        <a:pt x="614" y="257"/>
                      </a:lnTo>
                      <a:lnTo>
                        <a:pt x="614" y="258"/>
                      </a:lnTo>
                      <a:lnTo>
                        <a:pt x="613" y="260"/>
                      </a:lnTo>
                      <a:lnTo>
                        <a:pt x="613" y="262"/>
                      </a:lnTo>
                      <a:lnTo>
                        <a:pt x="614" y="262"/>
                      </a:lnTo>
                      <a:lnTo>
                        <a:pt x="616" y="262"/>
                      </a:lnTo>
                      <a:lnTo>
                        <a:pt x="616" y="363"/>
                      </a:lnTo>
                      <a:lnTo>
                        <a:pt x="614" y="363"/>
                      </a:lnTo>
                      <a:lnTo>
                        <a:pt x="613" y="363"/>
                      </a:lnTo>
                      <a:lnTo>
                        <a:pt x="613" y="364"/>
                      </a:lnTo>
                      <a:lnTo>
                        <a:pt x="612" y="364"/>
                      </a:lnTo>
                      <a:lnTo>
                        <a:pt x="610" y="366"/>
                      </a:lnTo>
                      <a:lnTo>
                        <a:pt x="609" y="366"/>
                      </a:lnTo>
                      <a:lnTo>
                        <a:pt x="609" y="367"/>
                      </a:lnTo>
                      <a:lnTo>
                        <a:pt x="607" y="367"/>
                      </a:lnTo>
                      <a:lnTo>
                        <a:pt x="607" y="367"/>
                      </a:lnTo>
                      <a:lnTo>
                        <a:pt x="605" y="367"/>
                      </a:lnTo>
                      <a:lnTo>
                        <a:pt x="605" y="368"/>
                      </a:lnTo>
                      <a:lnTo>
                        <a:pt x="601" y="370"/>
                      </a:lnTo>
                      <a:lnTo>
                        <a:pt x="601" y="370"/>
                      </a:lnTo>
                      <a:lnTo>
                        <a:pt x="599" y="370"/>
                      </a:lnTo>
                      <a:lnTo>
                        <a:pt x="597" y="371"/>
                      </a:lnTo>
                      <a:lnTo>
                        <a:pt x="596" y="371"/>
                      </a:lnTo>
                      <a:lnTo>
                        <a:pt x="596" y="372"/>
                      </a:lnTo>
                      <a:lnTo>
                        <a:pt x="593" y="374"/>
                      </a:lnTo>
                      <a:lnTo>
                        <a:pt x="592" y="375"/>
                      </a:lnTo>
                      <a:lnTo>
                        <a:pt x="591" y="376"/>
                      </a:lnTo>
                      <a:lnTo>
                        <a:pt x="587" y="376"/>
                      </a:lnTo>
                      <a:lnTo>
                        <a:pt x="587" y="377"/>
                      </a:lnTo>
                      <a:lnTo>
                        <a:pt x="587" y="377"/>
                      </a:lnTo>
                      <a:lnTo>
                        <a:pt x="587" y="377"/>
                      </a:lnTo>
                      <a:lnTo>
                        <a:pt x="587" y="376"/>
                      </a:lnTo>
                      <a:lnTo>
                        <a:pt x="587" y="376"/>
                      </a:lnTo>
                      <a:lnTo>
                        <a:pt x="583" y="377"/>
                      </a:lnTo>
                      <a:lnTo>
                        <a:pt x="583" y="379"/>
                      </a:lnTo>
                      <a:lnTo>
                        <a:pt x="580" y="379"/>
                      </a:lnTo>
                      <a:lnTo>
                        <a:pt x="579" y="380"/>
                      </a:lnTo>
                      <a:lnTo>
                        <a:pt x="578" y="380"/>
                      </a:lnTo>
                      <a:lnTo>
                        <a:pt x="578" y="381"/>
                      </a:lnTo>
                      <a:lnTo>
                        <a:pt x="575" y="383"/>
                      </a:lnTo>
                      <a:lnTo>
                        <a:pt x="575" y="383"/>
                      </a:lnTo>
                      <a:lnTo>
                        <a:pt x="572" y="383"/>
                      </a:lnTo>
                      <a:lnTo>
                        <a:pt x="572" y="383"/>
                      </a:lnTo>
                      <a:lnTo>
                        <a:pt x="566" y="383"/>
                      </a:lnTo>
                      <a:lnTo>
                        <a:pt x="566" y="384"/>
                      </a:lnTo>
                      <a:lnTo>
                        <a:pt x="563" y="384"/>
                      </a:lnTo>
                      <a:lnTo>
                        <a:pt x="561" y="388"/>
                      </a:lnTo>
                      <a:lnTo>
                        <a:pt x="558" y="388"/>
                      </a:lnTo>
                      <a:lnTo>
                        <a:pt x="558" y="389"/>
                      </a:lnTo>
                      <a:lnTo>
                        <a:pt x="555" y="389"/>
                      </a:lnTo>
                      <a:lnTo>
                        <a:pt x="554" y="391"/>
                      </a:lnTo>
                      <a:lnTo>
                        <a:pt x="544" y="388"/>
                      </a:lnTo>
                      <a:lnTo>
                        <a:pt x="544" y="384"/>
                      </a:lnTo>
                      <a:lnTo>
                        <a:pt x="542" y="384"/>
                      </a:lnTo>
                      <a:lnTo>
                        <a:pt x="544" y="377"/>
                      </a:lnTo>
                      <a:lnTo>
                        <a:pt x="541" y="376"/>
                      </a:lnTo>
                      <a:lnTo>
                        <a:pt x="541" y="375"/>
                      </a:lnTo>
                      <a:lnTo>
                        <a:pt x="540" y="375"/>
                      </a:lnTo>
                      <a:lnTo>
                        <a:pt x="541" y="371"/>
                      </a:lnTo>
                      <a:lnTo>
                        <a:pt x="540" y="371"/>
                      </a:lnTo>
                      <a:lnTo>
                        <a:pt x="540" y="370"/>
                      </a:lnTo>
                      <a:lnTo>
                        <a:pt x="538" y="370"/>
                      </a:lnTo>
                      <a:lnTo>
                        <a:pt x="538" y="364"/>
                      </a:lnTo>
                      <a:lnTo>
                        <a:pt x="537" y="364"/>
                      </a:lnTo>
                      <a:lnTo>
                        <a:pt x="537" y="363"/>
                      </a:lnTo>
                      <a:lnTo>
                        <a:pt x="538" y="363"/>
                      </a:lnTo>
                      <a:lnTo>
                        <a:pt x="538" y="363"/>
                      </a:lnTo>
                      <a:lnTo>
                        <a:pt x="538" y="363"/>
                      </a:lnTo>
                      <a:lnTo>
                        <a:pt x="538" y="358"/>
                      </a:lnTo>
                      <a:lnTo>
                        <a:pt x="537" y="357"/>
                      </a:lnTo>
                      <a:lnTo>
                        <a:pt x="537" y="357"/>
                      </a:lnTo>
                      <a:lnTo>
                        <a:pt x="538" y="357"/>
                      </a:lnTo>
                      <a:lnTo>
                        <a:pt x="538" y="346"/>
                      </a:lnTo>
                      <a:lnTo>
                        <a:pt x="537" y="345"/>
                      </a:lnTo>
                      <a:lnTo>
                        <a:pt x="536" y="343"/>
                      </a:lnTo>
                      <a:lnTo>
                        <a:pt x="533" y="341"/>
                      </a:lnTo>
                      <a:lnTo>
                        <a:pt x="533" y="340"/>
                      </a:lnTo>
                      <a:lnTo>
                        <a:pt x="532" y="338"/>
                      </a:lnTo>
                      <a:lnTo>
                        <a:pt x="532" y="336"/>
                      </a:lnTo>
                      <a:lnTo>
                        <a:pt x="531" y="336"/>
                      </a:lnTo>
                      <a:lnTo>
                        <a:pt x="529" y="334"/>
                      </a:lnTo>
                      <a:lnTo>
                        <a:pt x="528" y="333"/>
                      </a:lnTo>
                      <a:lnTo>
                        <a:pt x="527" y="332"/>
                      </a:lnTo>
                      <a:lnTo>
                        <a:pt x="527" y="330"/>
                      </a:lnTo>
                      <a:lnTo>
                        <a:pt x="527" y="328"/>
                      </a:lnTo>
                      <a:lnTo>
                        <a:pt x="527" y="325"/>
                      </a:lnTo>
                      <a:lnTo>
                        <a:pt x="525" y="325"/>
                      </a:lnTo>
                      <a:lnTo>
                        <a:pt x="525" y="325"/>
                      </a:lnTo>
                      <a:lnTo>
                        <a:pt x="524" y="325"/>
                      </a:lnTo>
                      <a:lnTo>
                        <a:pt x="524" y="324"/>
                      </a:lnTo>
                      <a:lnTo>
                        <a:pt x="524" y="324"/>
                      </a:lnTo>
                      <a:lnTo>
                        <a:pt x="524" y="321"/>
                      </a:lnTo>
                      <a:lnTo>
                        <a:pt x="523" y="321"/>
                      </a:lnTo>
                      <a:lnTo>
                        <a:pt x="523" y="319"/>
                      </a:lnTo>
                      <a:lnTo>
                        <a:pt x="521" y="319"/>
                      </a:lnTo>
                      <a:lnTo>
                        <a:pt x="521" y="319"/>
                      </a:lnTo>
                      <a:lnTo>
                        <a:pt x="521" y="317"/>
                      </a:lnTo>
                      <a:lnTo>
                        <a:pt x="520" y="317"/>
                      </a:lnTo>
                      <a:lnTo>
                        <a:pt x="520" y="316"/>
                      </a:lnTo>
                      <a:lnTo>
                        <a:pt x="520" y="316"/>
                      </a:lnTo>
                      <a:lnTo>
                        <a:pt x="519" y="316"/>
                      </a:lnTo>
                      <a:lnTo>
                        <a:pt x="519" y="315"/>
                      </a:lnTo>
                      <a:lnTo>
                        <a:pt x="518" y="313"/>
                      </a:lnTo>
                      <a:lnTo>
                        <a:pt x="518" y="313"/>
                      </a:lnTo>
                      <a:lnTo>
                        <a:pt x="516" y="313"/>
                      </a:lnTo>
                      <a:lnTo>
                        <a:pt x="516" y="312"/>
                      </a:lnTo>
                      <a:lnTo>
                        <a:pt x="514" y="313"/>
                      </a:lnTo>
                      <a:lnTo>
                        <a:pt x="514" y="312"/>
                      </a:lnTo>
                      <a:lnTo>
                        <a:pt x="511" y="311"/>
                      </a:lnTo>
                      <a:lnTo>
                        <a:pt x="511" y="309"/>
                      </a:lnTo>
                      <a:lnTo>
                        <a:pt x="511" y="309"/>
                      </a:lnTo>
                      <a:lnTo>
                        <a:pt x="510" y="309"/>
                      </a:lnTo>
                      <a:lnTo>
                        <a:pt x="510" y="308"/>
                      </a:lnTo>
                      <a:lnTo>
                        <a:pt x="508" y="308"/>
                      </a:lnTo>
                      <a:lnTo>
                        <a:pt x="508" y="305"/>
                      </a:lnTo>
                      <a:lnTo>
                        <a:pt x="507" y="304"/>
                      </a:lnTo>
                      <a:lnTo>
                        <a:pt x="507" y="303"/>
                      </a:lnTo>
                      <a:lnTo>
                        <a:pt x="507" y="300"/>
                      </a:lnTo>
                      <a:lnTo>
                        <a:pt x="506" y="300"/>
                      </a:lnTo>
                      <a:lnTo>
                        <a:pt x="506" y="292"/>
                      </a:lnTo>
                      <a:lnTo>
                        <a:pt x="506" y="292"/>
                      </a:lnTo>
                      <a:lnTo>
                        <a:pt x="506" y="291"/>
                      </a:lnTo>
                      <a:lnTo>
                        <a:pt x="503" y="291"/>
                      </a:lnTo>
                      <a:lnTo>
                        <a:pt x="503" y="288"/>
                      </a:lnTo>
                      <a:lnTo>
                        <a:pt x="503" y="287"/>
                      </a:lnTo>
                      <a:lnTo>
                        <a:pt x="504" y="286"/>
                      </a:lnTo>
                      <a:lnTo>
                        <a:pt x="506" y="286"/>
                      </a:lnTo>
                      <a:lnTo>
                        <a:pt x="506" y="285"/>
                      </a:lnTo>
                      <a:lnTo>
                        <a:pt x="504" y="283"/>
                      </a:lnTo>
                      <a:lnTo>
                        <a:pt x="504" y="281"/>
                      </a:lnTo>
                      <a:lnTo>
                        <a:pt x="504" y="281"/>
                      </a:lnTo>
                      <a:lnTo>
                        <a:pt x="504" y="273"/>
                      </a:lnTo>
                      <a:lnTo>
                        <a:pt x="503" y="273"/>
                      </a:lnTo>
                      <a:lnTo>
                        <a:pt x="503" y="271"/>
                      </a:lnTo>
                      <a:lnTo>
                        <a:pt x="503" y="271"/>
                      </a:lnTo>
                      <a:lnTo>
                        <a:pt x="503" y="270"/>
                      </a:lnTo>
                      <a:lnTo>
                        <a:pt x="502" y="270"/>
                      </a:lnTo>
                      <a:lnTo>
                        <a:pt x="502" y="269"/>
                      </a:lnTo>
                      <a:lnTo>
                        <a:pt x="500" y="268"/>
                      </a:lnTo>
                      <a:lnTo>
                        <a:pt x="500" y="266"/>
                      </a:lnTo>
                      <a:lnTo>
                        <a:pt x="494" y="261"/>
                      </a:lnTo>
                      <a:lnTo>
                        <a:pt x="494" y="261"/>
                      </a:lnTo>
                      <a:lnTo>
                        <a:pt x="493" y="261"/>
                      </a:lnTo>
                      <a:lnTo>
                        <a:pt x="493" y="258"/>
                      </a:lnTo>
                      <a:lnTo>
                        <a:pt x="491" y="256"/>
                      </a:lnTo>
                      <a:lnTo>
                        <a:pt x="491" y="250"/>
                      </a:lnTo>
                      <a:lnTo>
                        <a:pt x="490" y="250"/>
                      </a:lnTo>
                      <a:lnTo>
                        <a:pt x="490" y="248"/>
                      </a:lnTo>
                      <a:lnTo>
                        <a:pt x="489" y="248"/>
                      </a:lnTo>
                      <a:lnTo>
                        <a:pt x="489" y="247"/>
                      </a:lnTo>
                      <a:lnTo>
                        <a:pt x="483" y="244"/>
                      </a:lnTo>
                      <a:lnTo>
                        <a:pt x="483" y="241"/>
                      </a:lnTo>
                      <a:lnTo>
                        <a:pt x="481" y="240"/>
                      </a:lnTo>
                      <a:lnTo>
                        <a:pt x="481" y="236"/>
                      </a:lnTo>
                      <a:lnTo>
                        <a:pt x="478" y="235"/>
                      </a:lnTo>
                      <a:lnTo>
                        <a:pt x="478" y="232"/>
                      </a:lnTo>
                      <a:lnTo>
                        <a:pt x="477" y="232"/>
                      </a:lnTo>
                      <a:lnTo>
                        <a:pt x="477" y="230"/>
                      </a:lnTo>
                      <a:lnTo>
                        <a:pt x="476" y="230"/>
                      </a:lnTo>
                      <a:lnTo>
                        <a:pt x="476" y="227"/>
                      </a:lnTo>
                      <a:lnTo>
                        <a:pt x="476" y="227"/>
                      </a:lnTo>
                      <a:lnTo>
                        <a:pt x="476" y="226"/>
                      </a:lnTo>
                      <a:lnTo>
                        <a:pt x="474" y="226"/>
                      </a:lnTo>
                      <a:lnTo>
                        <a:pt x="473" y="223"/>
                      </a:lnTo>
                      <a:lnTo>
                        <a:pt x="466" y="222"/>
                      </a:lnTo>
                      <a:lnTo>
                        <a:pt x="468" y="218"/>
                      </a:lnTo>
                      <a:lnTo>
                        <a:pt x="466" y="218"/>
                      </a:lnTo>
                      <a:lnTo>
                        <a:pt x="466" y="219"/>
                      </a:lnTo>
                      <a:lnTo>
                        <a:pt x="466" y="219"/>
                      </a:lnTo>
                      <a:lnTo>
                        <a:pt x="464" y="224"/>
                      </a:lnTo>
                      <a:lnTo>
                        <a:pt x="461" y="224"/>
                      </a:lnTo>
                      <a:lnTo>
                        <a:pt x="456" y="220"/>
                      </a:lnTo>
                      <a:lnTo>
                        <a:pt x="455" y="219"/>
                      </a:lnTo>
                      <a:lnTo>
                        <a:pt x="455" y="216"/>
                      </a:lnTo>
                      <a:lnTo>
                        <a:pt x="455" y="216"/>
                      </a:lnTo>
                      <a:lnTo>
                        <a:pt x="453" y="214"/>
                      </a:lnTo>
                      <a:lnTo>
                        <a:pt x="452" y="214"/>
                      </a:lnTo>
                      <a:lnTo>
                        <a:pt x="452" y="213"/>
                      </a:lnTo>
                      <a:lnTo>
                        <a:pt x="452" y="213"/>
                      </a:lnTo>
                      <a:lnTo>
                        <a:pt x="449" y="210"/>
                      </a:lnTo>
                      <a:lnTo>
                        <a:pt x="449" y="210"/>
                      </a:lnTo>
                      <a:lnTo>
                        <a:pt x="449" y="211"/>
                      </a:lnTo>
                      <a:lnTo>
                        <a:pt x="448" y="211"/>
                      </a:lnTo>
                      <a:lnTo>
                        <a:pt x="449" y="215"/>
                      </a:lnTo>
                      <a:lnTo>
                        <a:pt x="451" y="216"/>
                      </a:lnTo>
                      <a:lnTo>
                        <a:pt x="451" y="218"/>
                      </a:lnTo>
                      <a:lnTo>
                        <a:pt x="452" y="219"/>
                      </a:lnTo>
                      <a:lnTo>
                        <a:pt x="453" y="220"/>
                      </a:lnTo>
                      <a:lnTo>
                        <a:pt x="453" y="222"/>
                      </a:lnTo>
                      <a:lnTo>
                        <a:pt x="456" y="223"/>
                      </a:lnTo>
                      <a:lnTo>
                        <a:pt x="455" y="226"/>
                      </a:lnTo>
                      <a:lnTo>
                        <a:pt x="456" y="226"/>
                      </a:lnTo>
                      <a:lnTo>
                        <a:pt x="456" y="230"/>
                      </a:lnTo>
                      <a:lnTo>
                        <a:pt x="459" y="231"/>
                      </a:lnTo>
                      <a:lnTo>
                        <a:pt x="463" y="244"/>
                      </a:lnTo>
                      <a:lnTo>
                        <a:pt x="464" y="245"/>
                      </a:lnTo>
                      <a:lnTo>
                        <a:pt x="465" y="247"/>
                      </a:lnTo>
                      <a:lnTo>
                        <a:pt x="465" y="249"/>
                      </a:lnTo>
                      <a:lnTo>
                        <a:pt x="466" y="249"/>
                      </a:lnTo>
                      <a:lnTo>
                        <a:pt x="466" y="249"/>
                      </a:lnTo>
                      <a:lnTo>
                        <a:pt x="468" y="250"/>
                      </a:lnTo>
                      <a:lnTo>
                        <a:pt x="468" y="250"/>
                      </a:lnTo>
                      <a:lnTo>
                        <a:pt x="469" y="254"/>
                      </a:lnTo>
                      <a:lnTo>
                        <a:pt x="470" y="254"/>
                      </a:lnTo>
                      <a:lnTo>
                        <a:pt x="470" y="256"/>
                      </a:lnTo>
                      <a:lnTo>
                        <a:pt x="470" y="256"/>
                      </a:lnTo>
                      <a:lnTo>
                        <a:pt x="470" y="257"/>
                      </a:lnTo>
                      <a:lnTo>
                        <a:pt x="472" y="257"/>
                      </a:lnTo>
                      <a:lnTo>
                        <a:pt x="473" y="261"/>
                      </a:lnTo>
                      <a:lnTo>
                        <a:pt x="474" y="261"/>
                      </a:lnTo>
                      <a:lnTo>
                        <a:pt x="474" y="264"/>
                      </a:lnTo>
                      <a:lnTo>
                        <a:pt x="474" y="264"/>
                      </a:lnTo>
                      <a:lnTo>
                        <a:pt x="477" y="266"/>
                      </a:lnTo>
                      <a:lnTo>
                        <a:pt x="474" y="266"/>
                      </a:lnTo>
                      <a:lnTo>
                        <a:pt x="476" y="274"/>
                      </a:lnTo>
                      <a:lnTo>
                        <a:pt x="477" y="274"/>
                      </a:lnTo>
                      <a:lnTo>
                        <a:pt x="477" y="278"/>
                      </a:lnTo>
                      <a:lnTo>
                        <a:pt x="477" y="278"/>
                      </a:lnTo>
                      <a:lnTo>
                        <a:pt x="478" y="279"/>
                      </a:lnTo>
                      <a:lnTo>
                        <a:pt x="482" y="283"/>
                      </a:lnTo>
                      <a:lnTo>
                        <a:pt x="482" y="285"/>
                      </a:lnTo>
                      <a:lnTo>
                        <a:pt x="483" y="285"/>
                      </a:lnTo>
                      <a:lnTo>
                        <a:pt x="486" y="286"/>
                      </a:lnTo>
                      <a:lnTo>
                        <a:pt x="486" y="286"/>
                      </a:lnTo>
                      <a:lnTo>
                        <a:pt x="486" y="288"/>
                      </a:lnTo>
                      <a:lnTo>
                        <a:pt x="487" y="288"/>
                      </a:lnTo>
                      <a:lnTo>
                        <a:pt x="487" y="291"/>
                      </a:lnTo>
                      <a:lnTo>
                        <a:pt x="487" y="291"/>
                      </a:lnTo>
                      <a:lnTo>
                        <a:pt x="487" y="294"/>
                      </a:lnTo>
                      <a:lnTo>
                        <a:pt x="490" y="295"/>
                      </a:lnTo>
                      <a:lnTo>
                        <a:pt x="490" y="296"/>
                      </a:lnTo>
                      <a:lnTo>
                        <a:pt x="490" y="296"/>
                      </a:lnTo>
                      <a:lnTo>
                        <a:pt x="490" y="300"/>
                      </a:lnTo>
                      <a:lnTo>
                        <a:pt x="490" y="300"/>
                      </a:lnTo>
                      <a:lnTo>
                        <a:pt x="490" y="302"/>
                      </a:lnTo>
                      <a:lnTo>
                        <a:pt x="491" y="302"/>
                      </a:lnTo>
                      <a:lnTo>
                        <a:pt x="491" y="302"/>
                      </a:lnTo>
                      <a:lnTo>
                        <a:pt x="490" y="302"/>
                      </a:lnTo>
                      <a:lnTo>
                        <a:pt x="490" y="303"/>
                      </a:lnTo>
                      <a:lnTo>
                        <a:pt x="491" y="308"/>
                      </a:lnTo>
                      <a:lnTo>
                        <a:pt x="490" y="308"/>
                      </a:lnTo>
                      <a:lnTo>
                        <a:pt x="490" y="312"/>
                      </a:lnTo>
                      <a:lnTo>
                        <a:pt x="490" y="312"/>
                      </a:lnTo>
                      <a:lnTo>
                        <a:pt x="490" y="317"/>
                      </a:lnTo>
                      <a:lnTo>
                        <a:pt x="491" y="319"/>
                      </a:lnTo>
                      <a:lnTo>
                        <a:pt x="491" y="320"/>
                      </a:lnTo>
                      <a:lnTo>
                        <a:pt x="491" y="321"/>
                      </a:lnTo>
                      <a:lnTo>
                        <a:pt x="493" y="322"/>
                      </a:lnTo>
                      <a:lnTo>
                        <a:pt x="495" y="324"/>
                      </a:lnTo>
                      <a:lnTo>
                        <a:pt x="497" y="325"/>
                      </a:lnTo>
                      <a:lnTo>
                        <a:pt x="498" y="326"/>
                      </a:lnTo>
                      <a:lnTo>
                        <a:pt x="499" y="328"/>
                      </a:lnTo>
                      <a:lnTo>
                        <a:pt x="500" y="329"/>
                      </a:lnTo>
                      <a:lnTo>
                        <a:pt x="502" y="330"/>
                      </a:lnTo>
                      <a:lnTo>
                        <a:pt x="502" y="330"/>
                      </a:lnTo>
                      <a:lnTo>
                        <a:pt x="502" y="330"/>
                      </a:lnTo>
                      <a:lnTo>
                        <a:pt x="503" y="330"/>
                      </a:lnTo>
                      <a:lnTo>
                        <a:pt x="503" y="330"/>
                      </a:lnTo>
                      <a:lnTo>
                        <a:pt x="503" y="330"/>
                      </a:lnTo>
                      <a:lnTo>
                        <a:pt x="504" y="332"/>
                      </a:lnTo>
                      <a:lnTo>
                        <a:pt x="504" y="332"/>
                      </a:lnTo>
                      <a:lnTo>
                        <a:pt x="504" y="336"/>
                      </a:lnTo>
                      <a:lnTo>
                        <a:pt x="506" y="336"/>
                      </a:lnTo>
                      <a:lnTo>
                        <a:pt x="506" y="337"/>
                      </a:lnTo>
                      <a:lnTo>
                        <a:pt x="506" y="337"/>
                      </a:lnTo>
                      <a:lnTo>
                        <a:pt x="506" y="338"/>
                      </a:lnTo>
                      <a:lnTo>
                        <a:pt x="507" y="338"/>
                      </a:lnTo>
                      <a:lnTo>
                        <a:pt x="507" y="340"/>
                      </a:lnTo>
                      <a:lnTo>
                        <a:pt x="507" y="340"/>
                      </a:lnTo>
                      <a:lnTo>
                        <a:pt x="507" y="343"/>
                      </a:lnTo>
                      <a:lnTo>
                        <a:pt x="507" y="343"/>
                      </a:lnTo>
                      <a:lnTo>
                        <a:pt x="507" y="350"/>
                      </a:lnTo>
                      <a:lnTo>
                        <a:pt x="508" y="351"/>
                      </a:lnTo>
                      <a:lnTo>
                        <a:pt x="508" y="354"/>
                      </a:lnTo>
                      <a:lnTo>
                        <a:pt x="508" y="357"/>
                      </a:lnTo>
                      <a:lnTo>
                        <a:pt x="511" y="358"/>
                      </a:lnTo>
                      <a:lnTo>
                        <a:pt x="511" y="359"/>
                      </a:lnTo>
                      <a:lnTo>
                        <a:pt x="514" y="359"/>
                      </a:lnTo>
                      <a:lnTo>
                        <a:pt x="514" y="358"/>
                      </a:lnTo>
                      <a:lnTo>
                        <a:pt x="514" y="358"/>
                      </a:lnTo>
                      <a:lnTo>
                        <a:pt x="514" y="358"/>
                      </a:lnTo>
                      <a:lnTo>
                        <a:pt x="514" y="359"/>
                      </a:lnTo>
                      <a:lnTo>
                        <a:pt x="515" y="360"/>
                      </a:lnTo>
                      <a:lnTo>
                        <a:pt x="515" y="362"/>
                      </a:lnTo>
                      <a:lnTo>
                        <a:pt x="515" y="362"/>
                      </a:lnTo>
                      <a:lnTo>
                        <a:pt x="516" y="363"/>
                      </a:lnTo>
                      <a:lnTo>
                        <a:pt x="519" y="363"/>
                      </a:lnTo>
                      <a:lnTo>
                        <a:pt x="519" y="366"/>
                      </a:lnTo>
                      <a:lnTo>
                        <a:pt x="519" y="366"/>
                      </a:lnTo>
                      <a:lnTo>
                        <a:pt x="519" y="366"/>
                      </a:lnTo>
                      <a:lnTo>
                        <a:pt x="521" y="366"/>
                      </a:lnTo>
                      <a:lnTo>
                        <a:pt x="523" y="367"/>
                      </a:lnTo>
                      <a:lnTo>
                        <a:pt x="524" y="367"/>
                      </a:lnTo>
                      <a:lnTo>
                        <a:pt x="528" y="375"/>
                      </a:lnTo>
                      <a:lnTo>
                        <a:pt x="529" y="375"/>
                      </a:lnTo>
                      <a:lnTo>
                        <a:pt x="531" y="377"/>
                      </a:lnTo>
                      <a:lnTo>
                        <a:pt x="532" y="377"/>
                      </a:lnTo>
                      <a:lnTo>
                        <a:pt x="532" y="377"/>
                      </a:lnTo>
                      <a:lnTo>
                        <a:pt x="533" y="377"/>
                      </a:lnTo>
                      <a:lnTo>
                        <a:pt x="533" y="377"/>
                      </a:lnTo>
                      <a:lnTo>
                        <a:pt x="533" y="379"/>
                      </a:lnTo>
                      <a:lnTo>
                        <a:pt x="535" y="379"/>
                      </a:lnTo>
                      <a:lnTo>
                        <a:pt x="535" y="384"/>
                      </a:lnTo>
                      <a:lnTo>
                        <a:pt x="537" y="385"/>
                      </a:lnTo>
                      <a:lnTo>
                        <a:pt x="540" y="387"/>
                      </a:lnTo>
                      <a:lnTo>
                        <a:pt x="542" y="389"/>
                      </a:lnTo>
                      <a:lnTo>
                        <a:pt x="542" y="389"/>
                      </a:lnTo>
                      <a:lnTo>
                        <a:pt x="544" y="391"/>
                      </a:lnTo>
                      <a:lnTo>
                        <a:pt x="544" y="393"/>
                      </a:lnTo>
                      <a:lnTo>
                        <a:pt x="545" y="393"/>
                      </a:lnTo>
                      <a:lnTo>
                        <a:pt x="545" y="393"/>
                      </a:lnTo>
                      <a:lnTo>
                        <a:pt x="544" y="394"/>
                      </a:lnTo>
                      <a:lnTo>
                        <a:pt x="545" y="396"/>
                      </a:lnTo>
                      <a:lnTo>
                        <a:pt x="544" y="396"/>
                      </a:lnTo>
                      <a:lnTo>
                        <a:pt x="542" y="398"/>
                      </a:lnTo>
                      <a:lnTo>
                        <a:pt x="541" y="398"/>
                      </a:lnTo>
                      <a:lnTo>
                        <a:pt x="541" y="400"/>
                      </a:lnTo>
                      <a:lnTo>
                        <a:pt x="541" y="400"/>
                      </a:lnTo>
                      <a:lnTo>
                        <a:pt x="540" y="400"/>
                      </a:lnTo>
                      <a:lnTo>
                        <a:pt x="540" y="401"/>
                      </a:lnTo>
                      <a:lnTo>
                        <a:pt x="542" y="401"/>
                      </a:lnTo>
                      <a:lnTo>
                        <a:pt x="542" y="402"/>
                      </a:lnTo>
                      <a:lnTo>
                        <a:pt x="544" y="404"/>
                      </a:lnTo>
                      <a:lnTo>
                        <a:pt x="544" y="406"/>
                      </a:lnTo>
                      <a:lnTo>
                        <a:pt x="546" y="408"/>
                      </a:lnTo>
                      <a:lnTo>
                        <a:pt x="546" y="410"/>
                      </a:lnTo>
                      <a:lnTo>
                        <a:pt x="549" y="412"/>
                      </a:lnTo>
                      <a:lnTo>
                        <a:pt x="549" y="412"/>
                      </a:lnTo>
                      <a:lnTo>
                        <a:pt x="550" y="412"/>
                      </a:lnTo>
                      <a:lnTo>
                        <a:pt x="550" y="413"/>
                      </a:lnTo>
                      <a:lnTo>
                        <a:pt x="552" y="413"/>
                      </a:lnTo>
                      <a:lnTo>
                        <a:pt x="553" y="414"/>
                      </a:lnTo>
                      <a:lnTo>
                        <a:pt x="555" y="414"/>
                      </a:lnTo>
                      <a:lnTo>
                        <a:pt x="557" y="413"/>
                      </a:lnTo>
                      <a:lnTo>
                        <a:pt x="559" y="412"/>
                      </a:lnTo>
                      <a:lnTo>
                        <a:pt x="563" y="412"/>
                      </a:lnTo>
                      <a:lnTo>
                        <a:pt x="566" y="410"/>
                      </a:lnTo>
                      <a:lnTo>
                        <a:pt x="569" y="412"/>
                      </a:lnTo>
                      <a:lnTo>
                        <a:pt x="569" y="412"/>
                      </a:lnTo>
                      <a:lnTo>
                        <a:pt x="570" y="413"/>
                      </a:lnTo>
                      <a:lnTo>
                        <a:pt x="571" y="413"/>
                      </a:lnTo>
                      <a:lnTo>
                        <a:pt x="572" y="413"/>
                      </a:lnTo>
                      <a:lnTo>
                        <a:pt x="574" y="412"/>
                      </a:lnTo>
                      <a:lnTo>
                        <a:pt x="575" y="412"/>
                      </a:lnTo>
                      <a:lnTo>
                        <a:pt x="575" y="412"/>
                      </a:lnTo>
                      <a:lnTo>
                        <a:pt x="576" y="412"/>
                      </a:lnTo>
                      <a:lnTo>
                        <a:pt x="576" y="410"/>
                      </a:lnTo>
                      <a:lnTo>
                        <a:pt x="578" y="410"/>
                      </a:lnTo>
                      <a:lnTo>
                        <a:pt x="579" y="409"/>
                      </a:lnTo>
                      <a:lnTo>
                        <a:pt x="583" y="408"/>
                      </a:lnTo>
                      <a:lnTo>
                        <a:pt x="583" y="408"/>
                      </a:lnTo>
                      <a:lnTo>
                        <a:pt x="587" y="408"/>
                      </a:lnTo>
                      <a:lnTo>
                        <a:pt x="588" y="406"/>
                      </a:lnTo>
                      <a:lnTo>
                        <a:pt x="590" y="406"/>
                      </a:lnTo>
                      <a:lnTo>
                        <a:pt x="590" y="405"/>
                      </a:lnTo>
                      <a:lnTo>
                        <a:pt x="592" y="405"/>
                      </a:lnTo>
                      <a:lnTo>
                        <a:pt x="595" y="405"/>
                      </a:lnTo>
                      <a:lnTo>
                        <a:pt x="597" y="405"/>
                      </a:lnTo>
                      <a:lnTo>
                        <a:pt x="599" y="405"/>
                      </a:lnTo>
                      <a:lnTo>
                        <a:pt x="599" y="405"/>
                      </a:lnTo>
                      <a:lnTo>
                        <a:pt x="601" y="405"/>
                      </a:lnTo>
                      <a:lnTo>
                        <a:pt x="601" y="404"/>
                      </a:lnTo>
                      <a:lnTo>
                        <a:pt x="604" y="404"/>
                      </a:lnTo>
                      <a:lnTo>
                        <a:pt x="604" y="402"/>
                      </a:lnTo>
                      <a:lnTo>
                        <a:pt x="605" y="402"/>
                      </a:lnTo>
                      <a:lnTo>
                        <a:pt x="605" y="402"/>
                      </a:lnTo>
                      <a:lnTo>
                        <a:pt x="608" y="402"/>
                      </a:lnTo>
                      <a:lnTo>
                        <a:pt x="608" y="401"/>
                      </a:lnTo>
                      <a:lnTo>
                        <a:pt x="609" y="401"/>
                      </a:lnTo>
                      <a:lnTo>
                        <a:pt x="609" y="400"/>
                      </a:lnTo>
                      <a:lnTo>
                        <a:pt x="612" y="400"/>
                      </a:lnTo>
                      <a:lnTo>
                        <a:pt x="613" y="401"/>
                      </a:lnTo>
                      <a:lnTo>
                        <a:pt x="613" y="404"/>
                      </a:lnTo>
                      <a:lnTo>
                        <a:pt x="612" y="404"/>
                      </a:lnTo>
                      <a:lnTo>
                        <a:pt x="612" y="413"/>
                      </a:lnTo>
                      <a:lnTo>
                        <a:pt x="612" y="413"/>
                      </a:lnTo>
                      <a:lnTo>
                        <a:pt x="612" y="417"/>
                      </a:lnTo>
                      <a:lnTo>
                        <a:pt x="610" y="417"/>
                      </a:lnTo>
                      <a:lnTo>
                        <a:pt x="610" y="418"/>
                      </a:lnTo>
                      <a:lnTo>
                        <a:pt x="610" y="418"/>
                      </a:lnTo>
                      <a:lnTo>
                        <a:pt x="610" y="422"/>
                      </a:lnTo>
                      <a:lnTo>
                        <a:pt x="609" y="422"/>
                      </a:lnTo>
                      <a:lnTo>
                        <a:pt x="609" y="427"/>
                      </a:lnTo>
                      <a:lnTo>
                        <a:pt x="607" y="427"/>
                      </a:lnTo>
                      <a:lnTo>
                        <a:pt x="607" y="434"/>
                      </a:lnTo>
                      <a:lnTo>
                        <a:pt x="604" y="435"/>
                      </a:lnTo>
                      <a:lnTo>
                        <a:pt x="604" y="438"/>
                      </a:lnTo>
                      <a:lnTo>
                        <a:pt x="601" y="439"/>
                      </a:lnTo>
                      <a:lnTo>
                        <a:pt x="600" y="443"/>
                      </a:lnTo>
                      <a:lnTo>
                        <a:pt x="599" y="443"/>
                      </a:lnTo>
                      <a:lnTo>
                        <a:pt x="597" y="448"/>
                      </a:lnTo>
                      <a:lnTo>
                        <a:pt x="44" y="448"/>
                      </a:lnTo>
                      <a:lnTo>
                        <a:pt x="44" y="447"/>
                      </a:lnTo>
                      <a:lnTo>
                        <a:pt x="44" y="446"/>
                      </a:lnTo>
                      <a:lnTo>
                        <a:pt x="42" y="443"/>
                      </a:lnTo>
                      <a:lnTo>
                        <a:pt x="40" y="442"/>
                      </a:lnTo>
                      <a:lnTo>
                        <a:pt x="40" y="438"/>
                      </a:lnTo>
                      <a:lnTo>
                        <a:pt x="36" y="436"/>
                      </a:lnTo>
                      <a:lnTo>
                        <a:pt x="36" y="436"/>
                      </a:lnTo>
                      <a:lnTo>
                        <a:pt x="36" y="436"/>
                      </a:lnTo>
                      <a:lnTo>
                        <a:pt x="37" y="436"/>
                      </a:lnTo>
                      <a:lnTo>
                        <a:pt x="37" y="436"/>
                      </a:lnTo>
                      <a:lnTo>
                        <a:pt x="37" y="435"/>
                      </a:lnTo>
                      <a:lnTo>
                        <a:pt x="37" y="434"/>
                      </a:lnTo>
                      <a:lnTo>
                        <a:pt x="36" y="434"/>
                      </a:lnTo>
                      <a:lnTo>
                        <a:pt x="36" y="434"/>
                      </a:lnTo>
                      <a:lnTo>
                        <a:pt x="36" y="434"/>
                      </a:lnTo>
                      <a:lnTo>
                        <a:pt x="36" y="432"/>
                      </a:lnTo>
                      <a:lnTo>
                        <a:pt x="34" y="432"/>
                      </a:lnTo>
                      <a:lnTo>
                        <a:pt x="34" y="430"/>
                      </a:lnTo>
                      <a:lnTo>
                        <a:pt x="34" y="430"/>
                      </a:lnTo>
                      <a:lnTo>
                        <a:pt x="34" y="430"/>
                      </a:lnTo>
                      <a:lnTo>
                        <a:pt x="34" y="430"/>
                      </a:lnTo>
                      <a:lnTo>
                        <a:pt x="34" y="429"/>
                      </a:lnTo>
                      <a:lnTo>
                        <a:pt x="34" y="426"/>
                      </a:lnTo>
                      <a:lnTo>
                        <a:pt x="33" y="425"/>
                      </a:lnTo>
                      <a:lnTo>
                        <a:pt x="33" y="425"/>
                      </a:lnTo>
                      <a:lnTo>
                        <a:pt x="31" y="425"/>
                      </a:lnTo>
                      <a:lnTo>
                        <a:pt x="31" y="422"/>
                      </a:lnTo>
                      <a:lnTo>
                        <a:pt x="29" y="422"/>
                      </a:lnTo>
                      <a:lnTo>
                        <a:pt x="29" y="418"/>
                      </a:lnTo>
                      <a:lnTo>
                        <a:pt x="31" y="415"/>
                      </a:lnTo>
                      <a:lnTo>
                        <a:pt x="27" y="415"/>
                      </a:lnTo>
                      <a:lnTo>
                        <a:pt x="27" y="413"/>
                      </a:lnTo>
                      <a:lnTo>
                        <a:pt x="25" y="413"/>
                      </a:lnTo>
                      <a:lnTo>
                        <a:pt x="25" y="412"/>
                      </a:lnTo>
                      <a:lnTo>
                        <a:pt x="25" y="412"/>
                      </a:lnTo>
                      <a:lnTo>
                        <a:pt x="25" y="412"/>
                      </a:lnTo>
                      <a:lnTo>
                        <a:pt x="25" y="410"/>
                      </a:lnTo>
                      <a:lnTo>
                        <a:pt x="25" y="409"/>
                      </a:lnTo>
                      <a:lnTo>
                        <a:pt x="25" y="409"/>
                      </a:lnTo>
                      <a:lnTo>
                        <a:pt x="24" y="408"/>
                      </a:lnTo>
                      <a:lnTo>
                        <a:pt x="23" y="406"/>
                      </a:lnTo>
                      <a:lnTo>
                        <a:pt x="20" y="406"/>
                      </a:lnTo>
                      <a:lnTo>
                        <a:pt x="20" y="405"/>
                      </a:lnTo>
                      <a:lnTo>
                        <a:pt x="19" y="404"/>
                      </a:lnTo>
                      <a:lnTo>
                        <a:pt x="17" y="404"/>
                      </a:lnTo>
                      <a:lnTo>
                        <a:pt x="17" y="402"/>
                      </a:lnTo>
                      <a:lnTo>
                        <a:pt x="16" y="402"/>
                      </a:lnTo>
                      <a:lnTo>
                        <a:pt x="16" y="401"/>
                      </a:lnTo>
                      <a:lnTo>
                        <a:pt x="16" y="401"/>
                      </a:lnTo>
                      <a:lnTo>
                        <a:pt x="17" y="401"/>
                      </a:lnTo>
                      <a:lnTo>
                        <a:pt x="17" y="400"/>
                      </a:lnTo>
                      <a:lnTo>
                        <a:pt x="16" y="400"/>
                      </a:lnTo>
                      <a:lnTo>
                        <a:pt x="16" y="400"/>
                      </a:lnTo>
                      <a:lnTo>
                        <a:pt x="16" y="397"/>
                      </a:lnTo>
                      <a:lnTo>
                        <a:pt x="14" y="397"/>
                      </a:lnTo>
                      <a:lnTo>
                        <a:pt x="14" y="396"/>
                      </a:lnTo>
                      <a:lnTo>
                        <a:pt x="11" y="396"/>
                      </a:lnTo>
                      <a:lnTo>
                        <a:pt x="10" y="394"/>
                      </a:lnTo>
                      <a:lnTo>
                        <a:pt x="8" y="393"/>
                      </a:lnTo>
                      <a:lnTo>
                        <a:pt x="8" y="392"/>
                      </a:lnTo>
                      <a:lnTo>
                        <a:pt x="7" y="391"/>
                      </a:lnTo>
                      <a:lnTo>
                        <a:pt x="7" y="391"/>
                      </a:lnTo>
                      <a:lnTo>
                        <a:pt x="6" y="389"/>
                      </a:lnTo>
                      <a:lnTo>
                        <a:pt x="6" y="388"/>
                      </a:lnTo>
                      <a:lnTo>
                        <a:pt x="7" y="388"/>
                      </a:lnTo>
                      <a:lnTo>
                        <a:pt x="7" y="387"/>
                      </a:lnTo>
                      <a:lnTo>
                        <a:pt x="6" y="387"/>
                      </a:lnTo>
                      <a:lnTo>
                        <a:pt x="6" y="383"/>
                      </a:lnTo>
                      <a:lnTo>
                        <a:pt x="7" y="383"/>
                      </a:lnTo>
                      <a:lnTo>
                        <a:pt x="6" y="379"/>
                      </a:lnTo>
                      <a:lnTo>
                        <a:pt x="4" y="377"/>
                      </a:lnTo>
                      <a:lnTo>
                        <a:pt x="3" y="370"/>
                      </a:lnTo>
                      <a:lnTo>
                        <a:pt x="2" y="370"/>
                      </a:lnTo>
                      <a:lnTo>
                        <a:pt x="0" y="370"/>
                      </a:lnTo>
                      <a:lnTo>
                        <a:pt x="0" y="368"/>
                      </a:lnTo>
                      <a:lnTo>
                        <a:pt x="0" y="368"/>
                      </a:lnTo>
                      <a:lnTo>
                        <a:pt x="0" y="367"/>
                      </a:lnTo>
                      <a:lnTo>
                        <a:pt x="2" y="367"/>
                      </a:lnTo>
                      <a:lnTo>
                        <a:pt x="2" y="367"/>
                      </a:lnTo>
                      <a:lnTo>
                        <a:pt x="3" y="364"/>
                      </a:lnTo>
                      <a:lnTo>
                        <a:pt x="3" y="364"/>
                      </a:lnTo>
                      <a:lnTo>
                        <a:pt x="4" y="363"/>
                      </a:lnTo>
                      <a:lnTo>
                        <a:pt x="4" y="363"/>
                      </a:lnTo>
                      <a:lnTo>
                        <a:pt x="4" y="363"/>
                      </a:lnTo>
                      <a:lnTo>
                        <a:pt x="6" y="360"/>
                      </a:lnTo>
                      <a:lnTo>
                        <a:pt x="7" y="359"/>
                      </a:lnTo>
                      <a:lnTo>
                        <a:pt x="7" y="359"/>
                      </a:lnTo>
                      <a:lnTo>
                        <a:pt x="7" y="355"/>
                      </a:lnTo>
                      <a:lnTo>
                        <a:pt x="7" y="355"/>
                      </a:lnTo>
                      <a:lnTo>
                        <a:pt x="7" y="349"/>
                      </a:lnTo>
                      <a:lnTo>
                        <a:pt x="8" y="349"/>
                      </a:lnTo>
                      <a:lnTo>
                        <a:pt x="8" y="347"/>
                      </a:lnTo>
                      <a:lnTo>
                        <a:pt x="8" y="347"/>
                      </a:lnTo>
                      <a:lnTo>
                        <a:pt x="8" y="345"/>
                      </a:lnTo>
                      <a:lnTo>
                        <a:pt x="10" y="345"/>
                      </a:lnTo>
                      <a:lnTo>
                        <a:pt x="10" y="342"/>
                      </a:lnTo>
                      <a:lnTo>
                        <a:pt x="10" y="342"/>
                      </a:lnTo>
                      <a:lnTo>
                        <a:pt x="10" y="334"/>
                      </a:lnTo>
                      <a:lnTo>
                        <a:pt x="10" y="334"/>
                      </a:lnTo>
                      <a:lnTo>
                        <a:pt x="11" y="334"/>
                      </a:lnTo>
                      <a:lnTo>
                        <a:pt x="11" y="334"/>
                      </a:lnTo>
                      <a:lnTo>
                        <a:pt x="11" y="333"/>
                      </a:lnTo>
                      <a:lnTo>
                        <a:pt x="10" y="332"/>
                      </a:lnTo>
                      <a:lnTo>
                        <a:pt x="10" y="325"/>
                      </a:lnTo>
                      <a:lnTo>
                        <a:pt x="10" y="325"/>
                      </a:lnTo>
                      <a:lnTo>
                        <a:pt x="10" y="322"/>
                      </a:lnTo>
                      <a:lnTo>
                        <a:pt x="8" y="322"/>
                      </a:lnTo>
                      <a:lnTo>
                        <a:pt x="8" y="321"/>
                      </a:lnTo>
                      <a:lnTo>
                        <a:pt x="7" y="321"/>
                      </a:lnTo>
                      <a:lnTo>
                        <a:pt x="7" y="316"/>
                      </a:lnTo>
                      <a:lnTo>
                        <a:pt x="8" y="316"/>
                      </a:lnTo>
                      <a:lnTo>
                        <a:pt x="10" y="313"/>
                      </a:lnTo>
                      <a:lnTo>
                        <a:pt x="8" y="312"/>
                      </a:lnTo>
                      <a:lnTo>
                        <a:pt x="8" y="311"/>
                      </a:lnTo>
                      <a:lnTo>
                        <a:pt x="7" y="311"/>
                      </a:lnTo>
                      <a:lnTo>
                        <a:pt x="7" y="309"/>
                      </a:lnTo>
                      <a:lnTo>
                        <a:pt x="8" y="308"/>
                      </a:lnTo>
                      <a:lnTo>
                        <a:pt x="8" y="308"/>
                      </a:lnTo>
                      <a:lnTo>
                        <a:pt x="8" y="307"/>
                      </a:lnTo>
                      <a:lnTo>
                        <a:pt x="8" y="307"/>
                      </a:lnTo>
                      <a:lnTo>
                        <a:pt x="8" y="305"/>
                      </a:lnTo>
                      <a:lnTo>
                        <a:pt x="7" y="304"/>
                      </a:lnTo>
                      <a:lnTo>
                        <a:pt x="6" y="302"/>
                      </a:lnTo>
                      <a:lnTo>
                        <a:pt x="4" y="300"/>
                      </a:lnTo>
                      <a:lnTo>
                        <a:pt x="3" y="300"/>
                      </a:lnTo>
                      <a:lnTo>
                        <a:pt x="4" y="298"/>
                      </a:lnTo>
                      <a:lnTo>
                        <a:pt x="4" y="296"/>
                      </a:lnTo>
                      <a:lnTo>
                        <a:pt x="3" y="296"/>
                      </a:lnTo>
                      <a:lnTo>
                        <a:pt x="3" y="295"/>
                      </a:lnTo>
                      <a:lnTo>
                        <a:pt x="4" y="295"/>
                      </a:lnTo>
                      <a:lnTo>
                        <a:pt x="4" y="294"/>
                      </a:lnTo>
                      <a:lnTo>
                        <a:pt x="4" y="294"/>
                      </a:lnTo>
                      <a:lnTo>
                        <a:pt x="4" y="290"/>
                      </a:lnTo>
                      <a:lnTo>
                        <a:pt x="4" y="290"/>
                      </a:lnTo>
                      <a:lnTo>
                        <a:pt x="6" y="288"/>
                      </a:lnTo>
                      <a:lnTo>
                        <a:pt x="7" y="288"/>
                      </a:lnTo>
                      <a:lnTo>
                        <a:pt x="8" y="287"/>
                      </a:lnTo>
                      <a:lnTo>
                        <a:pt x="8" y="285"/>
                      </a:lnTo>
                      <a:lnTo>
                        <a:pt x="10" y="283"/>
                      </a:lnTo>
                      <a:lnTo>
                        <a:pt x="11" y="282"/>
                      </a:lnTo>
                      <a:lnTo>
                        <a:pt x="11" y="279"/>
                      </a:lnTo>
                      <a:lnTo>
                        <a:pt x="12" y="279"/>
                      </a:lnTo>
                      <a:lnTo>
                        <a:pt x="14" y="275"/>
                      </a:lnTo>
                      <a:lnTo>
                        <a:pt x="14" y="275"/>
                      </a:lnTo>
                      <a:lnTo>
                        <a:pt x="14" y="274"/>
                      </a:lnTo>
                      <a:lnTo>
                        <a:pt x="15" y="273"/>
                      </a:lnTo>
                      <a:lnTo>
                        <a:pt x="15" y="271"/>
                      </a:lnTo>
                      <a:lnTo>
                        <a:pt x="15" y="271"/>
                      </a:lnTo>
                      <a:lnTo>
                        <a:pt x="15" y="270"/>
                      </a:lnTo>
                      <a:lnTo>
                        <a:pt x="16" y="270"/>
                      </a:lnTo>
                      <a:lnTo>
                        <a:pt x="16" y="269"/>
                      </a:lnTo>
                      <a:lnTo>
                        <a:pt x="17" y="269"/>
                      </a:lnTo>
                      <a:lnTo>
                        <a:pt x="19" y="268"/>
                      </a:lnTo>
                      <a:lnTo>
                        <a:pt x="19" y="266"/>
                      </a:lnTo>
                      <a:lnTo>
                        <a:pt x="19" y="265"/>
                      </a:lnTo>
                      <a:lnTo>
                        <a:pt x="20" y="265"/>
                      </a:lnTo>
                      <a:lnTo>
                        <a:pt x="20" y="262"/>
                      </a:lnTo>
                      <a:lnTo>
                        <a:pt x="21" y="262"/>
                      </a:lnTo>
                      <a:lnTo>
                        <a:pt x="21" y="261"/>
                      </a:lnTo>
                      <a:lnTo>
                        <a:pt x="21" y="261"/>
                      </a:lnTo>
                      <a:lnTo>
                        <a:pt x="21" y="260"/>
                      </a:lnTo>
                      <a:lnTo>
                        <a:pt x="23" y="260"/>
                      </a:lnTo>
                      <a:lnTo>
                        <a:pt x="23" y="257"/>
                      </a:lnTo>
                      <a:lnTo>
                        <a:pt x="23" y="257"/>
                      </a:lnTo>
                      <a:lnTo>
                        <a:pt x="23" y="256"/>
                      </a:lnTo>
                      <a:lnTo>
                        <a:pt x="25" y="254"/>
                      </a:lnTo>
                      <a:lnTo>
                        <a:pt x="25" y="253"/>
                      </a:lnTo>
                      <a:lnTo>
                        <a:pt x="27" y="252"/>
                      </a:lnTo>
                      <a:lnTo>
                        <a:pt x="27" y="248"/>
                      </a:lnTo>
                      <a:lnTo>
                        <a:pt x="28" y="248"/>
                      </a:lnTo>
                      <a:lnTo>
                        <a:pt x="28" y="247"/>
                      </a:lnTo>
                      <a:lnTo>
                        <a:pt x="31" y="244"/>
                      </a:lnTo>
                      <a:lnTo>
                        <a:pt x="31" y="243"/>
                      </a:lnTo>
                      <a:lnTo>
                        <a:pt x="32" y="241"/>
                      </a:lnTo>
                      <a:lnTo>
                        <a:pt x="34" y="240"/>
                      </a:lnTo>
                      <a:lnTo>
                        <a:pt x="34" y="239"/>
                      </a:lnTo>
                      <a:lnTo>
                        <a:pt x="36" y="237"/>
                      </a:lnTo>
                      <a:lnTo>
                        <a:pt x="36" y="235"/>
                      </a:lnTo>
                      <a:lnTo>
                        <a:pt x="36" y="235"/>
                      </a:lnTo>
                      <a:lnTo>
                        <a:pt x="37" y="233"/>
                      </a:lnTo>
                      <a:lnTo>
                        <a:pt x="38" y="232"/>
                      </a:lnTo>
                      <a:lnTo>
                        <a:pt x="38" y="231"/>
                      </a:lnTo>
                      <a:lnTo>
                        <a:pt x="40" y="231"/>
                      </a:lnTo>
                      <a:lnTo>
                        <a:pt x="41" y="231"/>
                      </a:lnTo>
                      <a:lnTo>
                        <a:pt x="42" y="231"/>
                      </a:lnTo>
                      <a:lnTo>
                        <a:pt x="44" y="231"/>
                      </a:lnTo>
                      <a:lnTo>
                        <a:pt x="44" y="231"/>
                      </a:lnTo>
                      <a:lnTo>
                        <a:pt x="45" y="230"/>
                      </a:lnTo>
                      <a:lnTo>
                        <a:pt x="45" y="228"/>
                      </a:lnTo>
                      <a:lnTo>
                        <a:pt x="48" y="227"/>
                      </a:lnTo>
                      <a:lnTo>
                        <a:pt x="48" y="226"/>
                      </a:lnTo>
                      <a:lnTo>
                        <a:pt x="50" y="224"/>
                      </a:lnTo>
                      <a:lnTo>
                        <a:pt x="57" y="219"/>
                      </a:lnTo>
                      <a:lnTo>
                        <a:pt x="59" y="218"/>
                      </a:lnTo>
                      <a:lnTo>
                        <a:pt x="62" y="214"/>
                      </a:lnTo>
                      <a:lnTo>
                        <a:pt x="62" y="213"/>
                      </a:lnTo>
                      <a:lnTo>
                        <a:pt x="65" y="211"/>
                      </a:lnTo>
                      <a:lnTo>
                        <a:pt x="66" y="209"/>
                      </a:lnTo>
                      <a:lnTo>
                        <a:pt x="67" y="207"/>
                      </a:lnTo>
                      <a:lnTo>
                        <a:pt x="68" y="205"/>
                      </a:lnTo>
                      <a:lnTo>
                        <a:pt x="68" y="205"/>
                      </a:lnTo>
                      <a:lnTo>
                        <a:pt x="68" y="203"/>
                      </a:lnTo>
                      <a:lnTo>
                        <a:pt x="70" y="203"/>
                      </a:lnTo>
                      <a:lnTo>
                        <a:pt x="70" y="194"/>
                      </a:lnTo>
                      <a:lnTo>
                        <a:pt x="67" y="193"/>
                      </a:lnTo>
                      <a:lnTo>
                        <a:pt x="67" y="189"/>
                      </a:lnTo>
                      <a:lnTo>
                        <a:pt x="67" y="189"/>
                      </a:lnTo>
                      <a:lnTo>
                        <a:pt x="67" y="188"/>
                      </a:lnTo>
                      <a:lnTo>
                        <a:pt x="67" y="188"/>
                      </a:lnTo>
                      <a:lnTo>
                        <a:pt x="67" y="186"/>
                      </a:lnTo>
                      <a:lnTo>
                        <a:pt x="68" y="186"/>
                      </a:lnTo>
                      <a:lnTo>
                        <a:pt x="68" y="181"/>
                      </a:lnTo>
                      <a:lnTo>
                        <a:pt x="70" y="180"/>
                      </a:lnTo>
                      <a:lnTo>
                        <a:pt x="71" y="177"/>
                      </a:lnTo>
                      <a:lnTo>
                        <a:pt x="71" y="177"/>
                      </a:lnTo>
                      <a:lnTo>
                        <a:pt x="72" y="171"/>
                      </a:lnTo>
                      <a:lnTo>
                        <a:pt x="76" y="168"/>
                      </a:lnTo>
                      <a:lnTo>
                        <a:pt x="76" y="165"/>
                      </a:lnTo>
                      <a:lnTo>
                        <a:pt x="79" y="165"/>
                      </a:lnTo>
                      <a:lnTo>
                        <a:pt x="80" y="164"/>
                      </a:lnTo>
                      <a:lnTo>
                        <a:pt x="84" y="164"/>
                      </a:lnTo>
                      <a:lnTo>
                        <a:pt x="84" y="163"/>
                      </a:lnTo>
                      <a:lnTo>
                        <a:pt x="87" y="163"/>
                      </a:lnTo>
                      <a:lnTo>
                        <a:pt x="87" y="161"/>
                      </a:lnTo>
                      <a:lnTo>
                        <a:pt x="88" y="161"/>
                      </a:lnTo>
                      <a:lnTo>
                        <a:pt x="88" y="160"/>
                      </a:lnTo>
                      <a:lnTo>
                        <a:pt x="89" y="160"/>
                      </a:lnTo>
                      <a:lnTo>
                        <a:pt x="91" y="159"/>
                      </a:lnTo>
                      <a:lnTo>
                        <a:pt x="92" y="159"/>
                      </a:lnTo>
                      <a:lnTo>
                        <a:pt x="92" y="159"/>
                      </a:lnTo>
                      <a:lnTo>
                        <a:pt x="95" y="156"/>
                      </a:lnTo>
                      <a:lnTo>
                        <a:pt x="96" y="154"/>
                      </a:lnTo>
                      <a:lnTo>
                        <a:pt x="97" y="152"/>
                      </a:lnTo>
                      <a:lnTo>
                        <a:pt x="97" y="151"/>
                      </a:lnTo>
                      <a:lnTo>
                        <a:pt x="99" y="151"/>
                      </a:lnTo>
                      <a:lnTo>
                        <a:pt x="99" y="148"/>
                      </a:lnTo>
                      <a:lnTo>
                        <a:pt x="100" y="148"/>
                      </a:lnTo>
                      <a:lnTo>
                        <a:pt x="100" y="143"/>
                      </a:lnTo>
                      <a:lnTo>
                        <a:pt x="101" y="143"/>
                      </a:lnTo>
                      <a:lnTo>
                        <a:pt x="101" y="142"/>
                      </a:lnTo>
                      <a:lnTo>
                        <a:pt x="101" y="142"/>
                      </a:lnTo>
                      <a:lnTo>
                        <a:pt x="103" y="138"/>
                      </a:lnTo>
                      <a:lnTo>
                        <a:pt x="105" y="135"/>
                      </a:lnTo>
                      <a:lnTo>
                        <a:pt x="105" y="134"/>
                      </a:lnTo>
                      <a:lnTo>
                        <a:pt x="109" y="134"/>
                      </a:lnTo>
                      <a:lnTo>
                        <a:pt x="109" y="138"/>
                      </a:lnTo>
                      <a:lnTo>
                        <a:pt x="112" y="141"/>
                      </a:lnTo>
                      <a:lnTo>
                        <a:pt x="114" y="142"/>
                      </a:lnTo>
                      <a:lnTo>
                        <a:pt x="116" y="142"/>
                      </a:lnTo>
                      <a:lnTo>
                        <a:pt x="117" y="142"/>
                      </a:lnTo>
                      <a:lnTo>
                        <a:pt x="120" y="142"/>
                      </a:lnTo>
                      <a:lnTo>
                        <a:pt x="120" y="141"/>
                      </a:lnTo>
                      <a:lnTo>
                        <a:pt x="127" y="142"/>
                      </a:lnTo>
                      <a:lnTo>
                        <a:pt x="127" y="141"/>
                      </a:lnTo>
                      <a:lnTo>
                        <a:pt x="129" y="141"/>
                      </a:lnTo>
                      <a:lnTo>
                        <a:pt x="129" y="141"/>
                      </a:lnTo>
                      <a:lnTo>
                        <a:pt x="130" y="139"/>
                      </a:lnTo>
                      <a:lnTo>
                        <a:pt x="131" y="139"/>
                      </a:lnTo>
                      <a:lnTo>
                        <a:pt x="131" y="141"/>
                      </a:lnTo>
                      <a:lnTo>
                        <a:pt x="133" y="141"/>
                      </a:lnTo>
                      <a:lnTo>
                        <a:pt x="134" y="142"/>
                      </a:lnTo>
                      <a:lnTo>
                        <a:pt x="135" y="143"/>
                      </a:lnTo>
                      <a:lnTo>
                        <a:pt x="138" y="142"/>
                      </a:lnTo>
                      <a:lnTo>
                        <a:pt x="138" y="142"/>
                      </a:lnTo>
                      <a:lnTo>
                        <a:pt x="139" y="142"/>
                      </a:lnTo>
                      <a:lnTo>
                        <a:pt x="139" y="141"/>
                      </a:lnTo>
                      <a:lnTo>
                        <a:pt x="142" y="141"/>
                      </a:lnTo>
                      <a:lnTo>
                        <a:pt x="144" y="138"/>
                      </a:lnTo>
                      <a:lnTo>
                        <a:pt x="146" y="138"/>
                      </a:lnTo>
                      <a:lnTo>
                        <a:pt x="146" y="137"/>
                      </a:lnTo>
                      <a:lnTo>
                        <a:pt x="147" y="135"/>
                      </a:lnTo>
                      <a:lnTo>
                        <a:pt x="147" y="135"/>
                      </a:lnTo>
                      <a:lnTo>
                        <a:pt x="148" y="135"/>
                      </a:lnTo>
                      <a:lnTo>
                        <a:pt x="150" y="135"/>
                      </a:lnTo>
                      <a:lnTo>
                        <a:pt x="150" y="135"/>
                      </a:lnTo>
                      <a:lnTo>
                        <a:pt x="152" y="134"/>
                      </a:lnTo>
                      <a:lnTo>
                        <a:pt x="152" y="133"/>
                      </a:lnTo>
                      <a:lnTo>
                        <a:pt x="156" y="134"/>
                      </a:lnTo>
                      <a:lnTo>
                        <a:pt x="156" y="133"/>
                      </a:lnTo>
                      <a:lnTo>
                        <a:pt x="158" y="133"/>
                      </a:lnTo>
                      <a:lnTo>
                        <a:pt x="159" y="131"/>
                      </a:lnTo>
                      <a:lnTo>
                        <a:pt x="161" y="130"/>
                      </a:lnTo>
                      <a:lnTo>
                        <a:pt x="165" y="130"/>
                      </a:lnTo>
                      <a:lnTo>
                        <a:pt x="165" y="129"/>
                      </a:lnTo>
                      <a:lnTo>
                        <a:pt x="165" y="129"/>
                      </a:lnTo>
                      <a:lnTo>
                        <a:pt x="165" y="129"/>
                      </a:lnTo>
                      <a:lnTo>
                        <a:pt x="165" y="129"/>
                      </a:lnTo>
                      <a:lnTo>
                        <a:pt x="167" y="129"/>
                      </a:lnTo>
                      <a:lnTo>
                        <a:pt x="167" y="127"/>
                      </a:lnTo>
                      <a:lnTo>
                        <a:pt x="168" y="126"/>
                      </a:lnTo>
                      <a:lnTo>
                        <a:pt x="169" y="126"/>
                      </a:lnTo>
                      <a:lnTo>
                        <a:pt x="169" y="126"/>
                      </a:lnTo>
                      <a:lnTo>
                        <a:pt x="171" y="126"/>
                      </a:lnTo>
                      <a:lnTo>
                        <a:pt x="172" y="124"/>
                      </a:lnTo>
                      <a:lnTo>
                        <a:pt x="185" y="125"/>
                      </a:lnTo>
                      <a:lnTo>
                        <a:pt x="185" y="125"/>
                      </a:lnTo>
                      <a:lnTo>
                        <a:pt x="186" y="125"/>
                      </a:lnTo>
                      <a:lnTo>
                        <a:pt x="188" y="124"/>
                      </a:lnTo>
                      <a:lnTo>
                        <a:pt x="195" y="122"/>
                      </a:lnTo>
                      <a:lnTo>
                        <a:pt x="195" y="124"/>
                      </a:lnTo>
                      <a:lnTo>
                        <a:pt x="195" y="124"/>
                      </a:lnTo>
                      <a:lnTo>
                        <a:pt x="197" y="124"/>
                      </a:lnTo>
                      <a:lnTo>
                        <a:pt x="197" y="124"/>
                      </a:lnTo>
                      <a:lnTo>
                        <a:pt x="199" y="124"/>
                      </a:lnTo>
                      <a:lnTo>
                        <a:pt x="201" y="122"/>
                      </a:lnTo>
                      <a:lnTo>
                        <a:pt x="202" y="122"/>
                      </a:lnTo>
                      <a:lnTo>
                        <a:pt x="203" y="124"/>
                      </a:lnTo>
                      <a:lnTo>
                        <a:pt x="207" y="124"/>
                      </a:lnTo>
                      <a:lnTo>
                        <a:pt x="207" y="122"/>
                      </a:lnTo>
                      <a:lnTo>
                        <a:pt x="211" y="124"/>
                      </a:lnTo>
                      <a:lnTo>
                        <a:pt x="211" y="122"/>
                      </a:lnTo>
                      <a:lnTo>
                        <a:pt x="214" y="121"/>
                      </a:lnTo>
                      <a:lnTo>
                        <a:pt x="215" y="121"/>
                      </a:lnTo>
                      <a:lnTo>
                        <a:pt x="216" y="121"/>
                      </a:lnTo>
                      <a:lnTo>
                        <a:pt x="218" y="122"/>
                      </a:lnTo>
                      <a:lnTo>
                        <a:pt x="219" y="124"/>
                      </a:lnTo>
                      <a:lnTo>
                        <a:pt x="220" y="125"/>
                      </a:lnTo>
                      <a:lnTo>
                        <a:pt x="220" y="125"/>
                      </a:lnTo>
                      <a:lnTo>
                        <a:pt x="220" y="125"/>
                      </a:lnTo>
                      <a:lnTo>
                        <a:pt x="222" y="125"/>
                      </a:lnTo>
                      <a:lnTo>
                        <a:pt x="222" y="125"/>
                      </a:lnTo>
                      <a:lnTo>
                        <a:pt x="223" y="121"/>
                      </a:lnTo>
                      <a:lnTo>
                        <a:pt x="226" y="122"/>
                      </a:lnTo>
                      <a:lnTo>
                        <a:pt x="226" y="122"/>
                      </a:lnTo>
                      <a:lnTo>
                        <a:pt x="231" y="122"/>
                      </a:lnTo>
                      <a:lnTo>
                        <a:pt x="231" y="122"/>
                      </a:lnTo>
                      <a:lnTo>
                        <a:pt x="239" y="122"/>
                      </a:lnTo>
                      <a:lnTo>
                        <a:pt x="239" y="121"/>
                      </a:lnTo>
                      <a:lnTo>
                        <a:pt x="241" y="121"/>
                      </a:lnTo>
                      <a:lnTo>
                        <a:pt x="243" y="120"/>
                      </a:lnTo>
                      <a:lnTo>
                        <a:pt x="244" y="120"/>
                      </a:lnTo>
                      <a:lnTo>
                        <a:pt x="244" y="120"/>
                      </a:lnTo>
                      <a:lnTo>
                        <a:pt x="245" y="120"/>
                      </a:lnTo>
                      <a:lnTo>
                        <a:pt x="247" y="120"/>
                      </a:lnTo>
                      <a:lnTo>
                        <a:pt x="247" y="121"/>
                      </a:lnTo>
                      <a:lnTo>
                        <a:pt x="247" y="121"/>
                      </a:lnTo>
                      <a:lnTo>
                        <a:pt x="249" y="120"/>
                      </a:lnTo>
                      <a:lnTo>
                        <a:pt x="249" y="121"/>
                      </a:lnTo>
                      <a:lnTo>
                        <a:pt x="249" y="122"/>
                      </a:lnTo>
                      <a:lnTo>
                        <a:pt x="250" y="124"/>
                      </a:lnTo>
                      <a:lnTo>
                        <a:pt x="250" y="124"/>
                      </a:lnTo>
                      <a:lnTo>
                        <a:pt x="250" y="125"/>
                      </a:lnTo>
                      <a:lnTo>
                        <a:pt x="253" y="125"/>
                      </a:lnTo>
                      <a:lnTo>
                        <a:pt x="253" y="124"/>
                      </a:lnTo>
                      <a:lnTo>
                        <a:pt x="258" y="124"/>
                      </a:lnTo>
                      <a:lnTo>
                        <a:pt x="257" y="127"/>
                      </a:lnTo>
                      <a:lnTo>
                        <a:pt x="256" y="129"/>
                      </a:lnTo>
                      <a:lnTo>
                        <a:pt x="254" y="130"/>
                      </a:lnTo>
                      <a:lnTo>
                        <a:pt x="253" y="131"/>
                      </a:lnTo>
                      <a:lnTo>
                        <a:pt x="252" y="133"/>
                      </a:lnTo>
                      <a:lnTo>
                        <a:pt x="252" y="139"/>
                      </a:lnTo>
                      <a:lnTo>
                        <a:pt x="256" y="139"/>
                      </a:lnTo>
                      <a:lnTo>
                        <a:pt x="254" y="142"/>
                      </a:lnTo>
                      <a:lnTo>
                        <a:pt x="253" y="142"/>
                      </a:lnTo>
                      <a:lnTo>
                        <a:pt x="256" y="148"/>
                      </a:lnTo>
                      <a:lnTo>
                        <a:pt x="253" y="148"/>
                      </a:lnTo>
                      <a:lnTo>
                        <a:pt x="253" y="150"/>
                      </a:lnTo>
                      <a:lnTo>
                        <a:pt x="252" y="151"/>
                      </a:lnTo>
                      <a:lnTo>
                        <a:pt x="252" y="151"/>
                      </a:lnTo>
                      <a:lnTo>
                        <a:pt x="252" y="152"/>
                      </a:lnTo>
                      <a:lnTo>
                        <a:pt x="250" y="154"/>
                      </a:lnTo>
                      <a:lnTo>
                        <a:pt x="250" y="154"/>
                      </a:lnTo>
                      <a:lnTo>
                        <a:pt x="249" y="155"/>
                      </a:lnTo>
                      <a:lnTo>
                        <a:pt x="249" y="156"/>
                      </a:lnTo>
                      <a:lnTo>
                        <a:pt x="248" y="156"/>
                      </a:lnTo>
                      <a:lnTo>
                        <a:pt x="248" y="159"/>
                      </a:lnTo>
                      <a:lnTo>
                        <a:pt x="249" y="160"/>
                      </a:lnTo>
                      <a:lnTo>
                        <a:pt x="249" y="160"/>
                      </a:lnTo>
                      <a:lnTo>
                        <a:pt x="249" y="160"/>
                      </a:lnTo>
                      <a:lnTo>
                        <a:pt x="249" y="160"/>
                      </a:lnTo>
                      <a:lnTo>
                        <a:pt x="250" y="161"/>
                      </a:lnTo>
                      <a:lnTo>
                        <a:pt x="250" y="161"/>
                      </a:lnTo>
                      <a:lnTo>
                        <a:pt x="252" y="161"/>
                      </a:lnTo>
                      <a:lnTo>
                        <a:pt x="253" y="163"/>
                      </a:lnTo>
                      <a:lnTo>
                        <a:pt x="253" y="163"/>
                      </a:lnTo>
                      <a:lnTo>
                        <a:pt x="253" y="163"/>
                      </a:lnTo>
                      <a:lnTo>
                        <a:pt x="256" y="164"/>
                      </a:lnTo>
                      <a:lnTo>
                        <a:pt x="257" y="165"/>
                      </a:lnTo>
                      <a:lnTo>
                        <a:pt x="257" y="165"/>
                      </a:lnTo>
                      <a:lnTo>
                        <a:pt x="257" y="165"/>
                      </a:lnTo>
                      <a:lnTo>
                        <a:pt x="257" y="165"/>
                      </a:lnTo>
                      <a:lnTo>
                        <a:pt x="257" y="165"/>
                      </a:lnTo>
                      <a:lnTo>
                        <a:pt x="257" y="165"/>
                      </a:lnTo>
                      <a:lnTo>
                        <a:pt x="257" y="167"/>
                      </a:lnTo>
                      <a:lnTo>
                        <a:pt x="260" y="168"/>
                      </a:lnTo>
                      <a:lnTo>
                        <a:pt x="260" y="168"/>
                      </a:lnTo>
                      <a:lnTo>
                        <a:pt x="261" y="169"/>
                      </a:lnTo>
                      <a:lnTo>
                        <a:pt x="262" y="169"/>
                      </a:lnTo>
                      <a:lnTo>
                        <a:pt x="262" y="169"/>
                      </a:lnTo>
                      <a:lnTo>
                        <a:pt x="264" y="171"/>
                      </a:lnTo>
                      <a:lnTo>
                        <a:pt x="265" y="171"/>
                      </a:lnTo>
                      <a:lnTo>
                        <a:pt x="265" y="172"/>
                      </a:lnTo>
                      <a:lnTo>
                        <a:pt x="265" y="172"/>
                      </a:lnTo>
                      <a:lnTo>
                        <a:pt x="267" y="172"/>
                      </a:lnTo>
                      <a:lnTo>
                        <a:pt x="267" y="172"/>
                      </a:lnTo>
                      <a:lnTo>
                        <a:pt x="269" y="172"/>
                      </a:lnTo>
                      <a:lnTo>
                        <a:pt x="270" y="172"/>
                      </a:lnTo>
                      <a:lnTo>
                        <a:pt x="273" y="172"/>
                      </a:lnTo>
                      <a:lnTo>
                        <a:pt x="274" y="172"/>
                      </a:lnTo>
                      <a:lnTo>
                        <a:pt x="274" y="172"/>
                      </a:lnTo>
                      <a:lnTo>
                        <a:pt x="277" y="172"/>
                      </a:lnTo>
                      <a:lnTo>
                        <a:pt x="277" y="173"/>
                      </a:lnTo>
                      <a:lnTo>
                        <a:pt x="281" y="175"/>
                      </a:lnTo>
                      <a:lnTo>
                        <a:pt x="281" y="176"/>
                      </a:lnTo>
                      <a:lnTo>
                        <a:pt x="284" y="176"/>
                      </a:lnTo>
                      <a:lnTo>
                        <a:pt x="284" y="177"/>
                      </a:lnTo>
                      <a:lnTo>
                        <a:pt x="290" y="178"/>
                      </a:lnTo>
                      <a:lnTo>
                        <a:pt x="290" y="178"/>
                      </a:lnTo>
                      <a:lnTo>
                        <a:pt x="290" y="180"/>
                      </a:lnTo>
                      <a:lnTo>
                        <a:pt x="290" y="181"/>
                      </a:lnTo>
                      <a:lnTo>
                        <a:pt x="292" y="182"/>
                      </a:lnTo>
                      <a:lnTo>
                        <a:pt x="299" y="189"/>
                      </a:lnTo>
                      <a:lnTo>
                        <a:pt x="300" y="189"/>
                      </a:lnTo>
                      <a:lnTo>
                        <a:pt x="302" y="192"/>
                      </a:lnTo>
                      <a:lnTo>
                        <a:pt x="305" y="190"/>
                      </a:lnTo>
                      <a:lnTo>
                        <a:pt x="305" y="192"/>
                      </a:lnTo>
                      <a:lnTo>
                        <a:pt x="307" y="192"/>
                      </a:lnTo>
                      <a:lnTo>
                        <a:pt x="308" y="193"/>
                      </a:lnTo>
                      <a:lnTo>
                        <a:pt x="311" y="193"/>
                      </a:lnTo>
                      <a:lnTo>
                        <a:pt x="311" y="193"/>
                      </a:lnTo>
                      <a:lnTo>
                        <a:pt x="312" y="193"/>
                      </a:lnTo>
                      <a:lnTo>
                        <a:pt x="312" y="194"/>
                      </a:lnTo>
                      <a:lnTo>
                        <a:pt x="330" y="198"/>
                      </a:lnTo>
                      <a:lnTo>
                        <a:pt x="332" y="196"/>
                      </a:lnTo>
                      <a:lnTo>
                        <a:pt x="333" y="194"/>
                      </a:lnTo>
                      <a:lnTo>
                        <a:pt x="334" y="192"/>
                      </a:lnTo>
                      <a:lnTo>
                        <a:pt x="336" y="190"/>
                      </a:lnTo>
                      <a:lnTo>
                        <a:pt x="337" y="188"/>
                      </a:lnTo>
                      <a:lnTo>
                        <a:pt x="336" y="188"/>
                      </a:lnTo>
                      <a:lnTo>
                        <a:pt x="336" y="185"/>
                      </a:lnTo>
                      <a:lnTo>
                        <a:pt x="334" y="185"/>
                      </a:lnTo>
                      <a:lnTo>
                        <a:pt x="333" y="182"/>
                      </a:lnTo>
                      <a:lnTo>
                        <a:pt x="333" y="181"/>
                      </a:lnTo>
                      <a:lnTo>
                        <a:pt x="334" y="181"/>
                      </a:lnTo>
                      <a:lnTo>
                        <a:pt x="338" y="175"/>
                      </a:lnTo>
                      <a:lnTo>
                        <a:pt x="341" y="175"/>
                      </a:lnTo>
                      <a:lnTo>
                        <a:pt x="341" y="173"/>
                      </a:lnTo>
                      <a:lnTo>
                        <a:pt x="342" y="173"/>
                      </a:lnTo>
                      <a:lnTo>
                        <a:pt x="343" y="172"/>
                      </a:lnTo>
                      <a:lnTo>
                        <a:pt x="345" y="172"/>
                      </a:lnTo>
                      <a:lnTo>
                        <a:pt x="345" y="171"/>
                      </a:lnTo>
                      <a:lnTo>
                        <a:pt x="346" y="171"/>
                      </a:lnTo>
                      <a:lnTo>
                        <a:pt x="346" y="171"/>
                      </a:lnTo>
                      <a:lnTo>
                        <a:pt x="347" y="171"/>
                      </a:lnTo>
                      <a:lnTo>
                        <a:pt x="347" y="171"/>
                      </a:lnTo>
                      <a:lnTo>
                        <a:pt x="347" y="169"/>
                      </a:lnTo>
                      <a:lnTo>
                        <a:pt x="356" y="173"/>
                      </a:lnTo>
                      <a:lnTo>
                        <a:pt x="360" y="173"/>
                      </a:lnTo>
                      <a:lnTo>
                        <a:pt x="360" y="175"/>
                      </a:lnTo>
                      <a:lnTo>
                        <a:pt x="362" y="175"/>
                      </a:lnTo>
                      <a:lnTo>
                        <a:pt x="362" y="175"/>
                      </a:lnTo>
                      <a:lnTo>
                        <a:pt x="362" y="176"/>
                      </a:lnTo>
                      <a:lnTo>
                        <a:pt x="364" y="176"/>
                      </a:lnTo>
                      <a:lnTo>
                        <a:pt x="363" y="178"/>
                      </a:lnTo>
                      <a:lnTo>
                        <a:pt x="364" y="178"/>
                      </a:lnTo>
                      <a:lnTo>
                        <a:pt x="364" y="178"/>
                      </a:lnTo>
                      <a:lnTo>
                        <a:pt x="366" y="178"/>
                      </a:lnTo>
                      <a:lnTo>
                        <a:pt x="367" y="178"/>
                      </a:lnTo>
                      <a:lnTo>
                        <a:pt x="368" y="178"/>
                      </a:lnTo>
                      <a:lnTo>
                        <a:pt x="371" y="178"/>
                      </a:lnTo>
                      <a:lnTo>
                        <a:pt x="374" y="178"/>
                      </a:lnTo>
                      <a:lnTo>
                        <a:pt x="374" y="181"/>
                      </a:lnTo>
                      <a:lnTo>
                        <a:pt x="381" y="181"/>
                      </a:lnTo>
                      <a:lnTo>
                        <a:pt x="383" y="185"/>
                      </a:lnTo>
                      <a:lnTo>
                        <a:pt x="383" y="185"/>
                      </a:lnTo>
                      <a:lnTo>
                        <a:pt x="384" y="186"/>
                      </a:lnTo>
                      <a:lnTo>
                        <a:pt x="388" y="185"/>
                      </a:lnTo>
                      <a:lnTo>
                        <a:pt x="388" y="185"/>
                      </a:lnTo>
                      <a:lnTo>
                        <a:pt x="388" y="185"/>
                      </a:lnTo>
                      <a:lnTo>
                        <a:pt x="391" y="185"/>
                      </a:lnTo>
                      <a:lnTo>
                        <a:pt x="392" y="185"/>
                      </a:lnTo>
                      <a:lnTo>
                        <a:pt x="394" y="185"/>
                      </a:lnTo>
                      <a:lnTo>
                        <a:pt x="396" y="186"/>
                      </a:lnTo>
                      <a:lnTo>
                        <a:pt x="397" y="188"/>
                      </a:lnTo>
                      <a:lnTo>
                        <a:pt x="398" y="188"/>
                      </a:lnTo>
                      <a:lnTo>
                        <a:pt x="398" y="189"/>
                      </a:lnTo>
                      <a:lnTo>
                        <a:pt x="400" y="189"/>
                      </a:lnTo>
                      <a:lnTo>
                        <a:pt x="400" y="189"/>
                      </a:lnTo>
                      <a:lnTo>
                        <a:pt x="402" y="189"/>
                      </a:lnTo>
                      <a:lnTo>
                        <a:pt x="402" y="190"/>
                      </a:lnTo>
                      <a:lnTo>
                        <a:pt x="406" y="190"/>
                      </a:lnTo>
                      <a:lnTo>
                        <a:pt x="406" y="190"/>
                      </a:lnTo>
                      <a:lnTo>
                        <a:pt x="411" y="190"/>
                      </a:lnTo>
                      <a:lnTo>
                        <a:pt x="413" y="190"/>
                      </a:lnTo>
                      <a:lnTo>
                        <a:pt x="413" y="190"/>
                      </a:lnTo>
                      <a:lnTo>
                        <a:pt x="414" y="190"/>
                      </a:lnTo>
                      <a:lnTo>
                        <a:pt x="414" y="190"/>
                      </a:lnTo>
                      <a:lnTo>
                        <a:pt x="415" y="192"/>
                      </a:lnTo>
                      <a:lnTo>
                        <a:pt x="417" y="193"/>
                      </a:lnTo>
                      <a:lnTo>
                        <a:pt x="418" y="193"/>
                      </a:lnTo>
                      <a:lnTo>
                        <a:pt x="419" y="193"/>
                      </a:lnTo>
                      <a:lnTo>
                        <a:pt x="421" y="192"/>
                      </a:lnTo>
                      <a:lnTo>
                        <a:pt x="422" y="192"/>
                      </a:lnTo>
                      <a:lnTo>
                        <a:pt x="422" y="192"/>
                      </a:lnTo>
                      <a:lnTo>
                        <a:pt x="423" y="190"/>
                      </a:lnTo>
                      <a:lnTo>
                        <a:pt x="426" y="192"/>
                      </a:lnTo>
                      <a:lnTo>
                        <a:pt x="427" y="193"/>
                      </a:lnTo>
                      <a:lnTo>
                        <a:pt x="427" y="190"/>
                      </a:lnTo>
                      <a:lnTo>
                        <a:pt x="428" y="189"/>
                      </a:lnTo>
                      <a:lnTo>
                        <a:pt x="430" y="189"/>
                      </a:lnTo>
                      <a:lnTo>
                        <a:pt x="431" y="189"/>
                      </a:lnTo>
                      <a:lnTo>
                        <a:pt x="432" y="189"/>
                      </a:lnTo>
                      <a:lnTo>
                        <a:pt x="434" y="189"/>
                      </a:lnTo>
                      <a:lnTo>
                        <a:pt x="436" y="189"/>
                      </a:lnTo>
                      <a:lnTo>
                        <a:pt x="435" y="190"/>
                      </a:lnTo>
                      <a:lnTo>
                        <a:pt x="435" y="190"/>
                      </a:lnTo>
                      <a:lnTo>
                        <a:pt x="436" y="192"/>
                      </a:lnTo>
                      <a:lnTo>
                        <a:pt x="436" y="192"/>
                      </a:lnTo>
                      <a:lnTo>
                        <a:pt x="436" y="192"/>
                      </a:lnTo>
                      <a:lnTo>
                        <a:pt x="438" y="192"/>
                      </a:lnTo>
                      <a:lnTo>
                        <a:pt x="438" y="190"/>
                      </a:lnTo>
                      <a:lnTo>
                        <a:pt x="438" y="190"/>
                      </a:lnTo>
                      <a:lnTo>
                        <a:pt x="438" y="190"/>
                      </a:lnTo>
                      <a:lnTo>
                        <a:pt x="436" y="189"/>
                      </a:lnTo>
                      <a:lnTo>
                        <a:pt x="436" y="186"/>
                      </a:lnTo>
                      <a:lnTo>
                        <a:pt x="442" y="188"/>
                      </a:lnTo>
                      <a:lnTo>
                        <a:pt x="440" y="190"/>
                      </a:lnTo>
                      <a:lnTo>
                        <a:pt x="444" y="190"/>
                      </a:lnTo>
                      <a:lnTo>
                        <a:pt x="444" y="190"/>
                      </a:lnTo>
                      <a:lnTo>
                        <a:pt x="444" y="190"/>
                      </a:lnTo>
                      <a:lnTo>
                        <a:pt x="446" y="192"/>
                      </a:lnTo>
                      <a:lnTo>
                        <a:pt x="446" y="192"/>
                      </a:lnTo>
                      <a:lnTo>
                        <a:pt x="447" y="190"/>
                      </a:lnTo>
                      <a:lnTo>
                        <a:pt x="452" y="189"/>
                      </a:lnTo>
                      <a:lnTo>
                        <a:pt x="452" y="190"/>
                      </a:lnTo>
                      <a:lnTo>
                        <a:pt x="456" y="190"/>
                      </a:lnTo>
                      <a:lnTo>
                        <a:pt x="460" y="189"/>
                      </a:lnTo>
                      <a:lnTo>
                        <a:pt x="464" y="189"/>
                      </a:lnTo>
                      <a:lnTo>
                        <a:pt x="466" y="185"/>
                      </a:lnTo>
                      <a:lnTo>
                        <a:pt x="468" y="185"/>
                      </a:lnTo>
                      <a:lnTo>
                        <a:pt x="468" y="184"/>
                      </a:lnTo>
                      <a:lnTo>
                        <a:pt x="468" y="182"/>
                      </a:lnTo>
                      <a:lnTo>
                        <a:pt x="468" y="180"/>
                      </a:lnTo>
                      <a:lnTo>
                        <a:pt x="469" y="180"/>
                      </a:lnTo>
                      <a:lnTo>
                        <a:pt x="469" y="178"/>
                      </a:lnTo>
                      <a:lnTo>
                        <a:pt x="470" y="177"/>
                      </a:lnTo>
                      <a:lnTo>
                        <a:pt x="472" y="169"/>
                      </a:lnTo>
                      <a:lnTo>
                        <a:pt x="473" y="169"/>
                      </a:lnTo>
                      <a:lnTo>
                        <a:pt x="473" y="168"/>
                      </a:lnTo>
                      <a:lnTo>
                        <a:pt x="474" y="168"/>
                      </a:lnTo>
                      <a:lnTo>
                        <a:pt x="474" y="168"/>
                      </a:lnTo>
                      <a:lnTo>
                        <a:pt x="474" y="163"/>
                      </a:lnTo>
                      <a:lnTo>
                        <a:pt x="476" y="163"/>
                      </a:lnTo>
                      <a:lnTo>
                        <a:pt x="476" y="159"/>
                      </a:lnTo>
                      <a:lnTo>
                        <a:pt x="476" y="159"/>
                      </a:lnTo>
                      <a:lnTo>
                        <a:pt x="476" y="158"/>
                      </a:lnTo>
                      <a:lnTo>
                        <a:pt x="478" y="158"/>
                      </a:lnTo>
                      <a:lnTo>
                        <a:pt x="478" y="154"/>
                      </a:lnTo>
                      <a:lnTo>
                        <a:pt x="480" y="154"/>
                      </a:lnTo>
                      <a:lnTo>
                        <a:pt x="480" y="152"/>
                      </a:lnTo>
                      <a:lnTo>
                        <a:pt x="480" y="152"/>
                      </a:lnTo>
                      <a:lnTo>
                        <a:pt x="480" y="152"/>
                      </a:lnTo>
                      <a:lnTo>
                        <a:pt x="478" y="151"/>
                      </a:lnTo>
                      <a:lnTo>
                        <a:pt x="478" y="150"/>
                      </a:lnTo>
                      <a:lnTo>
                        <a:pt x="477" y="148"/>
                      </a:lnTo>
                      <a:lnTo>
                        <a:pt x="478" y="147"/>
                      </a:lnTo>
                      <a:lnTo>
                        <a:pt x="478" y="146"/>
                      </a:lnTo>
                      <a:lnTo>
                        <a:pt x="478" y="143"/>
                      </a:lnTo>
                      <a:lnTo>
                        <a:pt x="477" y="142"/>
                      </a:lnTo>
                      <a:lnTo>
                        <a:pt x="477" y="139"/>
                      </a:lnTo>
                      <a:lnTo>
                        <a:pt x="477" y="139"/>
                      </a:lnTo>
                      <a:lnTo>
                        <a:pt x="477" y="137"/>
                      </a:lnTo>
                      <a:lnTo>
                        <a:pt x="477" y="137"/>
                      </a:lnTo>
                      <a:lnTo>
                        <a:pt x="477" y="137"/>
                      </a:lnTo>
                      <a:lnTo>
                        <a:pt x="477" y="137"/>
                      </a:lnTo>
                      <a:lnTo>
                        <a:pt x="477" y="135"/>
                      </a:lnTo>
                      <a:lnTo>
                        <a:pt x="477" y="135"/>
                      </a:lnTo>
                      <a:lnTo>
                        <a:pt x="476" y="131"/>
                      </a:lnTo>
                      <a:lnTo>
                        <a:pt x="478" y="130"/>
                      </a:lnTo>
                      <a:lnTo>
                        <a:pt x="478" y="129"/>
                      </a:lnTo>
                      <a:lnTo>
                        <a:pt x="478" y="126"/>
                      </a:lnTo>
                      <a:lnTo>
                        <a:pt x="478" y="124"/>
                      </a:lnTo>
                      <a:lnTo>
                        <a:pt x="476" y="124"/>
                      </a:lnTo>
                      <a:lnTo>
                        <a:pt x="474" y="126"/>
                      </a:lnTo>
                      <a:lnTo>
                        <a:pt x="473" y="127"/>
                      </a:lnTo>
                      <a:lnTo>
                        <a:pt x="470" y="129"/>
                      </a:lnTo>
                      <a:lnTo>
                        <a:pt x="470" y="127"/>
                      </a:lnTo>
                      <a:lnTo>
                        <a:pt x="466" y="127"/>
                      </a:lnTo>
                      <a:lnTo>
                        <a:pt x="464" y="131"/>
                      </a:lnTo>
                      <a:lnTo>
                        <a:pt x="460" y="133"/>
                      </a:lnTo>
                      <a:lnTo>
                        <a:pt x="456" y="134"/>
                      </a:lnTo>
                      <a:lnTo>
                        <a:pt x="451" y="134"/>
                      </a:lnTo>
                      <a:lnTo>
                        <a:pt x="449" y="134"/>
                      </a:lnTo>
                      <a:lnTo>
                        <a:pt x="448" y="133"/>
                      </a:lnTo>
                      <a:lnTo>
                        <a:pt x="447" y="133"/>
                      </a:lnTo>
                      <a:lnTo>
                        <a:pt x="446" y="131"/>
                      </a:lnTo>
                      <a:lnTo>
                        <a:pt x="444" y="130"/>
                      </a:lnTo>
                      <a:lnTo>
                        <a:pt x="443" y="130"/>
                      </a:lnTo>
                      <a:lnTo>
                        <a:pt x="443" y="129"/>
                      </a:lnTo>
                      <a:lnTo>
                        <a:pt x="442" y="129"/>
                      </a:lnTo>
                      <a:lnTo>
                        <a:pt x="440" y="127"/>
                      </a:lnTo>
                      <a:lnTo>
                        <a:pt x="438" y="127"/>
                      </a:lnTo>
                      <a:lnTo>
                        <a:pt x="438" y="127"/>
                      </a:lnTo>
                      <a:lnTo>
                        <a:pt x="436" y="127"/>
                      </a:lnTo>
                      <a:lnTo>
                        <a:pt x="436" y="126"/>
                      </a:lnTo>
                      <a:lnTo>
                        <a:pt x="436" y="126"/>
                      </a:lnTo>
                      <a:lnTo>
                        <a:pt x="435" y="127"/>
                      </a:lnTo>
                      <a:lnTo>
                        <a:pt x="435" y="127"/>
                      </a:lnTo>
                      <a:lnTo>
                        <a:pt x="434" y="127"/>
                      </a:lnTo>
                      <a:lnTo>
                        <a:pt x="432" y="127"/>
                      </a:lnTo>
                      <a:lnTo>
                        <a:pt x="432" y="126"/>
                      </a:lnTo>
                      <a:lnTo>
                        <a:pt x="431" y="129"/>
                      </a:lnTo>
                      <a:lnTo>
                        <a:pt x="431" y="130"/>
                      </a:lnTo>
                      <a:lnTo>
                        <a:pt x="430" y="133"/>
                      </a:lnTo>
                      <a:lnTo>
                        <a:pt x="428" y="133"/>
                      </a:lnTo>
                      <a:lnTo>
                        <a:pt x="426" y="134"/>
                      </a:lnTo>
                      <a:lnTo>
                        <a:pt x="426" y="134"/>
                      </a:lnTo>
                      <a:lnTo>
                        <a:pt x="425" y="135"/>
                      </a:lnTo>
                      <a:lnTo>
                        <a:pt x="423" y="135"/>
                      </a:lnTo>
                      <a:lnTo>
                        <a:pt x="421" y="133"/>
                      </a:lnTo>
                      <a:lnTo>
                        <a:pt x="419" y="133"/>
                      </a:lnTo>
                      <a:lnTo>
                        <a:pt x="418" y="130"/>
                      </a:lnTo>
                      <a:lnTo>
                        <a:pt x="417" y="130"/>
                      </a:lnTo>
                      <a:lnTo>
                        <a:pt x="418" y="129"/>
                      </a:lnTo>
                      <a:lnTo>
                        <a:pt x="417" y="129"/>
                      </a:lnTo>
                      <a:lnTo>
                        <a:pt x="417" y="127"/>
                      </a:lnTo>
                      <a:lnTo>
                        <a:pt x="417" y="127"/>
                      </a:lnTo>
                      <a:lnTo>
                        <a:pt x="415" y="127"/>
                      </a:lnTo>
                      <a:lnTo>
                        <a:pt x="414" y="127"/>
                      </a:lnTo>
                      <a:lnTo>
                        <a:pt x="414" y="127"/>
                      </a:lnTo>
                      <a:lnTo>
                        <a:pt x="413" y="126"/>
                      </a:lnTo>
                      <a:lnTo>
                        <a:pt x="413" y="126"/>
                      </a:lnTo>
                      <a:lnTo>
                        <a:pt x="413" y="125"/>
                      </a:lnTo>
                      <a:lnTo>
                        <a:pt x="413" y="125"/>
                      </a:lnTo>
                      <a:lnTo>
                        <a:pt x="410" y="125"/>
                      </a:lnTo>
                      <a:lnTo>
                        <a:pt x="410" y="126"/>
                      </a:lnTo>
                      <a:lnTo>
                        <a:pt x="409" y="126"/>
                      </a:lnTo>
                      <a:lnTo>
                        <a:pt x="409" y="125"/>
                      </a:lnTo>
                      <a:lnTo>
                        <a:pt x="408" y="125"/>
                      </a:lnTo>
                      <a:lnTo>
                        <a:pt x="408" y="125"/>
                      </a:lnTo>
                      <a:lnTo>
                        <a:pt x="408" y="124"/>
                      </a:lnTo>
                      <a:lnTo>
                        <a:pt x="408" y="124"/>
                      </a:lnTo>
                      <a:lnTo>
                        <a:pt x="409" y="124"/>
                      </a:lnTo>
                      <a:lnTo>
                        <a:pt x="409" y="122"/>
                      </a:lnTo>
                      <a:lnTo>
                        <a:pt x="401" y="122"/>
                      </a:lnTo>
                      <a:lnTo>
                        <a:pt x="401" y="120"/>
                      </a:lnTo>
                      <a:lnTo>
                        <a:pt x="402" y="120"/>
                      </a:lnTo>
                      <a:lnTo>
                        <a:pt x="402" y="117"/>
                      </a:lnTo>
                      <a:lnTo>
                        <a:pt x="401" y="117"/>
                      </a:lnTo>
                      <a:lnTo>
                        <a:pt x="400" y="110"/>
                      </a:lnTo>
                      <a:lnTo>
                        <a:pt x="398" y="110"/>
                      </a:lnTo>
                      <a:lnTo>
                        <a:pt x="394" y="110"/>
                      </a:lnTo>
                      <a:lnTo>
                        <a:pt x="394" y="110"/>
                      </a:lnTo>
                      <a:lnTo>
                        <a:pt x="396" y="109"/>
                      </a:lnTo>
                      <a:lnTo>
                        <a:pt x="394" y="108"/>
                      </a:lnTo>
                      <a:lnTo>
                        <a:pt x="394" y="105"/>
                      </a:lnTo>
                      <a:lnTo>
                        <a:pt x="396" y="106"/>
                      </a:lnTo>
                      <a:lnTo>
                        <a:pt x="397" y="106"/>
                      </a:lnTo>
                      <a:lnTo>
                        <a:pt x="398" y="108"/>
                      </a:lnTo>
                      <a:lnTo>
                        <a:pt x="398" y="106"/>
                      </a:lnTo>
                      <a:lnTo>
                        <a:pt x="400" y="106"/>
                      </a:lnTo>
                      <a:lnTo>
                        <a:pt x="400" y="104"/>
                      </a:lnTo>
                      <a:lnTo>
                        <a:pt x="398" y="104"/>
                      </a:lnTo>
                      <a:lnTo>
                        <a:pt x="398" y="104"/>
                      </a:lnTo>
                      <a:lnTo>
                        <a:pt x="397" y="103"/>
                      </a:lnTo>
                      <a:lnTo>
                        <a:pt x="398" y="101"/>
                      </a:lnTo>
                      <a:lnTo>
                        <a:pt x="400" y="99"/>
                      </a:lnTo>
                      <a:lnTo>
                        <a:pt x="398" y="97"/>
                      </a:lnTo>
                      <a:lnTo>
                        <a:pt x="398" y="95"/>
                      </a:lnTo>
                      <a:lnTo>
                        <a:pt x="397" y="95"/>
                      </a:lnTo>
                      <a:lnTo>
                        <a:pt x="394" y="95"/>
                      </a:lnTo>
                      <a:lnTo>
                        <a:pt x="392" y="95"/>
                      </a:lnTo>
                      <a:lnTo>
                        <a:pt x="392" y="93"/>
                      </a:lnTo>
                      <a:lnTo>
                        <a:pt x="393" y="92"/>
                      </a:lnTo>
                      <a:lnTo>
                        <a:pt x="393" y="91"/>
                      </a:lnTo>
                      <a:lnTo>
                        <a:pt x="393" y="88"/>
                      </a:lnTo>
                      <a:lnTo>
                        <a:pt x="393" y="88"/>
                      </a:lnTo>
                      <a:lnTo>
                        <a:pt x="394" y="87"/>
                      </a:lnTo>
                      <a:lnTo>
                        <a:pt x="396" y="87"/>
                      </a:lnTo>
                      <a:lnTo>
                        <a:pt x="397" y="84"/>
                      </a:lnTo>
                      <a:lnTo>
                        <a:pt x="398" y="83"/>
                      </a:lnTo>
                      <a:lnTo>
                        <a:pt x="401" y="83"/>
                      </a:lnTo>
                      <a:lnTo>
                        <a:pt x="402" y="83"/>
                      </a:lnTo>
                      <a:lnTo>
                        <a:pt x="404" y="83"/>
                      </a:lnTo>
                      <a:lnTo>
                        <a:pt x="406" y="83"/>
                      </a:lnTo>
                      <a:lnTo>
                        <a:pt x="406" y="80"/>
                      </a:lnTo>
                      <a:lnTo>
                        <a:pt x="410" y="80"/>
                      </a:lnTo>
                      <a:lnTo>
                        <a:pt x="410" y="82"/>
                      </a:lnTo>
                      <a:lnTo>
                        <a:pt x="413" y="82"/>
                      </a:lnTo>
                      <a:lnTo>
                        <a:pt x="415" y="80"/>
                      </a:lnTo>
                      <a:lnTo>
                        <a:pt x="417" y="80"/>
                      </a:lnTo>
                      <a:lnTo>
                        <a:pt x="418" y="79"/>
                      </a:lnTo>
                      <a:lnTo>
                        <a:pt x="418" y="79"/>
                      </a:lnTo>
                      <a:lnTo>
                        <a:pt x="418" y="79"/>
                      </a:lnTo>
                      <a:lnTo>
                        <a:pt x="418" y="79"/>
                      </a:lnTo>
                      <a:lnTo>
                        <a:pt x="417" y="79"/>
                      </a:lnTo>
                      <a:lnTo>
                        <a:pt x="418" y="78"/>
                      </a:lnTo>
                      <a:lnTo>
                        <a:pt x="419" y="78"/>
                      </a:lnTo>
                      <a:lnTo>
                        <a:pt x="421" y="78"/>
                      </a:lnTo>
                      <a:lnTo>
                        <a:pt x="422" y="78"/>
                      </a:lnTo>
                      <a:lnTo>
                        <a:pt x="425" y="78"/>
                      </a:lnTo>
                      <a:lnTo>
                        <a:pt x="425" y="78"/>
                      </a:lnTo>
                      <a:lnTo>
                        <a:pt x="421" y="76"/>
                      </a:lnTo>
                      <a:lnTo>
                        <a:pt x="417" y="76"/>
                      </a:lnTo>
                      <a:lnTo>
                        <a:pt x="418" y="74"/>
                      </a:lnTo>
                      <a:lnTo>
                        <a:pt x="421" y="74"/>
                      </a:lnTo>
                      <a:lnTo>
                        <a:pt x="423" y="74"/>
                      </a:lnTo>
                      <a:lnTo>
                        <a:pt x="425" y="74"/>
                      </a:lnTo>
                      <a:lnTo>
                        <a:pt x="426" y="74"/>
                      </a:lnTo>
                      <a:lnTo>
                        <a:pt x="426" y="74"/>
                      </a:lnTo>
                      <a:lnTo>
                        <a:pt x="427" y="74"/>
                      </a:lnTo>
                      <a:lnTo>
                        <a:pt x="427" y="72"/>
                      </a:lnTo>
                      <a:lnTo>
                        <a:pt x="428" y="72"/>
                      </a:lnTo>
                      <a:lnTo>
                        <a:pt x="428" y="72"/>
                      </a:lnTo>
                      <a:lnTo>
                        <a:pt x="430" y="74"/>
                      </a:lnTo>
                      <a:lnTo>
                        <a:pt x="432" y="74"/>
                      </a:lnTo>
                      <a:lnTo>
                        <a:pt x="434" y="74"/>
                      </a:lnTo>
                      <a:lnTo>
                        <a:pt x="436" y="74"/>
                      </a:lnTo>
                      <a:lnTo>
                        <a:pt x="438" y="74"/>
                      </a:lnTo>
                      <a:lnTo>
                        <a:pt x="439" y="71"/>
                      </a:lnTo>
                      <a:lnTo>
                        <a:pt x="440" y="71"/>
                      </a:lnTo>
                      <a:lnTo>
                        <a:pt x="440" y="70"/>
                      </a:lnTo>
                      <a:lnTo>
                        <a:pt x="442" y="70"/>
                      </a:lnTo>
                      <a:lnTo>
                        <a:pt x="444" y="70"/>
                      </a:lnTo>
                      <a:lnTo>
                        <a:pt x="446" y="69"/>
                      </a:lnTo>
                      <a:lnTo>
                        <a:pt x="446" y="69"/>
                      </a:lnTo>
                      <a:lnTo>
                        <a:pt x="447" y="67"/>
                      </a:lnTo>
                      <a:lnTo>
                        <a:pt x="447" y="66"/>
                      </a:lnTo>
                      <a:lnTo>
                        <a:pt x="453" y="65"/>
                      </a:lnTo>
                      <a:lnTo>
                        <a:pt x="455" y="63"/>
                      </a:lnTo>
                      <a:lnTo>
                        <a:pt x="461" y="63"/>
                      </a:lnTo>
                      <a:lnTo>
                        <a:pt x="461" y="65"/>
                      </a:lnTo>
                      <a:lnTo>
                        <a:pt x="464" y="65"/>
                      </a:lnTo>
                      <a:lnTo>
                        <a:pt x="464" y="66"/>
                      </a:lnTo>
                      <a:lnTo>
                        <a:pt x="465" y="66"/>
                      </a:lnTo>
                      <a:lnTo>
                        <a:pt x="466" y="65"/>
                      </a:lnTo>
                      <a:lnTo>
                        <a:pt x="466" y="65"/>
                      </a:lnTo>
                      <a:lnTo>
                        <a:pt x="469" y="65"/>
                      </a:lnTo>
                      <a:lnTo>
                        <a:pt x="469" y="65"/>
                      </a:lnTo>
                      <a:lnTo>
                        <a:pt x="469" y="65"/>
                      </a:lnTo>
                      <a:lnTo>
                        <a:pt x="470" y="63"/>
                      </a:lnTo>
                      <a:lnTo>
                        <a:pt x="472" y="65"/>
                      </a:lnTo>
                      <a:lnTo>
                        <a:pt x="472" y="66"/>
                      </a:lnTo>
                      <a:lnTo>
                        <a:pt x="474" y="67"/>
                      </a:lnTo>
                      <a:lnTo>
                        <a:pt x="474" y="67"/>
                      </a:lnTo>
                      <a:lnTo>
                        <a:pt x="474" y="67"/>
                      </a:lnTo>
                      <a:lnTo>
                        <a:pt x="477" y="67"/>
                      </a:lnTo>
                      <a:lnTo>
                        <a:pt x="478" y="67"/>
                      </a:lnTo>
                      <a:lnTo>
                        <a:pt x="478" y="67"/>
                      </a:lnTo>
                      <a:lnTo>
                        <a:pt x="478" y="67"/>
                      </a:lnTo>
                      <a:lnTo>
                        <a:pt x="480" y="70"/>
                      </a:lnTo>
                      <a:lnTo>
                        <a:pt x="481" y="72"/>
                      </a:lnTo>
                      <a:lnTo>
                        <a:pt x="483" y="72"/>
                      </a:lnTo>
                      <a:lnTo>
                        <a:pt x="485" y="71"/>
                      </a:lnTo>
                      <a:lnTo>
                        <a:pt x="487" y="71"/>
                      </a:lnTo>
                      <a:lnTo>
                        <a:pt x="489" y="71"/>
                      </a:lnTo>
                      <a:lnTo>
                        <a:pt x="489" y="71"/>
                      </a:lnTo>
                      <a:lnTo>
                        <a:pt x="490" y="71"/>
                      </a:lnTo>
                      <a:lnTo>
                        <a:pt x="490" y="71"/>
                      </a:lnTo>
                      <a:lnTo>
                        <a:pt x="491" y="74"/>
                      </a:lnTo>
                      <a:lnTo>
                        <a:pt x="493" y="74"/>
                      </a:lnTo>
                      <a:lnTo>
                        <a:pt x="493" y="74"/>
                      </a:lnTo>
                      <a:lnTo>
                        <a:pt x="495" y="74"/>
                      </a:lnTo>
                      <a:lnTo>
                        <a:pt x="497" y="75"/>
                      </a:lnTo>
                      <a:lnTo>
                        <a:pt x="503" y="76"/>
                      </a:lnTo>
                      <a:lnTo>
                        <a:pt x="503" y="75"/>
                      </a:lnTo>
                      <a:lnTo>
                        <a:pt x="507" y="75"/>
                      </a:lnTo>
                      <a:lnTo>
                        <a:pt x="507" y="74"/>
                      </a:lnTo>
                      <a:lnTo>
                        <a:pt x="508" y="74"/>
                      </a:lnTo>
                      <a:lnTo>
                        <a:pt x="508" y="74"/>
                      </a:lnTo>
                      <a:lnTo>
                        <a:pt x="510" y="74"/>
                      </a:lnTo>
                      <a:lnTo>
                        <a:pt x="511" y="74"/>
                      </a:lnTo>
                      <a:lnTo>
                        <a:pt x="512" y="74"/>
                      </a:lnTo>
                      <a:lnTo>
                        <a:pt x="514" y="75"/>
                      </a:lnTo>
                      <a:lnTo>
                        <a:pt x="515" y="75"/>
                      </a:lnTo>
                      <a:lnTo>
                        <a:pt x="516" y="75"/>
                      </a:lnTo>
                      <a:lnTo>
                        <a:pt x="518" y="75"/>
                      </a:lnTo>
                      <a:lnTo>
                        <a:pt x="519" y="74"/>
                      </a:lnTo>
                      <a:lnTo>
                        <a:pt x="519" y="74"/>
                      </a:lnTo>
                      <a:lnTo>
                        <a:pt x="521" y="74"/>
                      </a:lnTo>
                      <a:lnTo>
                        <a:pt x="521" y="72"/>
                      </a:lnTo>
                      <a:lnTo>
                        <a:pt x="523" y="72"/>
                      </a:lnTo>
                      <a:lnTo>
                        <a:pt x="523" y="72"/>
                      </a:lnTo>
                      <a:lnTo>
                        <a:pt x="524" y="72"/>
                      </a:lnTo>
                      <a:lnTo>
                        <a:pt x="524" y="71"/>
                      </a:lnTo>
                      <a:lnTo>
                        <a:pt x="525" y="71"/>
                      </a:lnTo>
                      <a:lnTo>
                        <a:pt x="525" y="70"/>
                      </a:lnTo>
                      <a:lnTo>
                        <a:pt x="525" y="70"/>
                      </a:lnTo>
                      <a:lnTo>
                        <a:pt x="527" y="70"/>
                      </a:lnTo>
                      <a:lnTo>
                        <a:pt x="528" y="69"/>
                      </a:lnTo>
                      <a:lnTo>
                        <a:pt x="528" y="66"/>
                      </a:lnTo>
                      <a:lnTo>
                        <a:pt x="529" y="66"/>
                      </a:lnTo>
                      <a:lnTo>
                        <a:pt x="529" y="63"/>
                      </a:lnTo>
                      <a:lnTo>
                        <a:pt x="528" y="61"/>
                      </a:lnTo>
                      <a:lnTo>
                        <a:pt x="527" y="58"/>
                      </a:lnTo>
                      <a:lnTo>
                        <a:pt x="527" y="55"/>
                      </a:lnTo>
                      <a:lnTo>
                        <a:pt x="524" y="55"/>
                      </a:lnTo>
                      <a:lnTo>
                        <a:pt x="524" y="54"/>
                      </a:lnTo>
                      <a:lnTo>
                        <a:pt x="523" y="53"/>
                      </a:lnTo>
                      <a:lnTo>
                        <a:pt x="523" y="53"/>
                      </a:lnTo>
                      <a:lnTo>
                        <a:pt x="521" y="53"/>
                      </a:lnTo>
                      <a:lnTo>
                        <a:pt x="520" y="52"/>
                      </a:lnTo>
                      <a:lnTo>
                        <a:pt x="519" y="52"/>
                      </a:lnTo>
                      <a:lnTo>
                        <a:pt x="519" y="50"/>
                      </a:lnTo>
                      <a:lnTo>
                        <a:pt x="516" y="50"/>
                      </a:lnTo>
                      <a:lnTo>
                        <a:pt x="515" y="49"/>
                      </a:lnTo>
                      <a:lnTo>
                        <a:pt x="514" y="49"/>
                      </a:lnTo>
                      <a:lnTo>
                        <a:pt x="514" y="48"/>
                      </a:lnTo>
                      <a:lnTo>
                        <a:pt x="511" y="48"/>
                      </a:lnTo>
                      <a:lnTo>
                        <a:pt x="511" y="46"/>
                      </a:lnTo>
                      <a:lnTo>
                        <a:pt x="508" y="45"/>
                      </a:lnTo>
                      <a:lnTo>
                        <a:pt x="508" y="44"/>
                      </a:lnTo>
                      <a:lnTo>
                        <a:pt x="508" y="44"/>
                      </a:lnTo>
                      <a:lnTo>
                        <a:pt x="507" y="41"/>
                      </a:lnTo>
                      <a:lnTo>
                        <a:pt x="504" y="41"/>
                      </a:lnTo>
                      <a:lnTo>
                        <a:pt x="504" y="41"/>
                      </a:lnTo>
                      <a:lnTo>
                        <a:pt x="504" y="41"/>
                      </a:lnTo>
                      <a:lnTo>
                        <a:pt x="503" y="38"/>
                      </a:lnTo>
                      <a:lnTo>
                        <a:pt x="503" y="38"/>
                      </a:lnTo>
                      <a:lnTo>
                        <a:pt x="503" y="37"/>
                      </a:lnTo>
                      <a:lnTo>
                        <a:pt x="500" y="37"/>
                      </a:lnTo>
                      <a:lnTo>
                        <a:pt x="500" y="36"/>
                      </a:lnTo>
                      <a:lnTo>
                        <a:pt x="498" y="36"/>
                      </a:lnTo>
                      <a:lnTo>
                        <a:pt x="498" y="34"/>
                      </a:lnTo>
                      <a:lnTo>
                        <a:pt x="498" y="33"/>
                      </a:lnTo>
                      <a:lnTo>
                        <a:pt x="497" y="32"/>
                      </a:lnTo>
                      <a:lnTo>
                        <a:pt x="494" y="33"/>
                      </a:lnTo>
                      <a:lnTo>
                        <a:pt x="494" y="32"/>
                      </a:lnTo>
                      <a:lnTo>
                        <a:pt x="494" y="32"/>
                      </a:lnTo>
                      <a:lnTo>
                        <a:pt x="494" y="31"/>
                      </a:lnTo>
                      <a:lnTo>
                        <a:pt x="493" y="29"/>
                      </a:lnTo>
                      <a:lnTo>
                        <a:pt x="493" y="29"/>
                      </a:lnTo>
                      <a:lnTo>
                        <a:pt x="491" y="28"/>
                      </a:lnTo>
                      <a:lnTo>
                        <a:pt x="491" y="27"/>
                      </a:lnTo>
                      <a:lnTo>
                        <a:pt x="486" y="28"/>
                      </a:lnTo>
                      <a:lnTo>
                        <a:pt x="486" y="27"/>
                      </a:lnTo>
                      <a:lnTo>
                        <a:pt x="490" y="25"/>
                      </a:lnTo>
                      <a:lnTo>
                        <a:pt x="490" y="23"/>
                      </a:lnTo>
                      <a:lnTo>
                        <a:pt x="493" y="23"/>
                      </a:lnTo>
                      <a:lnTo>
                        <a:pt x="493" y="24"/>
                      </a:lnTo>
                      <a:lnTo>
                        <a:pt x="493" y="24"/>
                      </a:lnTo>
                      <a:lnTo>
                        <a:pt x="494" y="24"/>
                      </a:lnTo>
                      <a:lnTo>
                        <a:pt x="495" y="23"/>
                      </a:lnTo>
                      <a:lnTo>
                        <a:pt x="495" y="20"/>
                      </a:lnTo>
                      <a:lnTo>
                        <a:pt x="495" y="20"/>
                      </a:lnTo>
                      <a:lnTo>
                        <a:pt x="497" y="19"/>
                      </a:lnTo>
                      <a:lnTo>
                        <a:pt x="497" y="19"/>
                      </a:lnTo>
                      <a:lnTo>
                        <a:pt x="498" y="19"/>
                      </a:lnTo>
                      <a:lnTo>
                        <a:pt x="498" y="16"/>
                      </a:lnTo>
                      <a:lnTo>
                        <a:pt x="499" y="16"/>
                      </a:lnTo>
                      <a:lnTo>
                        <a:pt x="499" y="15"/>
                      </a:lnTo>
                      <a:lnTo>
                        <a:pt x="498" y="15"/>
                      </a:lnTo>
                      <a:lnTo>
                        <a:pt x="498" y="14"/>
                      </a:lnTo>
                      <a:lnTo>
                        <a:pt x="495" y="14"/>
                      </a:lnTo>
                      <a:lnTo>
                        <a:pt x="493" y="11"/>
                      </a:lnTo>
                      <a:lnTo>
                        <a:pt x="497" y="11"/>
                      </a:lnTo>
                      <a:lnTo>
                        <a:pt x="499" y="11"/>
                      </a:lnTo>
                      <a:lnTo>
                        <a:pt x="500" y="11"/>
                      </a:lnTo>
                      <a:lnTo>
                        <a:pt x="500" y="10"/>
                      </a:lnTo>
                      <a:lnTo>
                        <a:pt x="500" y="10"/>
                      </a:lnTo>
                      <a:lnTo>
                        <a:pt x="500" y="10"/>
                      </a:lnTo>
                      <a:lnTo>
                        <a:pt x="500" y="8"/>
                      </a:lnTo>
                      <a:lnTo>
                        <a:pt x="500" y="7"/>
                      </a:lnTo>
                      <a:lnTo>
                        <a:pt x="502" y="7"/>
                      </a:lnTo>
                      <a:lnTo>
                        <a:pt x="502" y="7"/>
                      </a:lnTo>
                      <a:lnTo>
                        <a:pt x="503" y="7"/>
                      </a:lnTo>
                      <a:lnTo>
                        <a:pt x="503" y="7"/>
                      </a:lnTo>
                      <a:lnTo>
                        <a:pt x="504" y="7"/>
                      </a:lnTo>
                      <a:lnTo>
                        <a:pt x="506" y="6"/>
                      </a:lnTo>
                      <a:lnTo>
                        <a:pt x="506" y="4"/>
                      </a:lnTo>
                      <a:lnTo>
                        <a:pt x="507" y="4"/>
                      </a:lnTo>
                      <a:lnTo>
                        <a:pt x="508" y="3"/>
                      </a:lnTo>
                      <a:lnTo>
                        <a:pt x="511" y="3"/>
                      </a:lnTo>
                      <a:lnTo>
                        <a:pt x="511" y="2"/>
                      </a:lnTo>
                      <a:lnTo>
                        <a:pt x="510" y="2"/>
                      </a:lnTo>
                      <a:lnTo>
                        <a:pt x="510" y="0"/>
                      </a:lnTo>
                      <a:lnTo>
                        <a:pt x="510" y="0"/>
                      </a:lnTo>
                      <a:lnTo>
                        <a:pt x="508" y="2"/>
                      </a:lnTo>
                      <a:lnTo>
                        <a:pt x="508" y="2"/>
                      </a:lnTo>
                      <a:lnTo>
                        <a:pt x="508" y="2"/>
                      </a:lnTo>
                      <a:lnTo>
                        <a:pt x="502" y="3"/>
                      </a:lnTo>
                      <a:lnTo>
                        <a:pt x="502" y="2"/>
                      </a:lnTo>
                      <a:lnTo>
                        <a:pt x="498" y="3"/>
                      </a:lnTo>
                      <a:lnTo>
                        <a:pt x="497" y="4"/>
                      </a:lnTo>
                      <a:lnTo>
                        <a:pt x="491" y="6"/>
                      </a:lnTo>
                      <a:lnTo>
                        <a:pt x="490" y="8"/>
                      </a:lnTo>
                      <a:lnTo>
                        <a:pt x="485" y="8"/>
                      </a:lnTo>
                      <a:lnTo>
                        <a:pt x="483" y="10"/>
                      </a:lnTo>
                      <a:lnTo>
                        <a:pt x="481" y="11"/>
                      </a:lnTo>
                      <a:lnTo>
                        <a:pt x="481" y="10"/>
                      </a:lnTo>
                      <a:lnTo>
                        <a:pt x="480" y="10"/>
                      </a:lnTo>
                      <a:lnTo>
                        <a:pt x="477" y="12"/>
                      </a:lnTo>
                      <a:lnTo>
                        <a:pt x="476" y="12"/>
                      </a:lnTo>
                      <a:lnTo>
                        <a:pt x="476" y="12"/>
                      </a:lnTo>
                      <a:lnTo>
                        <a:pt x="476" y="14"/>
                      </a:lnTo>
                      <a:lnTo>
                        <a:pt x="474" y="14"/>
                      </a:lnTo>
                      <a:lnTo>
                        <a:pt x="474" y="14"/>
                      </a:lnTo>
                      <a:lnTo>
                        <a:pt x="474" y="14"/>
                      </a:lnTo>
                      <a:lnTo>
                        <a:pt x="474" y="14"/>
                      </a:lnTo>
                      <a:lnTo>
                        <a:pt x="474" y="15"/>
                      </a:lnTo>
                      <a:lnTo>
                        <a:pt x="466" y="15"/>
                      </a:lnTo>
                      <a:lnTo>
                        <a:pt x="466" y="14"/>
                      </a:lnTo>
                      <a:lnTo>
                        <a:pt x="465" y="14"/>
                      </a:lnTo>
                      <a:lnTo>
                        <a:pt x="464" y="14"/>
                      </a:lnTo>
                      <a:lnTo>
                        <a:pt x="463" y="14"/>
                      </a:lnTo>
                      <a:lnTo>
                        <a:pt x="461" y="14"/>
                      </a:lnTo>
                      <a:lnTo>
                        <a:pt x="461" y="16"/>
                      </a:lnTo>
                      <a:lnTo>
                        <a:pt x="464" y="17"/>
                      </a:lnTo>
                      <a:lnTo>
                        <a:pt x="464" y="17"/>
                      </a:lnTo>
                      <a:lnTo>
                        <a:pt x="465" y="19"/>
                      </a:lnTo>
                      <a:lnTo>
                        <a:pt x="465" y="19"/>
                      </a:lnTo>
                      <a:lnTo>
                        <a:pt x="465" y="19"/>
                      </a:lnTo>
                      <a:lnTo>
                        <a:pt x="465" y="19"/>
                      </a:lnTo>
                      <a:lnTo>
                        <a:pt x="466" y="20"/>
                      </a:lnTo>
                      <a:lnTo>
                        <a:pt x="469" y="20"/>
                      </a:lnTo>
                      <a:lnTo>
                        <a:pt x="469" y="23"/>
                      </a:lnTo>
                      <a:lnTo>
                        <a:pt x="469" y="24"/>
                      </a:lnTo>
                      <a:lnTo>
                        <a:pt x="470" y="24"/>
                      </a:lnTo>
                      <a:lnTo>
                        <a:pt x="470" y="25"/>
                      </a:lnTo>
                      <a:lnTo>
                        <a:pt x="476" y="25"/>
                      </a:lnTo>
                      <a:lnTo>
                        <a:pt x="476" y="25"/>
                      </a:lnTo>
                      <a:lnTo>
                        <a:pt x="476" y="25"/>
                      </a:lnTo>
                      <a:lnTo>
                        <a:pt x="477" y="25"/>
                      </a:lnTo>
                      <a:lnTo>
                        <a:pt x="477" y="25"/>
                      </a:lnTo>
                      <a:lnTo>
                        <a:pt x="480" y="25"/>
                      </a:lnTo>
                      <a:lnTo>
                        <a:pt x="480" y="25"/>
                      </a:lnTo>
                      <a:lnTo>
                        <a:pt x="483" y="24"/>
                      </a:lnTo>
                      <a:lnTo>
                        <a:pt x="483" y="25"/>
                      </a:lnTo>
                      <a:lnTo>
                        <a:pt x="485" y="25"/>
                      </a:lnTo>
                      <a:lnTo>
                        <a:pt x="483" y="28"/>
                      </a:lnTo>
                      <a:lnTo>
                        <a:pt x="483" y="28"/>
                      </a:lnTo>
                      <a:lnTo>
                        <a:pt x="483" y="29"/>
                      </a:lnTo>
                      <a:lnTo>
                        <a:pt x="480" y="29"/>
                      </a:lnTo>
                      <a:lnTo>
                        <a:pt x="480" y="29"/>
                      </a:lnTo>
                      <a:lnTo>
                        <a:pt x="480" y="31"/>
                      </a:lnTo>
                      <a:lnTo>
                        <a:pt x="478" y="31"/>
                      </a:lnTo>
                      <a:lnTo>
                        <a:pt x="477" y="31"/>
                      </a:lnTo>
                      <a:lnTo>
                        <a:pt x="477" y="31"/>
                      </a:lnTo>
                      <a:lnTo>
                        <a:pt x="476" y="29"/>
                      </a:lnTo>
                      <a:lnTo>
                        <a:pt x="476" y="29"/>
                      </a:lnTo>
                      <a:lnTo>
                        <a:pt x="476" y="31"/>
                      </a:lnTo>
                      <a:lnTo>
                        <a:pt x="472" y="32"/>
                      </a:lnTo>
                      <a:lnTo>
                        <a:pt x="470" y="33"/>
                      </a:lnTo>
                      <a:lnTo>
                        <a:pt x="468" y="33"/>
                      </a:lnTo>
                      <a:lnTo>
                        <a:pt x="468" y="33"/>
                      </a:lnTo>
                      <a:lnTo>
                        <a:pt x="464" y="34"/>
                      </a:lnTo>
                      <a:lnTo>
                        <a:pt x="464" y="36"/>
                      </a:lnTo>
                      <a:lnTo>
                        <a:pt x="459" y="36"/>
                      </a:lnTo>
                      <a:lnTo>
                        <a:pt x="459" y="37"/>
                      </a:lnTo>
                      <a:lnTo>
                        <a:pt x="457" y="37"/>
                      </a:lnTo>
                      <a:lnTo>
                        <a:pt x="456" y="37"/>
                      </a:lnTo>
                      <a:lnTo>
                        <a:pt x="457" y="36"/>
                      </a:lnTo>
                      <a:lnTo>
                        <a:pt x="457" y="36"/>
                      </a:lnTo>
                      <a:lnTo>
                        <a:pt x="457" y="34"/>
                      </a:lnTo>
                      <a:lnTo>
                        <a:pt x="459" y="34"/>
                      </a:lnTo>
                      <a:lnTo>
                        <a:pt x="457" y="28"/>
                      </a:lnTo>
                      <a:lnTo>
                        <a:pt x="456" y="28"/>
                      </a:lnTo>
                      <a:lnTo>
                        <a:pt x="455" y="27"/>
                      </a:lnTo>
                      <a:lnTo>
                        <a:pt x="455" y="27"/>
                      </a:lnTo>
                      <a:lnTo>
                        <a:pt x="452" y="27"/>
                      </a:lnTo>
                      <a:lnTo>
                        <a:pt x="452" y="25"/>
                      </a:lnTo>
                      <a:lnTo>
                        <a:pt x="452" y="25"/>
                      </a:lnTo>
                      <a:lnTo>
                        <a:pt x="452" y="27"/>
                      </a:lnTo>
                      <a:lnTo>
                        <a:pt x="448" y="27"/>
                      </a:lnTo>
                      <a:lnTo>
                        <a:pt x="449" y="25"/>
                      </a:lnTo>
                      <a:lnTo>
                        <a:pt x="451" y="24"/>
                      </a:lnTo>
                      <a:lnTo>
                        <a:pt x="452" y="23"/>
                      </a:lnTo>
                      <a:lnTo>
                        <a:pt x="452" y="21"/>
                      </a:lnTo>
                      <a:lnTo>
                        <a:pt x="456" y="21"/>
                      </a:lnTo>
                      <a:lnTo>
                        <a:pt x="457" y="20"/>
                      </a:lnTo>
                      <a:lnTo>
                        <a:pt x="461" y="20"/>
                      </a:lnTo>
                      <a:lnTo>
                        <a:pt x="460" y="17"/>
                      </a:lnTo>
                      <a:lnTo>
                        <a:pt x="460" y="16"/>
                      </a:lnTo>
                      <a:lnTo>
                        <a:pt x="456" y="16"/>
                      </a:lnTo>
                      <a:lnTo>
                        <a:pt x="456" y="15"/>
                      </a:lnTo>
                      <a:lnTo>
                        <a:pt x="453" y="15"/>
                      </a:lnTo>
                      <a:lnTo>
                        <a:pt x="451" y="15"/>
                      </a:lnTo>
                      <a:lnTo>
                        <a:pt x="451" y="15"/>
                      </a:lnTo>
                      <a:lnTo>
                        <a:pt x="451" y="17"/>
                      </a:lnTo>
                      <a:lnTo>
                        <a:pt x="449" y="17"/>
                      </a:lnTo>
                      <a:lnTo>
                        <a:pt x="448" y="17"/>
                      </a:lnTo>
                      <a:lnTo>
                        <a:pt x="447" y="16"/>
                      </a:lnTo>
                      <a:lnTo>
                        <a:pt x="446" y="16"/>
                      </a:lnTo>
                      <a:lnTo>
                        <a:pt x="443" y="15"/>
                      </a:lnTo>
                      <a:lnTo>
                        <a:pt x="443" y="14"/>
                      </a:lnTo>
                      <a:lnTo>
                        <a:pt x="440" y="14"/>
                      </a:lnTo>
                      <a:lnTo>
                        <a:pt x="440" y="12"/>
                      </a:lnTo>
                      <a:lnTo>
                        <a:pt x="440" y="12"/>
                      </a:lnTo>
                      <a:lnTo>
                        <a:pt x="440" y="12"/>
                      </a:lnTo>
                      <a:lnTo>
                        <a:pt x="446" y="12"/>
                      </a:lnTo>
                      <a:lnTo>
                        <a:pt x="447" y="11"/>
                      </a:lnTo>
                      <a:lnTo>
                        <a:pt x="447" y="11"/>
                      </a:lnTo>
                      <a:lnTo>
                        <a:pt x="444" y="11"/>
                      </a:lnTo>
                      <a:lnTo>
                        <a:pt x="443" y="11"/>
                      </a:lnTo>
                      <a:lnTo>
                        <a:pt x="443" y="10"/>
                      </a:lnTo>
                      <a:lnTo>
                        <a:pt x="443" y="10"/>
                      </a:lnTo>
                      <a:lnTo>
                        <a:pt x="442" y="8"/>
                      </a:lnTo>
                      <a:lnTo>
                        <a:pt x="442" y="8"/>
                      </a:lnTo>
                      <a:lnTo>
                        <a:pt x="442" y="10"/>
                      </a:lnTo>
                      <a:lnTo>
                        <a:pt x="442" y="10"/>
                      </a:lnTo>
                      <a:lnTo>
                        <a:pt x="442" y="10"/>
                      </a:lnTo>
                      <a:lnTo>
                        <a:pt x="435" y="11"/>
                      </a:lnTo>
                      <a:lnTo>
                        <a:pt x="435" y="10"/>
                      </a:lnTo>
                      <a:lnTo>
                        <a:pt x="435" y="10"/>
                      </a:lnTo>
                      <a:lnTo>
                        <a:pt x="435" y="11"/>
                      </a:lnTo>
                      <a:lnTo>
                        <a:pt x="432" y="11"/>
                      </a:lnTo>
                      <a:lnTo>
                        <a:pt x="431" y="12"/>
                      </a:lnTo>
                      <a:lnTo>
                        <a:pt x="431" y="14"/>
                      </a:lnTo>
                      <a:lnTo>
                        <a:pt x="430" y="15"/>
                      </a:lnTo>
                      <a:lnTo>
                        <a:pt x="428" y="15"/>
                      </a:lnTo>
                      <a:lnTo>
                        <a:pt x="428" y="17"/>
                      </a:lnTo>
                      <a:lnTo>
                        <a:pt x="427" y="19"/>
                      </a:lnTo>
                      <a:lnTo>
                        <a:pt x="425" y="20"/>
                      </a:lnTo>
                      <a:lnTo>
                        <a:pt x="423" y="21"/>
                      </a:lnTo>
                      <a:lnTo>
                        <a:pt x="423" y="24"/>
                      </a:lnTo>
                      <a:lnTo>
                        <a:pt x="423" y="24"/>
                      </a:lnTo>
                      <a:lnTo>
                        <a:pt x="422" y="24"/>
                      </a:lnTo>
                      <a:lnTo>
                        <a:pt x="422" y="23"/>
                      </a:lnTo>
                      <a:lnTo>
                        <a:pt x="422" y="24"/>
                      </a:lnTo>
                      <a:lnTo>
                        <a:pt x="422" y="24"/>
                      </a:lnTo>
                      <a:lnTo>
                        <a:pt x="421" y="24"/>
                      </a:lnTo>
                      <a:lnTo>
                        <a:pt x="421" y="25"/>
                      </a:lnTo>
                      <a:lnTo>
                        <a:pt x="422" y="25"/>
                      </a:lnTo>
                      <a:lnTo>
                        <a:pt x="421" y="27"/>
                      </a:lnTo>
                      <a:lnTo>
                        <a:pt x="422" y="29"/>
                      </a:lnTo>
                      <a:lnTo>
                        <a:pt x="421" y="29"/>
                      </a:lnTo>
                      <a:lnTo>
                        <a:pt x="421" y="31"/>
                      </a:lnTo>
                      <a:lnTo>
                        <a:pt x="421" y="31"/>
                      </a:lnTo>
                      <a:lnTo>
                        <a:pt x="421" y="33"/>
                      </a:lnTo>
                      <a:lnTo>
                        <a:pt x="421" y="33"/>
                      </a:lnTo>
                      <a:lnTo>
                        <a:pt x="419" y="34"/>
                      </a:lnTo>
                      <a:lnTo>
                        <a:pt x="417" y="33"/>
                      </a:lnTo>
                      <a:lnTo>
                        <a:pt x="417" y="34"/>
                      </a:lnTo>
                      <a:lnTo>
                        <a:pt x="417" y="34"/>
                      </a:lnTo>
                      <a:lnTo>
                        <a:pt x="415" y="34"/>
                      </a:lnTo>
                      <a:lnTo>
                        <a:pt x="417" y="37"/>
                      </a:lnTo>
                      <a:lnTo>
                        <a:pt x="415" y="37"/>
                      </a:lnTo>
                      <a:lnTo>
                        <a:pt x="415" y="38"/>
                      </a:lnTo>
                      <a:lnTo>
                        <a:pt x="415" y="38"/>
                      </a:lnTo>
                      <a:lnTo>
                        <a:pt x="414" y="40"/>
                      </a:lnTo>
                      <a:lnTo>
                        <a:pt x="413" y="40"/>
                      </a:lnTo>
                      <a:lnTo>
                        <a:pt x="414" y="44"/>
                      </a:lnTo>
                      <a:lnTo>
                        <a:pt x="413" y="46"/>
                      </a:lnTo>
                      <a:lnTo>
                        <a:pt x="413" y="49"/>
                      </a:lnTo>
                      <a:lnTo>
                        <a:pt x="411" y="49"/>
                      </a:lnTo>
                      <a:lnTo>
                        <a:pt x="410" y="52"/>
                      </a:lnTo>
                      <a:lnTo>
                        <a:pt x="409" y="52"/>
                      </a:lnTo>
                      <a:lnTo>
                        <a:pt x="409" y="53"/>
                      </a:lnTo>
                      <a:lnTo>
                        <a:pt x="408" y="54"/>
                      </a:lnTo>
                      <a:lnTo>
                        <a:pt x="406" y="55"/>
                      </a:lnTo>
                      <a:lnTo>
                        <a:pt x="406" y="58"/>
                      </a:lnTo>
                      <a:lnTo>
                        <a:pt x="406" y="59"/>
                      </a:lnTo>
                      <a:lnTo>
                        <a:pt x="406" y="59"/>
                      </a:lnTo>
                      <a:lnTo>
                        <a:pt x="405" y="59"/>
                      </a:lnTo>
                      <a:lnTo>
                        <a:pt x="404" y="61"/>
                      </a:lnTo>
                      <a:lnTo>
                        <a:pt x="404" y="62"/>
                      </a:lnTo>
                      <a:lnTo>
                        <a:pt x="406" y="62"/>
                      </a:lnTo>
                      <a:lnTo>
                        <a:pt x="406" y="65"/>
                      </a:lnTo>
                      <a:lnTo>
                        <a:pt x="408" y="65"/>
                      </a:lnTo>
                      <a:lnTo>
                        <a:pt x="408" y="66"/>
                      </a:lnTo>
                      <a:lnTo>
                        <a:pt x="408" y="66"/>
                      </a:lnTo>
                      <a:lnTo>
                        <a:pt x="408" y="69"/>
                      </a:lnTo>
                      <a:lnTo>
                        <a:pt x="409" y="69"/>
                      </a:lnTo>
                      <a:lnTo>
                        <a:pt x="409" y="70"/>
                      </a:lnTo>
                      <a:lnTo>
                        <a:pt x="410" y="71"/>
                      </a:lnTo>
                      <a:lnTo>
                        <a:pt x="413" y="71"/>
                      </a:lnTo>
                      <a:lnTo>
                        <a:pt x="414" y="72"/>
                      </a:lnTo>
                      <a:lnTo>
                        <a:pt x="417" y="74"/>
                      </a:lnTo>
                      <a:lnTo>
                        <a:pt x="417" y="75"/>
                      </a:lnTo>
                      <a:lnTo>
                        <a:pt x="415" y="75"/>
                      </a:lnTo>
                      <a:lnTo>
                        <a:pt x="415" y="76"/>
                      </a:lnTo>
                      <a:lnTo>
                        <a:pt x="413" y="76"/>
                      </a:lnTo>
                      <a:lnTo>
                        <a:pt x="413" y="76"/>
                      </a:lnTo>
                      <a:lnTo>
                        <a:pt x="411" y="76"/>
                      </a:lnTo>
                      <a:lnTo>
                        <a:pt x="411" y="78"/>
                      </a:lnTo>
                      <a:lnTo>
                        <a:pt x="406" y="78"/>
                      </a:lnTo>
                      <a:lnTo>
                        <a:pt x="404" y="80"/>
                      </a:lnTo>
                      <a:lnTo>
                        <a:pt x="398" y="82"/>
                      </a:lnTo>
                      <a:lnTo>
                        <a:pt x="398" y="83"/>
                      </a:lnTo>
                      <a:lnTo>
                        <a:pt x="397" y="83"/>
                      </a:lnTo>
                      <a:lnTo>
                        <a:pt x="396" y="84"/>
                      </a:lnTo>
                      <a:lnTo>
                        <a:pt x="394" y="84"/>
                      </a:lnTo>
                      <a:lnTo>
                        <a:pt x="394" y="86"/>
                      </a:lnTo>
                      <a:lnTo>
                        <a:pt x="392" y="86"/>
                      </a:lnTo>
                      <a:lnTo>
                        <a:pt x="392" y="83"/>
                      </a:lnTo>
                      <a:lnTo>
                        <a:pt x="393" y="82"/>
                      </a:lnTo>
                      <a:lnTo>
                        <a:pt x="393" y="82"/>
                      </a:lnTo>
                      <a:lnTo>
                        <a:pt x="394" y="82"/>
                      </a:lnTo>
                      <a:lnTo>
                        <a:pt x="394" y="80"/>
                      </a:lnTo>
                      <a:lnTo>
                        <a:pt x="393" y="80"/>
                      </a:lnTo>
                      <a:lnTo>
                        <a:pt x="392" y="79"/>
                      </a:lnTo>
                      <a:lnTo>
                        <a:pt x="391" y="79"/>
                      </a:lnTo>
                      <a:lnTo>
                        <a:pt x="391" y="76"/>
                      </a:lnTo>
                      <a:lnTo>
                        <a:pt x="388" y="78"/>
                      </a:lnTo>
                      <a:lnTo>
                        <a:pt x="385" y="78"/>
                      </a:lnTo>
                      <a:lnTo>
                        <a:pt x="381" y="78"/>
                      </a:lnTo>
                      <a:lnTo>
                        <a:pt x="381" y="78"/>
                      </a:lnTo>
                      <a:lnTo>
                        <a:pt x="377" y="78"/>
                      </a:lnTo>
                      <a:lnTo>
                        <a:pt x="377" y="78"/>
                      </a:lnTo>
                      <a:lnTo>
                        <a:pt x="376" y="78"/>
                      </a:lnTo>
                      <a:lnTo>
                        <a:pt x="376" y="76"/>
                      </a:lnTo>
                      <a:lnTo>
                        <a:pt x="376" y="76"/>
                      </a:lnTo>
                      <a:lnTo>
                        <a:pt x="375" y="76"/>
                      </a:lnTo>
                      <a:lnTo>
                        <a:pt x="374" y="76"/>
                      </a:lnTo>
                      <a:lnTo>
                        <a:pt x="371" y="78"/>
                      </a:lnTo>
                      <a:lnTo>
                        <a:pt x="370" y="78"/>
                      </a:lnTo>
                      <a:lnTo>
                        <a:pt x="370" y="80"/>
                      </a:lnTo>
                      <a:lnTo>
                        <a:pt x="371" y="80"/>
                      </a:lnTo>
                      <a:lnTo>
                        <a:pt x="371" y="82"/>
                      </a:lnTo>
                      <a:lnTo>
                        <a:pt x="374" y="82"/>
                      </a:lnTo>
                      <a:lnTo>
                        <a:pt x="374" y="83"/>
                      </a:lnTo>
                      <a:lnTo>
                        <a:pt x="375" y="84"/>
                      </a:lnTo>
                      <a:lnTo>
                        <a:pt x="371" y="84"/>
                      </a:lnTo>
                      <a:lnTo>
                        <a:pt x="372" y="86"/>
                      </a:lnTo>
                      <a:lnTo>
                        <a:pt x="371" y="86"/>
                      </a:lnTo>
                      <a:lnTo>
                        <a:pt x="371" y="87"/>
                      </a:lnTo>
                      <a:lnTo>
                        <a:pt x="368" y="86"/>
                      </a:lnTo>
                      <a:lnTo>
                        <a:pt x="368" y="86"/>
                      </a:lnTo>
                      <a:lnTo>
                        <a:pt x="367" y="87"/>
                      </a:lnTo>
                      <a:lnTo>
                        <a:pt x="368" y="88"/>
                      </a:lnTo>
                      <a:lnTo>
                        <a:pt x="367" y="88"/>
                      </a:lnTo>
                      <a:lnTo>
                        <a:pt x="366" y="87"/>
                      </a:lnTo>
                      <a:lnTo>
                        <a:pt x="366" y="87"/>
                      </a:lnTo>
                      <a:lnTo>
                        <a:pt x="366" y="84"/>
                      </a:lnTo>
                      <a:lnTo>
                        <a:pt x="364" y="84"/>
                      </a:lnTo>
                      <a:lnTo>
                        <a:pt x="363" y="83"/>
                      </a:lnTo>
                      <a:lnTo>
                        <a:pt x="362" y="80"/>
                      </a:lnTo>
                      <a:lnTo>
                        <a:pt x="362" y="80"/>
                      </a:lnTo>
                      <a:lnTo>
                        <a:pt x="362" y="82"/>
                      </a:lnTo>
                      <a:lnTo>
                        <a:pt x="362" y="82"/>
                      </a:lnTo>
                      <a:lnTo>
                        <a:pt x="360" y="82"/>
                      </a:lnTo>
                      <a:lnTo>
                        <a:pt x="360" y="84"/>
                      </a:lnTo>
                      <a:lnTo>
                        <a:pt x="360" y="84"/>
                      </a:lnTo>
                      <a:lnTo>
                        <a:pt x="359" y="88"/>
                      </a:lnTo>
                      <a:lnTo>
                        <a:pt x="359" y="88"/>
                      </a:lnTo>
                      <a:lnTo>
                        <a:pt x="360" y="88"/>
                      </a:lnTo>
                      <a:lnTo>
                        <a:pt x="360" y="88"/>
                      </a:lnTo>
                      <a:lnTo>
                        <a:pt x="362" y="89"/>
                      </a:lnTo>
                      <a:lnTo>
                        <a:pt x="362" y="92"/>
                      </a:lnTo>
                      <a:lnTo>
                        <a:pt x="363" y="93"/>
                      </a:lnTo>
                      <a:lnTo>
                        <a:pt x="364" y="95"/>
                      </a:lnTo>
                      <a:lnTo>
                        <a:pt x="366" y="96"/>
                      </a:lnTo>
                      <a:lnTo>
                        <a:pt x="367" y="99"/>
                      </a:lnTo>
                      <a:lnTo>
                        <a:pt x="364" y="99"/>
                      </a:lnTo>
                      <a:lnTo>
                        <a:pt x="363" y="96"/>
                      </a:lnTo>
                      <a:lnTo>
                        <a:pt x="362" y="96"/>
                      </a:lnTo>
                      <a:lnTo>
                        <a:pt x="362" y="99"/>
                      </a:lnTo>
                      <a:lnTo>
                        <a:pt x="363" y="100"/>
                      </a:lnTo>
                      <a:lnTo>
                        <a:pt x="364" y="101"/>
                      </a:lnTo>
                      <a:lnTo>
                        <a:pt x="363" y="101"/>
                      </a:lnTo>
                      <a:lnTo>
                        <a:pt x="362" y="103"/>
                      </a:lnTo>
                      <a:lnTo>
                        <a:pt x="362" y="103"/>
                      </a:lnTo>
                      <a:lnTo>
                        <a:pt x="362" y="103"/>
                      </a:lnTo>
                      <a:lnTo>
                        <a:pt x="362" y="103"/>
                      </a:lnTo>
                      <a:lnTo>
                        <a:pt x="360" y="103"/>
                      </a:lnTo>
                      <a:lnTo>
                        <a:pt x="360" y="104"/>
                      </a:lnTo>
                      <a:lnTo>
                        <a:pt x="362" y="104"/>
                      </a:lnTo>
                      <a:lnTo>
                        <a:pt x="362" y="104"/>
                      </a:lnTo>
                      <a:lnTo>
                        <a:pt x="364" y="104"/>
                      </a:lnTo>
                      <a:lnTo>
                        <a:pt x="364" y="104"/>
                      </a:lnTo>
                      <a:lnTo>
                        <a:pt x="363" y="103"/>
                      </a:lnTo>
                      <a:lnTo>
                        <a:pt x="363" y="103"/>
                      </a:lnTo>
                      <a:lnTo>
                        <a:pt x="363" y="103"/>
                      </a:lnTo>
                      <a:lnTo>
                        <a:pt x="364" y="101"/>
                      </a:lnTo>
                      <a:lnTo>
                        <a:pt x="366" y="101"/>
                      </a:lnTo>
                      <a:lnTo>
                        <a:pt x="367" y="101"/>
                      </a:lnTo>
                      <a:lnTo>
                        <a:pt x="367" y="103"/>
                      </a:lnTo>
                      <a:lnTo>
                        <a:pt x="368" y="103"/>
                      </a:lnTo>
                      <a:lnTo>
                        <a:pt x="370" y="103"/>
                      </a:lnTo>
                      <a:lnTo>
                        <a:pt x="370" y="104"/>
                      </a:lnTo>
                      <a:lnTo>
                        <a:pt x="372" y="105"/>
                      </a:lnTo>
                      <a:lnTo>
                        <a:pt x="374" y="106"/>
                      </a:lnTo>
                      <a:lnTo>
                        <a:pt x="376" y="106"/>
                      </a:lnTo>
                      <a:lnTo>
                        <a:pt x="376" y="109"/>
                      </a:lnTo>
                      <a:lnTo>
                        <a:pt x="379" y="110"/>
                      </a:lnTo>
                      <a:lnTo>
                        <a:pt x="379" y="112"/>
                      </a:lnTo>
                      <a:lnTo>
                        <a:pt x="379" y="112"/>
                      </a:lnTo>
                      <a:lnTo>
                        <a:pt x="379" y="112"/>
                      </a:lnTo>
                      <a:lnTo>
                        <a:pt x="380" y="113"/>
                      </a:lnTo>
                      <a:lnTo>
                        <a:pt x="379" y="113"/>
                      </a:lnTo>
                      <a:lnTo>
                        <a:pt x="379" y="113"/>
                      </a:lnTo>
                      <a:lnTo>
                        <a:pt x="375" y="110"/>
                      </a:lnTo>
                      <a:lnTo>
                        <a:pt x="375" y="109"/>
                      </a:lnTo>
                      <a:lnTo>
                        <a:pt x="371" y="109"/>
                      </a:lnTo>
                      <a:lnTo>
                        <a:pt x="370" y="108"/>
                      </a:lnTo>
                      <a:lnTo>
                        <a:pt x="370" y="108"/>
                      </a:lnTo>
                      <a:lnTo>
                        <a:pt x="368" y="108"/>
                      </a:lnTo>
                      <a:lnTo>
                        <a:pt x="368" y="106"/>
                      </a:lnTo>
                      <a:lnTo>
                        <a:pt x="367" y="105"/>
                      </a:lnTo>
                      <a:lnTo>
                        <a:pt x="366" y="105"/>
                      </a:lnTo>
                      <a:lnTo>
                        <a:pt x="364" y="104"/>
                      </a:lnTo>
                      <a:lnTo>
                        <a:pt x="364" y="105"/>
                      </a:lnTo>
                      <a:lnTo>
                        <a:pt x="366" y="105"/>
                      </a:lnTo>
                      <a:lnTo>
                        <a:pt x="366" y="106"/>
                      </a:lnTo>
                      <a:lnTo>
                        <a:pt x="367" y="108"/>
                      </a:lnTo>
                      <a:lnTo>
                        <a:pt x="367" y="108"/>
                      </a:lnTo>
                      <a:lnTo>
                        <a:pt x="368" y="108"/>
                      </a:lnTo>
                      <a:lnTo>
                        <a:pt x="370" y="110"/>
                      </a:lnTo>
                      <a:lnTo>
                        <a:pt x="371" y="110"/>
                      </a:lnTo>
                      <a:lnTo>
                        <a:pt x="372" y="112"/>
                      </a:lnTo>
                      <a:lnTo>
                        <a:pt x="372" y="112"/>
                      </a:lnTo>
                      <a:lnTo>
                        <a:pt x="372" y="114"/>
                      </a:lnTo>
                      <a:lnTo>
                        <a:pt x="372" y="117"/>
                      </a:lnTo>
                      <a:lnTo>
                        <a:pt x="371" y="116"/>
                      </a:lnTo>
                      <a:lnTo>
                        <a:pt x="370" y="116"/>
                      </a:lnTo>
                      <a:lnTo>
                        <a:pt x="368" y="114"/>
                      </a:lnTo>
                      <a:lnTo>
                        <a:pt x="368" y="113"/>
                      </a:lnTo>
                      <a:lnTo>
                        <a:pt x="367" y="113"/>
                      </a:lnTo>
                      <a:lnTo>
                        <a:pt x="367" y="114"/>
                      </a:lnTo>
                      <a:lnTo>
                        <a:pt x="364" y="114"/>
                      </a:lnTo>
                      <a:lnTo>
                        <a:pt x="364" y="116"/>
                      </a:lnTo>
                      <a:lnTo>
                        <a:pt x="366" y="116"/>
                      </a:lnTo>
                      <a:lnTo>
                        <a:pt x="366" y="117"/>
                      </a:lnTo>
                      <a:lnTo>
                        <a:pt x="366" y="117"/>
                      </a:lnTo>
                      <a:lnTo>
                        <a:pt x="367" y="117"/>
                      </a:lnTo>
                      <a:lnTo>
                        <a:pt x="367" y="118"/>
                      </a:lnTo>
                      <a:lnTo>
                        <a:pt x="367" y="118"/>
                      </a:lnTo>
                      <a:lnTo>
                        <a:pt x="368" y="120"/>
                      </a:lnTo>
                      <a:lnTo>
                        <a:pt x="367" y="120"/>
                      </a:lnTo>
                      <a:lnTo>
                        <a:pt x="367" y="121"/>
                      </a:lnTo>
                      <a:lnTo>
                        <a:pt x="364" y="121"/>
                      </a:lnTo>
                      <a:lnTo>
                        <a:pt x="360" y="120"/>
                      </a:lnTo>
                      <a:lnTo>
                        <a:pt x="360" y="120"/>
                      </a:lnTo>
                      <a:lnTo>
                        <a:pt x="360" y="124"/>
                      </a:lnTo>
                      <a:lnTo>
                        <a:pt x="353" y="122"/>
                      </a:lnTo>
                      <a:lnTo>
                        <a:pt x="353" y="124"/>
                      </a:lnTo>
                      <a:lnTo>
                        <a:pt x="350" y="124"/>
                      </a:lnTo>
                      <a:lnTo>
                        <a:pt x="350" y="122"/>
                      </a:lnTo>
                      <a:lnTo>
                        <a:pt x="349" y="120"/>
                      </a:lnTo>
                      <a:lnTo>
                        <a:pt x="350" y="118"/>
                      </a:lnTo>
                      <a:lnTo>
                        <a:pt x="350" y="117"/>
                      </a:lnTo>
                      <a:lnTo>
                        <a:pt x="349" y="114"/>
                      </a:lnTo>
                      <a:lnTo>
                        <a:pt x="347" y="114"/>
                      </a:lnTo>
                      <a:lnTo>
                        <a:pt x="347" y="113"/>
                      </a:lnTo>
                      <a:lnTo>
                        <a:pt x="347" y="113"/>
                      </a:lnTo>
                      <a:lnTo>
                        <a:pt x="347" y="112"/>
                      </a:lnTo>
                      <a:lnTo>
                        <a:pt x="349" y="112"/>
                      </a:lnTo>
                      <a:lnTo>
                        <a:pt x="349" y="110"/>
                      </a:lnTo>
                      <a:lnTo>
                        <a:pt x="351" y="110"/>
                      </a:lnTo>
                      <a:lnTo>
                        <a:pt x="351" y="110"/>
                      </a:lnTo>
                      <a:lnTo>
                        <a:pt x="354" y="110"/>
                      </a:lnTo>
                      <a:lnTo>
                        <a:pt x="354" y="110"/>
                      </a:lnTo>
                      <a:lnTo>
                        <a:pt x="355" y="110"/>
                      </a:lnTo>
                      <a:lnTo>
                        <a:pt x="356" y="113"/>
                      </a:lnTo>
                      <a:lnTo>
                        <a:pt x="360" y="113"/>
                      </a:lnTo>
                      <a:lnTo>
                        <a:pt x="362" y="112"/>
                      </a:lnTo>
                      <a:lnTo>
                        <a:pt x="360" y="112"/>
                      </a:lnTo>
                      <a:lnTo>
                        <a:pt x="360" y="112"/>
                      </a:lnTo>
                      <a:lnTo>
                        <a:pt x="359" y="112"/>
                      </a:lnTo>
                      <a:lnTo>
                        <a:pt x="358" y="109"/>
                      </a:lnTo>
                      <a:lnTo>
                        <a:pt x="354" y="109"/>
                      </a:lnTo>
                      <a:lnTo>
                        <a:pt x="354" y="108"/>
                      </a:lnTo>
                      <a:lnTo>
                        <a:pt x="351" y="108"/>
                      </a:lnTo>
                      <a:lnTo>
                        <a:pt x="349" y="108"/>
                      </a:lnTo>
                      <a:lnTo>
                        <a:pt x="347" y="109"/>
                      </a:lnTo>
                      <a:lnTo>
                        <a:pt x="346" y="108"/>
                      </a:lnTo>
                      <a:lnTo>
                        <a:pt x="346" y="106"/>
                      </a:lnTo>
                      <a:lnTo>
                        <a:pt x="346" y="105"/>
                      </a:lnTo>
                      <a:lnTo>
                        <a:pt x="346" y="103"/>
                      </a:lnTo>
                      <a:lnTo>
                        <a:pt x="347" y="103"/>
                      </a:lnTo>
                      <a:lnTo>
                        <a:pt x="347" y="101"/>
                      </a:lnTo>
                      <a:lnTo>
                        <a:pt x="346" y="101"/>
                      </a:lnTo>
                      <a:lnTo>
                        <a:pt x="345" y="101"/>
                      </a:lnTo>
                      <a:lnTo>
                        <a:pt x="345" y="101"/>
                      </a:lnTo>
                      <a:lnTo>
                        <a:pt x="342" y="99"/>
                      </a:lnTo>
                      <a:lnTo>
                        <a:pt x="342" y="97"/>
                      </a:lnTo>
                      <a:lnTo>
                        <a:pt x="339" y="96"/>
                      </a:lnTo>
                      <a:lnTo>
                        <a:pt x="339" y="93"/>
                      </a:lnTo>
                      <a:lnTo>
                        <a:pt x="338" y="93"/>
                      </a:lnTo>
                      <a:lnTo>
                        <a:pt x="338" y="92"/>
                      </a:lnTo>
                      <a:lnTo>
                        <a:pt x="338" y="92"/>
                      </a:lnTo>
                      <a:lnTo>
                        <a:pt x="338" y="91"/>
                      </a:lnTo>
                      <a:lnTo>
                        <a:pt x="337" y="91"/>
                      </a:lnTo>
                      <a:lnTo>
                        <a:pt x="337" y="89"/>
                      </a:lnTo>
                      <a:lnTo>
                        <a:pt x="334" y="88"/>
                      </a:lnTo>
                      <a:lnTo>
                        <a:pt x="334" y="87"/>
                      </a:lnTo>
                      <a:lnTo>
                        <a:pt x="333" y="87"/>
                      </a:lnTo>
                      <a:lnTo>
                        <a:pt x="332" y="86"/>
                      </a:lnTo>
                      <a:lnTo>
                        <a:pt x="332" y="84"/>
                      </a:lnTo>
                      <a:lnTo>
                        <a:pt x="330" y="82"/>
                      </a:lnTo>
                      <a:lnTo>
                        <a:pt x="330" y="82"/>
                      </a:lnTo>
                      <a:lnTo>
                        <a:pt x="330" y="80"/>
                      </a:lnTo>
                      <a:lnTo>
                        <a:pt x="330" y="78"/>
                      </a:lnTo>
                      <a:lnTo>
                        <a:pt x="330" y="76"/>
                      </a:lnTo>
                      <a:lnTo>
                        <a:pt x="332" y="76"/>
                      </a:lnTo>
                      <a:lnTo>
                        <a:pt x="332" y="74"/>
                      </a:lnTo>
                      <a:lnTo>
                        <a:pt x="332" y="74"/>
                      </a:lnTo>
                      <a:lnTo>
                        <a:pt x="332" y="72"/>
                      </a:lnTo>
                      <a:lnTo>
                        <a:pt x="332" y="72"/>
                      </a:lnTo>
                      <a:lnTo>
                        <a:pt x="330" y="71"/>
                      </a:lnTo>
                      <a:lnTo>
                        <a:pt x="330" y="71"/>
                      </a:lnTo>
                      <a:lnTo>
                        <a:pt x="332" y="71"/>
                      </a:lnTo>
                      <a:lnTo>
                        <a:pt x="332" y="70"/>
                      </a:lnTo>
                      <a:lnTo>
                        <a:pt x="332" y="70"/>
                      </a:lnTo>
                      <a:lnTo>
                        <a:pt x="332" y="66"/>
                      </a:lnTo>
                      <a:lnTo>
                        <a:pt x="332" y="66"/>
                      </a:lnTo>
                      <a:lnTo>
                        <a:pt x="332" y="66"/>
                      </a:lnTo>
                      <a:lnTo>
                        <a:pt x="328" y="66"/>
                      </a:lnTo>
                      <a:lnTo>
                        <a:pt x="328" y="63"/>
                      </a:lnTo>
                      <a:lnTo>
                        <a:pt x="326" y="62"/>
                      </a:lnTo>
                      <a:lnTo>
                        <a:pt x="325" y="62"/>
                      </a:lnTo>
                      <a:lnTo>
                        <a:pt x="325" y="61"/>
                      </a:lnTo>
                      <a:lnTo>
                        <a:pt x="322" y="61"/>
                      </a:lnTo>
                      <a:lnTo>
                        <a:pt x="322" y="61"/>
                      </a:lnTo>
                      <a:lnTo>
                        <a:pt x="321" y="61"/>
                      </a:lnTo>
                      <a:lnTo>
                        <a:pt x="320" y="61"/>
                      </a:lnTo>
                      <a:lnTo>
                        <a:pt x="316" y="55"/>
                      </a:lnTo>
                      <a:lnTo>
                        <a:pt x="313" y="57"/>
                      </a:lnTo>
                      <a:lnTo>
                        <a:pt x="313" y="55"/>
                      </a:lnTo>
                      <a:lnTo>
                        <a:pt x="312" y="55"/>
                      </a:lnTo>
                      <a:lnTo>
                        <a:pt x="312" y="54"/>
                      </a:lnTo>
                      <a:lnTo>
                        <a:pt x="309" y="53"/>
                      </a:lnTo>
                      <a:lnTo>
                        <a:pt x="308" y="52"/>
                      </a:lnTo>
                      <a:lnTo>
                        <a:pt x="305" y="50"/>
                      </a:lnTo>
                      <a:lnTo>
                        <a:pt x="305" y="49"/>
                      </a:lnTo>
                      <a:lnTo>
                        <a:pt x="304" y="48"/>
                      </a:lnTo>
                      <a:lnTo>
                        <a:pt x="304" y="48"/>
                      </a:lnTo>
                      <a:lnTo>
                        <a:pt x="304" y="48"/>
                      </a:lnTo>
                      <a:lnTo>
                        <a:pt x="303" y="48"/>
                      </a:lnTo>
                      <a:lnTo>
                        <a:pt x="302" y="48"/>
                      </a:lnTo>
                      <a:lnTo>
                        <a:pt x="302" y="48"/>
                      </a:lnTo>
                      <a:lnTo>
                        <a:pt x="302" y="48"/>
                      </a:lnTo>
                      <a:lnTo>
                        <a:pt x="300" y="48"/>
                      </a:lnTo>
                      <a:lnTo>
                        <a:pt x="300" y="48"/>
                      </a:lnTo>
                      <a:lnTo>
                        <a:pt x="298" y="48"/>
                      </a:lnTo>
                      <a:lnTo>
                        <a:pt x="298" y="46"/>
                      </a:lnTo>
                      <a:lnTo>
                        <a:pt x="298" y="46"/>
                      </a:lnTo>
                      <a:lnTo>
                        <a:pt x="298" y="45"/>
                      </a:lnTo>
                      <a:lnTo>
                        <a:pt x="295" y="45"/>
                      </a:lnTo>
                      <a:lnTo>
                        <a:pt x="294" y="44"/>
                      </a:lnTo>
                      <a:lnTo>
                        <a:pt x="292" y="44"/>
                      </a:lnTo>
                      <a:lnTo>
                        <a:pt x="292" y="44"/>
                      </a:lnTo>
                      <a:lnTo>
                        <a:pt x="291" y="42"/>
                      </a:lnTo>
                      <a:lnTo>
                        <a:pt x="291" y="41"/>
                      </a:lnTo>
                      <a:lnTo>
                        <a:pt x="292" y="41"/>
                      </a:lnTo>
                      <a:lnTo>
                        <a:pt x="294" y="40"/>
                      </a:lnTo>
                      <a:lnTo>
                        <a:pt x="292" y="40"/>
                      </a:lnTo>
                      <a:lnTo>
                        <a:pt x="291" y="38"/>
                      </a:lnTo>
                      <a:lnTo>
                        <a:pt x="290" y="37"/>
                      </a:lnTo>
                      <a:lnTo>
                        <a:pt x="290" y="36"/>
                      </a:lnTo>
                      <a:lnTo>
                        <a:pt x="288" y="34"/>
                      </a:lnTo>
                      <a:lnTo>
                        <a:pt x="287" y="34"/>
                      </a:lnTo>
                      <a:lnTo>
                        <a:pt x="287" y="32"/>
                      </a:lnTo>
                      <a:lnTo>
                        <a:pt x="287" y="29"/>
                      </a:lnTo>
                      <a:lnTo>
                        <a:pt x="287" y="28"/>
                      </a:lnTo>
                      <a:lnTo>
                        <a:pt x="287" y="27"/>
                      </a:lnTo>
                      <a:lnTo>
                        <a:pt x="286" y="25"/>
                      </a:lnTo>
                      <a:lnTo>
                        <a:pt x="284" y="24"/>
                      </a:lnTo>
                      <a:lnTo>
                        <a:pt x="283" y="31"/>
                      </a:lnTo>
                      <a:lnTo>
                        <a:pt x="281" y="31"/>
                      </a:lnTo>
                      <a:lnTo>
                        <a:pt x="281" y="31"/>
                      </a:lnTo>
                      <a:lnTo>
                        <a:pt x="279" y="31"/>
                      </a:lnTo>
                      <a:lnTo>
                        <a:pt x="279" y="33"/>
                      </a:lnTo>
                      <a:lnTo>
                        <a:pt x="279" y="33"/>
                      </a:lnTo>
                      <a:lnTo>
                        <a:pt x="279" y="33"/>
                      </a:lnTo>
                      <a:lnTo>
                        <a:pt x="278" y="33"/>
                      </a:lnTo>
                      <a:lnTo>
                        <a:pt x="278" y="33"/>
                      </a:lnTo>
                      <a:lnTo>
                        <a:pt x="278" y="33"/>
                      </a:lnTo>
                      <a:lnTo>
                        <a:pt x="277" y="32"/>
                      </a:lnTo>
                      <a:lnTo>
                        <a:pt x="277" y="31"/>
                      </a:lnTo>
                      <a:lnTo>
                        <a:pt x="277" y="28"/>
                      </a:lnTo>
                      <a:lnTo>
                        <a:pt x="277" y="27"/>
                      </a:lnTo>
                      <a:lnTo>
                        <a:pt x="275" y="27"/>
                      </a:lnTo>
                      <a:lnTo>
                        <a:pt x="275" y="25"/>
                      </a:lnTo>
                      <a:lnTo>
                        <a:pt x="275" y="24"/>
                      </a:lnTo>
                      <a:lnTo>
                        <a:pt x="277" y="23"/>
                      </a:lnTo>
                      <a:lnTo>
                        <a:pt x="278" y="21"/>
                      </a:lnTo>
                      <a:lnTo>
                        <a:pt x="277" y="21"/>
                      </a:lnTo>
                      <a:lnTo>
                        <a:pt x="277" y="20"/>
                      </a:lnTo>
                      <a:lnTo>
                        <a:pt x="277" y="20"/>
                      </a:lnTo>
                      <a:lnTo>
                        <a:pt x="277" y="20"/>
                      </a:lnTo>
                      <a:lnTo>
                        <a:pt x="277" y="20"/>
                      </a:lnTo>
                      <a:lnTo>
                        <a:pt x="273" y="20"/>
                      </a:lnTo>
                      <a:lnTo>
                        <a:pt x="273" y="21"/>
                      </a:lnTo>
                      <a:lnTo>
                        <a:pt x="270" y="21"/>
                      </a:lnTo>
                      <a:lnTo>
                        <a:pt x="269" y="23"/>
                      </a:lnTo>
                      <a:lnTo>
                        <a:pt x="267" y="23"/>
                      </a:lnTo>
                      <a:lnTo>
                        <a:pt x="267" y="24"/>
                      </a:lnTo>
                      <a:lnTo>
                        <a:pt x="265" y="23"/>
                      </a:lnTo>
                      <a:lnTo>
                        <a:pt x="265" y="23"/>
                      </a:lnTo>
                      <a:lnTo>
                        <a:pt x="265" y="23"/>
                      </a:lnTo>
                      <a:lnTo>
                        <a:pt x="265" y="25"/>
                      </a:lnTo>
                      <a:lnTo>
                        <a:pt x="266" y="27"/>
                      </a:lnTo>
                      <a:lnTo>
                        <a:pt x="266" y="28"/>
                      </a:lnTo>
                      <a:lnTo>
                        <a:pt x="266" y="29"/>
                      </a:lnTo>
                      <a:lnTo>
                        <a:pt x="266" y="32"/>
                      </a:lnTo>
                      <a:lnTo>
                        <a:pt x="265" y="33"/>
                      </a:lnTo>
                      <a:lnTo>
                        <a:pt x="264" y="33"/>
                      </a:lnTo>
                      <a:lnTo>
                        <a:pt x="264" y="34"/>
                      </a:lnTo>
                      <a:lnTo>
                        <a:pt x="264" y="37"/>
                      </a:lnTo>
                      <a:lnTo>
                        <a:pt x="264" y="38"/>
                      </a:lnTo>
                      <a:lnTo>
                        <a:pt x="265" y="40"/>
                      </a:lnTo>
                      <a:lnTo>
                        <a:pt x="265" y="41"/>
                      </a:lnTo>
                      <a:lnTo>
                        <a:pt x="265" y="41"/>
                      </a:lnTo>
                      <a:lnTo>
                        <a:pt x="266" y="41"/>
                      </a:lnTo>
                      <a:lnTo>
                        <a:pt x="266" y="42"/>
                      </a:lnTo>
                      <a:lnTo>
                        <a:pt x="267" y="42"/>
                      </a:lnTo>
                      <a:lnTo>
                        <a:pt x="267" y="42"/>
                      </a:lnTo>
                      <a:lnTo>
                        <a:pt x="270" y="42"/>
                      </a:lnTo>
                      <a:lnTo>
                        <a:pt x="270" y="44"/>
                      </a:lnTo>
                      <a:lnTo>
                        <a:pt x="273" y="44"/>
                      </a:lnTo>
                      <a:lnTo>
                        <a:pt x="273" y="44"/>
                      </a:lnTo>
                      <a:lnTo>
                        <a:pt x="274" y="45"/>
                      </a:lnTo>
                      <a:lnTo>
                        <a:pt x="274" y="46"/>
                      </a:lnTo>
                      <a:lnTo>
                        <a:pt x="275" y="46"/>
                      </a:lnTo>
                      <a:lnTo>
                        <a:pt x="275" y="48"/>
                      </a:lnTo>
                      <a:lnTo>
                        <a:pt x="278" y="49"/>
                      </a:lnTo>
                      <a:lnTo>
                        <a:pt x="278" y="52"/>
                      </a:lnTo>
                      <a:lnTo>
                        <a:pt x="278" y="52"/>
                      </a:lnTo>
                      <a:lnTo>
                        <a:pt x="278" y="53"/>
                      </a:lnTo>
                      <a:lnTo>
                        <a:pt x="279" y="53"/>
                      </a:lnTo>
                      <a:lnTo>
                        <a:pt x="279" y="54"/>
                      </a:lnTo>
                      <a:lnTo>
                        <a:pt x="279" y="54"/>
                      </a:lnTo>
                      <a:lnTo>
                        <a:pt x="281" y="57"/>
                      </a:lnTo>
                      <a:lnTo>
                        <a:pt x="281" y="57"/>
                      </a:lnTo>
                      <a:lnTo>
                        <a:pt x="281" y="58"/>
                      </a:lnTo>
                      <a:lnTo>
                        <a:pt x="284" y="61"/>
                      </a:lnTo>
                      <a:lnTo>
                        <a:pt x="284" y="62"/>
                      </a:lnTo>
                      <a:lnTo>
                        <a:pt x="287" y="65"/>
                      </a:lnTo>
                      <a:lnTo>
                        <a:pt x="287" y="65"/>
                      </a:lnTo>
                      <a:lnTo>
                        <a:pt x="288" y="65"/>
                      </a:lnTo>
                      <a:lnTo>
                        <a:pt x="290" y="66"/>
                      </a:lnTo>
                      <a:lnTo>
                        <a:pt x="294" y="66"/>
                      </a:lnTo>
                      <a:lnTo>
                        <a:pt x="294" y="67"/>
                      </a:lnTo>
                      <a:lnTo>
                        <a:pt x="295" y="66"/>
                      </a:lnTo>
                      <a:lnTo>
                        <a:pt x="295" y="67"/>
                      </a:lnTo>
                      <a:lnTo>
                        <a:pt x="298" y="67"/>
                      </a:lnTo>
                      <a:lnTo>
                        <a:pt x="300" y="67"/>
                      </a:lnTo>
                      <a:lnTo>
                        <a:pt x="299" y="71"/>
                      </a:lnTo>
                      <a:lnTo>
                        <a:pt x="299" y="71"/>
                      </a:lnTo>
                      <a:lnTo>
                        <a:pt x="302" y="74"/>
                      </a:lnTo>
                      <a:lnTo>
                        <a:pt x="304" y="75"/>
                      </a:lnTo>
                      <a:lnTo>
                        <a:pt x="307" y="76"/>
                      </a:lnTo>
                      <a:lnTo>
                        <a:pt x="308" y="76"/>
                      </a:lnTo>
                      <a:lnTo>
                        <a:pt x="309" y="78"/>
                      </a:lnTo>
                      <a:lnTo>
                        <a:pt x="311" y="78"/>
                      </a:lnTo>
                      <a:lnTo>
                        <a:pt x="315" y="82"/>
                      </a:lnTo>
                      <a:lnTo>
                        <a:pt x="316" y="83"/>
                      </a:lnTo>
                      <a:lnTo>
                        <a:pt x="317" y="83"/>
                      </a:lnTo>
                      <a:lnTo>
                        <a:pt x="317" y="84"/>
                      </a:lnTo>
                      <a:lnTo>
                        <a:pt x="317" y="87"/>
                      </a:lnTo>
                      <a:lnTo>
                        <a:pt x="319" y="87"/>
                      </a:lnTo>
                      <a:lnTo>
                        <a:pt x="319" y="87"/>
                      </a:lnTo>
                      <a:lnTo>
                        <a:pt x="319" y="88"/>
                      </a:lnTo>
                      <a:lnTo>
                        <a:pt x="317" y="88"/>
                      </a:lnTo>
                      <a:lnTo>
                        <a:pt x="317" y="88"/>
                      </a:lnTo>
                      <a:lnTo>
                        <a:pt x="317" y="89"/>
                      </a:lnTo>
                      <a:lnTo>
                        <a:pt x="315" y="89"/>
                      </a:lnTo>
                      <a:lnTo>
                        <a:pt x="315" y="86"/>
                      </a:lnTo>
                      <a:lnTo>
                        <a:pt x="312" y="86"/>
                      </a:lnTo>
                      <a:lnTo>
                        <a:pt x="309" y="86"/>
                      </a:lnTo>
                      <a:lnTo>
                        <a:pt x="308" y="84"/>
                      </a:lnTo>
                      <a:lnTo>
                        <a:pt x="307" y="83"/>
                      </a:lnTo>
                      <a:lnTo>
                        <a:pt x="305" y="83"/>
                      </a:lnTo>
                      <a:lnTo>
                        <a:pt x="304" y="86"/>
                      </a:lnTo>
                      <a:lnTo>
                        <a:pt x="303" y="88"/>
                      </a:lnTo>
                      <a:lnTo>
                        <a:pt x="302" y="91"/>
                      </a:lnTo>
                      <a:lnTo>
                        <a:pt x="303" y="92"/>
                      </a:lnTo>
                      <a:lnTo>
                        <a:pt x="304" y="92"/>
                      </a:lnTo>
                      <a:lnTo>
                        <a:pt x="304" y="93"/>
                      </a:lnTo>
                      <a:lnTo>
                        <a:pt x="304" y="95"/>
                      </a:lnTo>
                      <a:lnTo>
                        <a:pt x="305" y="96"/>
                      </a:lnTo>
                      <a:lnTo>
                        <a:pt x="307" y="96"/>
                      </a:lnTo>
                      <a:lnTo>
                        <a:pt x="307" y="97"/>
                      </a:lnTo>
                      <a:lnTo>
                        <a:pt x="307" y="99"/>
                      </a:lnTo>
                      <a:lnTo>
                        <a:pt x="307" y="99"/>
                      </a:lnTo>
                      <a:lnTo>
                        <a:pt x="307" y="103"/>
                      </a:lnTo>
                      <a:lnTo>
                        <a:pt x="307" y="103"/>
                      </a:lnTo>
                      <a:lnTo>
                        <a:pt x="305" y="104"/>
                      </a:lnTo>
                      <a:lnTo>
                        <a:pt x="304" y="104"/>
                      </a:lnTo>
                      <a:lnTo>
                        <a:pt x="304" y="104"/>
                      </a:lnTo>
                      <a:lnTo>
                        <a:pt x="303" y="105"/>
                      </a:lnTo>
                      <a:lnTo>
                        <a:pt x="303" y="109"/>
                      </a:lnTo>
                      <a:lnTo>
                        <a:pt x="302" y="109"/>
                      </a:lnTo>
                      <a:lnTo>
                        <a:pt x="302" y="110"/>
                      </a:lnTo>
                      <a:lnTo>
                        <a:pt x="300" y="110"/>
                      </a:lnTo>
                      <a:lnTo>
                        <a:pt x="300" y="112"/>
                      </a:lnTo>
                      <a:lnTo>
                        <a:pt x="299" y="112"/>
                      </a:lnTo>
                      <a:lnTo>
                        <a:pt x="299" y="114"/>
                      </a:lnTo>
                      <a:lnTo>
                        <a:pt x="298" y="114"/>
                      </a:lnTo>
                      <a:lnTo>
                        <a:pt x="296" y="114"/>
                      </a:lnTo>
                      <a:lnTo>
                        <a:pt x="296" y="114"/>
                      </a:lnTo>
                      <a:lnTo>
                        <a:pt x="294" y="114"/>
                      </a:lnTo>
                      <a:lnTo>
                        <a:pt x="295" y="112"/>
                      </a:lnTo>
                      <a:lnTo>
                        <a:pt x="295" y="110"/>
                      </a:lnTo>
                      <a:lnTo>
                        <a:pt x="295" y="108"/>
                      </a:lnTo>
                      <a:lnTo>
                        <a:pt x="296" y="108"/>
                      </a:lnTo>
                      <a:lnTo>
                        <a:pt x="296" y="104"/>
                      </a:lnTo>
                      <a:lnTo>
                        <a:pt x="298" y="104"/>
                      </a:lnTo>
                      <a:lnTo>
                        <a:pt x="298" y="104"/>
                      </a:lnTo>
                      <a:lnTo>
                        <a:pt x="298" y="104"/>
                      </a:lnTo>
                      <a:lnTo>
                        <a:pt x="299" y="104"/>
                      </a:lnTo>
                      <a:lnTo>
                        <a:pt x="298" y="100"/>
                      </a:lnTo>
                      <a:lnTo>
                        <a:pt x="298" y="100"/>
                      </a:lnTo>
                      <a:lnTo>
                        <a:pt x="296" y="97"/>
                      </a:lnTo>
                      <a:lnTo>
                        <a:pt x="298" y="96"/>
                      </a:lnTo>
                      <a:lnTo>
                        <a:pt x="298" y="96"/>
                      </a:lnTo>
                      <a:lnTo>
                        <a:pt x="298" y="96"/>
                      </a:lnTo>
                      <a:lnTo>
                        <a:pt x="295" y="89"/>
                      </a:lnTo>
                      <a:lnTo>
                        <a:pt x="294" y="89"/>
                      </a:lnTo>
                      <a:lnTo>
                        <a:pt x="291" y="88"/>
                      </a:lnTo>
                      <a:lnTo>
                        <a:pt x="290" y="87"/>
                      </a:lnTo>
                      <a:lnTo>
                        <a:pt x="288" y="87"/>
                      </a:lnTo>
                      <a:lnTo>
                        <a:pt x="288" y="84"/>
                      </a:lnTo>
                      <a:lnTo>
                        <a:pt x="287" y="83"/>
                      </a:lnTo>
                      <a:lnTo>
                        <a:pt x="286" y="82"/>
                      </a:lnTo>
                      <a:lnTo>
                        <a:pt x="283" y="82"/>
                      </a:lnTo>
                      <a:lnTo>
                        <a:pt x="283" y="79"/>
                      </a:lnTo>
                      <a:lnTo>
                        <a:pt x="282" y="79"/>
                      </a:lnTo>
                      <a:lnTo>
                        <a:pt x="279" y="78"/>
                      </a:lnTo>
                      <a:lnTo>
                        <a:pt x="278" y="76"/>
                      </a:lnTo>
                      <a:lnTo>
                        <a:pt x="278" y="75"/>
                      </a:lnTo>
                      <a:lnTo>
                        <a:pt x="274" y="75"/>
                      </a:lnTo>
                      <a:lnTo>
                        <a:pt x="274" y="75"/>
                      </a:lnTo>
                      <a:lnTo>
                        <a:pt x="273" y="75"/>
                      </a:lnTo>
                      <a:lnTo>
                        <a:pt x="271" y="74"/>
                      </a:lnTo>
                      <a:lnTo>
                        <a:pt x="266" y="72"/>
                      </a:lnTo>
                      <a:lnTo>
                        <a:pt x="264" y="69"/>
                      </a:lnTo>
                      <a:lnTo>
                        <a:pt x="264" y="67"/>
                      </a:lnTo>
                      <a:lnTo>
                        <a:pt x="262" y="67"/>
                      </a:lnTo>
                      <a:lnTo>
                        <a:pt x="262" y="66"/>
                      </a:lnTo>
                      <a:lnTo>
                        <a:pt x="261" y="66"/>
                      </a:lnTo>
                      <a:lnTo>
                        <a:pt x="260" y="63"/>
                      </a:lnTo>
                      <a:lnTo>
                        <a:pt x="257" y="62"/>
                      </a:lnTo>
                      <a:lnTo>
                        <a:pt x="256" y="61"/>
                      </a:lnTo>
                      <a:lnTo>
                        <a:pt x="254" y="58"/>
                      </a:lnTo>
                      <a:lnTo>
                        <a:pt x="253" y="55"/>
                      </a:lnTo>
                      <a:lnTo>
                        <a:pt x="253" y="53"/>
                      </a:lnTo>
                      <a:lnTo>
                        <a:pt x="250" y="52"/>
                      </a:lnTo>
                      <a:lnTo>
                        <a:pt x="250" y="49"/>
                      </a:lnTo>
                      <a:lnTo>
                        <a:pt x="250" y="49"/>
                      </a:lnTo>
                      <a:lnTo>
                        <a:pt x="250" y="48"/>
                      </a:lnTo>
                      <a:lnTo>
                        <a:pt x="248" y="46"/>
                      </a:lnTo>
                      <a:lnTo>
                        <a:pt x="248" y="42"/>
                      </a:lnTo>
                      <a:lnTo>
                        <a:pt x="248" y="42"/>
                      </a:lnTo>
                      <a:lnTo>
                        <a:pt x="248" y="41"/>
                      </a:lnTo>
                      <a:lnTo>
                        <a:pt x="245" y="41"/>
                      </a:lnTo>
                      <a:lnTo>
                        <a:pt x="244" y="40"/>
                      </a:lnTo>
                      <a:lnTo>
                        <a:pt x="244" y="38"/>
                      </a:lnTo>
                      <a:lnTo>
                        <a:pt x="243" y="38"/>
                      </a:lnTo>
                      <a:lnTo>
                        <a:pt x="243" y="37"/>
                      </a:lnTo>
                      <a:lnTo>
                        <a:pt x="239" y="37"/>
                      </a:lnTo>
                      <a:lnTo>
                        <a:pt x="237" y="36"/>
                      </a:lnTo>
                      <a:lnTo>
                        <a:pt x="237" y="36"/>
                      </a:lnTo>
                      <a:lnTo>
                        <a:pt x="236" y="34"/>
                      </a:lnTo>
                      <a:lnTo>
                        <a:pt x="233" y="34"/>
                      </a:lnTo>
                      <a:lnTo>
                        <a:pt x="233" y="34"/>
                      </a:lnTo>
                      <a:lnTo>
                        <a:pt x="232" y="36"/>
                      </a:lnTo>
                      <a:lnTo>
                        <a:pt x="231" y="36"/>
                      </a:lnTo>
                      <a:lnTo>
                        <a:pt x="231" y="38"/>
                      </a:lnTo>
                      <a:lnTo>
                        <a:pt x="228" y="41"/>
                      </a:lnTo>
                      <a:lnTo>
                        <a:pt x="227" y="42"/>
                      </a:lnTo>
                      <a:lnTo>
                        <a:pt x="224" y="42"/>
                      </a:lnTo>
                      <a:lnTo>
                        <a:pt x="224" y="44"/>
                      </a:lnTo>
                      <a:lnTo>
                        <a:pt x="222" y="44"/>
                      </a:lnTo>
                      <a:lnTo>
                        <a:pt x="222" y="45"/>
                      </a:lnTo>
                      <a:lnTo>
                        <a:pt x="220" y="45"/>
                      </a:lnTo>
                      <a:lnTo>
                        <a:pt x="220" y="45"/>
                      </a:lnTo>
                      <a:lnTo>
                        <a:pt x="219" y="45"/>
                      </a:lnTo>
                      <a:lnTo>
                        <a:pt x="219" y="46"/>
                      </a:lnTo>
                      <a:lnTo>
                        <a:pt x="218" y="46"/>
                      </a:lnTo>
                      <a:lnTo>
                        <a:pt x="218" y="46"/>
                      </a:lnTo>
                      <a:lnTo>
                        <a:pt x="218" y="48"/>
                      </a:lnTo>
                      <a:lnTo>
                        <a:pt x="218" y="48"/>
                      </a:lnTo>
                      <a:lnTo>
                        <a:pt x="218" y="48"/>
                      </a:lnTo>
                      <a:lnTo>
                        <a:pt x="216" y="49"/>
                      </a:lnTo>
                      <a:lnTo>
                        <a:pt x="216" y="50"/>
                      </a:lnTo>
                      <a:lnTo>
                        <a:pt x="212" y="50"/>
                      </a:lnTo>
                      <a:lnTo>
                        <a:pt x="210" y="50"/>
                      </a:lnTo>
                      <a:lnTo>
                        <a:pt x="209" y="50"/>
                      </a:lnTo>
                      <a:lnTo>
                        <a:pt x="209" y="50"/>
                      </a:lnTo>
                      <a:lnTo>
                        <a:pt x="209" y="50"/>
                      </a:lnTo>
                      <a:lnTo>
                        <a:pt x="209" y="49"/>
                      </a:lnTo>
                      <a:lnTo>
                        <a:pt x="206" y="49"/>
                      </a:lnTo>
                      <a:lnTo>
                        <a:pt x="206" y="48"/>
                      </a:lnTo>
                      <a:lnTo>
                        <a:pt x="205" y="48"/>
                      </a:lnTo>
                      <a:lnTo>
                        <a:pt x="203" y="46"/>
                      </a:lnTo>
                      <a:lnTo>
                        <a:pt x="201" y="48"/>
                      </a:lnTo>
                      <a:lnTo>
                        <a:pt x="201" y="46"/>
                      </a:lnTo>
                      <a:lnTo>
                        <a:pt x="198" y="46"/>
                      </a:lnTo>
                      <a:lnTo>
                        <a:pt x="195" y="45"/>
                      </a:lnTo>
                      <a:lnTo>
                        <a:pt x="194" y="46"/>
                      </a:lnTo>
                      <a:lnTo>
                        <a:pt x="192" y="46"/>
                      </a:lnTo>
                      <a:lnTo>
                        <a:pt x="192" y="48"/>
                      </a:lnTo>
                      <a:lnTo>
                        <a:pt x="190" y="48"/>
                      </a:lnTo>
                      <a:lnTo>
                        <a:pt x="190" y="48"/>
                      </a:lnTo>
                      <a:lnTo>
                        <a:pt x="190" y="49"/>
                      </a:lnTo>
                      <a:lnTo>
                        <a:pt x="189" y="49"/>
                      </a:lnTo>
                      <a:lnTo>
                        <a:pt x="189" y="50"/>
                      </a:lnTo>
                      <a:lnTo>
                        <a:pt x="185" y="50"/>
                      </a:lnTo>
                      <a:lnTo>
                        <a:pt x="185" y="58"/>
                      </a:lnTo>
                      <a:lnTo>
                        <a:pt x="185" y="58"/>
                      </a:lnTo>
                      <a:lnTo>
                        <a:pt x="186" y="59"/>
                      </a:lnTo>
                      <a:lnTo>
                        <a:pt x="186" y="62"/>
                      </a:lnTo>
                      <a:lnTo>
                        <a:pt x="186" y="63"/>
                      </a:lnTo>
                      <a:lnTo>
                        <a:pt x="185" y="63"/>
                      </a:lnTo>
                      <a:lnTo>
                        <a:pt x="184" y="66"/>
                      </a:lnTo>
                      <a:lnTo>
                        <a:pt x="181" y="67"/>
                      </a:lnTo>
                      <a:lnTo>
                        <a:pt x="177" y="69"/>
                      </a:lnTo>
                      <a:lnTo>
                        <a:pt x="177" y="70"/>
                      </a:lnTo>
                      <a:lnTo>
                        <a:pt x="176" y="70"/>
                      </a:lnTo>
                      <a:lnTo>
                        <a:pt x="176" y="70"/>
                      </a:lnTo>
                      <a:lnTo>
                        <a:pt x="176" y="70"/>
                      </a:lnTo>
                      <a:lnTo>
                        <a:pt x="175" y="71"/>
                      </a:lnTo>
                      <a:lnTo>
                        <a:pt x="175" y="71"/>
                      </a:lnTo>
                      <a:lnTo>
                        <a:pt x="172" y="71"/>
                      </a:lnTo>
                      <a:lnTo>
                        <a:pt x="171" y="74"/>
                      </a:lnTo>
                      <a:lnTo>
                        <a:pt x="169" y="74"/>
                      </a:lnTo>
                      <a:lnTo>
                        <a:pt x="169" y="74"/>
                      </a:lnTo>
                      <a:lnTo>
                        <a:pt x="168" y="75"/>
                      </a:lnTo>
                      <a:lnTo>
                        <a:pt x="167" y="76"/>
                      </a:lnTo>
                      <a:lnTo>
                        <a:pt x="164" y="78"/>
                      </a:lnTo>
                      <a:lnTo>
                        <a:pt x="164" y="80"/>
                      </a:lnTo>
                      <a:lnTo>
                        <a:pt x="163" y="82"/>
                      </a:lnTo>
                      <a:lnTo>
                        <a:pt x="161" y="83"/>
                      </a:lnTo>
                      <a:lnTo>
                        <a:pt x="161" y="84"/>
                      </a:lnTo>
                      <a:lnTo>
                        <a:pt x="160" y="84"/>
                      </a:lnTo>
                      <a:lnTo>
                        <a:pt x="160" y="86"/>
                      </a:lnTo>
                      <a:lnTo>
                        <a:pt x="159" y="87"/>
                      </a:lnTo>
                      <a:lnTo>
                        <a:pt x="159" y="88"/>
                      </a:lnTo>
                      <a:lnTo>
                        <a:pt x="156" y="88"/>
                      </a:lnTo>
                      <a:lnTo>
                        <a:pt x="156" y="89"/>
                      </a:lnTo>
                      <a:lnTo>
                        <a:pt x="156" y="89"/>
                      </a:lnTo>
                      <a:lnTo>
                        <a:pt x="155" y="91"/>
                      </a:lnTo>
                      <a:lnTo>
                        <a:pt x="155" y="92"/>
                      </a:lnTo>
                      <a:lnTo>
                        <a:pt x="155" y="93"/>
                      </a:lnTo>
                      <a:lnTo>
                        <a:pt x="156" y="95"/>
                      </a:lnTo>
                      <a:lnTo>
                        <a:pt x="156" y="96"/>
                      </a:lnTo>
                      <a:lnTo>
                        <a:pt x="159" y="97"/>
                      </a:lnTo>
                      <a:lnTo>
                        <a:pt x="159" y="99"/>
                      </a:lnTo>
                      <a:lnTo>
                        <a:pt x="158" y="100"/>
                      </a:lnTo>
                      <a:lnTo>
                        <a:pt x="156" y="100"/>
                      </a:lnTo>
                      <a:lnTo>
                        <a:pt x="156" y="101"/>
                      </a:lnTo>
                      <a:lnTo>
                        <a:pt x="155" y="103"/>
                      </a:lnTo>
                      <a:lnTo>
                        <a:pt x="152" y="104"/>
                      </a:lnTo>
                      <a:lnTo>
                        <a:pt x="152" y="105"/>
                      </a:lnTo>
                      <a:lnTo>
                        <a:pt x="150" y="106"/>
                      </a:lnTo>
                      <a:lnTo>
                        <a:pt x="150" y="109"/>
                      </a:lnTo>
                      <a:lnTo>
                        <a:pt x="150" y="109"/>
                      </a:lnTo>
                      <a:lnTo>
                        <a:pt x="150" y="112"/>
                      </a:lnTo>
                      <a:lnTo>
                        <a:pt x="148" y="113"/>
                      </a:lnTo>
                      <a:lnTo>
                        <a:pt x="147" y="113"/>
                      </a:lnTo>
                      <a:lnTo>
                        <a:pt x="147" y="113"/>
                      </a:lnTo>
                      <a:lnTo>
                        <a:pt x="144" y="113"/>
                      </a:lnTo>
                      <a:lnTo>
                        <a:pt x="143" y="114"/>
                      </a:lnTo>
                      <a:lnTo>
                        <a:pt x="140" y="116"/>
                      </a:lnTo>
                      <a:lnTo>
                        <a:pt x="140" y="117"/>
                      </a:lnTo>
                      <a:lnTo>
                        <a:pt x="139" y="118"/>
                      </a:lnTo>
                      <a:lnTo>
                        <a:pt x="138" y="120"/>
                      </a:lnTo>
                      <a:lnTo>
                        <a:pt x="137" y="121"/>
                      </a:lnTo>
                      <a:lnTo>
                        <a:pt x="137" y="124"/>
                      </a:lnTo>
                      <a:lnTo>
                        <a:pt x="135" y="124"/>
                      </a:lnTo>
                      <a:lnTo>
                        <a:pt x="134" y="125"/>
                      </a:lnTo>
                      <a:lnTo>
                        <a:pt x="129" y="125"/>
                      </a:lnTo>
                      <a:lnTo>
                        <a:pt x="129" y="125"/>
                      </a:lnTo>
                      <a:lnTo>
                        <a:pt x="127" y="125"/>
                      </a:lnTo>
                      <a:lnTo>
                        <a:pt x="127" y="126"/>
                      </a:lnTo>
                      <a:lnTo>
                        <a:pt x="123" y="125"/>
                      </a:lnTo>
                      <a:lnTo>
                        <a:pt x="123" y="125"/>
                      </a:lnTo>
                      <a:lnTo>
                        <a:pt x="123" y="125"/>
                      </a:lnTo>
                      <a:lnTo>
                        <a:pt x="122" y="125"/>
                      </a:lnTo>
                      <a:lnTo>
                        <a:pt x="122" y="126"/>
                      </a:lnTo>
                      <a:lnTo>
                        <a:pt x="121" y="125"/>
                      </a:lnTo>
                      <a:lnTo>
                        <a:pt x="121" y="125"/>
                      </a:lnTo>
                      <a:lnTo>
                        <a:pt x="120" y="125"/>
                      </a:lnTo>
                      <a:lnTo>
                        <a:pt x="117" y="124"/>
                      </a:lnTo>
                      <a:lnTo>
                        <a:pt x="116" y="126"/>
                      </a:lnTo>
                      <a:lnTo>
                        <a:pt x="112" y="127"/>
                      </a:lnTo>
                      <a:lnTo>
                        <a:pt x="112" y="127"/>
                      </a:lnTo>
                      <a:lnTo>
                        <a:pt x="110" y="129"/>
                      </a:lnTo>
                      <a:lnTo>
                        <a:pt x="109" y="129"/>
                      </a:lnTo>
                      <a:lnTo>
                        <a:pt x="108" y="130"/>
                      </a:lnTo>
                      <a:lnTo>
                        <a:pt x="103" y="129"/>
                      </a:lnTo>
                      <a:lnTo>
                        <a:pt x="101" y="127"/>
                      </a:lnTo>
                      <a:lnTo>
                        <a:pt x="101" y="126"/>
                      </a:lnTo>
                      <a:lnTo>
                        <a:pt x="100" y="126"/>
                      </a:lnTo>
                      <a:lnTo>
                        <a:pt x="100" y="122"/>
                      </a:lnTo>
                      <a:lnTo>
                        <a:pt x="99" y="122"/>
                      </a:lnTo>
                      <a:lnTo>
                        <a:pt x="96" y="118"/>
                      </a:lnTo>
                      <a:lnTo>
                        <a:pt x="92" y="118"/>
                      </a:lnTo>
                      <a:lnTo>
                        <a:pt x="92" y="120"/>
                      </a:lnTo>
                      <a:lnTo>
                        <a:pt x="89" y="120"/>
                      </a:lnTo>
                      <a:lnTo>
                        <a:pt x="88" y="120"/>
                      </a:lnTo>
                      <a:lnTo>
                        <a:pt x="87" y="121"/>
                      </a:lnTo>
                      <a:lnTo>
                        <a:pt x="84" y="121"/>
                      </a:lnTo>
                      <a:lnTo>
                        <a:pt x="84" y="121"/>
                      </a:lnTo>
                      <a:lnTo>
                        <a:pt x="83" y="120"/>
                      </a:lnTo>
                      <a:lnTo>
                        <a:pt x="80" y="120"/>
                      </a:lnTo>
                      <a:lnTo>
                        <a:pt x="80" y="118"/>
                      </a:lnTo>
                      <a:lnTo>
                        <a:pt x="79" y="118"/>
                      </a:lnTo>
                      <a:lnTo>
                        <a:pt x="76" y="120"/>
                      </a:lnTo>
                      <a:lnTo>
                        <a:pt x="75" y="120"/>
                      </a:lnTo>
                      <a:lnTo>
                        <a:pt x="76" y="110"/>
                      </a:lnTo>
                      <a:lnTo>
                        <a:pt x="76" y="110"/>
                      </a:lnTo>
                      <a:lnTo>
                        <a:pt x="75" y="104"/>
                      </a:lnTo>
                      <a:lnTo>
                        <a:pt x="74" y="104"/>
                      </a:lnTo>
                      <a:lnTo>
                        <a:pt x="74" y="103"/>
                      </a:lnTo>
                      <a:lnTo>
                        <a:pt x="74" y="103"/>
                      </a:lnTo>
                      <a:lnTo>
                        <a:pt x="75" y="101"/>
                      </a:lnTo>
                      <a:lnTo>
                        <a:pt x="75" y="101"/>
                      </a:lnTo>
                      <a:lnTo>
                        <a:pt x="75" y="101"/>
                      </a:lnTo>
                      <a:lnTo>
                        <a:pt x="75" y="99"/>
                      </a:lnTo>
                      <a:lnTo>
                        <a:pt x="74" y="99"/>
                      </a:lnTo>
                      <a:lnTo>
                        <a:pt x="74" y="101"/>
                      </a:lnTo>
                      <a:lnTo>
                        <a:pt x="72" y="101"/>
                      </a:lnTo>
                      <a:lnTo>
                        <a:pt x="72" y="100"/>
                      </a:lnTo>
                      <a:lnTo>
                        <a:pt x="72" y="100"/>
                      </a:lnTo>
                      <a:lnTo>
                        <a:pt x="72" y="97"/>
                      </a:lnTo>
                      <a:lnTo>
                        <a:pt x="72" y="95"/>
                      </a:lnTo>
                      <a:lnTo>
                        <a:pt x="74" y="93"/>
                      </a:lnTo>
                      <a:lnTo>
                        <a:pt x="72" y="92"/>
                      </a:lnTo>
                      <a:lnTo>
                        <a:pt x="75" y="92"/>
                      </a:lnTo>
                      <a:lnTo>
                        <a:pt x="75" y="89"/>
                      </a:lnTo>
                      <a:lnTo>
                        <a:pt x="75" y="88"/>
                      </a:lnTo>
                      <a:lnTo>
                        <a:pt x="76" y="87"/>
                      </a:lnTo>
                      <a:lnTo>
                        <a:pt x="76" y="87"/>
                      </a:lnTo>
                      <a:lnTo>
                        <a:pt x="76" y="86"/>
                      </a:lnTo>
                      <a:lnTo>
                        <a:pt x="76" y="84"/>
                      </a:lnTo>
                      <a:lnTo>
                        <a:pt x="76" y="83"/>
                      </a:lnTo>
                      <a:lnTo>
                        <a:pt x="78" y="82"/>
                      </a:lnTo>
                      <a:lnTo>
                        <a:pt x="78" y="80"/>
                      </a:lnTo>
                      <a:lnTo>
                        <a:pt x="79" y="80"/>
                      </a:lnTo>
                      <a:lnTo>
                        <a:pt x="79" y="76"/>
                      </a:lnTo>
                      <a:lnTo>
                        <a:pt x="80" y="76"/>
                      </a:lnTo>
                      <a:lnTo>
                        <a:pt x="80" y="72"/>
                      </a:lnTo>
                      <a:lnTo>
                        <a:pt x="79" y="72"/>
                      </a:lnTo>
                      <a:lnTo>
                        <a:pt x="80" y="71"/>
                      </a:lnTo>
                      <a:lnTo>
                        <a:pt x="78" y="71"/>
                      </a:lnTo>
                      <a:lnTo>
                        <a:pt x="78" y="63"/>
                      </a:lnTo>
                      <a:lnTo>
                        <a:pt x="76" y="63"/>
                      </a:lnTo>
                      <a:lnTo>
                        <a:pt x="78" y="61"/>
                      </a:lnTo>
                      <a:lnTo>
                        <a:pt x="79" y="59"/>
                      </a:lnTo>
                      <a:lnTo>
                        <a:pt x="78" y="59"/>
                      </a:lnTo>
                      <a:lnTo>
                        <a:pt x="78" y="58"/>
                      </a:lnTo>
                      <a:lnTo>
                        <a:pt x="78" y="58"/>
                      </a:lnTo>
                      <a:lnTo>
                        <a:pt x="76" y="55"/>
                      </a:lnTo>
                      <a:lnTo>
                        <a:pt x="75" y="55"/>
                      </a:lnTo>
                      <a:lnTo>
                        <a:pt x="75" y="53"/>
                      </a:lnTo>
                      <a:lnTo>
                        <a:pt x="74" y="53"/>
                      </a:lnTo>
                      <a:lnTo>
                        <a:pt x="74" y="52"/>
                      </a:lnTo>
                      <a:lnTo>
                        <a:pt x="74" y="52"/>
                      </a:lnTo>
                      <a:lnTo>
                        <a:pt x="74" y="52"/>
                      </a:lnTo>
                      <a:lnTo>
                        <a:pt x="72" y="50"/>
                      </a:lnTo>
                      <a:lnTo>
                        <a:pt x="72" y="50"/>
                      </a:lnTo>
                      <a:lnTo>
                        <a:pt x="74" y="50"/>
                      </a:lnTo>
                      <a:lnTo>
                        <a:pt x="74" y="49"/>
                      </a:lnTo>
                      <a:lnTo>
                        <a:pt x="75" y="48"/>
                      </a:lnTo>
                      <a:lnTo>
                        <a:pt x="76" y="48"/>
                      </a:lnTo>
                      <a:lnTo>
                        <a:pt x="78" y="46"/>
                      </a:lnTo>
                      <a:lnTo>
                        <a:pt x="79" y="46"/>
                      </a:lnTo>
                      <a:lnTo>
                        <a:pt x="79" y="46"/>
                      </a:lnTo>
                      <a:lnTo>
                        <a:pt x="79" y="46"/>
                      </a:lnTo>
                      <a:lnTo>
                        <a:pt x="79" y="46"/>
                      </a:lnTo>
                      <a:lnTo>
                        <a:pt x="79" y="46"/>
                      </a:lnTo>
                      <a:lnTo>
                        <a:pt x="80" y="46"/>
                      </a:lnTo>
                      <a:lnTo>
                        <a:pt x="84" y="46"/>
                      </a:lnTo>
                      <a:lnTo>
                        <a:pt x="84" y="44"/>
                      </a:lnTo>
                      <a:lnTo>
                        <a:pt x="84" y="44"/>
                      </a:lnTo>
                      <a:lnTo>
                        <a:pt x="84" y="44"/>
                      </a:lnTo>
                      <a:lnTo>
                        <a:pt x="87" y="44"/>
                      </a:lnTo>
                      <a:lnTo>
                        <a:pt x="87" y="42"/>
                      </a:lnTo>
                      <a:lnTo>
                        <a:pt x="89" y="42"/>
                      </a:lnTo>
                      <a:lnTo>
                        <a:pt x="92" y="41"/>
                      </a:lnTo>
                      <a:lnTo>
                        <a:pt x="95" y="42"/>
                      </a:lnTo>
                      <a:lnTo>
                        <a:pt x="95" y="42"/>
                      </a:lnTo>
                      <a:lnTo>
                        <a:pt x="96" y="44"/>
                      </a:lnTo>
                      <a:lnTo>
                        <a:pt x="97" y="45"/>
                      </a:lnTo>
                      <a:lnTo>
                        <a:pt x="97" y="45"/>
                      </a:lnTo>
                      <a:lnTo>
                        <a:pt x="97" y="44"/>
                      </a:lnTo>
                      <a:lnTo>
                        <a:pt x="110" y="44"/>
                      </a:lnTo>
                      <a:lnTo>
                        <a:pt x="110" y="44"/>
                      </a:lnTo>
                      <a:lnTo>
                        <a:pt x="113" y="44"/>
                      </a:lnTo>
                      <a:lnTo>
                        <a:pt x="113" y="45"/>
                      </a:lnTo>
                      <a:lnTo>
                        <a:pt x="114" y="45"/>
                      </a:lnTo>
                      <a:lnTo>
                        <a:pt x="114" y="45"/>
                      </a:lnTo>
                      <a:lnTo>
                        <a:pt x="117" y="45"/>
                      </a:lnTo>
                      <a:lnTo>
                        <a:pt x="117" y="45"/>
                      </a:lnTo>
                      <a:lnTo>
                        <a:pt x="123" y="45"/>
                      </a:lnTo>
                      <a:lnTo>
                        <a:pt x="123" y="45"/>
                      </a:lnTo>
                      <a:lnTo>
                        <a:pt x="123" y="45"/>
                      </a:lnTo>
                      <a:lnTo>
                        <a:pt x="126" y="45"/>
                      </a:lnTo>
                      <a:lnTo>
                        <a:pt x="127" y="45"/>
                      </a:lnTo>
                      <a:lnTo>
                        <a:pt x="127" y="45"/>
                      </a:lnTo>
                      <a:lnTo>
                        <a:pt x="127" y="45"/>
                      </a:lnTo>
                      <a:lnTo>
                        <a:pt x="133" y="46"/>
                      </a:lnTo>
                      <a:lnTo>
                        <a:pt x="134" y="48"/>
                      </a:lnTo>
                      <a:lnTo>
                        <a:pt x="142" y="48"/>
                      </a:lnTo>
                      <a:lnTo>
                        <a:pt x="144" y="46"/>
                      </a:lnTo>
                      <a:lnTo>
                        <a:pt x="146" y="45"/>
                      </a:lnTo>
                      <a:lnTo>
                        <a:pt x="147" y="44"/>
                      </a:lnTo>
                      <a:lnTo>
                        <a:pt x="148" y="38"/>
                      </a:lnTo>
                      <a:lnTo>
                        <a:pt x="147" y="38"/>
                      </a:lnTo>
                      <a:lnTo>
                        <a:pt x="147" y="38"/>
                      </a:lnTo>
                      <a:lnTo>
                        <a:pt x="147" y="38"/>
                      </a:lnTo>
                      <a:lnTo>
                        <a:pt x="147" y="37"/>
                      </a:lnTo>
                      <a:lnTo>
                        <a:pt x="150" y="32"/>
                      </a:lnTo>
                      <a:lnTo>
                        <a:pt x="148" y="32"/>
                      </a:lnTo>
                      <a:lnTo>
                        <a:pt x="148" y="25"/>
                      </a:lnTo>
                      <a:lnTo>
                        <a:pt x="150" y="25"/>
                      </a:lnTo>
                      <a:lnTo>
                        <a:pt x="148" y="23"/>
                      </a:lnTo>
                      <a:lnTo>
                        <a:pt x="148" y="23"/>
                      </a:lnTo>
                      <a:lnTo>
                        <a:pt x="148" y="23"/>
                      </a:lnTo>
                      <a:lnTo>
                        <a:pt x="148" y="23"/>
                      </a:lnTo>
                      <a:lnTo>
                        <a:pt x="148" y="21"/>
                      </a:lnTo>
                      <a:lnTo>
                        <a:pt x="148" y="15"/>
                      </a:lnTo>
                      <a:lnTo>
                        <a:pt x="146" y="16"/>
                      </a:lnTo>
                      <a:lnTo>
                        <a:pt x="144" y="14"/>
                      </a:lnTo>
                      <a:lnTo>
                        <a:pt x="140" y="12"/>
                      </a:lnTo>
                      <a:lnTo>
                        <a:pt x="139" y="11"/>
                      </a:lnTo>
                      <a:lnTo>
                        <a:pt x="138" y="10"/>
                      </a:lnTo>
                      <a:lnTo>
                        <a:pt x="138" y="8"/>
                      </a:lnTo>
                      <a:lnTo>
                        <a:pt x="137" y="8"/>
                      </a:lnTo>
                      <a:lnTo>
                        <a:pt x="137" y="4"/>
                      </a:lnTo>
                      <a:lnTo>
                        <a:pt x="135" y="4"/>
                      </a:lnTo>
                      <a:lnTo>
                        <a:pt x="135" y="4"/>
                      </a:lnTo>
                      <a:lnTo>
                        <a:pt x="135" y="3"/>
                      </a:lnTo>
                      <a:lnTo>
                        <a:pt x="135" y="3"/>
                      </a:lnTo>
                      <a:lnTo>
                        <a:pt x="135" y="3"/>
                      </a:lnTo>
                      <a:lnTo>
                        <a:pt x="137" y="2"/>
                      </a:lnTo>
                      <a:lnTo>
                        <a:pt x="133" y="2"/>
                      </a:lnTo>
                      <a:lnTo>
                        <a:pt x="133" y="0"/>
                      </a:lnTo>
                      <a:lnTo>
                        <a:pt x="131" y="0"/>
                      </a:lnTo>
                      <a:lnTo>
                        <a:pt x="1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15">
                  <a:extLst>
                    <a:ext uri="{FF2B5EF4-FFF2-40B4-BE49-F238E27FC236}">
                      <a16:creationId xmlns="" xmlns:a16="http://schemas.microsoft.com/office/drawing/2014/main" id="{D4A4578A-8AE9-4B43-ACF0-E4F3F2ED4287}"/>
                    </a:ext>
                  </a:extLst>
                </p:cNvPr>
                <p:cNvSpPr>
                  <a:spLocks noEditPoints="1"/>
                </p:cNvSpPr>
                <p:nvPr/>
              </p:nvSpPr>
              <p:spPr bwMode="auto">
                <a:xfrm>
                  <a:off x="6531735" y="1329192"/>
                  <a:ext cx="982663" cy="708025"/>
                </a:xfrm>
                <a:custGeom>
                  <a:avLst/>
                  <a:gdLst>
                    <a:gd name="T0" fmla="*/ 514 w 619"/>
                    <a:gd name="T1" fmla="*/ 340 h 446"/>
                    <a:gd name="T2" fmla="*/ 480 w 619"/>
                    <a:gd name="T3" fmla="*/ 385 h 446"/>
                    <a:gd name="T4" fmla="*/ 480 w 619"/>
                    <a:gd name="T5" fmla="*/ 395 h 446"/>
                    <a:gd name="T6" fmla="*/ 509 w 619"/>
                    <a:gd name="T7" fmla="*/ 368 h 446"/>
                    <a:gd name="T8" fmla="*/ 454 w 619"/>
                    <a:gd name="T9" fmla="*/ 100 h 446"/>
                    <a:gd name="T10" fmla="*/ 527 w 619"/>
                    <a:gd name="T11" fmla="*/ 72 h 446"/>
                    <a:gd name="T12" fmla="*/ 458 w 619"/>
                    <a:gd name="T13" fmla="*/ 37 h 446"/>
                    <a:gd name="T14" fmla="*/ 454 w 619"/>
                    <a:gd name="T15" fmla="*/ 46 h 446"/>
                    <a:gd name="T16" fmla="*/ 476 w 619"/>
                    <a:gd name="T17" fmla="*/ 0 h 446"/>
                    <a:gd name="T18" fmla="*/ 487 w 619"/>
                    <a:gd name="T19" fmla="*/ 13 h 446"/>
                    <a:gd name="T20" fmla="*/ 525 w 619"/>
                    <a:gd name="T21" fmla="*/ 14 h 446"/>
                    <a:gd name="T22" fmla="*/ 553 w 619"/>
                    <a:gd name="T23" fmla="*/ 29 h 446"/>
                    <a:gd name="T24" fmla="*/ 546 w 619"/>
                    <a:gd name="T25" fmla="*/ 52 h 446"/>
                    <a:gd name="T26" fmla="*/ 508 w 619"/>
                    <a:gd name="T27" fmla="*/ 76 h 446"/>
                    <a:gd name="T28" fmla="*/ 496 w 619"/>
                    <a:gd name="T29" fmla="*/ 84 h 446"/>
                    <a:gd name="T30" fmla="*/ 519 w 619"/>
                    <a:gd name="T31" fmla="*/ 71 h 446"/>
                    <a:gd name="T32" fmla="*/ 536 w 619"/>
                    <a:gd name="T33" fmla="*/ 72 h 446"/>
                    <a:gd name="T34" fmla="*/ 548 w 619"/>
                    <a:gd name="T35" fmla="*/ 83 h 446"/>
                    <a:gd name="T36" fmla="*/ 555 w 619"/>
                    <a:gd name="T37" fmla="*/ 71 h 446"/>
                    <a:gd name="T38" fmla="*/ 591 w 619"/>
                    <a:gd name="T39" fmla="*/ 68 h 446"/>
                    <a:gd name="T40" fmla="*/ 251 w 619"/>
                    <a:gd name="T41" fmla="*/ 445 h 446"/>
                    <a:gd name="T42" fmla="*/ 9 w 619"/>
                    <a:gd name="T43" fmla="*/ 151 h 446"/>
                    <a:gd name="T44" fmla="*/ 23 w 619"/>
                    <a:gd name="T45" fmla="*/ 157 h 446"/>
                    <a:gd name="T46" fmla="*/ 56 w 619"/>
                    <a:gd name="T47" fmla="*/ 153 h 446"/>
                    <a:gd name="T48" fmla="*/ 77 w 619"/>
                    <a:gd name="T49" fmla="*/ 152 h 446"/>
                    <a:gd name="T50" fmla="*/ 87 w 619"/>
                    <a:gd name="T51" fmla="*/ 132 h 446"/>
                    <a:gd name="T52" fmla="*/ 119 w 619"/>
                    <a:gd name="T53" fmla="*/ 143 h 446"/>
                    <a:gd name="T54" fmla="*/ 145 w 619"/>
                    <a:gd name="T55" fmla="*/ 156 h 446"/>
                    <a:gd name="T56" fmla="*/ 150 w 619"/>
                    <a:gd name="T57" fmla="*/ 136 h 446"/>
                    <a:gd name="T58" fmla="*/ 144 w 619"/>
                    <a:gd name="T59" fmla="*/ 119 h 446"/>
                    <a:gd name="T60" fmla="*/ 159 w 619"/>
                    <a:gd name="T61" fmla="*/ 88 h 446"/>
                    <a:gd name="T62" fmla="*/ 192 w 619"/>
                    <a:gd name="T63" fmla="*/ 90 h 446"/>
                    <a:gd name="T64" fmla="*/ 191 w 619"/>
                    <a:gd name="T65" fmla="*/ 120 h 446"/>
                    <a:gd name="T66" fmla="*/ 199 w 619"/>
                    <a:gd name="T67" fmla="*/ 155 h 446"/>
                    <a:gd name="T68" fmla="*/ 187 w 619"/>
                    <a:gd name="T69" fmla="*/ 178 h 446"/>
                    <a:gd name="T70" fmla="*/ 184 w 619"/>
                    <a:gd name="T71" fmla="*/ 187 h 446"/>
                    <a:gd name="T72" fmla="*/ 203 w 619"/>
                    <a:gd name="T73" fmla="*/ 178 h 446"/>
                    <a:gd name="T74" fmla="*/ 229 w 619"/>
                    <a:gd name="T75" fmla="*/ 148 h 446"/>
                    <a:gd name="T76" fmla="*/ 251 w 619"/>
                    <a:gd name="T77" fmla="*/ 173 h 446"/>
                    <a:gd name="T78" fmla="*/ 239 w 619"/>
                    <a:gd name="T79" fmla="*/ 153 h 446"/>
                    <a:gd name="T80" fmla="*/ 213 w 619"/>
                    <a:gd name="T81" fmla="*/ 141 h 446"/>
                    <a:gd name="T82" fmla="*/ 199 w 619"/>
                    <a:gd name="T83" fmla="*/ 117 h 446"/>
                    <a:gd name="T84" fmla="*/ 212 w 619"/>
                    <a:gd name="T85" fmla="*/ 88 h 446"/>
                    <a:gd name="T86" fmla="*/ 226 w 619"/>
                    <a:gd name="T87" fmla="*/ 114 h 446"/>
                    <a:gd name="T88" fmla="*/ 237 w 619"/>
                    <a:gd name="T89" fmla="*/ 111 h 446"/>
                    <a:gd name="T90" fmla="*/ 242 w 619"/>
                    <a:gd name="T91" fmla="*/ 97 h 446"/>
                    <a:gd name="T92" fmla="*/ 260 w 619"/>
                    <a:gd name="T93" fmla="*/ 96 h 446"/>
                    <a:gd name="T94" fmla="*/ 273 w 619"/>
                    <a:gd name="T95" fmla="*/ 127 h 446"/>
                    <a:gd name="T96" fmla="*/ 301 w 619"/>
                    <a:gd name="T97" fmla="*/ 135 h 446"/>
                    <a:gd name="T98" fmla="*/ 292 w 619"/>
                    <a:gd name="T99" fmla="*/ 134 h 446"/>
                    <a:gd name="T100" fmla="*/ 289 w 619"/>
                    <a:gd name="T101" fmla="*/ 106 h 446"/>
                    <a:gd name="T102" fmla="*/ 265 w 619"/>
                    <a:gd name="T103" fmla="*/ 73 h 446"/>
                    <a:gd name="T104" fmla="*/ 302 w 619"/>
                    <a:gd name="T105" fmla="*/ 67 h 446"/>
                    <a:gd name="T106" fmla="*/ 319 w 619"/>
                    <a:gd name="T107" fmla="*/ 59 h 446"/>
                    <a:gd name="T108" fmla="*/ 323 w 619"/>
                    <a:gd name="T109" fmla="*/ 46 h 446"/>
                    <a:gd name="T110" fmla="*/ 334 w 619"/>
                    <a:gd name="T111" fmla="*/ 38 h 446"/>
                    <a:gd name="T112" fmla="*/ 360 w 619"/>
                    <a:gd name="T113" fmla="*/ 31 h 446"/>
                    <a:gd name="T114" fmla="*/ 394 w 619"/>
                    <a:gd name="T115" fmla="*/ 25 h 446"/>
                    <a:gd name="T116" fmla="*/ 404 w 619"/>
                    <a:gd name="T117" fmla="*/ 34 h 446"/>
                    <a:gd name="T118" fmla="*/ 430 w 619"/>
                    <a:gd name="T119" fmla="*/ 28 h 446"/>
                    <a:gd name="T120" fmla="*/ 432 w 619"/>
                    <a:gd name="T121" fmla="*/ 20 h 446"/>
                    <a:gd name="T122" fmla="*/ 446 w 619"/>
                    <a:gd name="T123" fmla="*/ 12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9" h="446">
                      <a:moveTo>
                        <a:pt x="369" y="405"/>
                      </a:moveTo>
                      <a:lnTo>
                        <a:pt x="369" y="405"/>
                      </a:lnTo>
                      <a:lnTo>
                        <a:pt x="368" y="406"/>
                      </a:lnTo>
                      <a:lnTo>
                        <a:pt x="366" y="407"/>
                      </a:lnTo>
                      <a:lnTo>
                        <a:pt x="368" y="408"/>
                      </a:lnTo>
                      <a:lnTo>
                        <a:pt x="368" y="408"/>
                      </a:lnTo>
                      <a:lnTo>
                        <a:pt x="370" y="408"/>
                      </a:lnTo>
                      <a:lnTo>
                        <a:pt x="371" y="406"/>
                      </a:lnTo>
                      <a:lnTo>
                        <a:pt x="370" y="405"/>
                      </a:lnTo>
                      <a:lnTo>
                        <a:pt x="370" y="405"/>
                      </a:lnTo>
                      <a:lnTo>
                        <a:pt x="369" y="405"/>
                      </a:lnTo>
                      <a:close/>
                      <a:moveTo>
                        <a:pt x="437" y="395"/>
                      </a:moveTo>
                      <a:lnTo>
                        <a:pt x="436" y="399"/>
                      </a:lnTo>
                      <a:lnTo>
                        <a:pt x="437" y="399"/>
                      </a:lnTo>
                      <a:lnTo>
                        <a:pt x="437" y="402"/>
                      </a:lnTo>
                      <a:lnTo>
                        <a:pt x="438" y="402"/>
                      </a:lnTo>
                      <a:lnTo>
                        <a:pt x="438" y="399"/>
                      </a:lnTo>
                      <a:lnTo>
                        <a:pt x="438" y="398"/>
                      </a:lnTo>
                      <a:lnTo>
                        <a:pt x="438" y="395"/>
                      </a:lnTo>
                      <a:lnTo>
                        <a:pt x="437" y="395"/>
                      </a:lnTo>
                      <a:close/>
                      <a:moveTo>
                        <a:pt x="517" y="338"/>
                      </a:moveTo>
                      <a:lnTo>
                        <a:pt x="515" y="340"/>
                      </a:lnTo>
                      <a:lnTo>
                        <a:pt x="515" y="340"/>
                      </a:lnTo>
                      <a:lnTo>
                        <a:pt x="514" y="340"/>
                      </a:lnTo>
                      <a:lnTo>
                        <a:pt x="514" y="344"/>
                      </a:lnTo>
                      <a:lnTo>
                        <a:pt x="513" y="344"/>
                      </a:lnTo>
                      <a:lnTo>
                        <a:pt x="513" y="347"/>
                      </a:lnTo>
                      <a:lnTo>
                        <a:pt x="512" y="347"/>
                      </a:lnTo>
                      <a:lnTo>
                        <a:pt x="510" y="354"/>
                      </a:lnTo>
                      <a:lnTo>
                        <a:pt x="508" y="355"/>
                      </a:lnTo>
                      <a:lnTo>
                        <a:pt x="505" y="360"/>
                      </a:lnTo>
                      <a:lnTo>
                        <a:pt x="501" y="364"/>
                      </a:lnTo>
                      <a:lnTo>
                        <a:pt x="501" y="365"/>
                      </a:lnTo>
                      <a:lnTo>
                        <a:pt x="497" y="368"/>
                      </a:lnTo>
                      <a:lnTo>
                        <a:pt x="497" y="369"/>
                      </a:lnTo>
                      <a:lnTo>
                        <a:pt x="496" y="369"/>
                      </a:lnTo>
                      <a:lnTo>
                        <a:pt x="495" y="371"/>
                      </a:lnTo>
                      <a:lnTo>
                        <a:pt x="492" y="371"/>
                      </a:lnTo>
                      <a:lnTo>
                        <a:pt x="492" y="372"/>
                      </a:lnTo>
                      <a:lnTo>
                        <a:pt x="492" y="373"/>
                      </a:lnTo>
                      <a:lnTo>
                        <a:pt x="491" y="374"/>
                      </a:lnTo>
                      <a:lnTo>
                        <a:pt x="489" y="376"/>
                      </a:lnTo>
                      <a:lnTo>
                        <a:pt x="489" y="376"/>
                      </a:lnTo>
                      <a:lnTo>
                        <a:pt x="485" y="377"/>
                      </a:lnTo>
                      <a:lnTo>
                        <a:pt x="484" y="380"/>
                      </a:lnTo>
                      <a:lnTo>
                        <a:pt x="483" y="380"/>
                      </a:lnTo>
                      <a:lnTo>
                        <a:pt x="481" y="384"/>
                      </a:lnTo>
                      <a:lnTo>
                        <a:pt x="480" y="385"/>
                      </a:lnTo>
                      <a:lnTo>
                        <a:pt x="480" y="386"/>
                      </a:lnTo>
                      <a:lnTo>
                        <a:pt x="478" y="386"/>
                      </a:lnTo>
                      <a:lnTo>
                        <a:pt x="478" y="388"/>
                      </a:lnTo>
                      <a:lnTo>
                        <a:pt x="476" y="389"/>
                      </a:lnTo>
                      <a:lnTo>
                        <a:pt x="476" y="390"/>
                      </a:lnTo>
                      <a:lnTo>
                        <a:pt x="475" y="390"/>
                      </a:lnTo>
                      <a:lnTo>
                        <a:pt x="472" y="393"/>
                      </a:lnTo>
                      <a:lnTo>
                        <a:pt x="471" y="393"/>
                      </a:lnTo>
                      <a:lnTo>
                        <a:pt x="470" y="393"/>
                      </a:lnTo>
                      <a:lnTo>
                        <a:pt x="468" y="394"/>
                      </a:lnTo>
                      <a:lnTo>
                        <a:pt x="467" y="394"/>
                      </a:lnTo>
                      <a:lnTo>
                        <a:pt x="463" y="394"/>
                      </a:lnTo>
                      <a:lnTo>
                        <a:pt x="463" y="394"/>
                      </a:lnTo>
                      <a:lnTo>
                        <a:pt x="464" y="397"/>
                      </a:lnTo>
                      <a:lnTo>
                        <a:pt x="468" y="397"/>
                      </a:lnTo>
                      <a:lnTo>
                        <a:pt x="468" y="398"/>
                      </a:lnTo>
                      <a:lnTo>
                        <a:pt x="470" y="398"/>
                      </a:lnTo>
                      <a:lnTo>
                        <a:pt x="470" y="398"/>
                      </a:lnTo>
                      <a:lnTo>
                        <a:pt x="475" y="398"/>
                      </a:lnTo>
                      <a:lnTo>
                        <a:pt x="476" y="398"/>
                      </a:lnTo>
                      <a:lnTo>
                        <a:pt x="476" y="397"/>
                      </a:lnTo>
                      <a:lnTo>
                        <a:pt x="476" y="397"/>
                      </a:lnTo>
                      <a:lnTo>
                        <a:pt x="479" y="397"/>
                      </a:lnTo>
                      <a:lnTo>
                        <a:pt x="480" y="395"/>
                      </a:lnTo>
                      <a:lnTo>
                        <a:pt x="481" y="394"/>
                      </a:lnTo>
                      <a:lnTo>
                        <a:pt x="483" y="393"/>
                      </a:lnTo>
                      <a:lnTo>
                        <a:pt x="484" y="391"/>
                      </a:lnTo>
                      <a:lnTo>
                        <a:pt x="485" y="389"/>
                      </a:lnTo>
                      <a:lnTo>
                        <a:pt x="487" y="386"/>
                      </a:lnTo>
                      <a:lnTo>
                        <a:pt x="489" y="384"/>
                      </a:lnTo>
                      <a:lnTo>
                        <a:pt x="491" y="381"/>
                      </a:lnTo>
                      <a:lnTo>
                        <a:pt x="492" y="382"/>
                      </a:lnTo>
                      <a:lnTo>
                        <a:pt x="493" y="382"/>
                      </a:lnTo>
                      <a:lnTo>
                        <a:pt x="495" y="382"/>
                      </a:lnTo>
                      <a:lnTo>
                        <a:pt x="496" y="381"/>
                      </a:lnTo>
                      <a:lnTo>
                        <a:pt x="497" y="380"/>
                      </a:lnTo>
                      <a:lnTo>
                        <a:pt x="498" y="378"/>
                      </a:lnTo>
                      <a:lnTo>
                        <a:pt x="500" y="378"/>
                      </a:lnTo>
                      <a:lnTo>
                        <a:pt x="500" y="376"/>
                      </a:lnTo>
                      <a:lnTo>
                        <a:pt x="502" y="376"/>
                      </a:lnTo>
                      <a:lnTo>
                        <a:pt x="505" y="376"/>
                      </a:lnTo>
                      <a:lnTo>
                        <a:pt x="506" y="373"/>
                      </a:lnTo>
                      <a:lnTo>
                        <a:pt x="508" y="373"/>
                      </a:lnTo>
                      <a:lnTo>
                        <a:pt x="508" y="372"/>
                      </a:lnTo>
                      <a:lnTo>
                        <a:pt x="509" y="371"/>
                      </a:lnTo>
                      <a:lnTo>
                        <a:pt x="512" y="369"/>
                      </a:lnTo>
                      <a:lnTo>
                        <a:pt x="512" y="367"/>
                      </a:lnTo>
                      <a:lnTo>
                        <a:pt x="509" y="368"/>
                      </a:lnTo>
                      <a:lnTo>
                        <a:pt x="509" y="367"/>
                      </a:lnTo>
                      <a:lnTo>
                        <a:pt x="510" y="365"/>
                      </a:lnTo>
                      <a:lnTo>
                        <a:pt x="512" y="361"/>
                      </a:lnTo>
                      <a:lnTo>
                        <a:pt x="514" y="364"/>
                      </a:lnTo>
                      <a:lnTo>
                        <a:pt x="515" y="361"/>
                      </a:lnTo>
                      <a:lnTo>
                        <a:pt x="517" y="359"/>
                      </a:lnTo>
                      <a:lnTo>
                        <a:pt x="518" y="356"/>
                      </a:lnTo>
                      <a:lnTo>
                        <a:pt x="518" y="354"/>
                      </a:lnTo>
                      <a:lnTo>
                        <a:pt x="517" y="352"/>
                      </a:lnTo>
                      <a:lnTo>
                        <a:pt x="517" y="350"/>
                      </a:lnTo>
                      <a:lnTo>
                        <a:pt x="518" y="350"/>
                      </a:lnTo>
                      <a:lnTo>
                        <a:pt x="518" y="350"/>
                      </a:lnTo>
                      <a:lnTo>
                        <a:pt x="518" y="348"/>
                      </a:lnTo>
                      <a:lnTo>
                        <a:pt x="517" y="348"/>
                      </a:lnTo>
                      <a:lnTo>
                        <a:pt x="517" y="343"/>
                      </a:lnTo>
                      <a:lnTo>
                        <a:pt x="519" y="342"/>
                      </a:lnTo>
                      <a:lnTo>
                        <a:pt x="518" y="338"/>
                      </a:lnTo>
                      <a:lnTo>
                        <a:pt x="517" y="338"/>
                      </a:lnTo>
                      <a:close/>
                      <a:moveTo>
                        <a:pt x="451" y="97"/>
                      </a:moveTo>
                      <a:lnTo>
                        <a:pt x="451" y="98"/>
                      </a:lnTo>
                      <a:lnTo>
                        <a:pt x="451" y="98"/>
                      </a:lnTo>
                      <a:lnTo>
                        <a:pt x="451" y="98"/>
                      </a:lnTo>
                      <a:lnTo>
                        <a:pt x="451" y="100"/>
                      </a:lnTo>
                      <a:lnTo>
                        <a:pt x="454" y="100"/>
                      </a:lnTo>
                      <a:lnTo>
                        <a:pt x="453" y="97"/>
                      </a:lnTo>
                      <a:lnTo>
                        <a:pt x="451" y="97"/>
                      </a:lnTo>
                      <a:close/>
                      <a:moveTo>
                        <a:pt x="459" y="92"/>
                      </a:moveTo>
                      <a:lnTo>
                        <a:pt x="459" y="92"/>
                      </a:lnTo>
                      <a:lnTo>
                        <a:pt x="459" y="93"/>
                      </a:lnTo>
                      <a:lnTo>
                        <a:pt x="460" y="93"/>
                      </a:lnTo>
                      <a:lnTo>
                        <a:pt x="459" y="92"/>
                      </a:lnTo>
                      <a:lnTo>
                        <a:pt x="459" y="92"/>
                      </a:lnTo>
                      <a:lnTo>
                        <a:pt x="459" y="92"/>
                      </a:lnTo>
                      <a:close/>
                      <a:moveTo>
                        <a:pt x="466" y="89"/>
                      </a:moveTo>
                      <a:lnTo>
                        <a:pt x="463" y="90"/>
                      </a:lnTo>
                      <a:lnTo>
                        <a:pt x="463" y="92"/>
                      </a:lnTo>
                      <a:lnTo>
                        <a:pt x="467" y="92"/>
                      </a:lnTo>
                      <a:lnTo>
                        <a:pt x="467" y="92"/>
                      </a:lnTo>
                      <a:lnTo>
                        <a:pt x="471" y="90"/>
                      </a:lnTo>
                      <a:lnTo>
                        <a:pt x="471" y="90"/>
                      </a:lnTo>
                      <a:lnTo>
                        <a:pt x="467" y="90"/>
                      </a:lnTo>
                      <a:lnTo>
                        <a:pt x="466" y="89"/>
                      </a:lnTo>
                      <a:close/>
                      <a:moveTo>
                        <a:pt x="527" y="72"/>
                      </a:moveTo>
                      <a:lnTo>
                        <a:pt x="526" y="73"/>
                      </a:lnTo>
                      <a:lnTo>
                        <a:pt x="527" y="73"/>
                      </a:lnTo>
                      <a:lnTo>
                        <a:pt x="527" y="73"/>
                      </a:lnTo>
                      <a:lnTo>
                        <a:pt x="527" y="73"/>
                      </a:lnTo>
                      <a:lnTo>
                        <a:pt x="527" y="72"/>
                      </a:lnTo>
                      <a:lnTo>
                        <a:pt x="527" y="72"/>
                      </a:lnTo>
                      <a:lnTo>
                        <a:pt x="527" y="72"/>
                      </a:lnTo>
                      <a:close/>
                      <a:moveTo>
                        <a:pt x="310" y="71"/>
                      </a:moveTo>
                      <a:lnTo>
                        <a:pt x="310" y="72"/>
                      </a:lnTo>
                      <a:lnTo>
                        <a:pt x="309" y="73"/>
                      </a:lnTo>
                      <a:lnTo>
                        <a:pt x="309" y="75"/>
                      </a:lnTo>
                      <a:lnTo>
                        <a:pt x="309" y="75"/>
                      </a:lnTo>
                      <a:lnTo>
                        <a:pt x="309" y="73"/>
                      </a:lnTo>
                      <a:lnTo>
                        <a:pt x="310" y="73"/>
                      </a:lnTo>
                      <a:lnTo>
                        <a:pt x="310" y="72"/>
                      </a:lnTo>
                      <a:lnTo>
                        <a:pt x="313" y="72"/>
                      </a:lnTo>
                      <a:lnTo>
                        <a:pt x="313" y="71"/>
                      </a:lnTo>
                      <a:lnTo>
                        <a:pt x="313" y="71"/>
                      </a:lnTo>
                      <a:lnTo>
                        <a:pt x="313" y="71"/>
                      </a:lnTo>
                      <a:lnTo>
                        <a:pt x="310" y="71"/>
                      </a:lnTo>
                      <a:close/>
                      <a:moveTo>
                        <a:pt x="467" y="29"/>
                      </a:moveTo>
                      <a:lnTo>
                        <a:pt x="467" y="31"/>
                      </a:lnTo>
                      <a:lnTo>
                        <a:pt x="468" y="31"/>
                      </a:lnTo>
                      <a:lnTo>
                        <a:pt x="468" y="33"/>
                      </a:lnTo>
                      <a:lnTo>
                        <a:pt x="467" y="33"/>
                      </a:lnTo>
                      <a:lnTo>
                        <a:pt x="466" y="34"/>
                      </a:lnTo>
                      <a:lnTo>
                        <a:pt x="466" y="34"/>
                      </a:lnTo>
                      <a:lnTo>
                        <a:pt x="463" y="34"/>
                      </a:lnTo>
                      <a:lnTo>
                        <a:pt x="458" y="37"/>
                      </a:lnTo>
                      <a:lnTo>
                        <a:pt x="451" y="37"/>
                      </a:lnTo>
                      <a:lnTo>
                        <a:pt x="450" y="34"/>
                      </a:lnTo>
                      <a:lnTo>
                        <a:pt x="449" y="34"/>
                      </a:lnTo>
                      <a:lnTo>
                        <a:pt x="449" y="35"/>
                      </a:lnTo>
                      <a:lnTo>
                        <a:pt x="447" y="35"/>
                      </a:lnTo>
                      <a:lnTo>
                        <a:pt x="447" y="35"/>
                      </a:lnTo>
                      <a:lnTo>
                        <a:pt x="449" y="35"/>
                      </a:lnTo>
                      <a:lnTo>
                        <a:pt x="449" y="35"/>
                      </a:lnTo>
                      <a:lnTo>
                        <a:pt x="449" y="35"/>
                      </a:lnTo>
                      <a:lnTo>
                        <a:pt x="447" y="41"/>
                      </a:lnTo>
                      <a:lnTo>
                        <a:pt x="446" y="41"/>
                      </a:lnTo>
                      <a:lnTo>
                        <a:pt x="446" y="42"/>
                      </a:lnTo>
                      <a:lnTo>
                        <a:pt x="447" y="42"/>
                      </a:lnTo>
                      <a:lnTo>
                        <a:pt x="447" y="42"/>
                      </a:lnTo>
                      <a:lnTo>
                        <a:pt x="447" y="43"/>
                      </a:lnTo>
                      <a:lnTo>
                        <a:pt x="451" y="43"/>
                      </a:lnTo>
                      <a:lnTo>
                        <a:pt x="451" y="43"/>
                      </a:lnTo>
                      <a:lnTo>
                        <a:pt x="451" y="46"/>
                      </a:lnTo>
                      <a:lnTo>
                        <a:pt x="451" y="46"/>
                      </a:lnTo>
                      <a:lnTo>
                        <a:pt x="451" y="46"/>
                      </a:lnTo>
                      <a:lnTo>
                        <a:pt x="453" y="46"/>
                      </a:lnTo>
                      <a:lnTo>
                        <a:pt x="453" y="46"/>
                      </a:lnTo>
                      <a:lnTo>
                        <a:pt x="454" y="46"/>
                      </a:lnTo>
                      <a:lnTo>
                        <a:pt x="454" y="46"/>
                      </a:lnTo>
                      <a:lnTo>
                        <a:pt x="454" y="43"/>
                      </a:lnTo>
                      <a:lnTo>
                        <a:pt x="455" y="43"/>
                      </a:lnTo>
                      <a:lnTo>
                        <a:pt x="455" y="43"/>
                      </a:lnTo>
                      <a:lnTo>
                        <a:pt x="457" y="42"/>
                      </a:lnTo>
                      <a:lnTo>
                        <a:pt x="458" y="42"/>
                      </a:lnTo>
                      <a:lnTo>
                        <a:pt x="458" y="39"/>
                      </a:lnTo>
                      <a:lnTo>
                        <a:pt x="459" y="39"/>
                      </a:lnTo>
                      <a:lnTo>
                        <a:pt x="460" y="39"/>
                      </a:lnTo>
                      <a:lnTo>
                        <a:pt x="460" y="39"/>
                      </a:lnTo>
                      <a:lnTo>
                        <a:pt x="462" y="38"/>
                      </a:lnTo>
                      <a:lnTo>
                        <a:pt x="462" y="38"/>
                      </a:lnTo>
                      <a:lnTo>
                        <a:pt x="464" y="38"/>
                      </a:lnTo>
                      <a:lnTo>
                        <a:pt x="467" y="35"/>
                      </a:lnTo>
                      <a:lnTo>
                        <a:pt x="472" y="34"/>
                      </a:lnTo>
                      <a:lnTo>
                        <a:pt x="474" y="31"/>
                      </a:lnTo>
                      <a:lnTo>
                        <a:pt x="471" y="31"/>
                      </a:lnTo>
                      <a:lnTo>
                        <a:pt x="471" y="31"/>
                      </a:lnTo>
                      <a:lnTo>
                        <a:pt x="471" y="30"/>
                      </a:lnTo>
                      <a:lnTo>
                        <a:pt x="470" y="29"/>
                      </a:lnTo>
                      <a:lnTo>
                        <a:pt x="470" y="29"/>
                      </a:lnTo>
                      <a:lnTo>
                        <a:pt x="467" y="29"/>
                      </a:lnTo>
                      <a:close/>
                      <a:moveTo>
                        <a:pt x="471" y="0"/>
                      </a:moveTo>
                      <a:lnTo>
                        <a:pt x="475" y="0"/>
                      </a:lnTo>
                      <a:lnTo>
                        <a:pt x="476" y="0"/>
                      </a:lnTo>
                      <a:lnTo>
                        <a:pt x="478" y="1"/>
                      </a:lnTo>
                      <a:lnTo>
                        <a:pt x="479" y="0"/>
                      </a:lnTo>
                      <a:lnTo>
                        <a:pt x="481" y="0"/>
                      </a:lnTo>
                      <a:lnTo>
                        <a:pt x="481" y="3"/>
                      </a:lnTo>
                      <a:lnTo>
                        <a:pt x="481" y="3"/>
                      </a:lnTo>
                      <a:lnTo>
                        <a:pt x="481" y="4"/>
                      </a:lnTo>
                      <a:lnTo>
                        <a:pt x="483" y="4"/>
                      </a:lnTo>
                      <a:lnTo>
                        <a:pt x="485" y="4"/>
                      </a:lnTo>
                      <a:lnTo>
                        <a:pt x="487" y="4"/>
                      </a:lnTo>
                      <a:lnTo>
                        <a:pt x="488" y="5"/>
                      </a:lnTo>
                      <a:lnTo>
                        <a:pt x="488" y="7"/>
                      </a:lnTo>
                      <a:lnTo>
                        <a:pt x="485" y="7"/>
                      </a:lnTo>
                      <a:lnTo>
                        <a:pt x="484" y="9"/>
                      </a:lnTo>
                      <a:lnTo>
                        <a:pt x="483" y="11"/>
                      </a:lnTo>
                      <a:lnTo>
                        <a:pt x="483" y="12"/>
                      </a:lnTo>
                      <a:lnTo>
                        <a:pt x="484" y="12"/>
                      </a:lnTo>
                      <a:lnTo>
                        <a:pt x="484" y="11"/>
                      </a:lnTo>
                      <a:lnTo>
                        <a:pt x="487" y="11"/>
                      </a:lnTo>
                      <a:lnTo>
                        <a:pt x="487" y="11"/>
                      </a:lnTo>
                      <a:lnTo>
                        <a:pt x="487" y="11"/>
                      </a:lnTo>
                      <a:lnTo>
                        <a:pt x="487" y="12"/>
                      </a:lnTo>
                      <a:lnTo>
                        <a:pt x="485" y="12"/>
                      </a:lnTo>
                      <a:lnTo>
                        <a:pt x="485" y="13"/>
                      </a:lnTo>
                      <a:lnTo>
                        <a:pt x="487" y="13"/>
                      </a:lnTo>
                      <a:lnTo>
                        <a:pt x="487" y="13"/>
                      </a:lnTo>
                      <a:lnTo>
                        <a:pt x="491" y="13"/>
                      </a:lnTo>
                      <a:lnTo>
                        <a:pt x="491" y="12"/>
                      </a:lnTo>
                      <a:lnTo>
                        <a:pt x="495" y="12"/>
                      </a:lnTo>
                      <a:lnTo>
                        <a:pt x="495" y="13"/>
                      </a:lnTo>
                      <a:lnTo>
                        <a:pt x="501" y="14"/>
                      </a:lnTo>
                      <a:lnTo>
                        <a:pt x="501" y="16"/>
                      </a:lnTo>
                      <a:lnTo>
                        <a:pt x="500" y="17"/>
                      </a:lnTo>
                      <a:lnTo>
                        <a:pt x="500" y="17"/>
                      </a:lnTo>
                      <a:lnTo>
                        <a:pt x="500" y="18"/>
                      </a:lnTo>
                      <a:lnTo>
                        <a:pt x="500" y="20"/>
                      </a:lnTo>
                      <a:lnTo>
                        <a:pt x="498" y="20"/>
                      </a:lnTo>
                      <a:lnTo>
                        <a:pt x="498" y="22"/>
                      </a:lnTo>
                      <a:lnTo>
                        <a:pt x="498" y="22"/>
                      </a:lnTo>
                      <a:lnTo>
                        <a:pt x="501" y="22"/>
                      </a:lnTo>
                      <a:lnTo>
                        <a:pt x="502" y="22"/>
                      </a:lnTo>
                      <a:lnTo>
                        <a:pt x="505" y="21"/>
                      </a:lnTo>
                      <a:lnTo>
                        <a:pt x="509" y="16"/>
                      </a:lnTo>
                      <a:lnTo>
                        <a:pt x="514" y="16"/>
                      </a:lnTo>
                      <a:lnTo>
                        <a:pt x="515" y="16"/>
                      </a:lnTo>
                      <a:lnTo>
                        <a:pt x="518" y="14"/>
                      </a:lnTo>
                      <a:lnTo>
                        <a:pt x="521" y="13"/>
                      </a:lnTo>
                      <a:lnTo>
                        <a:pt x="523" y="13"/>
                      </a:lnTo>
                      <a:lnTo>
                        <a:pt x="525" y="14"/>
                      </a:lnTo>
                      <a:lnTo>
                        <a:pt x="526" y="16"/>
                      </a:lnTo>
                      <a:lnTo>
                        <a:pt x="530" y="14"/>
                      </a:lnTo>
                      <a:lnTo>
                        <a:pt x="530" y="14"/>
                      </a:lnTo>
                      <a:lnTo>
                        <a:pt x="535" y="14"/>
                      </a:lnTo>
                      <a:lnTo>
                        <a:pt x="535" y="13"/>
                      </a:lnTo>
                      <a:lnTo>
                        <a:pt x="536" y="13"/>
                      </a:lnTo>
                      <a:lnTo>
                        <a:pt x="536" y="13"/>
                      </a:lnTo>
                      <a:lnTo>
                        <a:pt x="536" y="12"/>
                      </a:lnTo>
                      <a:lnTo>
                        <a:pt x="536" y="13"/>
                      </a:lnTo>
                      <a:lnTo>
                        <a:pt x="538" y="13"/>
                      </a:lnTo>
                      <a:lnTo>
                        <a:pt x="539" y="13"/>
                      </a:lnTo>
                      <a:lnTo>
                        <a:pt x="539" y="14"/>
                      </a:lnTo>
                      <a:lnTo>
                        <a:pt x="540" y="14"/>
                      </a:lnTo>
                      <a:lnTo>
                        <a:pt x="540" y="17"/>
                      </a:lnTo>
                      <a:lnTo>
                        <a:pt x="542" y="20"/>
                      </a:lnTo>
                      <a:lnTo>
                        <a:pt x="542" y="21"/>
                      </a:lnTo>
                      <a:lnTo>
                        <a:pt x="543" y="21"/>
                      </a:lnTo>
                      <a:lnTo>
                        <a:pt x="544" y="21"/>
                      </a:lnTo>
                      <a:lnTo>
                        <a:pt x="544" y="22"/>
                      </a:lnTo>
                      <a:lnTo>
                        <a:pt x="548" y="22"/>
                      </a:lnTo>
                      <a:lnTo>
                        <a:pt x="550" y="24"/>
                      </a:lnTo>
                      <a:lnTo>
                        <a:pt x="552" y="24"/>
                      </a:lnTo>
                      <a:lnTo>
                        <a:pt x="552" y="26"/>
                      </a:lnTo>
                      <a:lnTo>
                        <a:pt x="553" y="29"/>
                      </a:lnTo>
                      <a:lnTo>
                        <a:pt x="553" y="30"/>
                      </a:lnTo>
                      <a:lnTo>
                        <a:pt x="556" y="30"/>
                      </a:lnTo>
                      <a:lnTo>
                        <a:pt x="557" y="33"/>
                      </a:lnTo>
                      <a:lnTo>
                        <a:pt x="557" y="33"/>
                      </a:lnTo>
                      <a:lnTo>
                        <a:pt x="556" y="39"/>
                      </a:lnTo>
                      <a:lnTo>
                        <a:pt x="555" y="39"/>
                      </a:lnTo>
                      <a:lnTo>
                        <a:pt x="552" y="38"/>
                      </a:lnTo>
                      <a:lnTo>
                        <a:pt x="551" y="37"/>
                      </a:lnTo>
                      <a:lnTo>
                        <a:pt x="551" y="39"/>
                      </a:lnTo>
                      <a:lnTo>
                        <a:pt x="552" y="41"/>
                      </a:lnTo>
                      <a:lnTo>
                        <a:pt x="552" y="41"/>
                      </a:lnTo>
                      <a:lnTo>
                        <a:pt x="553" y="41"/>
                      </a:lnTo>
                      <a:lnTo>
                        <a:pt x="553" y="41"/>
                      </a:lnTo>
                      <a:lnTo>
                        <a:pt x="555" y="41"/>
                      </a:lnTo>
                      <a:lnTo>
                        <a:pt x="556" y="43"/>
                      </a:lnTo>
                      <a:lnTo>
                        <a:pt x="556" y="45"/>
                      </a:lnTo>
                      <a:lnTo>
                        <a:pt x="557" y="46"/>
                      </a:lnTo>
                      <a:lnTo>
                        <a:pt x="557" y="48"/>
                      </a:lnTo>
                      <a:lnTo>
                        <a:pt x="557" y="48"/>
                      </a:lnTo>
                      <a:lnTo>
                        <a:pt x="556" y="50"/>
                      </a:lnTo>
                      <a:lnTo>
                        <a:pt x="555" y="50"/>
                      </a:lnTo>
                      <a:lnTo>
                        <a:pt x="555" y="51"/>
                      </a:lnTo>
                      <a:lnTo>
                        <a:pt x="546" y="52"/>
                      </a:lnTo>
                      <a:lnTo>
                        <a:pt x="546" y="52"/>
                      </a:lnTo>
                      <a:lnTo>
                        <a:pt x="544" y="52"/>
                      </a:lnTo>
                      <a:lnTo>
                        <a:pt x="544" y="54"/>
                      </a:lnTo>
                      <a:lnTo>
                        <a:pt x="542" y="54"/>
                      </a:lnTo>
                      <a:lnTo>
                        <a:pt x="542" y="54"/>
                      </a:lnTo>
                      <a:lnTo>
                        <a:pt x="532" y="55"/>
                      </a:lnTo>
                      <a:lnTo>
                        <a:pt x="532" y="56"/>
                      </a:lnTo>
                      <a:lnTo>
                        <a:pt x="531" y="56"/>
                      </a:lnTo>
                      <a:lnTo>
                        <a:pt x="531" y="56"/>
                      </a:lnTo>
                      <a:lnTo>
                        <a:pt x="529" y="56"/>
                      </a:lnTo>
                      <a:lnTo>
                        <a:pt x="525" y="58"/>
                      </a:lnTo>
                      <a:lnTo>
                        <a:pt x="522" y="59"/>
                      </a:lnTo>
                      <a:lnTo>
                        <a:pt x="518" y="59"/>
                      </a:lnTo>
                      <a:lnTo>
                        <a:pt x="517" y="63"/>
                      </a:lnTo>
                      <a:lnTo>
                        <a:pt x="515" y="63"/>
                      </a:lnTo>
                      <a:lnTo>
                        <a:pt x="514" y="64"/>
                      </a:lnTo>
                      <a:lnTo>
                        <a:pt x="514" y="66"/>
                      </a:lnTo>
                      <a:lnTo>
                        <a:pt x="515" y="66"/>
                      </a:lnTo>
                      <a:lnTo>
                        <a:pt x="515" y="69"/>
                      </a:lnTo>
                      <a:lnTo>
                        <a:pt x="513" y="69"/>
                      </a:lnTo>
                      <a:lnTo>
                        <a:pt x="512" y="71"/>
                      </a:lnTo>
                      <a:lnTo>
                        <a:pt x="510" y="71"/>
                      </a:lnTo>
                      <a:lnTo>
                        <a:pt x="510" y="73"/>
                      </a:lnTo>
                      <a:lnTo>
                        <a:pt x="509" y="75"/>
                      </a:lnTo>
                      <a:lnTo>
                        <a:pt x="508" y="76"/>
                      </a:lnTo>
                      <a:lnTo>
                        <a:pt x="504" y="76"/>
                      </a:lnTo>
                      <a:lnTo>
                        <a:pt x="504" y="77"/>
                      </a:lnTo>
                      <a:lnTo>
                        <a:pt x="502" y="77"/>
                      </a:lnTo>
                      <a:lnTo>
                        <a:pt x="501" y="79"/>
                      </a:lnTo>
                      <a:lnTo>
                        <a:pt x="493" y="80"/>
                      </a:lnTo>
                      <a:lnTo>
                        <a:pt x="492" y="83"/>
                      </a:lnTo>
                      <a:lnTo>
                        <a:pt x="491" y="85"/>
                      </a:lnTo>
                      <a:lnTo>
                        <a:pt x="488" y="85"/>
                      </a:lnTo>
                      <a:lnTo>
                        <a:pt x="485" y="86"/>
                      </a:lnTo>
                      <a:lnTo>
                        <a:pt x="474" y="89"/>
                      </a:lnTo>
                      <a:lnTo>
                        <a:pt x="474" y="89"/>
                      </a:lnTo>
                      <a:lnTo>
                        <a:pt x="480" y="89"/>
                      </a:lnTo>
                      <a:lnTo>
                        <a:pt x="480" y="89"/>
                      </a:lnTo>
                      <a:lnTo>
                        <a:pt x="481" y="89"/>
                      </a:lnTo>
                      <a:lnTo>
                        <a:pt x="484" y="89"/>
                      </a:lnTo>
                      <a:lnTo>
                        <a:pt x="485" y="89"/>
                      </a:lnTo>
                      <a:lnTo>
                        <a:pt x="488" y="89"/>
                      </a:lnTo>
                      <a:lnTo>
                        <a:pt x="488" y="88"/>
                      </a:lnTo>
                      <a:lnTo>
                        <a:pt x="491" y="88"/>
                      </a:lnTo>
                      <a:lnTo>
                        <a:pt x="492" y="86"/>
                      </a:lnTo>
                      <a:lnTo>
                        <a:pt x="495" y="86"/>
                      </a:lnTo>
                      <a:lnTo>
                        <a:pt x="495" y="84"/>
                      </a:lnTo>
                      <a:lnTo>
                        <a:pt x="496" y="84"/>
                      </a:lnTo>
                      <a:lnTo>
                        <a:pt x="496" y="84"/>
                      </a:lnTo>
                      <a:lnTo>
                        <a:pt x="501" y="84"/>
                      </a:lnTo>
                      <a:lnTo>
                        <a:pt x="502" y="83"/>
                      </a:lnTo>
                      <a:lnTo>
                        <a:pt x="505" y="84"/>
                      </a:lnTo>
                      <a:lnTo>
                        <a:pt x="508" y="84"/>
                      </a:lnTo>
                      <a:lnTo>
                        <a:pt x="508" y="83"/>
                      </a:lnTo>
                      <a:lnTo>
                        <a:pt x="514" y="81"/>
                      </a:lnTo>
                      <a:lnTo>
                        <a:pt x="515" y="80"/>
                      </a:lnTo>
                      <a:lnTo>
                        <a:pt x="515" y="79"/>
                      </a:lnTo>
                      <a:lnTo>
                        <a:pt x="515" y="79"/>
                      </a:lnTo>
                      <a:lnTo>
                        <a:pt x="517" y="79"/>
                      </a:lnTo>
                      <a:lnTo>
                        <a:pt x="515" y="76"/>
                      </a:lnTo>
                      <a:lnTo>
                        <a:pt x="517" y="76"/>
                      </a:lnTo>
                      <a:lnTo>
                        <a:pt x="518" y="77"/>
                      </a:lnTo>
                      <a:lnTo>
                        <a:pt x="519" y="79"/>
                      </a:lnTo>
                      <a:lnTo>
                        <a:pt x="521" y="79"/>
                      </a:lnTo>
                      <a:lnTo>
                        <a:pt x="522" y="79"/>
                      </a:lnTo>
                      <a:lnTo>
                        <a:pt x="523" y="77"/>
                      </a:lnTo>
                      <a:lnTo>
                        <a:pt x="525" y="76"/>
                      </a:lnTo>
                      <a:lnTo>
                        <a:pt x="525" y="76"/>
                      </a:lnTo>
                      <a:lnTo>
                        <a:pt x="523" y="76"/>
                      </a:lnTo>
                      <a:lnTo>
                        <a:pt x="521" y="76"/>
                      </a:lnTo>
                      <a:lnTo>
                        <a:pt x="519" y="75"/>
                      </a:lnTo>
                      <a:lnTo>
                        <a:pt x="518" y="72"/>
                      </a:lnTo>
                      <a:lnTo>
                        <a:pt x="519" y="71"/>
                      </a:lnTo>
                      <a:lnTo>
                        <a:pt x="519" y="71"/>
                      </a:lnTo>
                      <a:lnTo>
                        <a:pt x="519" y="71"/>
                      </a:lnTo>
                      <a:lnTo>
                        <a:pt x="521" y="71"/>
                      </a:lnTo>
                      <a:lnTo>
                        <a:pt x="525" y="66"/>
                      </a:lnTo>
                      <a:lnTo>
                        <a:pt x="525" y="66"/>
                      </a:lnTo>
                      <a:lnTo>
                        <a:pt x="525" y="66"/>
                      </a:lnTo>
                      <a:lnTo>
                        <a:pt x="526" y="66"/>
                      </a:lnTo>
                      <a:lnTo>
                        <a:pt x="527" y="66"/>
                      </a:lnTo>
                      <a:lnTo>
                        <a:pt x="527" y="67"/>
                      </a:lnTo>
                      <a:lnTo>
                        <a:pt x="529" y="67"/>
                      </a:lnTo>
                      <a:lnTo>
                        <a:pt x="529" y="68"/>
                      </a:lnTo>
                      <a:lnTo>
                        <a:pt x="529" y="68"/>
                      </a:lnTo>
                      <a:lnTo>
                        <a:pt x="529" y="67"/>
                      </a:lnTo>
                      <a:lnTo>
                        <a:pt x="530" y="67"/>
                      </a:lnTo>
                      <a:lnTo>
                        <a:pt x="530" y="67"/>
                      </a:lnTo>
                      <a:lnTo>
                        <a:pt x="530" y="66"/>
                      </a:lnTo>
                      <a:lnTo>
                        <a:pt x="530" y="66"/>
                      </a:lnTo>
                      <a:lnTo>
                        <a:pt x="530" y="66"/>
                      </a:lnTo>
                      <a:lnTo>
                        <a:pt x="531" y="64"/>
                      </a:lnTo>
                      <a:lnTo>
                        <a:pt x="532" y="67"/>
                      </a:lnTo>
                      <a:lnTo>
                        <a:pt x="534" y="69"/>
                      </a:lnTo>
                      <a:lnTo>
                        <a:pt x="535" y="72"/>
                      </a:lnTo>
                      <a:lnTo>
                        <a:pt x="536" y="72"/>
                      </a:lnTo>
                      <a:lnTo>
                        <a:pt x="536" y="72"/>
                      </a:lnTo>
                      <a:lnTo>
                        <a:pt x="536" y="72"/>
                      </a:lnTo>
                      <a:lnTo>
                        <a:pt x="536" y="72"/>
                      </a:lnTo>
                      <a:lnTo>
                        <a:pt x="546" y="72"/>
                      </a:lnTo>
                      <a:lnTo>
                        <a:pt x="546" y="67"/>
                      </a:lnTo>
                      <a:lnTo>
                        <a:pt x="547" y="67"/>
                      </a:lnTo>
                      <a:lnTo>
                        <a:pt x="548" y="68"/>
                      </a:lnTo>
                      <a:lnTo>
                        <a:pt x="550" y="69"/>
                      </a:lnTo>
                      <a:lnTo>
                        <a:pt x="550" y="71"/>
                      </a:lnTo>
                      <a:lnTo>
                        <a:pt x="551" y="73"/>
                      </a:lnTo>
                      <a:lnTo>
                        <a:pt x="550" y="75"/>
                      </a:lnTo>
                      <a:lnTo>
                        <a:pt x="550" y="77"/>
                      </a:lnTo>
                      <a:lnTo>
                        <a:pt x="551" y="79"/>
                      </a:lnTo>
                      <a:lnTo>
                        <a:pt x="551" y="79"/>
                      </a:lnTo>
                      <a:lnTo>
                        <a:pt x="552" y="80"/>
                      </a:lnTo>
                      <a:lnTo>
                        <a:pt x="552" y="80"/>
                      </a:lnTo>
                      <a:lnTo>
                        <a:pt x="551" y="80"/>
                      </a:lnTo>
                      <a:lnTo>
                        <a:pt x="551" y="81"/>
                      </a:lnTo>
                      <a:lnTo>
                        <a:pt x="551" y="81"/>
                      </a:lnTo>
                      <a:lnTo>
                        <a:pt x="548" y="81"/>
                      </a:lnTo>
                      <a:lnTo>
                        <a:pt x="548" y="83"/>
                      </a:lnTo>
                      <a:lnTo>
                        <a:pt x="548" y="83"/>
                      </a:lnTo>
                      <a:lnTo>
                        <a:pt x="548" y="83"/>
                      </a:lnTo>
                      <a:lnTo>
                        <a:pt x="548" y="83"/>
                      </a:lnTo>
                      <a:lnTo>
                        <a:pt x="548" y="83"/>
                      </a:lnTo>
                      <a:lnTo>
                        <a:pt x="548" y="84"/>
                      </a:lnTo>
                      <a:lnTo>
                        <a:pt x="550" y="84"/>
                      </a:lnTo>
                      <a:lnTo>
                        <a:pt x="550" y="85"/>
                      </a:lnTo>
                      <a:lnTo>
                        <a:pt x="548" y="86"/>
                      </a:lnTo>
                      <a:lnTo>
                        <a:pt x="548" y="88"/>
                      </a:lnTo>
                      <a:lnTo>
                        <a:pt x="547" y="88"/>
                      </a:lnTo>
                      <a:lnTo>
                        <a:pt x="548" y="92"/>
                      </a:lnTo>
                      <a:lnTo>
                        <a:pt x="550" y="92"/>
                      </a:lnTo>
                      <a:lnTo>
                        <a:pt x="550" y="90"/>
                      </a:lnTo>
                      <a:lnTo>
                        <a:pt x="548" y="90"/>
                      </a:lnTo>
                      <a:lnTo>
                        <a:pt x="550" y="88"/>
                      </a:lnTo>
                      <a:lnTo>
                        <a:pt x="551" y="86"/>
                      </a:lnTo>
                      <a:lnTo>
                        <a:pt x="553" y="84"/>
                      </a:lnTo>
                      <a:lnTo>
                        <a:pt x="553" y="84"/>
                      </a:lnTo>
                      <a:lnTo>
                        <a:pt x="553" y="83"/>
                      </a:lnTo>
                      <a:lnTo>
                        <a:pt x="555" y="83"/>
                      </a:lnTo>
                      <a:lnTo>
                        <a:pt x="553" y="79"/>
                      </a:lnTo>
                      <a:lnTo>
                        <a:pt x="551" y="79"/>
                      </a:lnTo>
                      <a:lnTo>
                        <a:pt x="551" y="76"/>
                      </a:lnTo>
                      <a:lnTo>
                        <a:pt x="552" y="75"/>
                      </a:lnTo>
                      <a:lnTo>
                        <a:pt x="552" y="73"/>
                      </a:lnTo>
                      <a:lnTo>
                        <a:pt x="552" y="73"/>
                      </a:lnTo>
                      <a:lnTo>
                        <a:pt x="553" y="73"/>
                      </a:lnTo>
                      <a:lnTo>
                        <a:pt x="555" y="71"/>
                      </a:lnTo>
                      <a:lnTo>
                        <a:pt x="556" y="71"/>
                      </a:lnTo>
                      <a:lnTo>
                        <a:pt x="556" y="71"/>
                      </a:lnTo>
                      <a:lnTo>
                        <a:pt x="557" y="71"/>
                      </a:lnTo>
                      <a:lnTo>
                        <a:pt x="560" y="67"/>
                      </a:lnTo>
                      <a:lnTo>
                        <a:pt x="563" y="67"/>
                      </a:lnTo>
                      <a:lnTo>
                        <a:pt x="564" y="66"/>
                      </a:lnTo>
                      <a:lnTo>
                        <a:pt x="565" y="64"/>
                      </a:lnTo>
                      <a:lnTo>
                        <a:pt x="568" y="64"/>
                      </a:lnTo>
                      <a:lnTo>
                        <a:pt x="569" y="66"/>
                      </a:lnTo>
                      <a:lnTo>
                        <a:pt x="572" y="66"/>
                      </a:lnTo>
                      <a:lnTo>
                        <a:pt x="573" y="66"/>
                      </a:lnTo>
                      <a:lnTo>
                        <a:pt x="573" y="67"/>
                      </a:lnTo>
                      <a:lnTo>
                        <a:pt x="574" y="67"/>
                      </a:lnTo>
                      <a:lnTo>
                        <a:pt x="577" y="67"/>
                      </a:lnTo>
                      <a:lnTo>
                        <a:pt x="578" y="66"/>
                      </a:lnTo>
                      <a:lnTo>
                        <a:pt x="578" y="66"/>
                      </a:lnTo>
                      <a:lnTo>
                        <a:pt x="580" y="68"/>
                      </a:lnTo>
                      <a:lnTo>
                        <a:pt x="581" y="68"/>
                      </a:lnTo>
                      <a:lnTo>
                        <a:pt x="584" y="68"/>
                      </a:lnTo>
                      <a:lnTo>
                        <a:pt x="585" y="67"/>
                      </a:lnTo>
                      <a:lnTo>
                        <a:pt x="590" y="67"/>
                      </a:lnTo>
                      <a:lnTo>
                        <a:pt x="590" y="68"/>
                      </a:lnTo>
                      <a:lnTo>
                        <a:pt x="590" y="68"/>
                      </a:lnTo>
                      <a:lnTo>
                        <a:pt x="591" y="68"/>
                      </a:lnTo>
                      <a:lnTo>
                        <a:pt x="593" y="67"/>
                      </a:lnTo>
                      <a:lnTo>
                        <a:pt x="595" y="68"/>
                      </a:lnTo>
                      <a:lnTo>
                        <a:pt x="595" y="71"/>
                      </a:lnTo>
                      <a:lnTo>
                        <a:pt x="595" y="72"/>
                      </a:lnTo>
                      <a:lnTo>
                        <a:pt x="595" y="75"/>
                      </a:lnTo>
                      <a:lnTo>
                        <a:pt x="594" y="75"/>
                      </a:lnTo>
                      <a:lnTo>
                        <a:pt x="594" y="76"/>
                      </a:lnTo>
                      <a:lnTo>
                        <a:pt x="594" y="76"/>
                      </a:lnTo>
                      <a:lnTo>
                        <a:pt x="594" y="77"/>
                      </a:lnTo>
                      <a:lnTo>
                        <a:pt x="595" y="77"/>
                      </a:lnTo>
                      <a:lnTo>
                        <a:pt x="597" y="79"/>
                      </a:lnTo>
                      <a:lnTo>
                        <a:pt x="598" y="79"/>
                      </a:lnTo>
                      <a:lnTo>
                        <a:pt x="598" y="79"/>
                      </a:lnTo>
                      <a:lnTo>
                        <a:pt x="602" y="80"/>
                      </a:lnTo>
                      <a:lnTo>
                        <a:pt x="603" y="81"/>
                      </a:lnTo>
                      <a:lnTo>
                        <a:pt x="606" y="81"/>
                      </a:lnTo>
                      <a:lnTo>
                        <a:pt x="606" y="83"/>
                      </a:lnTo>
                      <a:lnTo>
                        <a:pt x="608" y="84"/>
                      </a:lnTo>
                      <a:lnTo>
                        <a:pt x="611" y="84"/>
                      </a:lnTo>
                      <a:lnTo>
                        <a:pt x="611" y="83"/>
                      </a:lnTo>
                      <a:lnTo>
                        <a:pt x="619" y="84"/>
                      </a:lnTo>
                      <a:lnTo>
                        <a:pt x="619" y="446"/>
                      </a:lnTo>
                      <a:lnTo>
                        <a:pt x="251" y="446"/>
                      </a:lnTo>
                      <a:lnTo>
                        <a:pt x="251" y="445"/>
                      </a:lnTo>
                      <a:lnTo>
                        <a:pt x="252" y="445"/>
                      </a:lnTo>
                      <a:lnTo>
                        <a:pt x="252" y="445"/>
                      </a:lnTo>
                      <a:lnTo>
                        <a:pt x="254" y="445"/>
                      </a:lnTo>
                      <a:lnTo>
                        <a:pt x="254" y="444"/>
                      </a:lnTo>
                      <a:lnTo>
                        <a:pt x="254" y="443"/>
                      </a:lnTo>
                      <a:lnTo>
                        <a:pt x="252" y="443"/>
                      </a:lnTo>
                      <a:lnTo>
                        <a:pt x="250" y="444"/>
                      </a:lnTo>
                      <a:lnTo>
                        <a:pt x="250" y="444"/>
                      </a:lnTo>
                      <a:lnTo>
                        <a:pt x="247" y="444"/>
                      </a:lnTo>
                      <a:lnTo>
                        <a:pt x="247" y="444"/>
                      </a:lnTo>
                      <a:lnTo>
                        <a:pt x="246" y="446"/>
                      </a:lnTo>
                      <a:lnTo>
                        <a:pt x="0" y="446"/>
                      </a:lnTo>
                      <a:lnTo>
                        <a:pt x="0" y="153"/>
                      </a:lnTo>
                      <a:lnTo>
                        <a:pt x="4" y="153"/>
                      </a:lnTo>
                      <a:lnTo>
                        <a:pt x="8" y="152"/>
                      </a:lnTo>
                      <a:lnTo>
                        <a:pt x="8" y="155"/>
                      </a:lnTo>
                      <a:lnTo>
                        <a:pt x="8" y="155"/>
                      </a:lnTo>
                      <a:lnTo>
                        <a:pt x="8" y="155"/>
                      </a:lnTo>
                      <a:lnTo>
                        <a:pt x="8" y="155"/>
                      </a:lnTo>
                      <a:lnTo>
                        <a:pt x="8" y="153"/>
                      </a:lnTo>
                      <a:lnTo>
                        <a:pt x="9" y="153"/>
                      </a:lnTo>
                      <a:lnTo>
                        <a:pt x="9" y="153"/>
                      </a:lnTo>
                      <a:lnTo>
                        <a:pt x="9" y="152"/>
                      </a:lnTo>
                      <a:lnTo>
                        <a:pt x="9" y="151"/>
                      </a:lnTo>
                      <a:lnTo>
                        <a:pt x="11" y="149"/>
                      </a:lnTo>
                      <a:lnTo>
                        <a:pt x="13" y="148"/>
                      </a:lnTo>
                      <a:lnTo>
                        <a:pt x="14" y="148"/>
                      </a:lnTo>
                      <a:lnTo>
                        <a:pt x="14" y="147"/>
                      </a:lnTo>
                      <a:lnTo>
                        <a:pt x="17" y="145"/>
                      </a:lnTo>
                      <a:lnTo>
                        <a:pt x="18" y="145"/>
                      </a:lnTo>
                      <a:lnTo>
                        <a:pt x="18" y="147"/>
                      </a:lnTo>
                      <a:lnTo>
                        <a:pt x="17" y="148"/>
                      </a:lnTo>
                      <a:lnTo>
                        <a:pt x="17" y="149"/>
                      </a:lnTo>
                      <a:lnTo>
                        <a:pt x="21" y="149"/>
                      </a:lnTo>
                      <a:lnTo>
                        <a:pt x="21" y="152"/>
                      </a:lnTo>
                      <a:lnTo>
                        <a:pt x="22" y="152"/>
                      </a:lnTo>
                      <a:lnTo>
                        <a:pt x="22" y="153"/>
                      </a:lnTo>
                      <a:lnTo>
                        <a:pt x="23" y="155"/>
                      </a:lnTo>
                      <a:lnTo>
                        <a:pt x="22" y="155"/>
                      </a:lnTo>
                      <a:lnTo>
                        <a:pt x="22" y="156"/>
                      </a:lnTo>
                      <a:lnTo>
                        <a:pt x="19" y="156"/>
                      </a:lnTo>
                      <a:lnTo>
                        <a:pt x="17" y="155"/>
                      </a:lnTo>
                      <a:lnTo>
                        <a:pt x="17" y="156"/>
                      </a:lnTo>
                      <a:lnTo>
                        <a:pt x="17" y="157"/>
                      </a:lnTo>
                      <a:lnTo>
                        <a:pt x="15" y="158"/>
                      </a:lnTo>
                      <a:lnTo>
                        <a:pt x="18" y="157"/>
                      </a:lnTo>
                      <a:lnTo>
                        <a:pt x="22" y="157"/>
                      </a:lnTo>
                      <a:lnTo>
                        <a:pt x="23" y="157"/>
                      </a:lnTo>
                      <a:lnTo>
                        <a:pt x="23" y="158"/>
                      </a:lnTo>
                      <a:lnTo>
                        <a:pt x="25" y="158"/>
                      </a:lnTo>
                      <a:lnTo>
                        <a:pt x="25" y="158"/>
                      </a:lnTo>
                      <a:lnTo>
                        <a:pt x="25" y="157"/>
                      </a:lnTo>
                      <a:lnTo>
                        <a:pt x="27" y="156"/>
                      </a:lnTo>
                      <a:lnTo>
                        <a:pt x="28" y="156"/>
                      </a:lnTo>
                      <a:lnTo>
                        <a:pt x="28" y="156"/>
                      </a:lnTo>
                      <a:lnTo>
                        <a:pt x="30" y="157"/>
                      </a:lnTo>
                      <a:lnTo>
                        <a:pt x="31" y="157"/>
                      </a:lnTo>
                      <a:lnTo>
                        <a:pt x="32" y="158"/>
                      </a:lnTo>
                      <a:lnTo>
                        <a:pt x="32" y="157"/>
                      </a:lnTo>
                      <a:lnTo>
                        <a:pt x="32" y="157"/>
                      </a:lnTo>
                      <a:lnTo>
                        <a:pt x="32" y="157"/>
                      </a:lnTo>
                      <a:lnTo>
                        <a:pt x="34" y="156"/>
                      </a:lnTo>
                      <a:lnTo>
                        <a:pt x="32" y="156"/>
                      </a:lnTo>
                      <a:lnTo>
                        <a:pt x="31" y="153"/>
                      </a:lnTo>
                      <a:lnTo>
                        <a:pt x="36" y="153"/>
                      </a:lnTo>
                      <a:lnTo>
                        <a:pt x="39" y="151"/>
                      </a:lnTo>
                      <a:lnTo>
                        <a:pt x="43" y="149"/>
                      </a:lnTo>
                      <a:lnTo>
                        <a:pt x="51" y="151"/>
                      </a:lnTo>
                      <a:lnTo>
                        <a:pt x="51" y="152"/>
                      </a:lnTo>
                      <a:lnTo>
                        <a:pt x="51" y="152"/>
                      </a:lnTo>
                      <a:lnTo>
                        <a:pt x="52" y="153"/>
                      </a:lnTo>
                      <a:lnTo>
                        <a:pt x="56" y="153"/>
                      </a:lnTo>
                      <a:lnTo>
                        <a:pt x="56" y="152"/>
                      </a:lnTo>
                      <a:lnTo>
                        <a:pt x="57" y="151"/>
                      </a:lnTo>
                      <a:lnTo>
                        <a:pt x="60" y="149"/>
                      </a:lnTo>
                      <a:lnTo>
                        <a:pt x="63" y="148"/>
                      </a:lnTo>
                      <a:lnTo>
                        <a:pt x="66" y="148"/>
                      </a:lnTo>
                      <a:lnTo>
                        <a:pt x="69" y="147"/>
                      </a:lnTo>
                      <a:lnTo>
                        <a:pt x="69" y="148"/>
                      </a:lnTo>
                      <a:lnTo>
                        <a:pt x="69" y="149"/>
                      </a:lnTo>
                      <a:lnTo>
                        <a:pt x="68" y="151"/>
                      </a:lnTo>
                      <a:lnTo>
                        <a:pt x="69" y="152"/>
                      </a:lnTo>
                      <a:lnTo>
                        <a:pt x="69" y="153"/>
                      </a:lnTo>
                      <a:lnTo>
                        <a:pt x="69" y="153"/>
                      </a:lnTo>
                      <a:lnTo>
                        <a:pt x="69" y="155"/>
                      </a:lnTo>
                      <a:lnTo>
                        <a:pt x="70" y="156"/>
                      </a:lnTo>
                      <a:lnTo>
                        <a:pt x="72" y="156"/>
                      </a:lnTo>
                      <a:lnTo>
                        <a:pt x="72" y="157"/>
                      </a:lnTo>
                      <a:lnTo>
                        <a:pt x="74" y="158"/>
                      </a:lnTo>
                      <a:lnTo>
                        <a:pt x="74" y="158"/>
                      </a:lnTo>
                      <a:lnTo>
                        <a:pt x="74" y="158"/>
                      </a:lnTo>
                      <a:lnTo>
                        <a:pt x="74" y="157"/>
                      </a:lnTo>
                      <a:lnTo>
                        <a:pt x="74" y="155"/>
                      </a:lnTo>
                      <a:lnTo>
                        <a:pt x="74" y="153"/>
                      </a:lnTo>
                      <a:lnTo>
                        <a:pt x="74" y="153"/>
                      </a:lnTo>
                      <a:lnTo>
                        <a:pt x="77" y="152"/>
                      </a:lnTo>
                      <a:lnTo>
                        <a:pt x="77" y="152"/>
                      </a:lnTo>
                      <a:lnTo>
                        <a:pt x="77" y="151"/>
                      </a:lnTo>
                      <a:lnTo>
                        <a:pt x="77" y="151"/>
                      </a:lnTo>
                      <a:lnTo>
                        <a:pt x="78" y="152"/>
                      </a:lnTo>
                      <a:lnTo>
                        <a:pt x="81" y="153"/>
                      </a:lnTo>
                      <a:lnTo>
                        <a:pt x="83" y="153"/>
                      </a:lnTo>
                      <a:lnTo>
                        <a:pt x="83" y="152"/>
                      </a:lnTo>
                      <a:lnTo>
                        <a:pt x="85" y="152"/>
                      </a:lnTo>
                      <a:lnTo>
                        <a:pt x="85" y="149"/>
                      </a:lnTo>
                      <a:lnTo>
                        <a:pt x="85" y="149"/>
                      </a:lnTo>
                      <a:lnTo>
                        <a:pt x="85" y="145"/>
                      </a:lnTo>
                      <a:lnTo>
                        <a:pt x="85" y="145"/>
                      </a:lnTo>
                      <a:lnTo>
                        <a:pt x="83" y="140"/>
                      </a:lnTo>
                      <a:lnTo>
                        <a:pt x="83" y="140"/>
                      </a:lnTo>
                      <a:lnTo>
                        <a:pt x="82" y="139"/>
                      </a:lnTo>
                      <a:lnTo>
                        <a:pt x="82" y="138"/>
                      </a:lnTo>
                      <a:lnTo>
                        <a:pt x="81" y="136"/>
                      </a:lnTo>
                      <a:lnTo>
                        <a:pt x="82" y="136"/>
                      </a:lnTo>
                      <a:lnTo>
                        <a:pt x="82" y="135"/>
                      </a:lnTo>
                      <a:lnTo>
                        <a:pt x="86" y="135"/>
                      </a:lnTo>
                      <a:lnTo>
                        <a:pt x="86" y="135"/>
                      </a:lnTo>
                      <a:lnTo>
                        <a:pt x="87" y="135"/>
                      </a:lnTo>
                      <a:lnTo>
                        <a:pt x="87" y="132"/>
                      </a:lnTo>
                      <a:lnTo>
                        <a:pt x="87" y="132"/>
                      </a:lnTo>
                      <a:lnTo>
                        <a:pt x="87" y="132"/>
                      </a:lnTo>
                      <a:lnTo>
                        <a:pt x="90" y="132"/>
                      </a:lnTo>
                      <a:lnTo>
                        <a:pt x="93" y="134"/>
                      </a:lnTo>
                      <a:lnTo>
                        <a:pt x="97" y="134"/>
                      </a:lnTo>
                      <a:lnTo>
                        <a:pt x="99" y="134"/>
                      </a:lnTo>
                      <a:lnTo>
                        <a:pt x="100" y="132"/>
                      </a:lnTo>
                      <a:lnTo>
                        <a:pt x="100" y="131"/>
                      </a:lnTo>
                      <a:lnTo>
                        <a:pt x="102" y="131"/>
                      </a:lnTo>
                      <a:lnTo>
                        <a:pt x="104" y="131"/>
                      </a:lnTo>
                      <a:lnTo>
                        <a:pt x="104" y="131"/>
                      </a:lnTo>
                      <a:lnTo>
                        <a:pt x="106" y="132"/>
                      </a:lnTo>
                      <a:lnTo>
                        <a:pt x="106" y="132"/>
                      </a:lnTo>
                      <a:lnTo>
                        <a:pt x="107" y="132"/>
                      </a:lnTo>
                      <a:lnTo>
                        <a:pt x="107" y="134"/>
                      </a:lnTo>
                      <a:lnTo>
                        <a:pt x="108" y="134"/>
                      </a:lnTo>
                      <a:lnTo>
                        <a:pt x="110" y="134"/>
                      </a:lnTo>
                      <a:lnTo>
                        <a:pt x="110" y="135"/>
                      </a:lnTo>
                      <a:lnTo>
                        <a:pt x="111" y="136"/>
                      </a:lnTo>
                      <a:lnTo>
                        <a:pt x="111" y="136"/>
                      </a:lnTo>
                      <a:lnTo>
                        <a:pt x="118" y="136"/>
                      </a:lnTo>
                      <a:lnTo>
                        <a:pt x="118" y="136"/>
                      </a:lnTo>
                      <a:lnTo>
                        <a:pt x="120" y="138"/>
                      </a:lnTo>
                      <a:lnTo>
                        <a:pt x="120" y="143"/>
                      </a:lnTo>
                      <a:lnTo>
                        <a:pt x="119" y="143"/>
                      </a:lnTo>
                      <a:lnTo>
                        <a:pt x="120" y="145"/>
                      </a:lnTo>
                      <a:lnTo>
                        <a:pt x="121" y="145"/>
                      </a:lnTo>
                      <a:lnTo>
                        <a:pt x="121" y="143"/>
                      </a:lnTo>
                      <a:lnTo>
                        <a:pt x="123" y="140"/>
                      </a:lnTo>
                      <a:lnTo>
                        <a:pt x="125" y="141"/>
                      </a:lnTo>
                      <a:lnTo>
                        <a:pt x="128" y="143"/>
                      </a:lnTo>
                      <a:lnTo>
                        <a:pt x="131" y="143"/>
                      </a:lnTo>
                      <a:lnTo>
                        <a:pt x="131" y="144"/>
                      </a:lnTo>
                      <a:lnTo>
                        <a:pt x="131" y="144"/>
                      </a:lnTo>
                      <a:lnTo>
                        <a:pt x="129" y="144"/>
                      </a:lnTo>
                      <a:lnTo>
                        <a:pt x="131" y="145"/>
                      </a:lnTo>
                      <a:lnTo>
                        <a:pt x="132" y="147"/>
                      </a:lnTo>
                      <a:lnTo>
                        <a:pt x="132" y="147"/>
                      </a:lnTo>
                      <a:lnTo>
                        <a:pt x="133" y="147"/>
                      </a:lnTo>
                      <a:lnTo>
                        <a:pt x="136" y="147"/>
                      </a:lnTo>
                      <a:lnTo>
                        <a:pt x="136" y="147"/>
                      </a:lnTo>
                      <a:lnTo>
                        <a:pt x="137" y="147"/>
                      </a:lnTo>
                      <a:lnTo>
                        <a:pt x="137" y="148"/>
                      </a:lnTo>
                      <a:lnTo>
                        <a:pt x="140" y="151"/>
                      </a:lnTo>
                      <a:lnTo>
                        <a:pt x="140" y="152"/>
                      </a:lnTo>
                      <a:lnTo>
                        <a:pt x="144" y="153"/>
                      </a:lnTo>
                      <a:lnTo>
                        <a:pt x="144" y="155"/>
                      </a:lnTo>
                      <a:lnTo>
                        <a:pt x="145" y="155"/>
                      </a:lnTo>
                      <a:lnTo>
                        <a:pt x="145" y="156"/>
                      </a:lnTo>
                      <a:lnTo>
                        <a:pt x="146" y="156"/>
                      </a:lnTo>
                      <a:lnTo>
                        <a:pt x="146" y="160"/>
                      </a:lnTo>
                      <a:lnTo>
                        <a:pt x="149" y="160"/>
                      </a:lnTo>
                      <a:lnTo>
                        <a:pt x="150" y="157"/>
                      </a:lnTo>
                      <a:lnTo>
                        <a:pt x="150" y="157"/>
                      </a:lnTo>
                      <a:lnTo>
                        <a:pt x="150" y="156"/>
                      </a:lnTo>
                      <a:lnTo>
                        <a:pt x="152" y="156"/>
                      </a:lnTo>
                      <a:lnTo>
                        <a:pt x="152" y="153"/>
                      </a:lnTo>
                      <a:lnTo>
                        <a:pt x="154" y="148"/>
                      </a:lnTo>
                      <a:lnTo>
                        <a:pt x="152" y="148"/>
                      </a:lnTo>
                      <a:lnTo>
                        <a:pt x="152" y="148"/>
                      </a:lnTo>
                      <a:lnTo>
                        <a:pt x="152" y="149"/>
                      </a:lnTo>
                      <a:lnTo>
                        <a:pt x="152" y="149"/>
                      </a:lnTo>
                      <a:lnTo>
                        <a:pt x="152" y="149"/>
                      </a:lnTo>
                      <a:lnTo>
                        <a:pt x="150" y="148"/>
                      </a:lnTo>
                      <a:lnTo>
                        <a:pt x="150" y="148"/>
                      </a:lnTo>
                      <a:lnTo>
                        <a:pt x="150" y="145"/>
                      </a:lnTo>
                      <a:lnTo>
                        <a:pt x="149" y="145"/>
                      </a:lnTo>
                      <a:lnTo>
                        <a:pt x="149" y="144"/>
                      </a:lnTo>
                      <a:lnTo>
                        <a:pt x="148" y="143"/>
                      </a:lnTo>
                      <a:lnTo>
                        <a:pt x="148" y="140"/>
                      </a:lnTo>
                      <a:lnTo>
                        <a:pt x="149" y="140"/>
                      </a:lnTo>
                      <a:lnTo>
                        <a:pt x="150" y="139"/>
                      </a:lnTo>
                      <a:lnTo>
                        <a:pt x="150" y="136"/>
                      </a:lnTo>
                      <a:lnTo>
                        <a:pt x="150" y="136"/>
                      </a:lnTo>
                      <a:lnTo>
                        <a:pt x="150" y="136"/>
                      </a:lnTo>
                      <a:lnTo>
                        <a:pt x="149" y="136"/>
                      </a:lnTo>
                      <a:lnTo>
                        <a:pt x="149" y="136"/>
                      </a:lnTo>
                      <a:lnTo>
                        <a:pt x="148" y="138"/>
                      </a:lnTo>
                      <a:lnTo>
                        <a:pt x="148" y="138"/>
                      </a:lnTo>
                      <a:lnTo>
                        <a:pt x="148" y="138"/>
                      </a:lnTo>
                      <a:lnTo>
                        <a:pt x="148" y="136"/>
                      </a:lnTo>
                      <a:lnTo>
                        <a:pt x="146" y="136"/>
                      </a:lnTo>
                      <a:lnTo>
                        <a:pt x="145" y="135"/>
                      </a:lnTo>
                      <a:lnTo>
                        <a:pt x="144" y="135"/>
                      </a:lnTo>
                      <a:lnTo>
                        <a:pt x="142" y="135"/>
                      </a:lnTo>
                      <a:lnTo>
                        <a:pt x="140" y="135"/>
                      </a:lnTo>
                      <a:lnTo>
                        <a:pt x="140" y="131"/>
                      </a:lnTo>
                      <a:lnTo>
                        <a:pt x="140" y="127"/>
                      </a:lnTo>
                      <a:lnTo>
                        <a:pt x="144" y="127"/>
                      </a:lnTo>
                      <a:lnTo>
                        <a:pt x="144" y="126"/>
                      </a:lnTo>
                      <a:lnTo>
                        <a:pt x="144" y="126"/>
                      </a:lnTo>
                      <a:lnTo>
                        <a:pt x="145" y="124"/>
                      </a:lnTo>
                      <a:lnTo>
                        <a:pt x="144" y="123"/>
                      </a:lnTo>
                      <a:lnTo>
                        <a:pt x="144" y="122"/>
                      </a:lnTo>
                      <a:lnTo>
                        <a:pt x="144" y="120"/>
                      </a:lnTo>
                      <a:lnTo>
                        <a:pt x="144" y="120"/>
                      </a:lnTo>
                      <a:lnTo>
                        <a:pt x="144" y="119"/>
                      </a:lnTo>
                      <a:lnTo>
                        <a:pt x="144" y="119"/>
                      </a:lnTo>
                      <a:lnTo>
                        <a:pt x="144" y="117"/>
                      </a:lnTo>
                      <a:lnTo>
                        <a:pt x="142" y="117"/>
                      </a:lnTo>
                      <a:lnTo>
                        <a:pt x="142" y="115"/>
                      </a:lnTo>
                      <a:lnTo>
                        <a:pt x="141" y="114"/>
                      </a:lnTo>
                      <a:lnTo>
                        <a:pt x="141" y="111"/>
                      </a:lnTo>
                      <a:lnTo>
                        <a:pt x="142" y="111"/>
                      </a:lnTo>
                      <a:lnTo>
                        <a:pt x="141" y="107"/>
                      </a:lnTo>
                      <a:lnTo>
                        <a:pt x="142" y="106"/>
                      </a:lnTo>
                      <a:lnTo>
                        <a:pt x="142" y="106"/>
                      </a:lnTo>
                      <a:lnTo>
                        <a:pt x="145" y="106"/>
                      </a:lnTo>
                      <a:lnTo>
                        <a:pt x="146" y="105"/>
                      </a:lnTo>
                      <a:lnTo>
                        <a:pt x="148" y="105"/>
                      </a:lnTo>
                      <a:lnTo>
                        <a:pt x="148" y="103"/>
                      </a:lnTo>
                      <a:lnTo>
                        <a:pt x="149" y="103"/>
                      </a:lnTo>
                      <a:lnTo>
                        <a:pt x="150" y="100"/>
                      </a:lnTo>
                      <a:lnTo>
                        <a:pt x="155" y="94"/>
                      </a:lnTo>
                      <a:lnTo>
                        <a:pt x="155" y="93"/>
                      </a:lnTo>
                      <a:lnTo>
                        <a:pt x="158" y="92"/>
                      </a:lnTo>
                      <a:lnTo>
                        <a:pt x="158" y="90"/>
                      </a:lnTo>
                      <a:lnTo>
                        <a:pt x="158" y="90"/>
                      </a:lnTo>
                      <a:lnTo>
                        <a:pt x="158" y="89"/>
                      </a:lnTo>
                      <a:lnTo>
                        <a:pt x="159" y="89"/>
                      </a:lnTo>
                      <a:lnTo>
                        <a:pt x="159" y="88"/>
                      </a:lnTo>
                      <a:lnTo>
                        <a:pt x="159" y="88"/>
                      </a:lnTo>
                      <a:lnTo>
                        <a:pt x="159" y="86"/>
                      </a:lnTo>
                      <a:lnTo>
                        <a:pt x="161" y="86"/>
                      </a:lnTo>
                      <a:lnTo>
                        <a:pt x="161" y="85"/>
                      </a:lnTo>
                      <a:lnTo>
                        <a:pt x="161" y="85"/>
                      </a:lnTo>
                      <a:lnTo>
                        <a:pt x="161" y="84"/>
                      </a:lnTo>
                      <a:lnTo>
                        <a:pt x="162" y="84"/>
                      </a:lnTo>
                      <a:lnTo>
                        <a:pt x="162" y="83"/>
                      </a:lnTo>
                      <a:lnTo>
                        <a:pt x="167" y="79"/>
                      </a:lnTo>
                      <a:lnTo>
                        <a:pt x="167" y="77"/>
                      </a:lnTo>
                      <a:lnTo>
                        <a:pt x="167" y="77"/>
                      </a:lnTo>
                      <a:lnTo>
                        <a:pt x="167" y="79"/>
                      </a:lnTo>
                      <a:lnTo>
                        <a:pt x="169" y="79"/>
                      </a:lnTo>
                      <a:lnTo>
                        <a:pt x="183" y="77"/>
                      </a:lnTo>
                      <a:lnTo>
                        <a:pt x="184" y="79"/>
                      </a:lnTo>
                      <a:lnTo>
                        <a:pt x="190" y="80"/>
                      </a:lnTo>
                      <a:lnTo>
                        <a:pt x="190" y="83"/>
                      </a:lnTo>
                      <a:lnTo>
                        <a:pt x="191" y="85"/>
                      </a:lnTo>
                      <a:lnTo>
                        <a:pt x="191" y="85"/>
                      </a:lnTo>
                      <a:lnTo>
                        <a:pt x="191" y="86"/>
                      </a:lnTo>
                      <a:lnTo>
                        <a:pt x="192" y="86"/>
                      </a:lnTo>
                      <a:lnTo>
                        <a:pt x="191" y="90"/>
                      </a:lnTo>
                      <a:lnTo>
                        <a:pt x="192" y="90"/>
                      </a:lnTo>
                      <a:lnTo>
                        <a:pt x="192" y="90"/>
                      </a:lnTo>
                      <a:lnTo>
                        <a:pt x="192" y="92"/>
                      </a:lnTo>
                      <a:lnTo>
                        <a:pt x="191" y="92"/>
                      </a:lnTo>
                      <a:lnTo>
                        <a:pt x="191" y="94"/>
                      </a:lnTo>
                      <a:lnTo>
                        <a:pt x="190" y="94"/>
                      </a:lnTo>
                      <a:lnTo>
                        <a:pt x="191" y="100"/>
                      </a:lnTo>
                      <a:lnTo>
                        <a:pt x="190" y="100"/>
                      </a:lnTo>
                      <a:lnTo>
                        <a:pt x="190" y="101"/>
                      </a:lnTo>
                      <a:lnTo>
                        <a:pt x="190" y="101"/>
                      </a:lnTo>
                      <a:lnTo>
                        <a:pt x="190" y="102"/>
                      </a:lnTo>
                      <a:lnTo>
                        <a:pt x="190" y="103"/>
                      </a:lnTo>
                      <a:lnTo>
                        <a:pt x="188" y="105"/>
                      </a:lnTo>
                      <a:lnTo>
                        <a:pt x="187" y="106"/>
                      </a:lnTo>
                      <a:lnTo>
                        <a:pt x="187" y="107"/>
                      </a:lnTo>
                      <a:lnTo>
                        <a:pt x="186" y="107"/>
                      </a:lnTo>
                      <a:lnTo>
                        <a:pt x="184" y="109"/>
                      </a:lnTo>
                      <a:lnTo>
                        <a:pt x="184" y="110"/>
                      </a:lnTo>
                      <a:lnTo>
                        <a:pt x="184" y="113"/>
                      </a:lnTo>
                      <a:lnTo>
                        <a:pt x="186" y="113"/>
                      </a:lnTo>
                      <a:lnTo>
                        <a:pt x="186" y="117"/>
                      </a:lnTo>
                      <a:lnTo>
                        <a:pt x="187" y="117"/>
                      </a:lnTo>
                      <a:lnTo>
                        <a:pt x="188" y="117"/>
                      </a:lnTo>
                      <a:lnTo>
                        <a:pt x="191" y="118"/>
                      </a:lnTo>
                      <a:lnTo>
                        <a:pt x="191" y="119"/>
                      </a:lnTo>
                      <a:lnTo>
                        <a:pt x="191" y="120"/>
                      </a:lnTo>
                      <a:lnTo>
                        <a:pt x="190" y="122"/>
                      </a:lnTo>
                      <a:lnTo>
                        <a:pt x="190" y="122"/>
                      </a:lnTo>
                      <a:lnTo>
                        <a:pt x="192" y="123"/>
                      </a:lnTo>
                      <a:lnTo>
                        <a:pt x="192" y="127"/>
                      </a:lnTo>
                      <a:lnTo>
                        <a:pt x="191" y="127"/>
                      </a:lnTo>
                      <a:lnTo>
                        <a:pt x="192" y="128"/>
                      </a:lnTo>
                      <a:lnTo>
                        <a:pt x="191" y="128"/>
                      </a:lnTo>
                      <a:lnTo>
                        <a:pt x="191" y="131"/>
                      </a:lnTo>
                      <a:lnTo>
                        <a:pt x="190" y="131"/>
                      </a:lnTo>
                      <a:lnTo>
                        <a:pt x="190" y="134"/>
                      </a:lnTo>
                      <a:lnTo>
                        <a:pt x="190" y="134"/>
                      </a:lnTo>
                      <a:lnTo>
                        <a:pt x="190" y="135"/>
                      </a:lnTo>
                      <a:lnTo>
                        <a:pt x="190" y="136"/>
                      </a:lnTo>
                      <a:lnTo>
                        <a:pt x="190" y="138"/>
                      </a:lnTo>
                      <a:lnTo>
                        <a:pt x="190" y="138"/>
                      </a:lnTo>
                      <a:lnTo>
                        <a:pt x="188" y="140"/>
                      </a:lnTo>
                      <a:lnTo>
                        <a:pt x="190" y="140"/>
                      </a:lnTo>
                      <a:lnTo>
                        <a:pt x="190" y="143"/>
                      </a:lnTo>
                      <a:lnTo>
                        <a:pt x="191" y="143"/>
                      </a:lnTo>
                      <a:lnTo>
                        <a:pt x="191" y="145"/>
                      </a:lnTo>
                      <a:lnTo>
                        <a:pt x="192" y="147"/>
                      </a:lnTo>
                      <a:lnTo>
                        <a:pt x="192" y="148"/>
                      </a:lnTo>
                      <a:lnTo>
                        <a:pt x="199" y="152"/>
                      </a:lnTo>
                      <a:lnTo>
                        <a:pt x="199" y="155"/>
                      </a:lnTo>
                      <a:lnTo>
                        <a:pt x="197" y="155"/>
                      </a:lnTo>
                      <a:lnTo>
                        <a:pt x="197" y="157"/>
                      </a:lnTo>
                      <a:lnTo>
                        <a:pt x="196" y="158"/>
                      </a:lnTo>
                      <a:lnTo>
                        <a:pt x="196" y="161"/>
                      </a:lnTo>
                      <a:lnTo>
                        <a:pt x="195" y="161"/>
                      </a:lnTo>
                      <a:lnTo>
                        <a:pt x="195" y="162"/>
                      </a:lnTo>
                      <a:lnTo>
                        <a:pt x="196" y="162"/>
                      </a:lnTo>
                      <a:lnTo>
                        <a:pt x="196" y="164"/>
                      </a:lnTo>
                      <a:lnTo>
                        <a:pt x="196" y="164"/>
                      </a:lnTo>
                      <a:lnTo>
                        <a:pt x="196" y="165"/>
                      </a:lnTo>
                      <a:lnTo>
                        <a:pt x="197" y="165"/>
                      </a:lnTo>
                      <a:lnTo>
                        <a:pt x="197" y="168"/>
                      </a:lnTo>
                      <a:lnTo>
                        <a:pt x="193" y="168"/>
                      </a:lnTo>
                      <a:lnTo>
                        <a:pt x="193" y="169"/>
                      </a:lnTo>
                      <a:lnTo>
                        <a:pt x="193" y="169"/>
                      </a:lnTo>
                      <a:lnTo>
                        <a:pt x="193" y="172"/>
                      </a:lnTo>
                      <a:lnTo>
                        <a:pt x="191" y="173"/>
                      </a:lnTo>
                      <a:lnTo>
                        <a:pt x="191" y="174"/>
                      </a:lnTo>
                      <a:lnTo>
                        <a:pt x="191" y="174"/>
                      </a:lnTo>
                      <a:lnTo>
                        <a:pt x="191" y="175"/>
                      </a:lnTo>
                      <a:lnTo>
                        <a:pt x="191" y="175"/>
                      </a:lnTo>
                      <a:lnTo>
                        <a:pt x="190" y="177"/>
                      </a:lnTo>
                      <a:lnTo>
                        <a:pt x="190" y="178"/>
                      </a:lnTo>
                      <a:lnTo>
                        <a:pt x="187" y="178"/>
                      </a:lnTo>
                      <a:lnTo>
                        <a:pt x="187" y="177"/>
                      </a:lnTo>
                      <a:lnTo>
                        <a:pt x="186" y="175"/>
                      </a:lnTo>
                      <a:lnTo>
                        <a:pt x="183" y="175"/>
                      </a:lnTo>
                      <a:lnTo>
                        <a:pt x="182" y="178"/>
                      </a:lnTo>
                      <a:lnTo>
                        <a:pt x="180" y="179"/>
                      </a:lnTo>
                      <a:lnTo>
                        <a:pt x="178" y="181"/>
                      </a:lnTo>
                      <a:lnTo>
                        <a:pt x="178" y="181"/>
                      </a:lnTo>
                      <a:lnTo>
                        <a:pt x="176" y="181"/>
                      </a:lnTo>
                      <a:lnTo>
                        <a:pt x="174" y="181"/>
                      </a:lnTo>
                      <a:lnTo>
                        <a:pt x="171" y="181"/>
                      </a:lnTo>
                      <a:lnTo>
                        <a:pt x="170" y="179"/>
                      </a:lnTo>
                      <a:lnTo>
                        <a:pt x="163" y="181"/>
                      </a:lnTo>
                      <a:lnTo>
                        <a:pt x="163" y="185"/>
                      </a:lnTo>
                      <a:lnTo>
                        <a:pt x="166" y="185"/>
                      </a:lnTo>
                      <a:lnTo>
                        <a:pt x="166" y="186"/>
                      </a:lnTo>
                      <a:lnTo>
                        <a:pt x="167" y="186"/>
                      </a:lnTo>
                      <a:lnTo>
                        <a:pt x="169" y="187"/>
                      </a:lnTo>
                      <a:lnTo>
                        <a:pt x="171" y="187"/>
                      </a:lnTo>
                      <a:lnTo>
                        <a:pt x="171" y="187"/>
                      </a:lnTo>
                      <a:lnTo>
                        <a:pt x="174" y="187"/>
                      </a:lnTo>
                      <a:lnTo>
                        <a:pt x="174" y="189"/>
                      </a:lnTo>
                      <a:lnTo>
                        <a:pt x="176" y="187"/>
                      </a:lnTo>
                      <a:lnTo>
                        <a:pt x="176" y="187"/>
                      </a:lnTo>
                      <a:lnTo>
                        <a:pt x="184" y="187"/>
                      </a:lnTo>
                      <a:lnTo>
                        <a:pt x="186" y="190"/>
                      </a:lnTo>
                      <a:lnTo>
                        <a:pt x="187" y="191"/>
                      </a:lnTo>
                      <a:lnTo>
                        <a:pt x="188" y="192"/>
                      </a:lnTo>
                      <a:lnTo>
                        <a:pt x="188" y="194"/>
                      </a:lnTo>
                      <a:lnTo>
                        <a:pt x="190" y="196"/>
                      </a:lnTo>
                      <a:lnTo>
                        <a:pt x="192" y="195"/>
                      </a:lnTo>
                      <a:lnTo>
                        <a:pt x="192" y="198"/>
                      </a:lnTo>
                      <a:lnTo>
                        <a:pt x="193" y="198"/>
                      </a:lnTo>
                      <a:lnTo>
                        <a:pt x="193" y="195"/>
                      </a:lnTo>
                      <a:lnTo>
                        <a:pt x="192" y="195"/>
                      </a:lnTo>
                      <a:lnTo>
                        <a:pt x="192" y="191"/>
                      </a:lnTo>
                      <a:lnTo>
                        <a:pt x="191" y="190"/>
                      </a:lnTo>
                      <a:lnTo>
                        <a:pt x="191" y="189"/>
                      </a:lnTo>
                      <a:lnTo>
                        <a:pt x="191" y="186"/>
                      </a:lnTo>
                      <a:lnTo>
                        <a:pt x="186" y="185"/>
                      </a:lnTo>
                      <a:lnTo>
                        <a:pt x="186" y="185"/>
                      </a:lnTo>
                      <a:lnTo>
                        <a:pt x="187" y="185"/>
                      </a:lnTo>
                      <a:lnTo>
                        <a:pt x="188" y="182"/>
                      </a:lnTo>
                      <a:lnTo>
                        <a:pt x="191" y="182"/>
                      </a:lnTo>
                      <a:lnTo>
                        <a:pt x="195" y="181"/>
                      </a:lnTo>
                      <a:lnTo>
                        <a:pt x="197" y="179"/>
                      </a:lnTo>
                      <a:lnTo>
                        <a:pt x="201" y="179"/>
                      </a:lnTo>
                      <a:lnTo>
                        <a:pt x="201" y="178"/>
                      </a:lnTo>
                      <a:lnTo>
                        <a:pt x="203" y="178"/>
                      </a:lnTo>
                      <a:lnTo>
                        <a:pt x="203" y="177"/>
                      </a:lnTo>
                      <a:lnTo>
                        <a:pt x="204" y="175"/>
                      </a:lnTo>
                      <a:lnTo>
                        <a:pt x="204" y="173"/>
                      </a:lnTo>
                      <a:lnTo>
                        <a:pt x="207" y="172"/>
                      </a:lnTo>
                      <a:lnTo>
                        <a:pt x="205" y="168"/>
                      </a:lnTo>
                      <a:lnTo>
                        <a:pt x="207" y="168"/>
                      </a:lnTo>
                      <a:lnTo>
                        <a:pt x="207" y="166"/>
                      </a:lnTo>
                      <a:lnTo>
                        <a:pt x="207" y="166"/>
                      </a:lnTo>
                      <a:lnTo>
                        <a:pt x="209" y="158"/>
                      </a:lnTo>
                      <a:lnTo>
                        <a:pt x="208" y="157"/>
                      </a:lnTo>
                      <a:lnTo>
                        <a:pt x="207" y="156"/>
                      </a:lnTo>
                      <a:lnTo>
                        <a:pt x="209" y="148"/>
                      </a:lnTo>
                      <a:lnTo>
                        <a:pt x="213" y="147"/>
                      </a:lnTo>
                      <a:lnTo>
                        <a:pt x="216" y="145"/>
                      </a:lnTo>
                      <a:lnTo>
                        <a:pt x="218" y="145"/>
                      </a:lnTo>
                      <a:lnTo>
                        <a:pt x="218" y="145"/>
                      </a:lnTo>
                      <a:lnTo>
                        <a:pt x="220" y="145"/>
                      </a:lnTo>
                      <a:lnTo>
                        <a:pt x="221" y="143"/>
                      </a:lnTo>
                      <a:lnTo>
                        <a:pt x="227" y="143"/>
                      </a:lnTo>
                      <a:lnTo>
                        <a:pt x="227" y="144"/>
                      </a:lnTo>
                      <a:lnTo>
                        <a:pt x="229" y="144"/>
                      </a:lnTo>
                      <a:lnTo>
                        <a:pt x="229" y="144"/>
                      </a:lnTo>
                      <a:lnTo>
                        <a:pt x="229" y="147"/>
                      </a:lnTo>
                      <a:lnTo>
                        <a:pt x="229" y="148"/>
                      </a:lnTo>
                      <a:lnTo>
                        <a:pt x="229" y="149"/>
                      </a:lnTo>
                      <a:lnTo>
                        <a:pt x="230" y="149"/>
                      </a:lnTo>
                      <a:lnTo>
                        <a:pt x="230" y="151"/>
                      </a:lnTo>
                      <a:lnTo>
                        <a:pt x="231" y="151"/>
                      </a:lnTo>
                      <a:lnTo>
                        <a:pt x="231" y="152"/>
                      </a:lnTo>
                      <a:lnTo>
                        <a:pt x="231" y="152"/>
                      </a:lnTo>
                      <a:lnTo>
                        <a:pt x="231" y="158"/>
                      </a:lnTo>
                      <a:lnTo>
                        <a:pt x="231" y="161"/>
                      </a:lnTo>
                      <a:lnTo>
                        <a:pt x="231" y="164"/>
                      </a:lnTo>
                      <a:lnTo>
                        <a:pt x="231" y="166"/>
                      </a:lnTo>
                      <a:lnTo>
                        <a:pt x="230" y="169"/>
                      </a:lnTo>
                      <a:lnTo>
                        <a:pt x="239" y="175"/>
                      </a:lnTo>
                      <a:lnTo>
                        <a:pt x="239" y="174"/>
                      </a:lnTo>
                      <a:lnTo>
                        <a:pt x="238" y="174"/>
                      </a:lnTo>
                      <a:lnTo>
                        <a:pt x="238" y="172"/>
                      </a:lnTo>
                      <a:lnTo>
                        <a:pt x="241" y="170"/>
                      </a:lnTo>
                      <a:lnTo>
                        <a:pt x="241" y="170"/>
                      </a:lnTo>
                      <a:lnTo>
                        <a:pt x="242" y="170"/>
                      </a:lnTo>
                      <a:lnTo>
                        <a:pt x="243" y="172"/>
                      </a:lnTo>
                      <a:lnTo>
                        <a:pt x="244" y="172"/>
                      </a:lnTo>
                      <a:lnTo>
                        <a:pt x="246" y="172"/>
                      </a:lnTo>
                      <a:lnTo>
                        <a:pt x="248" y="173"/>
                      </a:lnTo>
                      <a:lnTo>
                        <a:pt x="248" y="173"/>
                      </a:lnTo>
                      <a:lnTo>
                        <a:pt x="251" y="173"/>
                      </a:lnTo>
                      <a:lnTo>
                        <a:pt x="251" y="174"/>
                      </a:lnTo>
                      <a:lnTo>
                        <a:pt x="255" y="173"/>
                      </a:lnTo>
                      <a:lnTo>
                        <a:pt x="255" y="173"/>
                      </a:lnTo>
                      <a:lnTo>
                        <a:pt x="254" y="172"/>
                      </a:lnTo>
                      <a:lnTo>
                        <a:pt x="254" y="172"/>
                      </a:lnTo>
                      <a:lnTo>
                        <a:pt x="251" y="172"/>
                      </a:lnTo>
                      <a:lnTo>
                        <a:pt x="251" y="170"/>
                      </a:lnTo>
                      <a:lnTo>
                        <a:pt x="248" y="170"/>
                      </a:lnTo>
                      <a:lnTo>
                        <a:pt x="248" y="170"/>
                      </a:lnTo>
                      <a:lnTo>
                        <a:pt x="247" y="170"/>
                      </a:lnTo>
                      <a:lnTo>
                        <a:pt x="247" y="169"/>
                      </a:lnTo>
                      <a:lnTo>
                        <a:pt x="244" y="169"/>
                      </a:lnTo>
                      <a:lnTo>
                        <a:pt x="244" y="169"/>
                      </a:lnTo>
                      <a:lnTo>
                        <a:pt x="242" y="169"/>
                      </a:lnTo>
                      <a:lnTo>
                        <a:pt x="242" y="168"/>
                      </a:lnTo>
                      <a:lnTo>
                        <a:pt x="239" y="166"/>
                      </a:lnTo>
                      <a:lnTo>
                        <a:pt x="237" y="165"/>
                      </a:lnTo>
                      <a:lnTo>
                        <a:pt x="237" y="164"/>
                      </a:lnTo>
                      <a:lnTo>
                        <a:pt x="237" y="162"/>
                      </a:lnTo>
                      <a:lnTo>
                        <a:pt x="237" y="160"/>
                      </a:lnTo>
                      <a:lnTo>
                        <a:pt x="242" y="157"/>
                      </a:lnTo>
                      <a:lnTo>
                        <a:pt x="242" y="156"/>
                      </a:lnTo>
                      <a:lnTo>
                        <a:pt x="241" y="155"/>
                      </a:lnTo>
                      <a:lnTo>
                        <a:pt x="239" y="153"/>
                      </a:lnTo>
                      <a:lnTo>
                        <a:pt x="239" y="151"/>
                      </a:lnTo>
                      <a:lnTo>
                        <a:pt x="238" y="151"/>
                      </a:lnTo>
                      <a:lnTo>
                        <a:pt x="238" y="151"/>
                      </a:lnTo>
                      <a:lnTo>
                        <a:pt x="238" y="149"/>
                      </a:lnTo>
                      <a:lnTo>
                        <a:pt x="237" y="149"/>
                      </a:lnTo>
                      <a:lnTo>
                        <a:pt x="237" y="147"/>
                      </a:lnTo>
                      <a:lnTo>
                        <a:pt x="237" y="147"/>
                      </a:lnTo>
                      <a:lnTo>
                        <a:pt x="235" y="145"/>
                      </a:lnTo>
                      <a:lnTo>
                        <a:pt x="235" y="143"/>
                      </a:lnTo>
                      <a:lnTo>
                        <a:pt x="234" y="141"/>
                      </a:lnTo>
                      <a:lnTo>
                        <a:pt x="233" y="141"/>
                      </a:lnTo>
                      <a:lnTo>
                        <a:pt x="230" y="140"/>
                      </a:lnTo>
                      <a:lnTo>
                        <a:pt x="229" y="140"/>
                      </a:lnTo>
                      <a:lnTo>
                        <a:pt x="227" y="140"/>
                      </a:lnTo>
                      <a:lnTo>
                        <a:pt x="227" y="140"/>
                      </a:lnTo>
                      <a:lnTo>
                        <a:pt x="225" y="140"/>
                      </a:lnTo>
                      <a:lnTo>
                        <a:pt x="225" y="139"/>
                      </a:lnTo>
                      <a:lnTo>
                        <a:pt x="224" y="139"/>
                      </a:lnTo>
                      <a:lnTo>
                        <a:pt x="224" y="139"/>
                      </a:lnTo>
                      <a:lnTo>
                        <a:pt x="221" y="139"/>
                      </a:lnTo>
                      <a:lnTo>
                        <a:pt x="218" y="139"/>
                      </a:lnTo>
                      <a:lnTo>
                        <a:pt x="216" y="140"/>
                      </a:lnTo>
                      <a:lnTo>
                        <a:pt x="213" y="140"/>
                      </a:lnTo>
                      <a:lnTo>
                        <a:pt x="213" y="141"/>
                      </a:lnTo>
                      <a:lnTo>
                        <a:pt x="205" y="141"/>
                      </a:lnTo>
                      <a:lnTo>
                        <a:pt x="205" y="143"/>
                      </a:lnTo>
                      <a:lnTo>
                        <a:pt x="204" y="143"/>
                      </a:lnTo>
                      <a:lnTo>
                        <a:pt x="204" y="143"/>
                      </a:lnTo>
                      <a:lnTo>
                        <a:pt x="203" y="143"/>
                      </a:lnTo>
                      <a:lnTo>
                        <a:pt x="203" y="138"/>
                      </a:lnTo>
                      <a:lnTo>
                        <a:pt x="201" y="136"/>
                      </a:lnTo>
                      <a:lnTo>
                        <a:pt x="201" y="131"/>
                      </a:lnTo>
                      <a:lnTo>
                        <a:pt x="201" y="131"/>
                      </a:lnTo>
                      <a:lnTo>
                        <a:pt x="201" y="130"/>
                      </a:lnTo>
                      <a:lnTo>
                        <a:pt x="201" y="130"/>
                      </a:lnTo>
                      <a:lnTo>
                        <a:pt x="201" y="128"/>
                      </a:lnTo>
                      <a:lnTo>
                        <a:pt x="203" y="127"/>
                      </a:lnTo>
                      <a:lnTo>
                        <a:pt x="204" y="124"/>
                      </a:lnTo>
                      <a:lnTo>
                        <a:pt x="203" y="123"/>
                      </a:lnTo>
                      <a:lnTo>
                        <a:pt x="203" y="123"/>
                      </a:lnTo>
                      <a:lnTo>
                        <a:pt x="203" y="122"/>
                      </a:lnTo>
                      <a:lnTo>
                        <a:pt x="201" y="122"/>
                      </a:lnTo>
                      <a:lnTo>
                        <a:pt x="201" y="120"/>
                      </a:lnTo>
                      <a:lnTo>
                        <a:pt x="201" y="120"/>
                      </a:lnTo>
                      <a:lnTo>
                        <a:pt x="201" y="119"/>
                      </a:lnTo>
                      <a:lnTo>
                        <a:pt x="200" y="119"/>
                      </a:lnTo>
                      <a:lnTo>
                        <a:pt x="199" y="118"/>
                      </a:lnTo>
                      <a:lnTo>
                        <a:pt x="199" y="117"/>
                      </a:lnTo>
                      <a:lnTo>
                        <a:pt x="197" y="114"/>
                      </a:lnTo>
                      <a:lnTo>
                        <a:pt x="199" y="113"/>
                      </a:lnTo>
                      <a:lnTo>
                        <a:pt x="200" y="110"/>
                      </a:lnTo>
                      <a:lnTo>
                        <a:pt x="200" y="106"/>
                      </a:lnTo>
                      <a:lnTo>
                        <a:pt x="201" y="106"/>
                      </a:lnTo>
                      <a:lnTo>
                        <a:pt x="201" y="105"/>
                      </a:lnTo>
                      <a:lnTo>
                        <a:pt x="203" y="105"/>
                      </a:lnTo>
                      <a:lnTo>
                        <a:pt x="203" y="105"/>
                      </a:lnTo>
                      <a:lnTo>
                        <a:pt x="205" y="103"/>
                      </a:lnTo>
                      <a:lnTo>
                        <a:pt x="205" y="102"/>
                      </a:lnTo>
                      <a:lnTo>
                        <a:pt x="207" y="101"/>
                      </a:lnTo>
                      <a:lnTo>
                        <a:pt x="207" y="100"/>
                      </a:lnTo>
                      <a:lnTo>
                        <a:pt x="208" y="96"/>
                      </a:lnTo>
                      <a:lnTo>
                        <a:pt x="208" y="90"/>
                      </a:lnTo>
                      <a:lnTo>
                        <a:pt x="208" y="86"/>
                      </a:lnTo>
                      <a:lnTo>
                        <a:pt x="207" y="83"/>
                      </a:lnTo>
                      <a:lnTo>
                        <a:pt x="207" y="83"/>
                      </a:lnTo>
                      <a:lnTo>
                        <a:pt x="207" y="81"/>
                      </a:lnTo>
                      <a:lnTo>
                        <a:pt x="208" y="81"/>
                      </a:lnTo>
                      <a:lnTo>
                        <a:pt x="209" y="83"/>
                      </a:lnTo>
                      <a:lnTo>
                        <a:pt x="209" y="84"/>
                      </a:lnTo>
                      <a:lnTo>
                        <a:pt x="210" y="85"/>
                      </a:lnTo>
                      <a:lnTo>
                        <a:pt x="212" y="85"/>
                      </a:lnTo>
                      <a:lnTo>
                        <a:pt x="212" y="88"/>
                      </a:lnTo>
                      <a:lnTo>
                        <a:pt x="210" y="88"/>
                      </a:lnTo>
                      <a:lnTo>
                        <a:pt x="210" y="92"/>
                      </a:lnTo>
                      <a:lnTo>
                        <a:pt x="213" y="93"/>
                      </a:lnTo>
                      <a:lnTo>
                        <a:pt x="213" y="96"/>
                      </a:lnTo>
                      <a:lnTo>
                        <a:pt x="212" y="96"/>
                      </a:lnTo>
                      <a:lnTo>
                        <a:pt x="212" y="97"/>
                      </a:lnTo>
                      <a:lnTo>
                        <a:pt x="210" y="97"/>
                      </a:lnTo>
                      <a:lnTo>
                        <a:pt x="210" y="100"/>
                      </a:lnTo>
                      <a:lnTo>
                        <a:pt x="212" y="100"/>
                      </a:lnTo>
                      <a:lnTo>
                        <a:pt x="212" y="103"/>
                      </a:lnTo>
                      <a:lnTo>
                        <a:pt x="212" y="103"/>
                      </a:lnTo>
                      <a:lnTo>
                        <a:pt x="212" y="105"/>
                      </a:lnTo>
                      <a:lnTo>
                        <a:pt x="213" y="106"/>
                      </a:lnTo>
                      <a:lnTo>
                        <a:pt x="214" y="109"/>
                      </a:lnTo>
                      <a:lnTo>
                        <a:pt x="214" y="109"/>
                      </a:lnTo>
                      <a:lnTo>
                        <a:pt x="213" y="113"/>
                      </a:lnTo>
                      <a:lnTo>
                        <a:pt x="214" y="113"/>
                      </a:lnTo>
                      <a:lnTo>
                        <a:pt x="216" y="114"/>
                      </a:lnTo>
                      <a:lnTo>
                        <a:pt x="217" y="115"/>
                      </a:lnTo>
                      <a:lnTo>
                        <a:pt x="220" y="117"/>
                      </a:lnTo>
                      <a:lnTo>
                        <a:pt x="221" y="114"/>
                      </a:lnTo>
                      <a:lnTo>
                        <a:pt x="224" y="115"/>
                      </a:lnTo>
                      <a:lnTo>
                        <a:pt x="224" y="114"/>
                      </a:lnTo>
                      <a:lnTo>
                        <a:pt x="226" y="114"/>
                      </a:lnTo>
                      <a:lnTo>
                        <a:pt x="226" y="114"/>
                      </a:lnTo>
                      <a:lnTo>
                        <a:pt x="227" y="115"/>
                      </a:lnTo>
                      <a:lnTo>
                        <a:pt x="229" y="115"/>
                      </a:lnTo>
                      <a:lnTo>
                        <a:pt x="229" y="115"/>
                      </a:lnTo>
                      <a:lnTo>
                        <a:pt x="229" y="115"/>
                      </a:lnTo>
                      <a:lnTo>
                        <a:pt x="230" y="115"/>
                      </a:lnTo>
                      <a:lnTo>
                        <a:pt x="230" y="114"/>
                      </a:lnTo>
                      <a:lnTo>
                        <a:pt x="237" y="114"/>
                      </a:lnTo>
                      <a:lnTo>
                        <a:pt x="237" y="115"/>
                      </a:lnTo>
                      <a:lnTo>
                        <a:pt x="238" y="115"/>
                      </a:lnTo>
                      <a:lnTo>
                        <a:pt x="238" y="117"/>
                      </a:lnTo>
                      <a:lnTo>
                        <a:pt x="238" y="118"/>
                      </a:lnTo>
                      <a:lnTo>
                        <a:pt x="239" y="119"/>
                      </a:lnTo>
                      <a:lnTo>
                        <a:pt x="239" y="118"/>
                      </a:lnTo>
                      <a:lnTo>
                        <a:pt x="242" y="118"/>
                      </a:lnTo>
                      <a:lnTo>
                        <a:pt x="242" y="118"/>
                      </a:lnTo>
                      <a:lnTo>
                        <a:pt x="241" y="117"/>
                      </a:lnTo>
                      <a:lnTo>
                        <a:pt x="239" y="117"/>
                      </a:lnTo>
                      <a:lnTo>
                        <a:pt x="238" y="115"/>
                      </a:lnTo>
                      <a:lnTo>
                        <a:pt x="238" y="115"/>
                      </a:lnTo>
                      <a:lnTo>
                        <a:pt x="238" y="113"/>
                      </a:lnTo>
                      <a:lnTo>
                        <a:pt x="238" y="113"/>
                      </a:lnTo>
                      <a:lnTo>
                        <a:pt x="237" y="111"/>
                      </a:lnTo>
                      <a:lnTo>
                        <a:pt x="237" y="111"/>
                      </a:lnTo>
                      <a:lnTo>
                        <a:pt x="237" y="111"/>
                      </a:lnTo>
                      <a:lnTo>
                        <a:pt x="235" y="111"/>
                      </a:lnTo>
                      <a:lnTo>
                        <a:pt x="235" y="111"/>
                      </a:lnTo>
                      <a:lnTo>
                        <a:pt x="234" y="111"/>
                      </a:lnTo>
                      <a:lnTo>
                        <a:pt x="233" y="109"/>
                      </a:lnTo>
                      <a:lnTo>
                        <a:pt x="229" y="109"/>
                      </a:lnTo>
                      <a:lnTo>
                        <a:pt x="229" y="107"/>
                      </a:lnTo>
                      <a:lnTo>
                        <a:pt x="227" y="106"/>
                      </a:lnTo>
                      <a:lnTo>
                        <a:pt x="225" y="106"/>
                      </a:lnTo>
                      <a:lnTo>
                        <a:pt x="224" y="106"/>
                      </a:lnTo>
                      <a:lnTo>
                        <a:pt x="224" y="103"/>
                      </a:lnTo>
                      <a:lnTo>
                        <a:pt x="225" y="101"/>
                      </a:lnTo>
                      <a:lnTo>
                        <a:pt x="226" y="100"/>
                      </a:lnTo>
                      <a:lnTo>
                        <a:pt x="226" y="98"/>
                      </a:lnTo>
                      <a:lnTo>
                        <a:pt x="230" y="98"/>
                      </a:lnTo>
                      <a:lnTo>
                        <a:pt x="231" y="100"/>
                      </a:lnTo>
                      <a:lnTo>
                        <a:pt x="234" y="100"/>
                      </a:lnTo>
                      <a:lnTo>
                        <a:pt x="235" y="101"/>
                      </a:lnTo>
                      <a:lnTo>
                        <a:pt x="238" y="103"/>
                      </a:lnTo>
                      <a:lnTo>
                        <a:pt x="239" y="103"/>
                      </a:lnTo>
                      <a:lnTo>
                        <a:pt x="241" y="101"/>
                      </a:lnTo>
                      <a:lnTo>
                        <a:pt x="242" y="100"/>
                      </a:lnTo>
                      <a:lnTo>
                        <a:pt x="243" y="98"/>
                      </a:lnTo>
                      <a:lnTo>
                        <a:pt x="242" y="97"/>
                      </a:lnTo>
                      <a:lnTo>
                        <a:pt x="242" y="97"/>
                      </a:lnTo>
                      <a:lnTo>
                        <a:pt x="241" y="97"/>
                      </a:lnTo>
                      <a:lnTo>
                        <a:pt x="241" y="96"/>
                      </a:lnTo>
                      <a:lnTo>
                        <a:pt x="237" y="96"/>
                      </a:lnTo>
                      <a:lnTo>
                        <a:pt x="237" y="96"/>
                      </a:lnTo>
                      <a:lnTo>
                        <a:pt x="238" y="96"/>
                      </a:lnTo>
                      <a:lnTo>
                        <a:pt x="238" y="94"/>
                      </a:lnTo>
                      <a:lnTo>
                        <a:pt x="239" y="94"/>
                      </a:lnTo>
                      <a:lnTo>
                        <a:pt x="241" y="94"/>
                      </a:lnTo>
                      <a:lnTo>
                        <a:pt x="241" y="93"/>
                      </a:lnTo>
                      <a:lnTo>
                        <a:pt x="242" y="93"/>
                      </a:lnTo>
                      <a:lnTo>
                        <a:pt x="243" y="92"/>
                      </a:lnTo>
                      <a:lnTo>
                        <a:pt x="246" y="92"/>
                      </a:lnTo>
                      <a:lnTo>
                        <a:pt x="246" y="90"/>
                      </a:lnTo>
                      <a:lnTo>
                        <a:pt x="248" y="90"/>
                      </a:lnTo>
                      <a:lnTo>
                        <a:pt x="251" y="90"/>
                      </a:lnTo>
                      <a:lnTo>
                        <a:pt x="252" y="92"/>
                      </a:lnTo>
                      <a:lnTo>
                        <a:pt x="252" y="92"/>
                      </a:lnTo>
                      <a:lnTo>
                        <a:pt x="255" y="92"/>
                      </a:lnTo>
                      <a:lnTo>
                        <a:pt x="255" y="93"/>
                      </a:lnTo>
                      <a:lnTo>
                        <a:pt x="256" y="93"/>
                      </a:lnTo>
                      <a:lnTo>
                        <a:pt x="256" y="93"/>
                      </a:lnTo>
                      <a:lnTo>
                        <a:pt x="259" y="93"/>
                      </a:lnTo>
                      <a:lnTo>
                        <a:pt x="260" y="96"/>
                      </a:lnTo>
                      <a:lnTo>
                        <a:pt x="263" y="96"/>
                      </a:lnTo>
                      <a:lnTo>
                        <a:pt x="267" y="101"/>
                      </a:lnTo>
                      <a:lnTo>
                        <a:pt x="268" y="101"/>
                      </a:lnTo>
                      <a:lnTo>
                        <a:pt x="268" y="101"/>
                      </a:lnTo>
                      <a:lnTo>
                        <a:pt x="271" y="102"/>
                      </a:lnTo>
                      <a:lnTo>
                        <a:pt x="273" y="102"/>
                      </a:lnTo>
                      <a:lnTo>
                        <a:pt x="279" y="102"/>
                      </a:lnTo>
                      <a:lnTo>
                        <a:pt x="281" y="102"/>
                      </a:lnTo>
                      <a:lnTo>
                        <a:pt x="282" y="102"/>
                      </a:lnTo>
                      <a:lnTo>
                        <a:pt x="282" y="102"/>
                      </a:lnTo>
                      <a:lnTo>
                        <a:pt x="284" y="103"/>
                      </a:lnTo>
                      <a:lnTo>
                        <a:pt x="284" y="105"/>
                      </a:lnTo>
                      <a:lnTo>
                        <a:pt x="282" y="106"/>
                      </a:lnTo>
                      <a:lnTo>
                        <a:pt x="281" y="107"/>
                      </a:lnTo>
                      <a:lnTo>
                        <a:pt x="280" y="109"/>
                      </a:lnTo>
                      <a:lnTo>
                        <a:pt x="279" y="109"/>
                      </a:lnTo>
                      <a:lnTo>
                        <a:pt x="276" y="115"/>
                      </a:lnTo>
                      <a:lnTo>
                        <a:pt x="276" y="117"/>
                      </a:lnTo>
                      <a:lnTo>
                        <a:pt x="277" y="118"/>
                      </a:lnTo>
                      <a:lnTo>
                        <a:pt x="277" y="120"/>
                      </a:lnTo>
                      <a:lnTo>
                        <a:pt x="276" y="120"/>
                      </a:lnTo>
                      <a:lnTo>
                        <a:pt x="276" y="122"/>
                      </a:lnTo>
                      <a:lnTo>
                        <a:pt x="275" y="122"/>
                      </a:lnTo>
                      <a:lnTo>
                        <a:pt x="273" y="127"/>
                      </a:lnTo>
                      <a:lnTo>
                        <a:pt x="272" y="127"/>
                      </a:lnTo>
                      <a:lnTo>
                        <a:pt x="271" y="130"/>
                      </a:lnTo>
                      <a:lnTo>
                        <a:pt x="271" y="130"/>
                      </a:lnTo>
                      <a:lnTo>
                        <a:pt x="269" y="131"/>
                      </a:lnTo>
                      <a:lnTo>
                        <a:pt x="272" y="131"/>
                      </a:lnTo>
                      <a:lnTo>
                        <a:pt x="277" y="127"/>
                      </a:lnTo>
                      <a:lnTo>
                        <a:pt x="277" y="126"/>
                      </a:lnTo>
                      <a:lnTo>
                        <a:pt x="277" y="126"/>
                      </a:lnTo>
                      <a:lnTo>
                        <a:pt x="277" y="127"/>
                      </a:lnTo>
                      <a:lnTo>
                        <a:pt x="279" y="128"/>
                      </a:lnTo>
                      <a:lnTo>
                        <a:pt x="280" y="130"/>
                      </a:lnTo>
                      <a:lnTo>
                        <a:pt x="280" y="130"/>
                      </a:lnTo>
                      <a:lnTo>
                        <a:pt x="282" y="131"/>
                      </a:lnTo>
                      <a:lnTo>
                        <a:pt x="282" y="134"/>
                      </a:lnTo>
                      <a:lnTo>
                        <a:pt x="285" y="135"/>
                      </a:lnTo>
                      <a:lnTo>
                        <a:pt x="285" y="135"/>
                      </a:lnTo>
                      <a:lnTo>
                        <a:pt x="294" y="135"/>
                      </a:lnTo>
                      <a:lnTo>
                        <a:pt x="294" y="136"/>
                      </a:lnTo>
                      <a:lnTo>
                        <a:pt x="296" y="136"/>
                      </a:lnTo>
                      <a:lnTo>
                        <a:pt x="296" y="135"/>
                      </a:lnTo>
                      <a:lnTo>
                        <a:pt x="297" y="135"/>
                      </a:lnTo>
                      <a:lnTo>
                        <a:pt x="298" y="134"/>
                      </a:lnTo>
                      <a:lnTo>
                        <a:pt x="299" y="134"/>
                      </a:lnTo>
                      <a:lnTo>
                        <a:pt x="301" y="135"/>
                      </a:lnTo>
                      <a:lnTo>
                        <a:pt x="305" y="136"/>
                      </a:lnTo>
                      <a:lnTo>
                        <a:pt x="305" y="140"/>
                      </a:lnTo>
                      <a:lnTo>
                        <a:pt x="305" y="140"/>
                      </a:lnTo>
                      <a:lnTo>
                        <a:pt x="306" y="141"/>
                      </a:lnTo>
                      <a:lnTo>
                        <a:pt x="307" y="141"/>
                      </a:lnTo>
                      <a:lnTo>
                        <a:pt x="307" y="140"/>
                      </a:lnTo>
                      <a:lnTo>
                        <a:pt x="307" y="140"/>
                      </a:lnTo>
                      <a:lnTo>
                        <a:pt x="307" y="136"/>
                      </a:lnTo>
                      <a:lnTo>
                        <a:pt x="306" y="135"/>
                      </a:lnTo>
                      <a:lnTo>
                        <a:pt x="306" y="135"/>
                      </a:lnTo>
                      <a:lnTo>
                        <a:pt x="305" y="135"/>
                      </a:lnTo>
                      <a:lnTo>
                        <a:pt x="305" y="134"/>
                      </a:lnTo>
                      <a:lnTo>
                        <a:pt x="302" y="134"/>
                      </a:lnTo>
                      <a:lnTo>
                        <a:pt x="302" y="134"/>
                      </a:lnTo>
                      <a:lnTo>
                        <a:pt x="301" y="132"/>
                      </a:lnTo>
                      <a:lnTo>
                        <a:pt x="301" y="132"/>
                      </a:lnTo>
                      <a:lnTo>
                        <a:pt x="299" y="131"/>
                      </a:lnTo>
                      <a:lnTo>
                        <a:pt x="298" y="131"/>
                      </a:lnTo>
                      <a:lnTo>
                        <a:pt x="297" y="132"/>
                      </a:lnTo>
                      <a:lnTo>
                        <a:pt x="296" y="132"/>
                      </a:lnTo>
                      <a:lnTo>
                        <a:pt x="294" y="132"/>
                      </a:lnTo>
                      <a:lnTo>
                        <a:pt x="293" y="134"/>
                      </a:lnTo>
                      <a:lnTo>
                        <a:pt x="293" y="135"/>
                      </a:lnTo>
                      <a:lnTo>
                        <a:pt x="292" y="134"/>
                      </a:lnTo>
                      <a:lnTo>
                        <a:pt x="292" y="134"/>
                      </a:lnTo>
                      <a:lnTo>
                        <a:pt x="289" y="132"/>
                      </a:lnTo>
                      <a:lnTo>
                        <a:pt x="288" y="131"/>
                      </a:lnTo>
                      <a:lnTo>
                        <a:pt x="286" y="130"/>
                      </a:lnTo>
                      <a:lnTo>
                        <a:pt x="285" y="130"/>
                      </a:lnTo>
                      <a:lnTo>
                        <a:pt x="284" y="130"/>
                      </a:lnTo>
                      <a:lnTo>
                        <a:pt x="282" y="128"/>
                      </a:lnTo>
                      <a:lnTo>
                        <a:pt x="282" y="127"/>
                      </a:lnTo>
                      <a:lnTo>
                        <a:pt x="282" y="127"/>
                      </a:lnTo>
                      <a:lnTo>
                        <a:pt x="282" y="124"/>
                      </a:lnTo>
                      <a:lnTo>
                        <a:pt x="282" y="124"/>
                      </a:lnTo>
                      <a:lnTo>
                        <a:pt x="285" y="124"/>
                      </a:lnTo>
                      <a:lnTo>
                        <a:pt x="288" y="124"/>
                      </a:lnTo>
                      <a:lnTo>
                        <a:pt x="288" y="122"/>
                      </a:lnTo>
                      <a:lnTo>
                        <a:pt x="288" y="119"/>
                      </a:lnTo>
                      <a:lnTo>
                        <a:pt x="286" y="118"/>
                      </a:lnTo>
                      <a:lnTo>
                        <a:pt x="286" y="114"/>
                      </a:lnTo>
                      <a:lnTo>
                        <a:pt x="286" y="111"/>
                      </a:lnTo>
                      <a:lnTo>
                        <a:pt x="286" y="109"/>
                      </a:lnTo>
                      <a:lnTo>
                        <a:pt x="286" y="109"/>
                      </a:lnTo>
                      <a:lnTo>
                        <a:pt x="286" y="107"/>
                      </a:lnTo>
                      <a:lnTo>
                        <a:pt x="288" y="107"/>
                      </a:lnTo>
                      <a:lnTo>
                        <a:pt x="288" y="106"/>
                      </a:lnTo>
                      <a:lnTo>
                        <a:pt x="289" y="106"/>
                      </a:lnTo>
                      <a:lnTo>
                        <a:pt x="289" y="103"/>
                      </a:lnTo>
                      <a:lnTo>
                        <a:pt x="288" y="102"/>
                      </a:lnTo>
                      <a:lnTo>
                        <a:pt x="288" y="101"/>
                      </a:lnTo>
                      <a:lnTo>
                        <a:pt x="281" y="98"/>
                      </a:lnTo>
                      <a:lnTo>
                        <a:pt x="281" y="97"/>
                      </a:lnTo>
                      <a:lnTo>
                        <a:pt x="279" y="96"/>
                      </a:lnTo>
                      <a:lnTo>
                        <a:pt x="279" y="94"/>
                      </a:lnTo>
                      <a:lnTo>
                        <a:pt x="272" y="94"/>
                      </a:lnTo>
                      <a:lnTo>
                        <a:pt x="272" y="94"/>
                      </a:lnTo>
                      <a:lnTo>
                        <a:pt x="271" y="94"/>
                      </a:lnTo>
                      <a:lnTo>
                        <a:pt x="271" y="93"/>
                      </a:lnTo>
                      <a:lnTo>
                        <a:pt x="269" y="93"/>
                      </a:lnTo>
                      <a:lnTo>
                        <a:pt x="267" y="92"/>
                      </a:lnTo>
                      <a:lnTo>
                        <a:pt x="265" y="90"/>
                      </a:lnTo>
                      <a:lnTo>
                        <a:pt x="265" y="89"/>
                      </a:lnTo>
                      <a:lnTo>
                        <a:pt x="264" y="86"/>
                      </a:lnTo>
                      <a:lnTo>
                        <a:pt x="264" y="84"/>
                      </a:lnTo>
                      <a:lnTo>
                        <a:pt x="264" y="81"/>
                      </a:lnTo>
                      <a:lnTo>
                        <a:pt x="265" y="81"/>
                      </a:lnTo>
                      <a:lnTo>
                        <a:pt x="265" y="79"/>
                      </a:lnTo>
                      <a:lnTo>
                        <a:pt x="265" y="79"/>
                      </a:lnTo>
                      <a:lnTo>
                        <a:pt x="265" y="76"/>
                      </a:lnTo>
                      <a:lnTo>
                        <a:pt x="267" y="76"/>
                      </a:lnTo>
                      <a:lnTo>
                        <a:pt x="265" y="73"/>
                      </a:lnTo>
                      <a:lnTo>
                        <a:pt x="267" y="73"/>
                      </a:lnTo>
                      <a:lnTo>
                        <a:pt x="267" y="72"/>
                      </a:lnTo>
                      <a:lnTo>
                        <a:pt x="268" y="71"/>
                      </a:lnTo>
                      <a:lnTo>
                        <a:pt x="268" y="69"/>
                      </a:lnTo>
                      <a:lnTo>
                        <a:pt x="268" y="68"/>
                      </a:lnTo>
                      <a:lnTo>
                        <a:pt x="271" y="68"/>
                      </a:lnTo>
                      <a:lnTo>
                        <a:pt x="273" y="68"/>
                      </a:lnTo>
                      <a:lnTo>
                        <a:pt x="273" y="67"/>
                      </a:lnTo>
                      <a:lnTo>
                        <a:pt x="280" y="67"/>
                      </a:lnTo>
                      <a:lnTo>
                        <a:pt x="280" y="67"/>
                      </a:lnTo>
                      <a:lnTo>
                        <a:pt x="282" y="67"/>
                      </a:lnTo>
                      <a:lnTo>
                        <a:pt x="282" y="66"/>
                      </a:lnTo>
                      <a:lnTo>
                        <a:pt x="288" y="67"/>
                      </a:lnTo>
                      <a:lnTo>
                        <a:pt x="288" y="66"/>
                      </a:lnTo>
                      <a:lnTo>
                        <a:pt x="290" y="66"/>
                      </a:lnTo>
                      <a:lnTo>
                        <a:pt x="290" y="66"/>
                      </a:lnTo>
                      <a:lnTo>
                        <a:pt x="293" y="66"/>
                      </a:lnTo>
                      <a:lnTo>
                        <a:pt x="293" y="64"/>
                      </a:lnTo>
                      <a:lnTo>
                        <a:pt x="294" y="64"/>
                      </a:lnTo>
                      <a:lnTo>
                        <a:pt x="297" y="64"/>
                      </a:lnTo>
                      <a:lnTo>
                        <a:pt x="298" y="66"/>
                      </a:lnTo>
                      <a:lnTo>
                        <a:pt x="299" y="67"/>
                      </a:lnTo>
                      <a:lnTo>
                        <a:pt x="301" y="67"/>
                      </a:lnTo>
                      <a:lnTo>
                        <a:pt x="302" y="67"/>
                      </a:lnTo>
                      <a:lnTo>
                        <a:pt x="303" y="66"/>
                      </a:lnTo>
                      <a:lnTo>
                        <a:pt x="307" y="66"/>
                      </a:lnTo>
                      <a:lnTo>
                        <a:pt x="307" y="66"/>
                      </a:lnTo>
                      <a:lnTo>
                        <a:pt x="310" y="66"/>
                      </a:lnTo>
                      <a:lnTo>
                        <a:pt x="310" y="64"/>
                      </a:lnTo>
                      <a:lnTo>
                        <a:pt x="314" y="64"/>
                      </a:lnTo>
                      <a:lnTo>
                        <a:pt x="314" y="64"/>
                      </a:lnTo>
                      <a:lnTo>
                        <a:pt x="316" y="64"/>
                      </a:lnTo>
                      <a:lnTo>
                        <a:pt x="316" y="66"/>
                      </a:lnTo>
                      <a:lnTo>
                        <a:pt x="318" y="66"/>
                      </a:lnTo>
                      <a:lnTo>
                        <a:pt x="318" y="66"/>
                      </a:lnTo>
                      <a:lnTo>
                        <a:pt x="319" y="67"/>
                      </a:lnTo>
                      <a:lnTo>
                        <a:pt x="318" y="68"/>
                      </a:lnTo>
                      <a:lnTo>
                        <a:pt x="316" y="69"/>
                      </a:lnTo>
                      <a:lnTo>
                        <a:pt x="315" y="71"/>
                      </a:lnTo>
                      <a:lnTo>
                        <a:pt x="322" y="71"/>
                      </a:lnTo>
                      <a:lnTo>
                        <a:pt x="323" y="69"/>
                      </a:lnTo>
                      <a:lnTo>
                        <a:pt x="323" y="67"/>
                      </a:lnTo>
                      <a:lnTo>
                        <a:pt x="322" y="66"/>
                      </a:lnTo>
                      <a:lnTo>
                        <a:pt x="320" y="64"/>
                      </a:lnTo>
                      <a:lnTo>
                        <a:pt x="320" y="64"/>
                      </a:lnTo>
                      <a:lnTo>
                        <a:pt x="320" y="63"/>
                      </a:lnTo>
                      <a:lnTo>
                        <a:pt x="319" y="62"/>
                      </a:lnTo>
                      <a:lnTo>
                        <a:pt x="319" y="59"/>
                      </a:lnTo>
                      <a:lnTo>
                        <a:pt x="316" y="58"/>
                      </a:lnTo>
                      <a:lnTo>
                        <a:pt x="315" y="58"/>
                      </a:lnTo>
                      <a:lnTo>
                        <a:pt x="313" y="56"/>
                      </a:lnTo>
                      <a:lnTo>
                        <a:pt x="313" y="55"/>
                      </a:lnTo>
                      <a:lnTo>
                        <a:pt x="315" y="54"/>
                      </a:lnTo>
                      <a:lnTo>
                        <a:pt x="318" y="54"/>
                      </a:lnTo>
                      <a:lnTo>
                        <a:pt x="319" y="54"/>
                      </a:lnTo>
                      <a:lnTo>
                        <a:pt x="319" y="54"/>
                      </a:lnTo>
                      <a:lnTo>
                        <a:pt x="320" y="55"/>
                      </a:lnTo>
                      <a:lnTo>
                        <a:pt x="320" y="54"/>
                      </a:lnTo>
                      <a:lnTo>
                        <a:pt x="319" y="52"/>
                      </a:lnTo>
                      <a:lnTo>
                        <a:pt x="319" y="50"/>
                      </a:lnTo>
                      <a:lnTo>
                        <a:pt x="314" y="50"/>
                      </a:lnTo>
                      <a:lnTo>
                        <a:pt x="314" y="47"/>
                      </a:lnTo>
                      <a:lnTo>
                        <a:pt x="315" y="46"/>
                      </a:lnTo>
                      <a:lnTo>
                        <a:pt x="316" y="47"/>
                      </a:lnTo>
                      <a:lnTo>
                        <a:pt x="318" y="47"/>
                      </a:lnTo>
                      <a:lnTo>
                        <a:pt x="319" y="47"/>
                      </a:lnTo>
                      <a:lnTo>
                        <a:pt x="319" y="48"/>
                      </a:lnTo>
                      <a:lnTo>
                        <a:pt x="320" y="50"/>
                      </a:lnTo>
                      <a:lnTo>
                        <a:pt x="322" y="50"/>
                      </a:lnTo>
                      <a:lnTo>
                        <a:pt x="323" y="50"/>
                      </a:lnTo>
                      <a:lnTo>
                        <a:pt x="323" y="46"/>
                      </a:lnTo>
                      <a:lnTo>
                        <a:pt x="323" y="46"/>
                      </a:lnTo>
                      <a:lnTo>
                        <a:pt x="323" y="45"/>
                      </a:lnTo>
                      <a:lnTo>
                        <a:pt x="324" y="45"/>
                      </a:lnTo>
                      <a:lnTo>
                        <a:pt x="324" y="43"/>
                      </a:lnTo>
                      <a:lnTo>
                        <a:pt x="327" y="43"/>
                      </a:lnTo>
                      <a:lnTo>
                        <a:pt x="327" y="42"/>
                      </a:lnTo>
                      <a:lnTo>
                        <a:pt x="328" y="42"/>
                      </a:lnTo>
                      <a:lnTo>
                        <a:pt x="328" y="41"/>
                      </a:lnTo>
                      <a:lnTo>
                        <a:pt x="327" y="41"/>
                      </a:lnTo>
                      <a:lnTo>
                        <a:pt x="327" y="39"/>
                      </a:lnTo>
                      <a:lnTo>
                        <a:pt x="326" y="39"/>
                      </a:lnTo>
                      <a:lnTo>
                        <a:pt x="326" y="39"/>
                      </a:lnTo>
                      <a:lnTo>
                        <a:pt x="324" y="39"/>
                      </a:lnTo>
                      <a:lnTo>
                        <a:pt x="323" y="39"/>
                      </a:lnTo>
                      <a:lnTo>
                        <a:pt x="323" y="38"/>
                      </a:lnTo>
                      <a:lnTo>
                        <a:pt x="327" y="38"/>
                      </a:lnTo>
                      <a:lnTo>
                        <a:pt x="327" y="38"/>
                      </a:lnTo>
                      <a:lnTo>
                        <a:pt x="327" y="38"/>
                      </a:lnTo>
                      <a:lnTo>
                        <a:pt x="327" y="38"/>
                      </a:lnTo>
                      <a:lnTo>
                        <a:pt x="330" y="38"/>
                      </a:lnTo>
                      <a:lnTo>
                        <a:pt x="330" y="38"/>
                      </a:lnTo>
                      <a:lnTo>
                        <a:pt x="331" y="38"/>
                      </a:lnTo>
                      <a:lnTo>
                        <a:pt x="331" y="38"/>
                      </a:lnTo>
                      <a:lnTo>
                        <a:pt x="331" y="38"/>
                      </a:lnTo>
                      <a:lnTo>
                        <a:pt x="334" y="38"/>
                      </a:lnTo>
                      <a:lnTo>
                        <a:pt x="334" y="37"/>
                      </a:lnTo>
                      <a:lnTo>
                        <a:pt x="337" y="37"/>
                      </a:lnTo>
                      <a:lnTo>
                        <a:pt x="339" y="35"/>
                      </a:lnTo>
                      <a:lnTo>
                        <a:pt x="341" y="35"/>
                      </a:lnTo>
                      <a:lnTo>
                        <a:pt x="343" y="33"/>
                      </a:lnTo>
                      <a:lnTo>
                        <a:pt x="345" y="33"/>
                      </a:lnTo>
                      <a:lnTo>
                        <a:pt x="345" y="33"/>
                      </a:lnTo>
                      <a:lnTo>
                        <a:pt x="348" y="33"/>
                      </a:lnTo>
                      <a:lnTo>
                        <a:pt x="348" y="31"/>
                      </a:lnTo>
                      <a:lnTo>
                        <a:pt x="349" y="31"/>
                      </a:lnTo>
                      <a:lnTo>
                        <a:pt x="349" y="31"/>
                      </a:lnTo>
                      <a:lnTo>
                        <a:pt x="351" y="33"/>
                      </a:lnTo>
                      <a:lnTo>
                        <a:pt x="352" y="33"/>
                      </a:lnTo>
                      <a:lnTo>
                        <a:pt x="353" y="33"/>
                      </a:lnTo>
                      <a:lnTo>
                        <a:pt x="354" y="33"/>
                      </a:lnTo>
                      <a:lnTo>
                        <a:pt x="354" y="31"/>
                      </a:lnTo>
                      <a:lnTo>
                        <a:pt x="356" y="31"/>
                      </a:lnTo>
                      <a:lnTo>
                        <a:pt x="356" y="31"/>
                      </a:lnTo>
                      <a:lnTo>
                        <a:pt x="357" y="31"/>
                      </a:lnTo>
                      <a:lnTo>
                        <a:pt x="358" y="31"/>
                      </a:lnTo>
                      <a:lnTo>
                        <a:pt x="358" y="31"/>
                      </a:lnTo>
                      <a:lnTo>
                        <a:pt x="358" y="31"/>
                      </a:lnTo>
                      <a:lnTo>
                        <a:pt x="360" y="31"/>
                      </a:lnTo>
                      <a:lnTo>
                        <a:pt x="360" y="31"/>
                      </a:lnTo>
                      <a:lnTo>
                        <a:pt x="364" y="31"/>
                      </a:lnTo>
                      <a:lnTo>
                        <a:pt x="364" y="30"/>
                      </a:lnTo>
                      <a:lnTo>
                        <a:pt x="365" y="30"/>
                      </a:lnTo>
                      <a:lnTo>
                        <a:pt x="365" y="30"/>
                      </a:lnTo>
                      <a:lnTo>
                        <a:pt x="378" y="29"/>
                      </a:lnTo>
                      <a:lnTo>
                        <a:pt x="378" y="28"/>
                      </a:lnTo>
                      <a:lnTo>
                        <a:pt x="378" y="28"/>
                      </a:lnTo>
                      <a:lnTo>
                        <a:pt x="377" y="26"/>
                      </a:lnTo>
                      <a:lnTo>
                        <a:pt x="378" y="26"/>
                      </a:lnTo>
                      <a:lnTo>
                        <a:pt x="379" y="26"/>
                      </a:lnTo>
                      <a:lnTo>
                        <a:pt x="381" y="25"/>
                      </a:lnTo>
                      <a:lnTo>
                        <a:pt x="381" y="25"/>
                      </a:lnTo>
                      <a:lnTo>
                        <a:pt x="381" y="25"/>
                      </a:lnTo>
                      <a:lnTo>
                        <a:pt x="382" y="26"/>
                      </a:lnTo>
                      <a:lnTo>
                        <a:pt x="385" y="26"/>
                      </a:lnTo>
                      <a:lnTo>
                        <a:pt x="385" y="25"/>
                      </a:lnTo>
                      <a:lnTo>
                        <a:pt x="387" y="25"/>
                      </a:lnTo>
                      <a:lnTo>
                        <a:pt x="387" y="25"/>
                      </a:lnTo>
                      <a:lnTo>
                        <a:pt x="391" y="25"/>
                      </a:lnTo>
                      <a:lnTo>
                        <a:pt x="391" y="25"/>
                      </a:lnTo>
                      <a:lnTo>
                        <a:pt x="391" y="26"/>
                      </a:lnTo>
                      <a:lnTo>
                        <a:pt x="392" y="26"/>
                      </a:lnTo>
                      <a:lnTo>
                        <a:pt x="394" y="26"/>
                      </a:lnTo>
                      <a:lnTo>
                        <a:pt x="394" y="25"/>
                      </a:lnTo>
                      <a:lnTo>
                        <a:pt x="395" y="25"/>
                      </a:lnTo>
                      <a:lnTo>
                        <a:pt x="396" y="24"/>
                      </a:lnTo>
                      <a:lnTo>
                        <a:pt x="396" y="25"/>
                      </a:lnTo>
                      <a:lnTo>
                        <a:pt x="398" y="25"/>
                      </a:lnTo>
                      <a:lnTo>
                        <a:pt x="398" y="25"/>
                      </a:lnTo>
                      <a:lnTo>
                        <a:pt x="398" y="25"/>
                      </a:lnTo>
                      <a:lnTo>
                        <a:pt x="398" y="25"/>
                      </a:lnTo>
                      <a:lnTo>
                        <a:pt x="399" y="25"/>
                      </a:lnTo>
                      <a:lnTo>
                        <a:pt x="399" y="26"/>
                      </a:lnTo>
                      <a:lnTo>
                        <a:pt x="400" y="26"/>
                      </a:lnTo>
                      <a:lnTo>
                        <a:pt x="400" y="26"/>
                      </a:lnTo>
                      <a:lnTo>
                        <a:pt x="400" y="25"/>
                      </a:lnTo>
                      <a:lnTo>
                        <a:pt x="403" y="25"/>
                      </a:lnTo>
                      <a:lnTo>
                        <a:pt x="404" y="25"/>
                      </a:lnTo>
                      <a:lnTo>
                        <a:pt x="407" y="26"/>
                      </a:lnTo>
                      <a:lnTo>
                        <a:pt x="408" y="26"/>
                      </a:lnTo>
                      <a:lnTo>
                        <a:pt x="408" y="28"/>
                      </a:lnTo>
                      <a:lnTo>
                        <a:pt x="406" y="30"/>
                      </a:lnTo>
                      <a:lnTo>
                        <a:pt x="406" y="31"/>
                      </a:lnTo>
                      <a:lnTo>
                        <a:pt x="404" y="31"/>
                      </a:lnTo>
                      <a:lnTo>
                        <a:pt x="404" y="33"/>
                      </a:lnTo>
                      <a:lnTo>
                        <a:pt x="403" y="33"/>
                      </a:lnTo>
                      <a:lnTo>
                        <a:pt x="403" y="34"/>
                      </a:lnTo>
                      <a:lnTo>
                        <a:pt x="404" y="34"/>
                      </a:lnTo>
                      <a:lnTo>
                        <a:pt x="404" y="33"/>
                      </a:lnTo>
                      <a:lnTo>
                        <a:pt x="408" y="33"/>
                      </a:lnTo>
                      <a:lnTo>
                        <a:pt x="408" y="31"/>
                      </a:lnTo>
                      <a:lnTo>
                        <a:pt x="408" y="31"/>
                      </a:lnTo>
                      <a:lnTo>
                        <a:pt x="408" y="30"/>
                      </a:lnTo>
                      <a:lnTo>
                        <a:pt x="411" y="30"/>
                      </a:lnTo>
                      <a:lnTo>
                        <a:pt x="411" y="31"/>
                      </a:lnTo>
                      <a:lnTo>
                        <a:pt x="411" y="33"/>
                      </a:lnTo>
                      <a:lnTo>
                        <a:pt x="412" y="33"/>
                      </a:lnTo>
                      <a:lnTo>
                        <a:pt x="412" y="33"/>
                      </a:lnTo>
                      <a:lnTo>
                        <a:pt x="413" y="31"/>
                      </a:lnTo>
                      <a:lnTo>
                        <a:pt x="413" y="30"/>
                      </a:lnTo>
                      <a:lnTo>
                        <a:pt x="415" y="30"/>
                      </a:lnTo>
                      <a:lnTo>
                        <a:pt x="415" y="31"/>
                      </a:lnTo>
                      <a:lnTo>
                        <a:pt x="416" y="31"/>
                      </a:lnTo>
                      <a:lnTo>
                        <a:pt x="416" y="30"/>
                      </a:lnTo>
                      <a:lnTo>
                        <a:pt x="417" y="30"/>
                      </a:lnTo>
                      <a:lnTo>
                        <a:pt x="421" y="26"/>
                      </a:lnTo>
                      <a:lnTo>
                        <a:pt x="424" y="26"/>
                      </a:lnTo>
                      <a:lnTo>
                        <a:pt x="425" y="24"/>
                      </a:lnTo>
                      <a:lnTo>
                        <a:pt x="426" y="25"/>
                      </a:lnTo>
                      <a:lnTo>
                        <a:pt x="429" y="25"/>
                      </a:lnTo>
                      <a:lnTo>
                        <a:pt x="429" y="26"/>
                      </a:lnTo>
                      <a:lnTo>
                        <a:pt x="430" y="28"/>
                      </a:lnTo>
                      <a:lnTo>
                        <a:pt x="430" y="29"/>
                      </a:lnTo>
                      <a:lnTo>
                        <a:pt x="429" y="31"/>
                      </a:lnTo>
                      <a:lnTo>
                        <a:pt x="429" y="34"/>
                      </a:lnTo>
                      <a:lnTo>
                        <a:pt x="430" y="34"/>
                      </a:lnTo>
                      <a:lnTo>
                        <a:pt x="430" y="33"/>
                      </a:lnTo>
                      <a:lnTo>
                        <a:pt x="432" y="31"/>
                      </a:lnTo>
                      <a:lnTo>
                        <a:pt x="433" y="31"/>
                      </a:lnTo>
                      <a:lnTo>
                        <a:pt x="433" y="29"/>
                      </a:lnTo>
                      <a:lnTo>
                        <a:pt x="432" y="29"/>
                      </a:lnTo>
                      <a:lnTo>
                        <a:pt x="432" y="25"/>
                      </a:lnTo>
                      <a:lnTo>
                        <a:pt x="430" y="25"/>
                      </a:lnTo>
                      <a:lnTo>
                        <a:pt x="430" y="24"/>
                      </a:lnTo>
                      <a:lnTo>
                        <a:pt x="430" y="24"/>
                      </a:lnTo>
                      <a:lnTo>
                        <a:pt x="430" y="24"/>
                      </a:lnTo>
                      <a:lnTo>
                        <a:pt x="429" y="24"/>
                      </a:lnTo>
                      <a:lnTo>
                        <a:pt x="429" y="22"/>
                      </a:lnTo>
                      <a:lnTo>
                        <a:pt x="428" y="22"/>
                      </a:lnTo>
                      <a:lnTo>
                        <a:pt x="428" y="22"/>
                      </a:lnTo>
                      <a:lnTo>
                        <a:pt x="428" y="22"/>
                      </a:lnTo>
                      <a:lnTo>
                        <a:pt x="428" y="22"/>
                      </a:lnTo>
                      <a:lnTo>
                        <a:pt x="426" y="22"/>
                      </a:lnTo>
                      <a:lnTo>
                        <a:pt x="426" y="21"/>
                      </a:lnTo>
                      <a:lnTo>
                        <a:pt x="429" y="21"/>
                      </a:lnTo>
                      <a:lnTo>
                        <a:pt x="432" y="20"/>
                      </a:lnTo>
                      <a:lnTo>
                        <a:pt x="432" y="20"/>
                      </a:lnTo>
                      <a:lnTo>
                        <a:pt x="432" y="21"/>
                      </a:lnTo>
                      <a:lnTo>
                        <a:pt x="437" y="20"/>
                      </a:lnTo>
                      <a:lnTo>
                        <a:pt x="438" y="20"/>
                      </a:lnTo>
                      <a:lnTo>
                        <a:pt x="438" y="21"/>
                      </a:lnTo>
                      <a:lnTo>
                        <a:pt x="440" y="21"/>
                      </a:lnTo>
                      <a:lnTo>
                        <a:pt x="440" y="21"/>
                      </a:lnTo>
                      <a:lnTo>
                        <a:pt x="441" y="20"/>
                      </a:lnTo>
                      <a:lnTo>
                        <a:pt x="442" y="20"/>
                      </a:lnTo>
                      <a:lnTo>
                        <a:pt x="443" y="20"/>
                      </a:lnTo>
                      <a:lnTo>
                        <a:pt x="443" y="21"/>
                      </a:lnTo>
                      <a:lnTo>
                        <a:pt x="446" y="22"/>
                      </a:lnTo>
                      <a:lnTo>
                        <a:pt x="449" y="22"/>
                      </a:lnTo>
                      <a:lnTo>
                        <a:pt x="449" y="21"/>
                      </a:lnTo>
                      <a:lnTo>
                        <a:pt x="446" y="18"/>
                      </a:lnTo>
                      <a:lnTo>
                        <a:pt x="446" y="18"/>
                      </a:lnTo>
                      <a:lnTo>
                        <a:pt x="445" y="17"/>
                      </a:lnTo>
                      <a:lnTo>
                        <a:pt x="445" y="17"/>
                      </a:lnTo>
                      <a:lnTo>
                        <a:pt x="443" y="17"/>
                      </a:lnTo>
                      <a:lnTo>
                        <a:pt x="443" y="16"/>
                      </a:lnTo>
                      <a:lnTo>
                        <a:pt x="443" y="13"/>
                      </a:lnTo>
                      <a:lnTo>
                        <a:pt x="446" y="13"/>
                      </a:lnTo>
                      <a:lnTo>
                        <a:pt x="446" y="12"/>
                      </a:lnTo>
                      <a:lnTo>
                        <a:pt x="446" y="12"/>
                      </a:lnTo>
                      <a:lnTo>
                        <a:pt x="447" y="12"/>
                      </a:lnTo>
                      <a:lnTo>
                        <a:pt x="449" y="11"/>
                      </a:lnTo>
                      <a:lnTo>
                        <a:pt x="450" y="9"/>
                      </a:lnTo>
                      <a:lnTo>
                        <a:pt x="451" y="9"/>
                      </a:lnTo>
                      <a:lnTo>
                        <a:pt x="451" y="8"/>
                      </a:lnTo>
                      <a:lnTo>
                        <a:pt x="451" y="7"/>
                      </a:lnTo>
                      <a:lnTo>
                        <a:pt x="453" y="7"/>
                      </a:lnTo>
                      <a:lnTo>
                        <a:pt x="453" y="7"/>
                      </a:lnTo>
                      <a:lnTo>
                        <a:pt x="451" y="7"/>
                      </a:lnTo>
                      <a:lnTo>
                        <a:pt x="453" y="5"/>
                      </a:lnTo>
                      <a:lnTo>
                        <a:pt x="454" y="5"/>
                      </a:lnTo>
                      <a:lnTo>
                        <a:pt x="454" y="4"/>
                      </a:lnTo>
                      <a:lnTo>
                        <a:pt x="457" y="3"/>
                      </a:lnTo>
                      <a:lnTo>
                        <a:pt x="458" y="3"/>
                      </a:lnTo>
                      <a:lnTo>
                        <a:pt x="460" y="1"/>
                      </a:lnTo>
                      <a:lnTo>
                        <a:pt x="463" y="1"/>
                      </a:lnTo>
                      <a:lnTo>
                        <a:pt x="463" y="1"/>
                      </a:lnTo>
                      <a:lnTo>
                        <a:pt x="464" y="4"/>
                      </a:lnTo>
                      <a:lnTo>
                        <a:pt x="470" y="3"/>
                      </a:lnTo>
                      <a:lnTo>
                        <a:pt x="470" y="0"/>
                      </a:lnTo>
                      <a:lnTo>
                        <a:pt x="471" y="0"/>
                      </a:lnTo>
                      <a:lnTo>
                        <a:pt x="4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16">
                  <a:extLst>
                    <a:ext uri="{FF2B5EF4-FFF2-40B4-BE49-F238E27FC236}">
                      <a16:creationId xmlns="" xmlns:a16="http://schemas.microsoft.com/office/drawing/2014/main" id="{C27B3FFD-B1D7-4631-8FD2-D84987806CE8}"/>
                    </a:ext>
                  </a:extLst>
                </p:cNvPr>
                <p:cNvSpPr>
                  <a:spLocks noEditPoints="1"/>
                </p:cNvSpPr>
                <p:nvPr/>
              </p:nvSpPr>
              <p:spPr bwMode="auto">
                <a:xfrm>
                  <a:off x="4054475" y="1148217"/>
                  <a:ext cx="3903663" cy="927100"/>
                </a:xfrm>
                <a:custGeom>
                  <a:avLst/>
                  <a:gdLst>
                    <a:gd name="T0" fmla="*/ 782 w 2459"/>
                    <a:gd name="T1" fmla="*/ 297 h 584"/>
                    <a:gd name="T2" fmla="*/ 235 w 2459"/>
                    <a:gd name="T3" fmla="*/ 174 h 584"/>
                    <a:gd name="T4" fmla="*/ 216 w 2459"/>
                    <a:gd name="T5" fmla="*/ 206 h 584"/>
                    <a:gd name="T6" fmla="*/ 224 w 2459"/>
                    <a:gd name="T7" fmla="*/ 173 h 584"/>
                    <a:gd name="T8" fmla="*/ 32 w 2459"/>
                    <a:gd name="T9" fmla="*/ 161 h 584"/>
                    <a:gd name="T10" fmla="*/ 29 w 2459"/>
                    <a:gd name="T11" fmla="*/ 212 h 584"/>
                    <a:gd name="T12" fmla="*/ 943 w 2459"/>
                    <a:gd name="T13" fmla="*/ 160 h 584"/>
                    <a:gd name="T14" fmla="*/ 2438 w 2459"/>
                    <a:gd name="T15" fmla="*/ 149 h 584"/>
                    <a:gd name="T16" fmla="*/ 258 w 2459"/>
                    <a:gd name="T17" fmla="*/ 159 h 584"/>
                    <a:gd name="T18" fmla="*/ 2341 w 2459"/>
                    <a:gd name="T19" fmla="*/ 153 h 584"/>
                    <a:gd name="T20" fmla="*/ 1651 w 2459"/>
                    <a:gd name="T21" fmla="*/ 160 h 584"/>
                    <a:gd name="T22" fmla="*/ 1615 w 2459"/>
                    <a:gd name="T23" fmla="*/ 187 h 584"/>
                    <a:gd name="T24" fmla="*/ 1617 w 2459"/>
                    <a:gd name="T25" fmla="*/ 232 h 584"/>
                    <a:gd name="T26" fmla="*/ 1574 w 2459"/>
                    <a:gd name="T27" fmla="*/ 216 h 584"/>
                    <a:gd name="T28" fmla="*/ 1599 w 2459"/>
                    <a:gd name="T29" fmla="*/ 169 h 584"/>
                    <a:gd name="T30" fmla="*/ 1662 w 2459"/>
                    <a:gd name="T31" fmla="*/ 136 h 584"/>
                    <a:gd name="T32" fmla="*/ 294 w 2459"/>
                    <a:gd name="T33" fmla="*/ 127 h 584"/>
                    <a:gd name="T34" fmla="*/ 338 w 2459"/>
                    <a:gd name="T35" fmla="*/ 145 h 584"/>
                    <a:gd name="T36" fmla="*/ 380 w 2459"/>
                    <a:gd name="T37" fmla="*/ 162 h 584"/>
                    <a:gd name="T38" fmla="*/ 319 w 2459"/>
                    <a:gd name="T39" fmla="*/ 159 h 584"/>
                    <a:gd name="T40" fmla="*/ 257 w 2459"/>
                    <a:gd name="T41" fmla="*/ 128 h 584"/>
                    <a:gd name="T42" fmla="*/ 160 w 2459"/>
                    <a:gd name="T43" fmla="*/ 135 h 584"/>
                    <a:gd name="T44" fmla="*/ 104 w 2459"/>
                    <a:gd name="T45" fmla="*/ 157 h 584"/>
                    <a:gd name="T46" fmla="*/ 74 w 2459"/>
                    <a:gd name="T47" fmla="*/ 153 h 584"/>
                    <a:gd name="T48" fmla="*/ 130 w 2459"/>
                    <a:gd name="T49" fmla="*/ 131 h 584"/>
                    <a:gd name="T50" fmla="*/ 798 w 2459"/>
                    <a:gd name="T51" fmla="*/ 21 h 584"/>
                    <a:gd name="T52" fmla="*/ 815 w 2459"/>
                    <a:gd name="T53" fmla="*/ 11 h 584"/>
                    <a:gd name="T54" fmla="*/ 905 w 2459"/>
                    <a:gd name="T55" fmla="*/ 16 h 584"/>
                    <a:gd name="T56" fmla="*/ 829 w 2459"/>
                    <a:gd name="T57" fmla="*/ 38 h 584"/>
                    <a:gd name="T58" fmla="*/ 904 w 2459"/>
                    <a:gd name="T59" fmla="*/ 49 h 584"/>
                    <a:gd name="T60" fmla="*/ 1003 w 2459"/>
                    <a:gd name="T61" fmla="*/ 47 h 584"/>
                    <a:gd name="T62" fmla="*/ 935 w 2459"/>
                    <a:gd name="T63" fmla="*/ 70 h 584"/>
                    <a:gd name="T64" fmla="*/ 925 w 2459"/>
                    <a:gd name="T65" fmla="*/ 108 h 584"/>
                    <a:gd name="T66" fmla="*/ 926 w 2459"/>
                    <a:gd name="T67" fmla="*/ 134 h 584"/>
                    <a:gd name="T68" fmla="*/ 933 w 2459"/>
                    <a:gd name="T69" fmla="*/ 165 h 584"/>
                    <a:gd name="T70" fmla="*/ 901 w 2459"/>
                    <a:gd name="T71" fmla="*/ 181 h 584"/>
                    <a:gd name="T72" fmla="*/ 906 w 2459"/>
                    <a:gd name="T73" fmla="*/ 203 h 584"/>
                    <a:gd name="T74" fmla="*/ 866 w 2459"/>
                    <a:gd name="T75" fmla="*/ 208 h 584"/>
                    <a:gd name="T76" fmla="*/ 887 w 2459"/>
                    <a:gd name="T77" fmla="*/ 233 h 584"/>
                    <a:gd name="T78" fmla="*/ 888 w 2459"/>
                    <a:gd name="T79" fmla="*/ 253 h 584"/>
                    <a:gd name="T80" fmla="*/ 825 w 2459"/>
                    <a:gd name="T81" fmla="*/ 279 h 584"/>
                    <a:gd name="T82" fmla="*/ 749 w 2459"/>
                    <a:gd name="T83" fmla="*/ 326 h 584"/>
                    <a:gd name="T84" fmla="*/ 730 w 2459"/>
                    <a:gd name="T85" fmla="*/ 376 h 584"/>
                    <a:gd name="T86" fmla="*/ 717 w 2459"/>
                    <a:gd name="T87" fmla="*/ 381 h 584"/>
                    <a:gd name="T88" fmla="*/ 688 w 2459"/>
                    <a:gd name="T89" fmla="*/ 368 h 584"/>
                    <a:gd name="T90" fmla="*/ 660 w 2459"/>
                    <a:gd name="T91" fmla="*/ 343 h 584"/>
                    <a:gd name="T92" fmla="*/ 647 w 2459"/>
                    <a:gd name="T93" fmla="*/ 310 h 584"/>
                    <a:gd name="T94" fmla="*/ 660 w 2459"/>
                    <a:gd name="T95" fmla="*/ 280 h 584"/>
                    <a:gd name="T96" fmla="*/ 651 w 2459"/>
                    <a:gd name="T97" fmla="*/ 266 h 584"/>
                    <a:gd name="T98" fmla="*/ 635 w 2459"/>
                    <a:gd name="T99" fmla="*/ 233 h 584"/>
                    <a:gd name="T100" fmla="*/ 626 w 2459"/>
                    <a:gd name="T101" fmla="*/ 225 h 584"/>
                    <a:gd name="T102" fmla="*/ 645 w 2459"/>
                    <a:gd name="T103" fmla="*/ 211 h 584"/>
                    <a:gd name="T104" fmla="*/ 622 w 2459"/>
                    <a:gd name="T105" fmla="*/ 178 h 584"/>
                    <a:gd name="T106" fmla="*/ 552 w 2459"/>
                    <a:gd name="T107" fmla="*/ 132 h 584"/>
                    <a:gd name="T108" fmla="*/ 489 w 2459"/>
                    <a:gd name="T109" fmla="*/ 123 h 584"/>
                    <a:gd name="T110" fmla="*/ 474 w 2459"/>
                    <a:gd name="T111" fmla="*/ 94 h 584"/>
                    <a:gd name="T112" fmla="*/ 527 w 2459"/>
                    <a:gd name="T113" fmla="*/ 70 h 584"/>
                    <a:gd name="T114" fmla="*/ 563 w 2459"/>
                    <a:gd name="T115" fmla="*/ 50 h 584"/>
                    <a:gd name="T116" fmla="*/ 634 w 2459"/>
                    <a:gd name="T117" fmla="*/ 32 h 584"/>
                    <a:gd name="T118" fmla="*/ 688 w 2459"/>
                    <a:gd name="T119" fmla="*/ 33 h 584"/>
                    <a:gd name="T120" fmla="*/ 719 w 2459"/>
                    <a:gd name="T121" fmla="*/ 25 h 584"/>
                    <a:gd name="T122" fmla="*/ 744 w 2459"/>
                    <a:gd name="T123" fmla="*/ 12 h 584"/>
                    <a:gd name="T124" fmla="*/ 795 w 2459"/>
                    <a:gd name="T125"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59" h="584">
                      <a:moveTo>
                        <a:pt x="384" y="581"/>
                      </a:moveTo>
                      <a:lnTo>
                        <a:pt x="387" y="583"/>
                      </a:lnTo>
                      <a:lnTo>
                        <a:pt x="387" y="584"/>
                      </a:lnTo>
                      <a:lnTo>
                        <a:pt x="384" y="584"/>
                      </a:lnTo>
                      <a:lnTo>
                        <a:pt x="384" y="581"/>
                      </a:lnTo>
                      <a:close/>
                      <a:moveTo>
                        <a:pt x="341" y="575"/>
                      </a:moveTo>
                      <a:lnTo>
                        <a:pt x="342" y="575"/>
                      </a:lnTo>
                      <a:lnTo>
                        <a:pt x="342" y="575"/>
                      </a:lnTo>
                      <a:lnTo>
                        <a:pt x="342" y="575"/>
                      </a:lnTo>
                      <a:lnTo>
                        <a:pt x="342" y="576"/>
                      </a:lnTo>
                      <a:lnTo>
                        <a:pt x="342" y="576"/>
                      </a:lnTo>
                      <a:lnTo>
                        <a:pt x="342" y="576"/>
                      </a:lnTo>
                      <a:lnTo>
                        <a:pt x="342" y="576"/>
                      </a:lnTo>
                      <a:lnTo>
                        <a:pt x="342" y="577"/>
                      </a:lnTo>
                      <a:lnTo>
                        <a:pt x="341" y="577"/>
                      </a:lnTo>
                      <a:lnTo>
                        <a:pt x="341" y="577"/>
                      </a:lnTo>
                      <a:lnTo>
                        <a:pt x="341" y="576"/>
                      </a:lnTo>
                      <a:lnTo>
                        <a:pt x="341" y="575"/>
                      </a:lnTo>
                      <a:close/>
                      <a:moveTo>
                        <a:pt x="372" y="574"/>
                      </a:moveTo>
                      <a:lnTo>
                        <a:pt x="376" y="575"/>
                      </a:lnTo>
                      <a:lnTo>
                        <a:pt x="379" y="575"/>
                      </a:lnTo>
                      <a:lnTo>
                        <a:pt x="380" y="576"/>
                      </a:lnTo>
                      <a:lnTo>
                        <a:pt x="383" y="577"/>
                      </a:lnTo>
                      <a:lnTo>
                        <a:pt x="383" y="577"/>
                      </a:lnTo>
                      <a:lnTo>
                        <a:pt x="383" y="577"/>
                      </a:lnTo>
                      <a:lnTo>
                        <a:pt x="383" y="577"/>
                      </a:lnTo>
                      <a:lnTo>
                        <a:pt x="383" y="577"/>
                      </a:lnTo>
                      <a:lnTo>
                        <a:pt x="383" y="579"/>
                      </a:lnTo>
                      <a:lnTo>
                        <a:pt x="380" y="577"/>
                      </a:lnTo>
                      <a:lnTo>
                        <a:pt x="377" y="577"/>
                      </a:lnTo>
                      <a:lnTo>
                        <a:pt x="375" y="576"/>
                      </a:lnTo>
                      <a:lnTo>
                        <a:pt x="374" y="576"/>
                      </a:lnTo>
                      <a:lnTo>
                        <a:pt x="372" y="574"/>
                      </a:lnTo>
                      <a:close/>
                      <a:moveTo>
                        <a:pt x="367" y="572"/>
                      </a:moveTo>
                      <a:lnTo>
                        <a:pt x="368" y="572"/>
                      </a:lnTo>
                      <a:lnTo>
                        <a:pt x="368" y="574"/>
                      </a:lnTo>
                      <a:lnTo>
                        <a:pt x="367" y="574"/>
                      </a:lnTo>
                      <a:lnTo>
                        <a:pt x="367" y="574"/>
                      </a:lnTo>
                      <a:lnTo>
                        <a:pt x="367" y="572"/>
                      </a:lnTo>
                      <a:close/>
                      <a:moveTo>
                        <a:pt x="317" y="542"/>
                      </a:moveTo>
                      <a:lnTo>
                        <a:pt x="319" y="542"/>
                      </a:lnTo>
                      <a:lnTo>
                        <a:pt x="319" y="542"/>
                      </a:lnTo>
                      <a:lnTo>
                        <a:pt x="319" y="542"/>
                      </a:lnTo>
                      <a:lnTo>
                        <a:pt x="319" y="542"/>
                      </a:lnTo>
                      <a:lnTo>
                        <a:pt x="319" y="542"/>
                      </a:lnTo>
                      <a:lnTo>
                        <a:pt x="319" y="543"/>
                      </a:lnTo>
                      <a:lnTo>
                        <a:pt x="319" y="543"/>
                      </a:lnTo>
                      <a:lnTo>
                        <a:pt x="317" y="543"/>
                      </a:lnTo>
                      <a:lnTo>
                        <a:pt x="317" y="543"/>
                      </a:lnTo>
                      <a:lnTo>
                        <a:pt x="317" y="542"/>
                      </a:lnTo>
                      <a:close/>
                      <a:moveTo>
                        <a:pt x="328" y="536"/>
                      </a:moveTo>
                      <a:lnTo>
                        <a:pt x="329" y="537"/>
                      </a:lnTo>
                      <a:lnTo>
                        <a:pt x="329" y="537"/>
                      </a:lnTo>
                      <a:lnTo>
                        <a:pt x="328" y="537"/>
                      </a:lnTo>
                      <a:lnTo>
                        <a:pt x="328" y="536"/>
                      </a:lnTo>
                      <a:close/>
                      <a:moveTo>
                        <a:pt x="711" y="373"/>
                      </a:moveTo>
                      <a:lnTo>
                        <a:pt x="710" y="376"/>
                      </a:lnTo>
                      <a:lnTo>
                        <a:pt x="711" y="376"/>
                      </a:lnTo>
                      <a:lnTo>
                        <a:pt x="711" y="375"/>
                      </a:lnTo>
                      <a:lnTo>
                        <a:pt x="711" y="375"/>
                      </a:lnTo>
                      <a:lnTo>
                        <a:pt x="711" y="375"/>
                      </a:lnTo>
                      <a:lnTo>
                        <a:pt x="711" y="373"/>
                      </a:lnTo>
                      <a:lnTo>
                        <a:pt x="711" y="373"/>
                      </a:lnTo>
                      <a:close/>
                      <a:moveTo>
                        <a:pt x="782" y="296"/>
                      </a:moveTo>
                      <a:lnTo>
                        <a:pt x="782" y="297"/>
                      </a:lnTo>
                      <a:lnTo>
                        <a:pt x="781" y="297"/>
                      </a:lnTo>
                      <a:lnTo>
                        <a:pt x="782" y="301"/>
                      </a:lnTo>
                      <a:lnTo>
                        <a:pt x="785" y="300"/>
                      </a:lnTo>
                      <a:lnTo>
                        <a:pt x="786" y="299"/>
                      </a:lnTo>
                      <a:lnTo>
                        <a:pt x="786" y="299"/>
                      </a:lnTo>
                      <a:lnTo>
                        <a:pt x="787" y="297"/>
                      </a:lnTo>
                      <a:lnTo>
                        <a:pt x="782" y="296"/>
                      </a:lnTo>
                      <a:close/>
                      <a:moveTo>
                        <a:pt x="647" y="292"/>
                      </a:moveTo>
                      <a:lnTo>
                        <a:pt x="647" y="293"/>
                      </a:lnTo>
                      <a:lnTo>
                        <a:pt x="650" y="293"/>
                      </a:lnTo>
                      <a:lnTo>
                        <a:pt x="650" y="293"/>
                      </a:lnTo>
                      <a:lnTo>
                        <a:pt x="648" y="292"/>
                      </a:lnTo>
                      <a:lnTo>
                        <a:pt x="648" y="292"/>
                      </a:lnTo>
                      <a:lnTo>
                        <a:pt x="647" y="292"/>
                      </a:lnTo>
                      <a:close/>
                      <a:moveTo>
                        <a:pt x="673" y="289"/>
                      </a:moveTo>
                      <a:lnTo>
                        <a:pt x="669" y="291"/>
                      </a:lnTo>
                      <a:lnTo>
                        <a:pt x="665" y="292"/>
                      </a:lnTo>
                      <a:lnTo>
                        <a:pt x="664" y="295"/>
                      </a:lnTo>
                      <a:lnTo>
                        <a:pt x="665" y="295"/>
                      </a:lnTo>
                      <a:lnTo>
                        <a:pt x="665" y="295"/>
                      </a:lnTo>
                      <a:lnTo>
                        <a:pt x="668" y="295"/>
                      </a:lnTo>
                      <a:lnTo>
                        <a:pt x="668" y="293"/>
                      </a:lnTo>
                      <a:lnTo>
                        <a:pt x="672" y="293"/>
                      </a:lnTo>
                      <a:lnTo>
                        <a:pt x="672" y="292"/>
                      </a:lnTo>
                      <a:lnTo>
                        <a:pt x="672" y="292"/>
                      </a:lnTo>
                      <a:lnTo>
                        <a:pt x="673" y="289"/>
                      </a:lnTo>
                      <a:close/>
                      <a:moveTo>
                        <a:pt x="668" y="279"/>
                      </a:moveTo>
                      <a:lnTo>
                        <a:pt x="668" y="280"/>
                      </a:lnTo>
                      <a:lnTo>
                        <a:pt x="669" y="280"/>
                      </a:lnTo>
                      <a:lnTo>
                        <a:pt x="669" y="279"/>
                      </a:lnTo>
                      <a:lnTo>
                        <a:pt x="668" y="279"/>
                      </a:lnTo>
                      <a:close/>
                      <a:moveTo>
                        <a:pt x="668" y="276"/>
                      </a:moveTo>
                      <a:lnTo>
                        <a:pt x="669" y="278"/>
                      </a:lnTo>
                      <a:lnTo>
                        <a:pt x="671" y="278"/>
                      </a:lnTo>
                      <a:lnTo>
                        <a:pt x="671" y="276"/>
                      </a:lnTo>
                      <a:lnTo>
                        <a:pt x="671" y="276"/>
                      </a:lnTo>
                      <a:lnTo>
                        <a:pt x="671" y="276"/>
                      </a:lnTo>
                      <a:lnTo>
                        <a:pt x="668" y="276"/>
                      </a:lnTo>
                      <a:close/>
                      <a:moveTo>
                        <a:pt x="871" y="236"/>
                      </a:moveTo>
                      <a:lnTo>
                        <a:pt x="871" y="236"/>
                      </a:lnTo>
                      <a:lnTo>
                        <a:pt x="871" y="236"/>
                      </a:lnTo>
                      <a:lnTo>
                        <a:pt x="871" y="236"/>
                      </a:lnTo>
                      <a:close/>
                      <a:moveTo>
                        <a:pt x="875" y="234"/>
                      </a:moveTo>
                      <a:lnTo>
                        <a:pt x="874" y="234"/>
                      </a:lnTo>
                      <a:lnTo>
                        <a:pt x="872" y="236"/>
                      </a:lnTo>
                      <a:lnTo>
                        <a:pt x="872" y="236"/>
                      </a:lnTo>
                      <a:lnTo>
                        <a:pt x="872" y="236"/>
                      </a:lnTo>
                      <a:lnTo>
                        <a:pt x="874" y="236"/>
                      </a:lnTo>
                      <a:lnTo>
                        <a:pt x="875" y="236"/>
                      </a:lnTo>
                      <a:lnTo>
                        <a:pt x="876" y="236"/>
                      </a:lnTo>
                      <a:lnTo>
                        <a:pt x="876" y="236"/>
                      </a:lnTo>
                      <a:lnTo>
                        <a:pt x="878" y="234"/>
                      </a:lnTo>
                      <a:lnTo>
                        <a:pt x="878" y="234"/>
                      </a:lnTo>
                      <a:lnTo>
                        <a:pt x="875" y="234"/>
                      </a:lnTo>
                      <a:close/>
                      <a:moveTo>
                        <a:pt x="235" y="168"/>
                      </a:moveTo>
                      <a:lnTo>
                        <a:pt x="240" y="168"/>
                      </a:lnTo>
                      <a:lnTo>
                        <a:pt x="240" y="170"/>
                      </a:lnTo>
                      <a:lnTo>
                        <a:pt x="236" y="172"/>
                      </a:lnTo>
                      <a:lnTo>
                        <a:pt x="233" y="173"/>
                      </a:lnTo>
                      <a:lnTo>
                        <a:pt x="230" y="174"/>
                      </a:lnTo>
                      <a:lnTo>
                        <a:pt x="230" y="176"/>
                      </a:lnTo>
                      <a:lnTo>
                        <a:pt x="233" y="176"/>
                      </a:lnTo>
                      <a:lnTo>
                        <a:pt x="233" y="174"/>
                      </a:lnTo>
                      <a:lnTo>
                        <a:pt x="235" y="174"/>
                      </a:lnTo>
                      <a:lnTo>
                        <a:pt x="235" y="174"/>
                      </a:lnTo>
                      <a:lnTo>
                        <a:pt x="236" y="174"/>
                      </a:lnTo>
                      <a:lnTo>
                        <a:pt x="237" y="174"/>
                      </a:lnTo>
                      <a:lnTo>
                        <a:pt x="237" y="173"/>
                      </a:lnTo>
                      <a:lnTo>
                        <a:pt x="239" y="173"/>
                      </a:lnTo>
                      <a:lnTo>
                        <a:pt x="241" y="174"/>
                      </a:lnTo>
                      <a:lnTo>
                        <a:pt x="243" y="176"/>
                      </a:lnTo>
                      <a:lnTo>
                        <a:pt x="245" y="176"/>
                      </a:lnTo>
                      <a:lnTo>
                        <a:pt x="245" y="178"/>
                      </a:lnTo>
                      <a:lnTo>
                        <a:pt x="245" y="180"/>
                      </a:lnTo>
                      <a:lnTo>
                        <a:pt x="245" y="182"/>
                      </a:lnTo>
                      <a:lnTo>
                        <a:pt x="245" y="182"/>
                      </a:lnTo>
                      <a:lnTo>
                        <a:pt x="243" y="182"/>
                      </a:lnTo>
                      <a:lnTo>
                        <a:pt x="239" y="182"/>
                      </a:lnTo>
                      <a:lnTo>
                        <a:pt x="237" y="183"/>
                      </a:lnTo>
                      <a:lnTo>
                        <a:pt x="237" y="183"/>
                      </a:lnTo>
                      <a:lnTo>
                        <a:pt x="237" y="183"/>
                      </a:lnTo>
                      <a:lnTo>
                        <a:pt x="237" y="185"/>
                      </a:lnTo>
                      <a:lnTo>
                        <a:pt x="239" y="185"/>
                      </a:lnTo>
                      <a:lnTo>
                        <a:pt x="239" y="189"/>
                      </a:lnTo>
                      <a:lnTo>
                        <a:pt x="240" y="189"/>
                      </a:lnTo>
                      <a:lnTo>
                        <a:pt x="240" y="189"/>
                      </a:lnTo>
                      <a:lnTo>
                        <a:pt x="243" y="189"/>
                      </a:lnTo>
                      <a:lnTo>
                        <a:pt x="243" y="187"/>
                      </a:lnTo>
                      <a:lnTo>
                        <a:pt x="243" y="187"/>
                      </a:lnTo>
                      <a:lnTo>
                        <a:pt x="244" y="187"/>
                      </a:lnTo>
                      <a:lnTo>
                        <a:pt x="245" y="191"/>
                      </a:lnTo>
                      <a:lnTo>
                        <a:pt x="247" y="193"/>
                      </a:lnTo>
                      <a:lnTo>
                        <a:pt x="247" y="195"/>
                      </a:lnTo>
                      <a:lnTo>
                        <a:pt x="249" y="194"/>
                      </a:lnTo>
                      <a:lnTo>
                        <a:pt x="251" y="193"/>
                      </a:lnTo>
                      <a:lnTo>
                        <a:pt x="252" y="191"/>
                      </a:lnTo>
                      <a:lnTo>
                        <a:pt x="253" y="191"/>
                      </a:lnTo>
                      <a:lnTo>
                        <a:pt x="253" y="191"/>
                      </a:lnTo>
                      <a:lnTo>
                        <a:pt x="254" y="193"/>
                      </a:lnTo>
                      <a:lnTo>
                        <a:pt x="254" y="193"/>
                      </a:lnTo>
                      <a:lnTo>
                        <a:pt x="254" y="194"/>
                      </a:lnTo>
                      <a:lnTo>
                        <a:pt x="254" y="195"/>
                      </a:lnTo>
                      <a:lnTo>
                        <a:pt x="254" y="197"/>
                      </a:lnTo>
                      <a:lnTo>
                        <a:pt x="256" y="198"/>
                      </a:lnTo>
                      <a:lnTo>
                        <a:pt x="256" y="200"/>
                      </a:lnTo>
                      <a:lnTo>
                        <a:pt x="254" y="200"/>
                      </a:lnTo>
                      <a:lnTo>
                        <a:pt x="254" y="204"/>
                      </a:lnTo>
                      <a:lnTo>
                        <a:pt x="253" y="206"/>
                      </a:lnTo>
                      <a:lnTo>
                        <a:pt x="253" y="206"/>
                      </a:lnTo>
                      <a:lnTo>
                        <a:pt x="253" y="208"/>
                      </a:lnTo>
                      <a:lnTo>
                        <a:pt x="249" y="208"/>
                      </a:lnTo>
                      <a:lnTo>
                        <a:pt x="249" y="210"/>
                      </a:lnTo>
                      <a:lnTo>
                        <a:pt x="243" y="211"/>
                      </a:lnTo>
                      <a:lnTo>
                        <a:pt x="243" y="212"/>
                      </a:lnTo>
                      <a:lnTo>
                        <a:pt x="239" y="212"/>
                      </a:lnTo>
                      <a:lnTo>
                        <a:pt x="239" y="214"/>
                      </a:lnTo>
                      <a:lnTo>
                        <a:pt x="236" y="215"/>
                      </a:lnTo>
                      <a:lnTo>
                        <a:pt x="235" y="216"/>
                      </a:lnTo>
                      <a:lnTo>
                        <a:pt x="232" y="217"/>
                      </a:lnTo>
                      <a:lnTo>
                        <a:pt x="230" y="219"/>
                      </a:lnTo>
                      <a:lnTo>
                        <a:pt x="228" y="217"/>
                      </a:lnTo>
                      <a:lnTo>
                        <a:pt x="228" y="217"/>
                      </a:lnTo>
                      <a:lnTo>
                        <a:pt x="228" y="217"/>
                      </a:lnTo>
                      <a:lnTo>
                        <a:pt x="227" y="215"/>
                      </a:lnTo>
                      <a:lnTo>
                        <a:pt x="226" y="215"/>
                      </a:lnTo>
                      <a:lnTo>
                        <a:pt x="226" y="211"/>
                      </a:lnTo>
                      <a:lnTo>
                        <a:pt x="222" y="208"/>
                      </a:lnTo>
                      <a:lnTo>
                        <a:pt x="222" y="207"/>
                      </a:lnTo>
                      <a:lnTo>
                        <a:pt x="218" y="207"/>
                      </a:lnTo>
                      <a:lnTo>
                        <a:pt x="216" y="206"/>
                      </a:lnTo>
                      <a:lnTo>
                        <a:pt x="214" y="203"/>
                      </a:lnTo>
                      <a:lnTo>
                        <a:pt x="213" y="202"/>
                      </a:lnTo>
                      <a:lnTo>
                        <a:pt x="213" y="200"/>
                      </a:lnTo>
                      <a:lnTo>
                        <a:pt x="211" y="200"/>
                      </a:lnTo>
                      <a:lnTo>
                        <a:pt x="210" y="200"/>
                      </a:lnTo>
                      <a:lnTo>
                        <a:pt x="209" y="200"/>
                      </a:lnTo>
                      <a:lnTo>
                        <a:pt x="209" y="200"/>
                      </a:lnTo>
                      <a:lnTo>
                        <a:pt x="207" y="200"/>
                      </a:lnTo>
                      <a:lnTo>
                        <a:pt x="207" y="203"/>
                      </a:lnTo>
                      <a:lnTo>
                        <a:pt x="205" y="203"/>
                      </a:lnTo>
                      <a:lnTo>
                        <a:pt x="205" y="202"/>
                      </a:lnTo>
                      <a:lnTo>
                        <a:pt x="201" y="202"/>
                      </a:lnTo>
                      <a:lnTo>
                        <a:pt x="201" y="199"/>
                      </a:lnTo>
                      <a:lnTo>
                        <a:pt x="196" y="195"/>
                      </a:lnTo>
                      <a:lnTo>
                        <a:pt x="196" y="194"/>
                      </a:lnTo>
                      <a:lnTo>
                        <a:pt x="197" y="194"/>
                      </a:lnTo>
                      <a:lnTo>
                        <a:pt x="196" y="191"/>
                      </a:lnTo>
                      <a:lnTo>
                        <a:pt x="194" y="191"/>
                      </a:lnTo>
                      <a:lnTo>
                        <a:pt x="194" y="189"/>
                      </a:lnTo>
                      <a:lnTo>
                        <a:pt x="196" y="189"/>
                      </a:lnTo>
                      <a:lnTo>
                        <a:pt x="196" y="189"/>
                      </a:lnTo>
                      <a:lnTo>
                        <a:pt x="197" y="189"/>
                      </a:lnTo>
                      <a:lnTo>
                        <a:pt x="199" y="189"/>
                      </a:lnTo>
                      <a:lnTo>
                        <a:pt x="201" y="187"/>
                      </a:lnTo>
                      <a:lnTo>
                        <a:pt x="201" y="189"/>
                      </a:lnTo>
                      <a:lnTo>
                        <a:pt x="202" y="190"/>
                      </a:lnTo>
                      <a:lnTo>
                        <a:pt x="202" y="193"/>
                      </a:lnTo>
                      <a:lnTo>
                        <a:pt x="203" y="193"/>
                      </a:lnTo>
                      <a:lnTo>
                        <a:pt x="203" y="194"/>
                      </a:lnTo>
                      <a:lnTo>
                        <a:pt x="211" y="193"/>
                      </a:lnTo>
                      <a:lnTo>
                        <a:pt x="211" y="194"/>
                      </a:lnTo>
                      <a:lnTo>
                        <a:pt x="216" y="194"/>
                      </a:lnTo>
                      <a:lnTo>
                        <a:pt x="218" y="193"/>
                      </a:lnTo>
                      <a:lnTo>
                        <a:pt x="218" y="190"/>
                      </a:lnTo>
                      <a:lnTo>
                        <a:pt x="218" y="190"/>
                      </a:lnTo>
                      <a:lnTo>
                        <a:pt x="219" y="186"/>
                      </a:lnTo>
                      <a:lnTo>
                        <a:pt x="218" y="186"/>
                      </a:lnTo>
                      <a:lnTo>
                        <a:pt x="218" y="185"/>
                      </a:lnTo>
                      <a:lnTo>
                        <a:pt x="214" y="185"/>
                      </a:lnTo>
                      <a:lnTo>
                        <a:pt x="214" y="183"/>
                      </a:lnTo>
                      <a:lnTo>
                        <a:pt x="210" y="183"/>
                      </a:lnTo>
                      <a:lnTo>
                        <a:pt x="210" y="183"/>
                      </a:lnTo>
                      <a:lnTo>
                        <a:pt x="209" y="182"/>
                      </a:lnTo>
                      <a:lnTo>
                        <a:pt x="207" y="182"/>
                      </a:lnTo>
                      <a:lnTo>
                        <a:pt x="209" y="181"/>
                      </a:lnTo>
                      <a:lnTo>
                        <a:pt x="209" y="181"/>
                      </a:lnTo>
                      <a:lnTo>
                        <a:pt x="209" y="181"/>
                      </a:lnTo>
                      <a:lnTo>
                        <a:pt x="209" y="180"/>
                      </a:lnTo>
                      <a:lnTo>
                        <a:pt x="210" y="178"/>
                      </a:lnTo>
                      <a:lnTo>
                        <a:pt x="210" y="177"/>
                      </a:lnTo>
                      <a:lnTo>
                        <a:pt x="211" y="177"/>
                      </a:lnTo>
                      <a:lnTo>
                        <a:pt x="213" y="174"/>
                      </a:lnTo>
                      <a:lnTo>
                        <a:pt x="215" y="174"/>
                      </a:lnTo>
                      <a:lnTo>
                        <a:pt x="216" y="173"/>
                      </a:lnTo>
                      <a:lnTo>
                        <a:pt x="216" y="173"/>
                      </a:lnTo>
                      <a:lnTo>
                        <a:pt x="216" y="173"/>
                      </a:lnTo>
                      <a:lnTo>
                        <a:pt x="218" y="173"/>
                      </a:lnTo>
                      <a:lnTo>
                        <a:pt x="218" y="176"/>
                      </a:lnTo>
                      <a:lnTo>
                        <a:pt x="226" y="177"/>
                      </a:lnTo>
                      <a:lnTo>
                        <a:pt x="226" y="174"/>
                      </a:lnTo>
                      <a:lnTo>
                        <a:pt x="224" y="174"/>
                      </a:lnTo>
                      <a:lnTo>
                        <a:pt x="224" y="174"/>
                      </a:lnTo>
                      <a:lnTo>
                        <a:pt x="223" y="174"/>
                      </a:lnTo>
                      <a:lnTo>
                        <a:pt x="223" y="173"/>
                      </a:lnTo>
                      <a:lnTo>
                        <a:pt x="224" y="173"/>
                      </a:lnTo>
                      <a:lnTo>
                        <a:pt x="224" y="173"/>
                      </a:lnTo>
                      <a:lnTo>
                        <a:pt x="227" y="173"/>
                      </a:lnTo>
                      <a:lnTo>
                        <a:pt x="227" y="172"/>
                      </a:lnTo>
                      <a:lnTo>
                        <a:pt x="228" y="172"/>
                      </a:lnTo>
                      <a:lnTo>
                        <a:pt x="230" y="172"/>
                      </a:lnTo>
                      <a:lnTo>
                        <a:pt x="230" y="172"/>
                      </a:lnTo>
                      <a:lnTo>
                        <a:pt x="232" y="172"/>
                      </a:lnTo>
                      <a:lnTo>
                        <a:pt x="233" y="169"/>
                      </a:lnTo>
                      <a:lnTo>
                        <a:pt x="235" y="169"/>
                      </a:lnTo>
                      <a:lnTo>
                        <a:pt x="235" y="168"/>
                      </a:lnTo>
                      <a:close/>
                      <a:moveTo>
                        <a:pt x="1598" y="166"/>
                      </a:moveTo>
                      <a:lnTo>
                        <a:pt x="1600" y="168"/>
                      </a:lnTo>
                      <a:lnTo>
                        <a:pt x="1600" y="168"/>
                      </a:lnTo>
                      <a:lnTo>
                        <a:pt x="1598" y="168"/>
                      </a:lnTo>
                      <a:lnTo>
                        <a:pt x="1598" y="166"/>
                      </a:lnTo>
                      <a:close/>
                      <a:moveTo>
                        <a:pt x="925" y="166"/>
                      </a:moveTo>
                      <a:lnTo>
                        <a:pt x="926" y="168"/>
                      </a:lnTo>
                      <a:lnTo>
                        <a:pt x="929" y="169"/>
                      </a:lnTo>
                      <a:lnTo>
                        <a:pt x="931" y="169"/>
                      </a:lnTo>
                      <a:lnTo>
                        <a:pt x="931" y="172"/>
                      </a:lnTo>
                      <a:lnTo>
                        <a:pt x="925" y="172"/>
                      </a:lnTo>
                      <a:lnTo>
                        <a:pt x="925" y="173"/>
                      </a:lnTo>
                      <a:lnTo>
                        <a:pt x="922" y="172"/>
                      </a:lnTo>
                      <a:lnTo>
                        <a:pt x="921" y="170"/>
                      </a:lnTo>
                      <a:lnTo>
                        <a:pt x="921" y="168"/>
                      </a:lnTo>
                      <a:lnTo>
                        <a:pt x="922" y="166"/>
                      </a:lnTo>
                      <a:lnTo>
                        <a:pt x="925" y="166"/>
                      </a:lnTo>
                      <a:close/>
                      <a:moveTo>
                        <a:pt x="258" y="164"/>
                      </a:moveTo>
                      <a:lnTo>
                        <a:pt x="261" y="164"/>
                      </a:lnTo>
                      <a:lnTo>
                        <a:pt x="261" y="165"/>
                      </a:lnTo>
                      <a:lnTo>
                        <a:pt x="261" y="165"/>
                      </a:lnTo>
                      <a:lnTo>
                        <a:pt x="261" y="165"/>
                      </a:lnTo>
                      <a:lnTo>
                        <a:pt x="260" y="165"/>
                      </a:lnTo>
                      <a:lnTo>
                        <a:pt x="260" y="165"/>
                      </a:lnTo>
                      <a:lnTo>
                        <a:pt x="260" y="165"/>
                      </a:lnTo>
                      <a:lnTo>
                        <a:pt x="258" y="165"/>
                      </a:lnTo>
                      <a:lnTo>
                        <a:pt x="258" y="164"/>
                      </a:lnTo>
                      <a:lnTo>
                        <a:pt x="258" y="164"/>
                      </a:lnTo>
                      <a:close/>
                      <a:moveTo>
                        <a:pt x="609" y="162"/>
                      </a:moveTo>
                      <a:lnTo>
                        <a:pt x="609" y="164"/>
                      </a:lnTo>
                      <a:lnTo>
                        <a:pt x="611" y="164"/>
                      </a:lnTo>
                      <a:lnTo>
                        <a:pt x="611" y="164"/>
                      </a:lnTo>
                      <a:lnTo>
                        <a:pt x="611" y="164"/>
                      </a:lnTo>
                      <a:lnTo>
                        <a:pt x="604" y="165"/>
                      </a:lnTo>
                      <a:lnTo>
                        <a:pt x="604" y="164"/>
                      </a:lnTo>
                      <a:lnTo>
                        <a:pt x="605" y="164"/>
                      </a:lnTo>
                      <a:lnTo>
                        <a:pt x="608" y="164"/>
                      </a:lnTo>
                      <a:lnTo>
                        <a:pt x="609" y="162"/>
                      </a:lnTo>
                      <a:close/>
                      <a:moveTo>
                        <a:pt x="951" y="161"/>
                      </a:moveTo>
                      <a:lnTo>
                        <a:pt x="951" y="164"/>
                      </a:lnTo>
                      <a:lnTo>
                        <a:pt x="948" y="162"/>
                      </a:lnTo>
                      <a:lnTo>
                        <a:pt x="948" y="162"/>
                      </a:lnTo>
                      <a:lnTo>
                        <a:pt x="950" y="162"/>
                      </a:lnTo>
                      <a:lnTo>
                        <a:pt x="950" y="162"/>
                      </a:lnTo>
                      <a:lnTo>
                        <a:pt x="950" y="161"/>
                      </a:lnTo>
                      <a:lnTo>
                        <a:pt x="951" y="161"/>
                      </a:lnTo>
                      <a:close/>
                      <a:moveTo>
                        <a:pt x="244" y="161"/>
                      </a:moveTo>
                      <a:lnTo>
                        <a:pt x="244" y="162"/>
                      </a:lnTo>
                      <a:lnTo>
                        <a:pt x="243" y="162"/>
                      </a:lnTo>
                      <a:lnTo>
                        <a:pt x="243" y="164"/>
                      </a:lnTo>
                      <a:lnTo>
                        <a:pt x="241" y="164"/>
                      </a:lnTo>
                      <a:lnTo>
                        <a:pt x="241" y="162"/>
                      </a:lnTo>
                      <a:lnTo>
                        <a:pt x="243" y="161"/>
                      </a:lnTo>
                      <a:lnTo>
                        <a:pt x="244" y="161"/>
                      </a:lnTo>
                      <a:close/>
                      <a:moveTo>
                        <a:pt x="32" y="161"/>
                      </a:moveTo>
                      <a:lnTo>
                        <a:pt x="32" y="161"/>
                      </a:lnTo>
                      <a:lnTo>
                        <a:pt x="37" y="164"/>
                      </a:lnTo>
                      <a:lnTo>
                        <a:pt x="42" y="166"/>
                      </a:lnTo>
                      <a:lnTo>
                        <a:pt x="50" y="168"/>
                      </a:lnTo>
                      <a:lnTo>
                        <a:pt x="52" y="169"/>
                      </a:lnTo>
                      <a:lnTo>
                        <a:pt x="54" y="169"/>
                      </a:lnTo>
                      <a:lnTo>
                        <a:pt x="54" y="169"/>
                      </a:lnTo>
                      <a:lnTo>
                        <a:pt x="55" y="169"/>
                      </a:lnTo>
                      <a:lnTo>
                        <a:pt x="55" y="170"/>
                      </a:lnTo>
                      <a:lnTo>
                        <a:pt x="57" y="170"/>
                      </a:lnTo>
                      <a:lnTo>
                        <a:pt x="58" y="169"/>
                      </a:lnTo>
                      <a:lnTo>
                        <a:pt x="58" y="169"/>
                      </a:lnTo>
                      <a:lnTo>
                        <a:pt x="58" y="168"/>
                      </a:lnTo>
                      <a:lnTo>
                        <a:pt x="71" y="169"/>
                      </a:lnTo>
                      <a:lnTo>
                        <a:pt x="71" y="170"/>
                      </a:lnTo>
                      <a:lnTo>
                        <a:pt x="72" y="170"/>
                      </a:lnTo>
                      <a:lnTo>
                        <a:pt x="72" y="170"/>
                      </a:lnTo>
                      <a:lnTo>
                        <a:pt x="78" y="172"/>
                      </a:lnTo>
                      <a:lnTo>
                        <a:pt x="78" y="172"/>
                      </a:lnTo>
                      <a:lnTo>
                        <a:pt x="79" y="173"/>
                      </a:lnTo>
                      <a:lnTo>
                        <a:pt x="79" y="176"/>
                      </a:lnTo>
                      <a:lnTo>
                        <a:pt x="82" y="176"/>
                      </a:lnTo>
                      <a:lnTo>
                        <a:pt x="83" y="177"/>
                      </a:lnTo>
                      <a:lnTo>
                        <a:pt x="84" y="177"/>
                      </a:lnTo>
                      <a:lnTo>
                        <a:pt x="84" y="180"/>
                      </a:lnTo>
                      <a:lnTo>
                        <a:pt x="83" y="181"/>
                      </a:lnTo>
                      <a:lnTo>
                        <a:pt x="82" y="182"/>
                      </a:lnTo>
                      <a:lnTo>
                        <a:pt x="76" y="182"/>
                      </a:lnTo>
                      <a:lnTo>
                        <a:pt x="76" y="182"/>
                      </a:lnTo>
                      <a:lnTo>
                        <a:pt x="75" y="182"/>
                      </a:lnTo>
                      <a:lnTo>
                        <a:pt x="75" y="183"/>
                      </a:lnTo>
                      <a:lnTo>
                        <a:pt x="74" y="183"/>
                      </a:lnTo>
                      <a:lnTo>
                        <a:pt x="74" y="182"/>
                      </a:lnTo>
                      <a:lnTo>
                        <a:pt x="69" y="183"/>
                      </a:lnTo>
                      <a:lnTo>
                        <a:pt x="69" y="185"/>
                      </a:lnTo>
                      <a:lnTo>
                        <a:pt x="66" y="185"/>
                      </a:lnTo>
                      <a:lnTo>
                        <a:pt x="65" y="186"/>
                      </a:lnTo>
                      <a:lnTo>
                        <a:pt x="63" y="186"/>
                      </a:lnTo>
                      <a:lnTo>
                        <a:pt x="63" y="187"/>
                      </a:lnTo>
                      <a:lnTo>
                        <a:pt x="59" y="187"/>
                      </a:lnTo>
                      <a:lnTo>
                        <a:pt x="58" y="190"/>
                      </a:lnTo>
                      <a:lnTo>
                        <a:pt x="57" y="190"/>
                      </a:lnTo>
                      <a:lnTo>
                        <a:pt x="55" y="191"/>
                      </a:lnTo>
                      <a:lnTo>
                        <a:pt x="54" y="193"/>
                      </a:lnTo>
                      <a:lnTo>
                        <a:pt x="53" y="194"/>
                      </a:lnTo>
                      <a:lnTo>
                        <a:pt x="52" y="194"/>
                      </a:lnTo>
                      <a:lnTo>
                        <a:pt x="52" y="195"/>
                      </a:lnTo>
                      <a:lnTo>
                        <a:pt x="49" y="197"/>
                      </a:lnTo>
                      <a:lnTo>
                        <a:pt x="49" y="198"/>
                      </a:lnTo>
                      <a:lnTo>
                        <a:pt x="48" y="198"/>
                      </a:lnTo>
                      <a:lnTo>
                        <a:pt x="48" y="199"/>
                      </a:lnTo>
                      <a:lnTo>
                        <a:pt x="46" y="199"/>
                      </a:lnTo>
                      <a:lnTo>
                        <a:pt x="45" y="200"/>
                      </a:lnTo>
                      <a:lnTo>
                        <a:pt x="45" y="202"/>
                      </a:lnTo>
                      <a:lnTo>
                        <a:pt x="45" y="204"/>
                      </a:lnTo>
                      <a:lnTo>
                        <a:pt x="45" y="206"/>
                      </a:lnTo>
                      <a:lnTo>
                        <a:pt x="42" y="207"/>
                      </a:lnTo>
                      <a:lnTo>
                        <a:pt x="42" y="210"/>
                      </a:lnTo>
                      <a:lnTo>
                        <a:pt x="42" y="210"/>
                      </a:lnTo>
                      <a:lnTo>
                        <a:pt x="41" y="211"/>
                      </a:lnTo>
                      <a:lnTo>
                        <a:pt x="38" y="212"/>
                      </a:lnTo>
                      <a:lnTo>
                        <a:pt x="36" y="212"/>
                      </a:lnTo>
                      <a:lnTo>
                        <a:pt x="33" y="214"/>
                      </a:lnTo>
                      <a:lnTo>
                        <a:pt x="31" y="212"/>
                      </a:lnTo>
                      <a:lnTo>
                        <a:pt x="29" y="212"/>
                      </a:lnTo>
                      <a:lnTo>
                        <a:pt x="29" y="211"/>
                      </a:lnTo>
                      <a:lnTo>
                        <a:pt x="28" y="211"/>
                      </a:lnTo>
                      <a:lnTo>
                        <a:pt x="28" y="211"/>
                      </a:lnTo>
                      <a:lnTo>
                        <a:pt x="27" y="211"/>
                      </a:lnTo>
                      <a:lnTo>
                        <a:pt x="27" y="212"/>
                      </a:lnTo>
                      <a:lnTo>
                        <a:pt x="21" y="216"/>
                      </a:lnTo>
                      <a:lnTo>
                        <a:pt x="21" y="217"/>
                      </a:lnTo>
                      <a:lnTo>
                        <a:pt x="20" y="217"/>
                      </a:lnTo>
                      <a:lnTo>
                        <a:pt x="20" y="219"/>
                      </a:lnTo>
                      <a:lnTo>
                        <a:pt x="12" y="219"/>
                      </a:lnTo>
                      <a:lnTo>
                        <a:pt x="11" y="217"/>
                      </a:lnTo>
                      <a:lnTo>
                        <a:pt x="11" y="217"/>
                      </a:lnTo>
                      <a:lnTo>
                        <a:pt x="11" y="216"/>
                      </a:lnTo>
                      <a:lnTo>
                        <a:pt x="10" y="215"/>
                      </a:lnTo>
                      <a:lnTo>
                        <a:pt x="8" y="214"/>
                      </a:lnTo>
                      <a:lnTo>
                        <a:pt x="8" y="211"/>
                      </a:lnTo>
                      <a:lnTo>
                        <a:pt x="6" y="210"/>
                      </a:lnTo>
                      <a:lnTo>
                        <a:pt x="4" y="208"/>
                      </a:lnTo>
                      <a:lnTo>
                        <a:pt x="3" y="207"/>
                      </a:lnTo>
                      <a:lnTo>
                        <a:pt x="0" y="207"/>
                      </a:lnTo>
                      <a:lnTo>
                        <a:pt x="2" y="200"/>
                      </a:lnTo>
                      <a:lnTo>
                        <a:pt x="4" y="199"/>
                      </a:lnTo>
                      <a:lnTo>
                        <a:pt x="4" y="197"/>
                      </a:lnTo>
                      <a:lnTo>
                        <a:pt x="4" y="197"/>
                      </a:lnTo>
                      <a:lnTo>
                        <a:pt x="3" y="189"/>
                      </a:lnTo>
                      <a:lnTo>
                        <a:pt x="7" y="189"/>
                      </a:lnTo>
                      <a:lnTo>
                        <a:pt x="7" y="187"/>
                      </a:lnTo>
                      <a:lnTo>
                        <a:pt x="4" y="187"/>
                      </a:lnTo>
                      <a:lnTo>
                        <a:pt x="4" y="185"/>
                      </a:lnTo>
                      <a:lnTo>
                        <a:pt x="4" y="182"/>
                      </a:lnTo>
                      <a:lnTo>
                        <a:pt x="4" y="180"/>
                      </a:lnTo>
                      <a:lnTo>
                        <a:pt x="6" y="180"/>
                      </a:lnTo>
                      <a:lnTo>
                        <a:pt x="6" y="177"/>
                      </a:lnTo>
                      <a:lnTo>
                        <a:pt x="7" y="177"/>
                      </a:lnTo>
                      <a:lnTo>
                        <a:pt x="7" y="177"/>
                      </a:lnTo>
                      <a:lnTo>
                        <a:pt x="6" y="177"/>
                      </a:lnTo>
                      <a:lnTo>
                        <a:pt x="6" y="176"/>
                      </a:lnTo>
                      <a:lnTo>
                        <a:pt x="4" y="176"/>
                      </a:lnTo>
                      <a:lnTo>
                        <a:pt x="4" y="173"/>
                      </a:lnTo>
                      <a:lnTo>
                        <a:pt x="3" y="170"/>
                      </a:lnTo>
                      <a:lnTo>
                        <a:pt x="10" y="168"/>
                      </a:lnTo>
                      <a:lnTo>
                        <a:pt x="10" y="168"/>
                      </a:lnTo>
                      <a:lnTo>
                        <a:pt x="11" y="168"/>
                      </a:lnTo>
                      <a:lnTo>
                        <a:pt x="11" y="166"/>
                      </a:lnTo>
                      <a:lnTo>
                        <a:pt x="15" y="166"/>
                      </a:lnTo>
                      <a:lnTo>
                        <a:pt x="15" y="165"/>
                      </a:lnTo>
                      <a:lnTo>
                        <a:pt x="16" y="165"/>
                      </a:lnTo>
                      <a:lnTo>
                        <a:pt x="16" y="165"/>
                      </a:lnTo>
                      <a:lnTo>
                        <a:pt x="21" y="165"/>
                      </a:lnTo>
                      <a:lnTo>
                        <a:pt x="21" y="164"/>
                      </a:lnTo>
                      <a:lnTo>
                        <a:pt x="24" y="164"/>
                      </a:lnTo>
                      <a:lnTo>
                        <a:pt x="24" y="164"/>
                      </a:lnTo>
                      <a:lnTo>
                        <a:pt x="27" y="164"/>
                      </a:lnTo>
                      <a:lnTo>
                        <a:pt x="27" y="162"/>
                      </a:lnTo>
                      <a:lnTo>
                        <a:pt x="29" y="162"/>
                      </a:lnTo>
                      <a:lnTo>
                        <a:pt x="29" y="161"/>
                      </a:lnTo>
                      <a:lnTo>
                        <a:pt x="32" y="161"/>
                      </a:lnTo>
                      <a:close/>
                      <a:moveTo>
                        <a:pt x="936" y="157"/>
                      </a:moveTo>
                      <a:lnTo>
                        <a:pt x="938" y="157"/>
                      </a:lnTo>
                      <a:lnTo>
                        <a:pt x="938" y="157"/>
                      </a:lnTo>
                      <a:lnTo>
                        <a:pt x="938" y="157"/>
                      </a:lnTo>
                      <a:lnTo>
                        <a:pt x="939" y="157"/>
                      </a:lnTo>
                      <a:lnTo>
                        <a:pt x="939" y="159"/>
                      </a:lnTo>
                      <a:lnTo>
                        <a:pt x="940" y="160"/>
                      </a:lnTo>
                      <a:lnTo>
                        <a:pt x="943" y="160"/>
                      </a:lnTo>
                      <a:lnTo>
                        <a:pt x="942" y="161"/>
                      </a:lnTo>
                      <a:lnTo>
                        <a:pt x="940" y="162"/>
                      </a:lnTo>
                      <a:lnTo>
                        <a:pt x="939" y="164"/>
                      </a:lnTo>
                      <a:lnTo>
                        <a:pt x="939" y="164"/>
                      </a:lnTo>
                      <a:lnTo>
                        <a:pt x="939" y="164"/>
                      </a:lnTo>
                      <a:lnTo>
                        <a:pt x="938" y="162"/>
                      </a:lnTo>
                      <a:lnTo>
                        <a:pt x="936" y="161"/>
                      </a:lnTo>
                      <a:lnTo>
                        <a:pt x="936" y="160"/>
                      </a:lnTo>
                      <a:lnTo>
                        <a:pt x="936" y="157"/>
                      </a:lnTo>
                      <a:close/>
                      <a:moveTo>
                        <a:pt x="918" y="152"/>
                      </a:moveTo>
                      <a:lnTo>
                        <a:pt x="918" y="157"/>
                      </a:lnTo>
                      <a:lnTo>
                        <a:pt x="918" y="157"/>
                      </a:lnTo>
                      <a:lnTo>
                        <a:pt x="918" y="157"/>
                      </a:lnTo>
                      <a:lnTo>
                        <a:pt x="921" y="157"/>
                      </a:lnTo>
                      <a:lnTo>
                        <a:pt x="919" y="152"/>
                      </a:lnTo>
                      <a:lnTo>
                        <a:pt x="918" y="152"/>
                      </a:lnTo>
                      <a:close/>
                      <a:moveTo>
                        <a:pt x="2443" y="148"/>
                      </a:moveTo>
                      <a:lnTo>
                        <a:pt x="2443" y="148"/>
                      </a:lnTo>
                      <a:lnTo>
                        <a:pt x="2443" y="149"/>
                      </a:lnTo>
                      <a:lnTo>
                        <a:pt x="2446" y="149"/>
                      </a:lnTo>
                      <a:lnTo>
                        <a:pt x="2446" y="149"/>
                      </a:lnTo>
                      <a:lnTo>
                        <a:pt x="2448" y="149"/>
                      </a:lnTo>
                      <a:lnTo>
                        <a:pt x="2448" y="151"/>
                      </a:lnTo>
                      <a:lnTo>
                        <a:pt x="2450" y="151"/>
                      </a:lnTo>
                      <a:lnTo>
                        <a:pt x="2452" y="151"/>
                      </a:lnTo>
                      <a:lnTo>
                        <a:pt x="2455" y="151"/>
                      </a:lnTo>
                      <a:lnTo>
                        <a:pt x="2456" y="152"/>
                      </a:lnTo>
                      <a:lnTo>
                        <a:pt x="2458" y="153"/>
                      </a:lnTo>
                      <a:lnTo>
                        <a:pt x="2458" y="155"/>
                      </a:lnTo>
                      <a:lnTo>
                        <a:pt x="2459" y="155"/>
                      </a:lnTo>
                      <a:lnTo>
                        <a:pt x="2459" y="156"/>
                      </a:lnTo>
                      <a:lnTo>
                        <a:pt x="2458" y="156"/>
                      </a:lnTo>
                      <a:lnTo>
                        <a:pt x="2458" y="156"/>
                      </a:lnTo>
                      <a:lnTo>
                        <a:pt x="2455" y="156"/>
                      </a:lnTo>
                      <a:lnTo>
                        <a:pt x="2455" y="157"/>
                      </a:lnTo>
                      <a:lnTo>
                        <a:pt x="2454" y="157"/>
                      </a:lnTo>
                      <a:lnTo>
                        <a:pt x="2454" y="157"/>
                      </a:lnTo>
                      <a:lnTo>
                        <a:pt x="2451" y="159"/>
                      </a:lnTo>
                      <a:lnTo>
                        <a:pt x="2451" y="160"/>
                      </a:lnTo>
                      <a:lnTo>
                        <a:pt x="2447" y="161"/>
                      </a:lnTo>
                      <a:lnTo>
                        <a:pt x="2447" y="161"/>
                      </a:lnTo>
                      <a:lnTo>
                        <a:pt x="2443" y="161"/>
                      </a:lnTo>
                      <a:lnTo>
                        <a:pt x="2443" y="161"/>
                      </a:lnTo>
                      <a:lnTo>
                        <a:pt x="2443" y="161"/>
                      </a:lnTo>
                      <a:lnTo>
                        <a:pt x="2442" y="161"/>
                      </a:lnTo>
                      <a:lnTo>
                        <a:pt x="2441" y="161"/>
                      </a:lnTo>
                      <a:lnTo>
                        <a:pt x="2439" y="160"/>
                      </a:lnTo>
                      <a:lnTo>
                        <a:pt x="2434" y="160"/>
                      </a:lnTo>
                      <a:lnTo>
                        <a:pt x="2433" y="159"/>
                      </a:lnTo>
                      <a:lnTo>
                        <a:pt x="2431" y="159"/>
                      </a:lnTo>
                      <a:lnTo>
                        <a:pt x="2431" y="157"/>
                      </a:lnTo>
                      <a:lnTo>
                        <a:pt x="2430" y="157"/>
                      </a:lnTo>
                      <a:lnTo>
                        <a:pt x="2429" y="156"/>
                      </a:lnTo>
                      <a:lnTo>
                        <a:pt x="2428" y="156"/>
                      </a:lnTo>
                      <a:lnTo>
                        <a:pt x="2428" y="153"/>
                      </a:lnTo>
                      <a:lnTo>
                        <a:pt x="2428" y="152"/>
                      </a:lnTo>
                      <a:lnTo>
                        <a:pt x="2428" y="151"/>
                      </a:lnTo>
                      <a:lnTo>
                        <a:pt x="2428" y="148"/>
                      </a:lnTo>
                      <a:lnTo>
                        <a:pt x="2428" y="148"/>
                      </a:lnTo>
                      <a:lnTo>
                        <a:pt x="2428" y="148"/>
                      </a:lnTo>
                      <a:lnTo>
                        <a:pt x="2430" y="148"/>
                      </a:lnTo>
                      <a:lnTo>
                        <a:pt x="2433" y="149"/>
                      </a:lnTo>
                      <a:lnTo>
                        <a:pt x="2435" y="149"/>
                      </a:lnTo>
                      <a:lnTo>
                        <a:pt x="2437" y="149"/>
                      </a:lnTo>
                      <a:lnTo>
                        <a:pt x="2438" y="149"/>
                      </a:lnTo>
                      <a:lnTo>
                        <a:pt x="2439" y="148"/>
                      </a:lnTo>
                      <a:lnTo>
                        <a:pt x="2442" y="148"/>
                      </a:lnTo>
                      <a:lnTo>
                        <a:pt x="2443" y="148"/>
                      </a:lnTo>
                      <a:close/>
                      <a:moveTo>
                        <a:pt x="2388" y="147"/>
                      </a:moveTo>
                      <a:lnTo>
                        <a:pt x="2390" y="147"/>
                      </a:lnTo>
                      <a:lnTo>
                        <a:pt x="2390" y="148"/>
                      </a:lnTo>
                      <a:lnTo>
                        <a:pt x="2391" y="148"/>
                      </a:lnTo>
                      <a:lnTo>
                        <a:pt x="2392" y="149"/>
                      </a:lnTo>
                      <a:lnTo>
                        <a:pt x="2393" y="149"/>
                      </a:lnTo>
                      <a:lnTo>
                        <a:pt x="2395" y="151"/>
                      </a:lnTo>
                      <a:lnTo>
                        <a:pt x="2397" y="151"/>
                      </a:lnTo>
                      <a:lnTo>
                        <a:pt x="2397" y="151"/>
                      </a:lnTo>
                      <a:lnTo>
                        <a:pt x="2399" y="151"/>
                      </a:lnTo>
                      <a:lnTo>
                        <a:pt x="2400" y="151"/>
                      </a:lnTo>
                      <a:lnTo>
                        <a:pt x="2401" y="151"/>
                      </a:lnTo>
                      <a:lnTo>
                        <a:pt x="2403" y="152"/>
                      </a:lnTo>
                      <a:lnTo>
                        <a:pt x="2404" y="153"/>
                      </a:lnTo>
                      <a:lnTo>
                        <a:pt x="2403" y="159"/>
                      </a:lnTo>
                      <a:lnTo>
                        <a:pt x="2401" y="159"/>
                      </a:lnTo>
                      <a:lnTo>
                        <a:pt x="2399" y="160"/>
                      </a:lnTo>
                      <a:lnTo>
                        <a:pt x="2399" y="160"/>
                      </a:lnTo>
                      <a:lnTo>
                        <a:pt x="2397" y="161"/>
                      </a:lnTo>
                      <a:lnTo>
                        <a:pt x="2395" y="162"/>
                      </a:lnTo>
                      <a:lnTo>
                        <a:pt x="2393" y="162"/>
                      </a:lnTo>
                      <a:lnTo>
                        <a:pt x="2392" y="160"/>
                      </a:lnTo>
                      <a:lnTo>
                        <a:pt x="2391" y="157"/>
                      </a:lnTo>
                      <a:lnTo>
                        <a:pt x="2390" y="157"/>
                      </a:lnTo>
                      <a:lnTo>
                        <a:pt x="2391" y="156"/>
                      </a:lnTo>
                      <a:lnTo>
                        <a:pt x="2391" y="155"/>
                      </a:lnTo>
                      <a:lnTo>
                        <a:pt x="2391" y="152"/>
                      </a:lnTo>
                      <a:lnTo>
                        <a:pt x="2391" y="149"/>
                      </a:lnTo>
                      <a:lnTo>
                        <a:pt x="2390" y="149"/>
                      </a:lnTo>
                      <a:lnTo>
                        <a:pt x="2390" y="148"/>
                      </a:lnTo>
                      <a:lnTo>
                        <a:pt x="2390" y="148"/>
                      </a:lnTo>
                      <a:lnTo>
                        <a:pt x="2388" y="147"/>
                      </a:lnTo>
                      <a:close/>
                      <a:moveTo>
                        <a:pt x="268" y="143"/>
                      </a:moveTo>
                      <a:lnTo>
                        <a:pt x="270" y="143"/>
                      </a:lnTo>
                      <a:lnTo>
                        <a:pt x="270" y="144"/>
                      </a:lnTo>
                      <a:lnTo>
                        <a:pt x="271" y="144"/>
                      </a:lnTo>
                      <a:lnTo>
                        <a:pt x="271" y="145"/>
                      </a:lnTo>
                      <a:lnTo>
                        <a:pt x="273" y="145"/>
                      </a:lnTo>
                      <a:lnTo>
                        <a:pt x="273" y="147"/>
                      </a:lnTo>
                      <a:lnTo>
                        <a:pt x="274" y="148"/>
                      </a:lnTo>
                      <a:lnTo>
                        <a:pt x="274" y="148"/>
                      </a:lnTo>
                      <a:lnTo>
                        <a:pt x="275" y="149"/>
                      </a:lnTo>
                      <a:lnTo>
                        <a:pt x="275" y="149"/>
                      </a:lnTo>
                      <a:lnTo>
                        <a:pt x="275" y="151"/>
                      </a:lnTo>
                      <a:lnTo>
                        <a:pt x="275" y="152"/>
                      </a:lnTo>
                      <a:lnTo>
                        <a:pt x="277" y="152"/>
                      </a:lnTo>
                      <a:lnTo>
                        <a:pt x="275" y="162"/>
                      </a:lnTo>
                      <a:lnTo>
                        <a:pt x="273" y="162"/>
                      </a:lnTo>
                      <a:lnTo>
                        <a:pt x="273" y="164"/>
                      </a:lnTo>
                      <a:lnTo>
                        <a:pt x="271" y="164"/>
                      </a:lnTo>
                      <a:lnTo>
                        <a:pt x="270" y="162"/>
                      </a:lnTo>
                      <a:lnTo>
                        <a:pt x="269" y="161"/>
                      </a:lnTo>
                      <a:lnTo>
                        <a:pt x="268" y="161"/>
                      </a:lnTo>
                      <a:lnTo>
                        <a:pt x="268" y="162"/>
                      </a:lnTo>
                      <a:lnTo>
                        <a:pt x="265" y="162"/>
                      </a:lnTo>
                      <a:lnTo>
                        <a:pt x="265" y="161"/>
                      </a:lnTo>
                      <a:lnTo>
                        <a:pt x="265" y="161"/>
                      </a:lnTo>
                      <a:lnTo>
                        <a:pt x="262" y="161"/>
                      </a:lnTo>
                      <a:lnTo>
                        <a:pt x="261" y="160"/>
                      </a:lnTo>
                      <a:lnTo>
                        <a:pt x="260" y="160"/>
                      </a:lnTo>
                      <a:lnTo>
                        <a:pt x="260" y="159"/>
                      </a:lnTo>
                      <a:lnTo>
                        <a:pt x="258" y="159"/>
                      </a:lnTo>
                      <a:lnTo>
                        <a:pt x="257" y="157"/>
                      </a:lnTo>
                      <a:lnTo>
                        <a:pt x="256" y="157"/>
                      </a:lnTo>
                      <a:lnTo>
                        <a:pt x="254" y="157"/>
                      </a:lnTo>
                      <a:lnTo>
                        <a:pt x="254" y="159"/>
                      </a:lnTo>
                      <a:lnTo>
                        <a:pt x="254" y="157"/>
                      </a:lnTo>
                      <a:lnTo>
                        <a:pt x="253" y="157"/>
                      </a:lnTo>
                      <a:lnTo>
                        <a:pt x="253" y="155"/>
                      </a:lnTo>
                      <a:lnTo>
                        <a:pt x="254" y="153"/>
                      </a:lnTo>
                      <a:lnTo>
                        <a:pt x="254" y="153"/>
                      </a:lnTo>
                      <a:lnTo>
                        <a:pt x="254" y="152"/>
                      </a:lnTo>
                      <a:lnTo>
                        <a:pt x="256" y="151"/>
                      </a:lnTo>
                      <a:lnTo>
                        <a:pt x="256" y="151"/>
                      </a:lnTo>
                      <a:lnTo>
                        <a:pt x="257" y="151"/>
                      </a:lnTo>
                      <a:lnTo>
                        <a:pt x="257" y="151"/>
                      </a:lnTo>
                      <a:lnTo>
                        <a:pt x="258" y="149"/>
                      </a:lnTo>
                      <a:lnTo>
                        <a:pt x="260" y="148"/>
                      </a:lnTo>
                      <a:lnTo>
                        <a:pt x="260" y="148"/>
                      </a:lnTo>
                      <a:lnTo>
                        <a:pt x="260" y="145"/>
                      </a:lnTo>
                      <a:lnTo>
                        <a:pt x="261" y="145"/>
                      </a:lnTo>
                      <a:lnTo>
                        <a:pt x="261" y="143"/>
                      </a:lnTo>
                      <a:lnTo>
                        <a:pt x="264" y="144"/>
                      </a:lnTo>
                      <a:lnTo>
                        <a:pt x="266" y="143"/>
                      </a:lnTo>
                      <a:lnTo>
                        <a:pt x="268" y="143"/>
                      </a:lnTo>
                      <a:close/>
                      <a:moveTo>
                        <a:pt x="2350" y="142"/>
                      </a:moveTo>
                      <a:lnTo>
                        <a:pt x="2350" y="142"/>
                      </a:lnTo>
                      <a:lnTo>
                        <a:pt x="2350" y="142"/>
                      </a:lnTo>
                      <a:lnTo>
                        <a:pt x="2352" y="143"/>
                      </a:lnTo>
                      <a:lnTo>
                        <a:pt x="2353" y="143"/>
                      </a:lnTo>
                      <a:lnTo>
                        <a:pt x="2354" y="144"/>
                      </a:lnTo>
                      <a:lnTo>
                        <a:pt x="2356" y="145"/>
                      </a:lnTo>
                      <a:lnTo>
                        <a:pt x="2357" y="147"/>
                      </a:lnTo>
                      <a:lnTo>
                        <a:pt x="2359" y="147"/>
                      </a:lnTo>
                      <a:lnTo>
                        <a:pt x="2359" y="149"/>
                      </a:lnTo>
                      <a:lnTo>
                        <a:pt x="2361" y="151"/>
                      </a:lnTo>
                      <a:lnTo>
                        <a:pt x="2362" y="151"/>
                      </a:lnTo>
                      <a:lnTo>
                        <a:pt x="2363" y="152"/>
                      </a:lnTo>
                      <a:lnTo>
                        <a:pt x="2363" y="155"/>
                      </a:lnTo>
                      <a:lnTo>
                        <a:pt x="2365" y="156"/>
                      </a:lnTo>
                      <a:lnTo>
                        <a:pt x="2365" y="159"/>
                      </a:lnTo>
                      <a:lnTo>
                        <a:pt x="2363" y="160"/>
                      </a:lnTo>
                      <a:lnTo>
                        <a:pt x="2362" y="161"/>
                      </a:lnTo>
                      <a:lnTo>
                        <a:pt x="2361" y="164"/>
                      </a:lnTo>
                      <a:lnTo>
                        <a:pt x="2358" y="164"/>
                      </a:lnTo>
                      <a:lnTo>
                        <a:pt x="2358" y="166"/>
                      </a:lnTo>
                      <a:lnTo>
                        <a:pt x="2358" y="166"/>
                      </a:lnTo>
                      <a:lnTo>
                        <a:pt x="2357" y="169"/>
                      </a:lnTo>
                      <a:lnTo>
                        <a:pt x="2354" y="172"/>
                      </a:lnTo>
                      <a:lnTo>
                        <a:pt x="2350" y="173"/>
                      </a:lnTo>
                      <a:lnTo>
                        <a:pt x="2349" y="172"/>
                      </a:lnTo>
                      <a:lnTo>
                        <a:pt x="2346" y="170"/>
                      </a:lnTo>
                      <a:lnTo>
                        <a:pt x="2345" y="169"/>
                      </a:lnTo>
                      <a:lnTo>
                        <a:pt x="2344" y="166"/>
                      </a:lnTo>
                      <a:lnTo>
                        <a:pt x="2342" y="166"/>
                      </a:lnTo>
                      <a:lnTo>
                        <a:pt x="2341" y="165"/>
                      </a:lnTo>
                      <a:lnTo>
                        <a:pt x="2342" y="165"/>
                      </a:lnTo>
                      <a:lnTo>
                        <a:pt x="2342" y="165"/>
                      </a:lnTo>
                      <a:lnTo>
                        <a:pt x="2344" y="164"/>
                      </a:lnTo>
                      <a:lnTo>
                        <a:pt x="2342" y="164"/>
                      </a:lnTo>
                      <a:lnTo>
                        <a:pt x="2341" y="161"/>
                      </a:lnTo>
                      <a:lnTo>
                        <a:pt x="2341" y="161"/>
                      </a:lnTo>
                      <a:lnTo>
                        <a:pt x="2340" y="160"/>
                      </a:lnTo>
                      <a:lnTo>
                        <a:pt x="2341" y="160"/>
                      </a:lnTo>
                      <a:lnTo>
                        <a:pt x="2341" y="157"/>
                      </a:lnTo>
                      <a:lnTo>
                        <a:pt x="2340" y="156"/>
                      </a:lnTo>
                      <a:lnTo>
                        <a:pt x="2341" y="153"/>
                      </a:lnTo>
                      <a:lnTo>
                        <a:pt x="2342" y="152"/>
                      </a:lnTo>
                      <a:lnTo>
                        <a:pt x="2342" y="148"/>
                      </a:lnTo>
                      <a:lnTo>
                        <a:pt x="2344" y="148"/>
                      </a:lnTo>
                      <a:lnTo>
                        <a:pt x="2344" y="148"/>
                      </a:lnTo>
                      <a:lnTo>
                        <a:pt x="2345" y="147"/>
                      </a:lnTo>
                      <a:lnTo>
                        <a:pt x="2345" y="145"/>
                      </a:lnTo>
                      <a:lnTo>
                        <a:pt x="2348" y="144"/>
                      </a:lnTo>
                      <a:lnTo>
                        <a:pt x="2349" y="143"/>
                      </a:lnTo>
                      <a:lnTo>
                        <a:pt x="2350" y="142"/>
                      </a:lnTo>
                      <a:close/>
                      <a:moveTo>
                        <a:pt x="1714" y="126"/>
                      </a:moveTo>
                      <a:lnTo>
                        <a:pt x="1715" y="126"/>
                      </a:lnTo>
                      <a:lnTo>
                        <a:pt x="1718" y="126"/>
                      </a:lnTo>
                      <a:lnTo>
                        <a:pt x="1718" y="127"/>
                      </a:lnTo>
                      <a:lnTo>
                        <a:pt x="1719" y="128"/>
                      </a:lnTo>
                      <a:lnTo>
                        <a:pt x="1721" y="130"/>
                      </a:lnTo>
                      <a:lnTo>
                        <a:pt x="1721" y="131"/>
                      </a:lnTo>
                      <a:lnTo>
                        <a:pt x="1721" y="131"/>
                      </a:lnTo>
                      <a:lnTo>
                        <a:pt x="1721" y="131"/>
                      </a:lnTo>
                      <a:lnTo>
                        <a:pt x="1721" y="135"/>
                      </a:lnTo>
                      <a:lnTo>
                        <a:pt x="1721" y="135"/>
                      </a:lnTo>
                      <a:lnTo>
                        <a:pt x="1719" y="136"/>
                      </a:lnTo>
                      <a:lnTo>
                        <a:pt x="1719" y="136"/>
                      </a:lnTo>
                      <a:lnTo>
                        <a:pt x="1718" y="136"/>
                      </a:lnTo>
                      <a:lnTo>
                        <a:pt x="1718" y="138"/>
                      </a:lnTo>
                      <a:lnTo>
                        <a:pt x="1717" y="138"/>
                      </a:lnTo>
                      <a:lnTo>
                        <a:pt x="1715" y="139"/>
                      </a:lnTo>
                      <a:lnTo>
                        <a:pt x="1711" y="140"/>
                      </a:lnTo>
                      <a:lnTo>
                        <a:pt x="1710" y="142"/>
                      </a:lnTo>
                      <a:lnTo>
                        <a:pt x="1706" y="142"/>
                      </a:lnTo>
                      <a:lnTo>
                        <a:pt x="1706" y="142"/>
                      </a:lnTo>
                      <a:lnTo>
                        <a:pt x="1705" y="142"/>
                      </a:lnTo>
                      <a:lnTo>
                        <a:pt x="1705" y="143"/>
                      </a:lnTo>
                      <a:lnTo>
                        <a:pt x="1704" y="143"/>
                      </a:lnTo>
                      <a:lnTo>
                        <a:pt x="1704" y="143"/>
                      </a:lnTo>
                      <a:lnTo>
                        <a:pt x="1698" y="143"/>
                      </a:lnTo>
                      <a:lnTo>
                        <a:pt x="1698" y="144"/>
                      </a:lnTo>
                      <a:lnTo>
                        <a:pt x="1692" y="144"/>
                      </a:lnTo>
                      <a:lnTo>
                        <a:pt x="1692" y="145"/>
                      </a:lnTo>
                      <a:lnTo>
                        <a:pt x="1689" y="145"/>
                      </a:lnTo>
                      <a:lnTo>
                        <a:pt x="1689" y="147"/>
                      </a:lnTo>
                      <a:lnTo>
                        <a:pt x="1685" y="147"/>
                      </a:lnTo>
                      <a:lnTo>
                        <a:pt x="1684" y="148"/>
                      </a:lnTo>
                      <a:lnTo>
                        <a:pt x="1684" y="148"/>
                      </a:lnTo>
                      <a:lnTo>
                        <a:pt x="1684" y="148"/>
                      </a:lnTo>
                      <a:lnTo>
                        <a:pt x="1684" y="147"/>
                      </a:lnTo>
                      <a:lnTo>
                        <a:pt x="1683" y="147"/>
                      </a:lnTo>
                      <a:lnTo>
                        <a:pt x="1680" y="148"/>
                      </a:lnTo>
                      <a:lnTo>
                        <a:pt x="1676" y="149"/>
                      </a:lnTo>
                      <a:lnTo>
                        <a:pt x="1673" y="151"/>
                      </a:lnTo>
                      <a:lnTo>
                        <a:pt x="1668" y="149"/>
                      </a:lnTo>
                      <a:lnTo>
                        <a:pt x="1668" y="151"/>
                      </a:lnTo>
                      <a:lnTo>
                        <a:pt x="1667" y="151"/>
                      </a:lnTo>
                      <a:lnTo>
                        <a:pt x="1667" y="151"/>
                      </a:lnTo>
                      <a:lnTo>
                        <a:pt x="1663" y="152"/>
                      </a:lnTo>
                      <a:lnTo>
                        <a:pt x="1663" y="152"/>
                      </a:lnTo>
                      <a:lnTo>
                        <a:pt x="1662" y="152"/>
                      </a:lnTo>
                      <a:lnTo>
                        <a:pt x="1660" y="153"/>
                      </a:lnTo>
                      <a:lnTo>
                        <a:pt x="1656" y="153"/>
                      </a:lnTo>
                      <a:lnTo>
                        <a:pt x="1656" y="155"/>
                      </a:lnTo>
                      <a:lnTo>
                        <a:pt x="1656" y="156"/>
                      </a:lnTo>
                      <a:lnTo>
                        <a:pt x="1655" y="156"/>
                      </a:lnTo>
                      <a:lnTo>
                        <a:pt x="1654" y="157"/>
                      </a:lnTo>
                      <a:lnTo>
                        <a:pt x="1653" y="157"/>
                      </a:lnTo>
                      <a:lnTo>
                        <a:pt x="1653" y="160"/>
                      </a:lnTo>
                      <a:lnTo>
                        <a:pt x="1651" y="160"/>
                      </a:lnTo>
                      <a:lnTo>
                        <a:pt x="1649" y="160"/>
                      </a:lnTo>
                      <a:lnTo>
                        <a:pt x="1649" y="160"/>
                      </a:lnTo>
                      <a:lnTo>
                        <a:pt x="1647" y="160"/>
                      </a:lnTo>
                      <a:lnTo>
                        <a:pt x="1646" y="159"/>
                      </a:lnTo>
                      <a:lnTo>
                        <a:pt x="1646" y="160"/>
                      </a:lnTo>
                      <a:lnTo>
                        <a:pt x="1645" y="160"/>
                      </a:lnTo>
                      <a:lnTo>
                        <a:pt x="1645" y="161"/>
                      </a:lnTo>
                      <a:lnTo>
                        <a:pt x="1641" y="161"/>
                      </a:lnTo>
                      <a:lnTo>
                        <a:pt x="1641" y="161"/>
                      </a:lnTo>
                      <a:lnTo>
                        <a:pt x="1641" y="161"/>
                      </a:lnTo>
                      <a:lnTo>
                        <a:pt x="1639" y="161"/>
                      </a:lnTo>
                      <a:lnTo>
                        <a:pt x="1638" y="164"/>
                      </a:lnTo>
                      <a:lnTo>
                        <a:pt x="1634" y="164"/>
                      </a:lnTo>
                      <a:lnTo>
                        <a:pt x="1634" y="165"/>
                      </a:lnTo>
                      <a:lnTo>
                        <a:pt x="1636" y="166"/>
                      </a:lnTo>
                      <a:lnTo>
                        <a:pt x="1636" y="168"/>
                      </a:lnTo>
                      <a:lnTo>
                        <a:pt x="1634" y="168"/>
                      </a:lnTo>
                      <a:lnTo>
                        <a:pt x="1633" y="169"/>
                      </a:lnTo>
                      <a:lnTo>
                        <a:pt x="1632" y="172"/>
                      </a:lnTo>
                      <a:lnTo>
                        <a:pt x="1630" y="172"/>
                      </a:lnTo>
                      <a:lnTo>
                        <a:pt x="1630" y="172"/>
                      </a:lnTo>
                      <a:lnTo>
                        <a:pt x="1630" y="173"/>
                      </a:lnTo>
                      <a:lnTo>
                        <a:pt x="1629" y="173"/>
                      </a:lnTo>
                      <a:lnTo>
                        <a:pt x="1629" y="173"/>
                      </a:lnTo>
                      <a:lnTo>
                        <a:pt x="1629" y="173"/>
                      </a:lnTo>
                      <a:lnTo>
                        <a:pt x="1628" y="173"/>
                      </a:lnTo>
                      <a:lnTo>
                        <a:pt x="1628" y="170"/>
                      </a:lnTo>
                      <a:lnTo>
                        <a:pt x="1625" y="170"/>
                      </a:lnTo>
                      <a:lnTo>
                        <a:pt x="1626" y="177"/>
                      </a:lnTo>
                      <a:lnTo>
                        <a:pt x="1624" y="177"/>
                      </a:lnTo>
                      <a:lnTo>
                        <a:pt x="1624" y="180"/>
                      </a:lnTo>
                      <a:lnTo>
                        <a:pt x="1622" y="180"/>
                      </a:lnTo>
                      <a:lnTo>
                        <a:pt x="1621" y="181"/>
                      </a:lnTo>
                      <a:lnTo>
                        <a:pt x="1621" y="180"/>
                      </a:lnTo>
                      <a:lnTo>
                        <a:pt x="1620" y="180"/>
                      </a:lnTo>
                      <a:lnTo>
                        <a:pt x="1619" y="178"/>
                      </a:lnTo>
                      <a:lnTo>
                        <a:pt x="1619" y="181"/>
                      </a:lnTo>
                      <a:lnTo>
                        <a:pt x="1619" y="182"/>
                      </a:lnTo>
                      <a:lnTo>
                        <a:pt x="1619" y="185"/>
                      </a:lnTo>
                      <a:lnTo>
                        <a:pt x="1617" y="185"/>
                      </a:lnTo>
                      <a:lnTo>
                        <a:pt x="1616" y="186"/>
                      </a:lnTo>
                      <a:lnTo>
                        <a:pt x="1613" y="186"/>
                      </a:lnTo>
                      <a:lnTo>
                        <a:pt x="1611" y="186"/>
                      </a:lnTo>
                      <a:lnTo>
                        <a:pt x="1611" y="185"/>
                      </a:lnTo>
                      <a:lnTo>
                        <a:pt x="1609" y="185"/>
                      </a:lnTo>
                      <a:lnTo>
                        <a:pt x="1608" y="183"/>
                      </a:lnTo>
                      <a:lnTo>
                        <a:pt x="1608" y="185"/>
                      </a:lnTo>
                      <a:lnTo>
                        <a:pt x="1603" y="185"/>
                      </a:lnTo>
                      <a:lnTo>
                        <a:pt x="1603" y="185"/>
                      </a:lnTo>
                      <a:lnTo>
                        <a:pt x="1601" y="185"/>
                      </a:lnTo>
                      <a:lnTo>
                        <a:pt x="1601" y="183"/>
                      </a:lnTo>
                      <a:lnTo>
                        <a:pt x="1600" y="183"/>
                      </a:lnTo>
                      <a:lnTo>
                        <a:pt x="1600" y="185"/>
                      </a:lnTo>
                      <a:lnTo>
                        <a:pt x="1601" y="186"/>
                      </a:lnTo>
                      <a:lnTo>
                        <a:pt x="1601" y="186"/>
                      </a:lnTo>
                      <a:lnTo>
                        <a:pt x="1603" y="186"/>
                      </a:lnTo>
                      <a:lnTo>
                        <a:pt x="1604" y="186"/>
                      </a:lnTo>
                      <a:lnTo>
                        <a:pt x="1607" y="186"/>
                      </a:lnTo>
                      <a:lnTo>
                        <a:pt x="1608" y="186"/>
                      </a:lnTo>
                      <a:lnTo>
                        <a:pt x="1609" y="187"/>
                      </a:lnTo>
                      <a:lnTo>
                        <a:pt x="1611" y="187"/>
                      </a:lnTo>
                      <a:lnTo>
                        <a:pt x="1611" y="187"/>
                      </a:lnTo>
                      <a:lnTo>
                        <a:pt x="1612" y="189"/>
                      </a:lnTo>
                      <a:lnTo>
                        <a:pt x="1613" y="187"/>
                      </a:lnTo>
                      <a:lnTo>
                        <a:pt x="1615" y="187"/>
                      </a:lnTo>
                      <a:lnTo>
                        <a:pt x="1615" y="189"/>
                      </a:lnTo>
                      <a:lnTo>
                        <a:pt x="1616" y="189"/>
                      </a:lnTo>
                      <a:lnTo>
                        <a:pt x="1616" y="191"/>
                      </a:lnTo>
                      <a:lnTo>
                        <a:pt x="1615" y="191"/>
                      </a:lnTo>
                      <a:lnTo>
                        <a:pt x="1613" y="193"/>
                      </a:lnTo>
                      <a:lnTo>
                        <a:pt x="1613" y="194"/>
                      </a:lnTo>
                      <a:lnTo>
                        <a:pt x="1613" y="194"/>
                      </a:lnTo>
                      <a:lnTo>
                        <a:pt x="1613" y="195"/>
                      </a:lnTo>
                      <a:lnTo>
                        <a:pt x="1612" y="195"/>
                      </a:lnTo>
                      <a:lnTo>
                        <a:pt x="1612" y="197"/>
                      </a:lnTo>
                      <a:lnTo>
                        <a:pt x="1613" y="197"/>
                      </a:lnTo>
                      <a:lnTo>
                        <a:pt x="1613" y="198"/>
                      </a:lnTo>
                      <a:lnTo>
                        <a:pt x="1612" y="198"/>
                      </a:lnTo>
                      <a:lnTo>
                        <a:pt x="1611" y="199"/>
                      </a:lnTo>
                      <a:lnTo>
                        <a:pt x="1611" y="199"/>
                      </a:lnTo>
                      <a:lnTo>
                        <a:pt x="1611" y="200"/>
                      </a:lnTo>
                      <a:lnTo>
                        <a:pt x="1611" y="202"/>
                      </a:lnTo>
                      <a:lnTo>
                        <a:pt x="1612" y="202"/>
                      </a:lnTo>
                      <a:lnTo>
                        <a:pt x="1612" y="204"/>
                      </a:lnTo>
                      <a:lnTo>
                        <a:pt x="1611" y="204"/>
                      </a:lnTo>
                      <a:lnTo>
                        <a:pt x="1611" y="204"/>
                      </a:lnTo>
                      <a:lnTo>
                        <a:pt x="1611" y="206"/>
                      </a:lnTo>
                      <a:lnTo>
                        <a:pt x="1609" y="206"/>
                      </a:lnTo>
                      <a:lnTo>
                        <a:pt x="1609" y="206"/>
                      </a:lnTo>
                      <a:lnTo>
                        <a:pt x="1609" y="207"/>
                      </a:lnTo>
                      <a:lnTo>
                        <a:pt x="1611" y="207"/>
                      </a:lnTo>
                      <a:lnTo>
                        <a:pt x="1611" y="211"/>
                      </a:lnTo>
                      <a:lnTo>
                        <a:pt x="1609" y="214"/>
                      </a:lnTo>
                      <a:lnTo>
                        <a:pt x="1611" y="214"/>
                      </a:lnTo>
                      <a:lnTo>
                        <a:pt x="1612" y="214"/>
                      </a:lnTo>
                      <a:lnTo>
                        <a:pt x="1612" y="215"/>
                      </a:lnTo>
                      <a:lnTo>
                        <a:pt x="1612" y="216"/>
                      </a:lnTo>
                      <a:lnTo>
                        <a:pt x="1613" y="216"/>
                      </a:lnTo>
                      <a:lnTo>
                        <a:pt x="1613" y="219"/>
                      </a:lnTo>
                      <a:lnTo>
                        <a:pt x="1617" y="223"/>
                      </a:lnTo>
                      <a:lnTo>
                        <a:pt x="1617" y="223"/>
                      </a:lnTo>
                      <a:lnTo>
                        <a:pt x="1620" y="223"/>
                      </a:lnTo>
                      <a:lnTo>
                        <a:pt x="1621" y="225"/>
                      </a:lnTo>
                      <a:lnTo>
                        <a:pt x="1624" y="225"/>
                      </a:lnTo>
                      <a:lnTo>
                        <a:pt x="1624" y="227"/>
                      </a:lnTo>
                      <a:lnTo>
                        <a:pt x="1625" y="227"/>
                      </a:lnTo>
                      <a:lnTo>
                        <a:pt x="1625" y="227"/>
                      </a:lnTo>
                      <a:lnTo>
                        <a:pt x="1629" y="227"/>
                      </a:lnTo>
                      <a:lnTo>
                        <a:pt x="1629" y="228"/>
                      </a:lnTo>
                      <a:lnTo>
                        <a:pt x="1630" y="228"/>
                      </a:lnTo>
                      <a:lnTo>
                        <a:pt x="1630" y="229"/>
                      </a:lnTo>
                      <a:lnTo>
                        <a:pt x="1630" y="229"/>
                      </a:lnTo>
                      <a:lnTo>
                        <a:pt x="1630" y="229"/>
                      </a:lnTo>
                      <a:lnTo>
                        <a:pt x="1628" y="229"/>
                      </a:lnTo>
                      <a:lnTo>
                        <a:pt x="1626" y="231"/>
                      </a:lnTo>
                      <a:lnTo>
                        <a:pt x="1626" y="231"/>
                      </a:lnTo>
                      <a:lnTo>
                        <a:pt x="1624" y="231"/>
                      </a:lnTo>
                      <a:lnTo>
                        <a:pt x="1622" y="229"/>
                      </a:lnTo>
                      <a:lnTo>
                        <a:pt x="1622" y="229"/>
                      </a:lnTo>
                      <a:lnTo>
                        <a:pt x="1617" y="228"/>
                      </a:lnTo>
                      <a:lnTo>
                        <a:pt x="1617" y="229"/>
                      </a:lnTo>
                      <a:lnTo>
                        <a:pt x="1617" y="231"/>
                      </a:lnTo>
                      <a:lnTo>
                        <a:pt x="1619" y="232"/>
                      </a:lnTo>
                      <a:lnTo>
                        <a:pt x="1620" y="232"/>
                      </a:lnTo>
                      <a:lnTo>
                        <a:pt x="1620" y="234"/>
                      </a:lnTo>
                      <a:lnTo>
                        <a:pt x="1619" y="234"/>
                      </a:lnTo>
                      <a:lnTo>
                        <a:pt x="1619" y="233"/>
                      </a:lnTo>
                      <a:lnTo>
                        <a:pt x="1619" y="233"/>
                      </a:lnTo>
                      <a:lnTo>
                        <a:pt x="1619" y="233"/>
                      </a:lnTo>
                      <a:lnTo>
                        <a:pt x="1617" y="232"/>
                      </a:lnTo>
                      <a:lnTo>
                        <a:pt x="1616" y="232"/>
                      </a:lnTo>
                      <a:lnTo>
                        <a:pt x="1613" y="233"/>
                      </a:lnTo>
                      <a:lnTo>
                        <a:pt x="1611" y="233"/>
                      </a:lnTo>
                      <a:lnTo>
                        <a:pt x="1611" y="233"/>
                      </a:lnTo>
                      <a:lnTo>
                        <a:pt x="1611" y="233"/>
                      </a:lnTo>
                      <a:lnTo>
                        <a:pt x="1609" y="232"/>
                      </a:lnTo>
                      <a:lnTo>
                        <a:pt x="1608" y="231"/>
                      </a:lnTo>
                      <a:lnTo>
                        <a:pt x="1607" y="231"/>
                      </a:lnTo>
                      <a:lnTo>
                        <a:pt x="1607" y="232"/>
                      </a:lnTo>
                      <a:lnTo>
                        <a:pt x="1605" y="232"/>
                      </a:lnTo>
                      <a:lnTo>
                        <a:pt x="1604" y="233"/>
                      </a:lnTo>
                      <a:lnTo>
                        <a:pt x="1604" y="236"/>
                      </a:lnTo>
                      <a:lnTo>
                        <a:pt x="1603" y="234"/>
                      </a:lnTo>
                      <a:lnTo>
                        <a:pt x="1603" y="234"/>
                      </a:lnTo>
                      <a:lnTo>
                        <a:pt x="1600" y="234"/>
                      </a:lnTo>
                      <a:lnTo>
                        <a:pt x="1599" y="232"/>
                      </a:lnTo>
                      <a:lnTo>
                        <a:pt x="1596" y="232"/>
                      </a:lnTo>
                      <a:lnTo>
                        <a:pt x="1594" y="233"/>
                      </a:lnTo>
                      <a:lnTo>
                        <a:pt x="1591" y="233"/>
                      </a:lnTo>
                      <a:lnTo>
                        <a:pt x="1590" y="233"/>
                      </a:lnTo>
                      <a:lnTo>
                        <a:pt x="1590" y="233"/>
                      </a:lnTo>
                      <a:lnTo>
                        <a:pt x="1590" y="233"/>
                      </a:lnTo>
                      <a:lnTo>
                        <a:pt x="1590" y="231"/>
                      </a:lnTo>
                      <a:lnTo>
                        <a:pt x="1592" y="231"/>
                      </a:lnTo>
                      <a:lnTo>
                        <a:pt x="1592" y="231"/>
                      </a:lnTo>
                      <a:lnTo>
                        <a:pt x="1594" y="231"/>
                      </a:lnTo>
                      <a:lnTo>
                        <a:pt x="1594" y="228"/>
                      </a:lnTo>
                      <a:lnTo>
                        <a:pt x="1591" y="228"/>
                      </a:lnTo>
                      <a:lnTo>
                        <a:pt x="1590" y="225"/>
                      </a:lnTo>
                      <a:lnTo>
                        <a:pt x="1591" y="225"/>
                      </a:lnTo>
                      <a:lnTo>
                        <a:pt x="1591" y="225"/>
                      </a:lnTo>
                      <a:lnTo>
                        <a:pt x="1594" y="225"/>
                      </a:lnTo>
                      <a:lnTo>
                        <a:pt x="1594" y="225"/>
                      </a:lnTo>
                      <a:lnTo>
                        <a:pt x="1594" y="224"/>
                      </a:lnTo>
                      <a:lnTo>
                        <a:pt x="1594" y="224"/>
                      </a:lnTo>
                      <a:lnTo>
                        <a:pt x="1595" y="224"/>
                      </a:lnTo>
                      <a:lnTo>
                        <a:pt x="1598" y="224"/>
                      </a:lnTo>
                      <a:lnTo>
                        <a:pt x="1598" y="220"/>
                      </a:lnTo>
                      <a:lnTo>
                        <a:pt x="1595" y="221"/>
                      </a:lnTo>
                      <a:lnTo>
                        <a:pt x="1595" y="221"/>
                      </a:lnTo>
                      <a:lnTo>
                        <a:pt x="1590" y="221"/>
                      </a:lnTo>
                      <a:lnTo>
                        <a:pt x="1590" y="219"/>
                      </a:lnTo>
                      <a:lnTo>
                        <a:pt x="1588" y="217"/>
                      </a:lnTo>
                      <a:lnTo>
                        <a:pt x="1588" y="216"/>
                      </a:lnTo>
                      <a:lnTo>
                        <a:pt x="1590" y="216"/>
                      </a:lnTo>
                      <a:lnTo>
                        <a:pt x="1590" y="215"/>
                      </a:lnTo>
                      <a:lnTo>
                        <a:pt x="1586" y="215"/>
                      </a:lnTo>
                      <a:lnTo>
                        <a:pt x="1586" y="216"/>
                      </a:lnTo>
                      <a:lnTo>
                        <a:pt x="1586" y="216"/>
                      </a:lnTo>
                      <a:lnTo>
                        <a:pt x="1584" y="216"/>
                      </a:lnTo>
                      <a:lnTo>
                        <a:pt x="1583" y="217"/>
                      </a:lnTo>
                      <a:lnTo>
                        <a:pt x="1582" y="216"/>
                      </a:lnTo>
                      <a:lnTo>
                        <a:pt x="1582" y="215"/>
                      </a:lnTo>
                      <a:lnTo>
                        <a:pt x="1581" y="215"/>
                      </a:lnTo>
                      <a:lnTo>
                        <a:pt x="1579" y="216"/>
                      </a:lnTo>
                      <a:lnTo>
                        <a:pt x="1581" y="216"/>
                      </a:lnTo>
                      <a:lnTo>
                        <a:pt x="1581" y="216"/>
                      </a:lnTo>
                      <a:lnTo>
                        <a:pt x="1579" y="217"/>
                      </a:lnTo>
                      <a:lnTo>
                        <a:pt x="1578" y="217"/>
                      </a:lnTo>
                      <a:lnTo>
                        <a:pt x="1577" y="217"/>
                      </a:lnTo>
                      <a:lnTo>
                        <a:pt x="1577" y="219"/>
                      </a:lnTo>
                      <a:lnTo>
                        <a:pt x="1574" y="219"/>
                      </a:lnTo>
                      <a:lnTo>
                        <a:pt x="1574" y="219"/>
                      </a:lnTo>
                      <a:lnTo>
                        <a:pt x="1574" y="219"/>
                      </a:lnTo>
                      <a:lnTo>
                        <a:pt x="1574" y="216"/>
                      </a:lnTo>
                      <a:lnTo>
                        <a:pt x="1573" y="214"/>
                      </a:lnTo>
                      <a:lnTo>
                        <a:pt x="1573" y="212"/>
                      </a:lnTo>
                      <a:lnTo>
                        <a:pt x="1571" y="210"/>
                      </a:lnTo>
                      <a:lnTo>
                        <a:pt x="1573" y="208"/>
                      </a:lnTo>
                      <a:lnTo>
                        <a:pt x="1574" y="206"/>
                      </a:lnTo>
                      <a:lnTo>
                        <a:pt x="1575" y="206"/>
                      </a:lnTo>
                      <a:lnTo>
                        <a:pt x="1577" y="207"/>
                      </a:lnTo>
                      <a:lnTo>
                        <a:pt x="1577" y="207"/>
                      </a:lnTo>
                      <a:lnTo>
                        <a:pt x="1579" y="207"/>
                      </a:lnTo>
                      <a:lnTo>
                        <a:pt x="1579" y="206"/>
                      </a:lnTo>
                      <a:lnTo>
                        <a:pt x="1581" y="207"/>
                      </a:lnTo>
                      <a:lnTo>
                        <a:pt x="1581" y="206"/>
                      </a:lnTo>
                      <a:lnTo>
                        <a:pt x="1581" y="206"/>
                      </a:lnTo>
                      <a:lnTo>
                        <a:pt x="1582" y="206"/>
                      </a:lnTo>
                      <a:lnTo>
                        <a:pt x="1581" y="204"/>
                      </a:lnTo>
                      <a:lnTo>
                        <a:pt x="1581" y="203"/>
                      </a:lnTo>
                      <a:lnTo>
                        <a:pt x="1579" y="202"/>
                      </a:lnTo>
                      <a:lnTo>
                        <a:pt x="1581" y="202"/>
                      </a:lnTo>
                      <a:lnTo>
                        <a:pt x="1581" y="202"/>
                      </a:lnTo>
                      <a:lnTo>
                        <a:pt x="1581" y="202"/>
                      </a:lnTo>
                      <a:lnTo>
                        <a:pt x="1582" y="202"/>
                      </a:lnTo>
                      <a:lnTo>
                        <a:pt x="1582" y="198"/>
                      </a:lnTo>
                      <a:lnTo>
                        <a:pt x="1584" y="198"/>
                      </a:lnTo>
                      <a:lnTo>
                        <a:pt x="1584" y="197"/>
                      </a:lnTo>
                      <a:lnTo>
                        <a:pt x="1583" y="197"/>
                      </a:lnTo>
                      <a:lnTo>
                        <a:pt x="1582" y="191"/>
                      </a:lnTo>
                      <a:lnTo>
                        <a:pt x="1583" y="191"/>
                      </a:lnTo>
                      <a:lnTo>
                        <a:pt x="1583" y="190"/>
                      </a:lnTo>
                      <a:lnTo>
                        <a:pt x="1584" y="189"/>
                      </a:lnTo>
                      <a:lnTo>
                        <a:pt x="1584" y="189"/>
                      </a:lnTo>
                      <a:lnTo>
                        <a:pt x="1584" y="189"/>
                      </a:lnTo>
                      <a:lnTo>
                        <a:pt x="1587" y="187"/>
                      </a:lnTo>
                      <a:lnTo>
                        <a:pt x="1590" y="189"/>
                      </a:lnTo>
                      <a:lnTo>
                        <a:pt x="1591" y="189"/>
                      </a:lnTo>
                      <a:lnTo>
                        <a:pt x="1591" y="187"/>
                      </a:lnTo>
                      <a:lnTo>
                        <a:pt x="1595" y="185"/>
                      </a:lnTo>
                      <a:lnTo>
                        <a:pt x="1595" y="183"/>
                      </a:lnTo>
                      <a:lnTo>
                        <a:pt x="1594" y="183"/>
                      </a:lnTo>
                      <a:lnTo>
                        <a:pt x="1592" y="185"/>
                      </a:lnTo>
                      <a:lnTo>
                        <a:pt x="1592" y="185"/>
                      </a:lnTo>
                      <a:lnTo>
                        <a:pt x="1592" y="185"/>
                      </a:lnTo>
                      <a:lnTo>
                        <a:pt x="1591" y="183"/>
                      </a:lnTo>
                      <a:lnTo>
                        <a:pt x="1590" y="183"/>
                      </a:lnTo>
                      <a:lnTo>
                        <a:pt x="1591" y="183"/>
                      </a:lnTo>
                      <a:lnTo>
                        <a:pt x="1591" y="181"/>
                      </a:lnTo>
                      <a:lnTo>
                        <a:pt x="1592" y="181"/>
                      </a:lnTo>
                      <a:lnTo>
                        <a:pt x="1592" y="180"/>
                      </a:lnTo>
                      <a:lnTo>
                        <a:pt x="1594" y="178"/>
                      </a:lnTo>
                      <a:lnTo>
                        <a:pt x="1598" y="178"/>
                      </a:lnTo>
                      <a:lnTo>
                        <a:pt x="1598" y="177"/>
                      </a:lnTo>
                      <a:lnTo>
                        <a:pt x="1594" y="177"/>
                      </a:lnTo>
                      <a:lnTo>
                        <a:pt x="1594" y="177"/>
                      </a:lnTo>
                      <a:lnTo>
                        <a:pt x="1588" y="178"/>
                      </a:lnTo>
                      <a:lnTo>
                        <a:pt x="1588" y="177"/>
                      </a:lnTo>
                      <a:lnTo>
                        <a:pt x="1587" y="177"/>
                      </a:lnTo>
                      <a:lnTo>
                        <a:pt x="1586" y="176"/>
                      </a:lnTo>
                      <a:lnTo>
                        <a:pt x="1586" y="174"/>
                      </a:lnTo>
                      <a:lnTo>
                        <a:pt x="1590" y="174"/>
                      </a:lnTo>
                      <a:lnTo>
                        <a:pt x="1591" y="173"/>
                      </a:lnTo>
                      <a:lnTo>
                        <a:pt x="1594" y="173"/>
                      </a:lnTo>
                      <a:lnTo>
                        <a:pt x="1594" y="170"/>
                      </a:lnTo>
                      <a:lnTo>
                        <a:pt x="1596" y="169"/>
                      </a:lnTo>
                      <a:lnTo>
                        <a:pt x="1599" y="169"/>
                      </a:lnTo>
                      <a:lnTo>
                        <a:pt x="1599" y="169"/>
                      </a:lnTo>
                      <a:lnTo>
                        <a:pt x="1599" y="169"/>
                      </a:lnTo>
                      <a:lnTo>
                        <a:pt x="1600" y="169"/>
                      </a:lnTo>
                      <a:lnTo>
                        <a:pt x="1600" y="168"/>
                      </a:lnTo>
                      <a:lnTo>
                        <a:pt x="1600" y="168"/>
                      </a:lnTo>
                      <a:lnTo>
                        <a:pt x="1600" y="165"/>
                      </a:lnTo>
                      <a:lnTo>
                        <a:pt x="1601" y="165"/>
                      </a:lnTo>
                      <a:lnTo>
                        <a:pt x="1601" y="165"/>
                      </a:lnTo>
                      <a:lnTo>
                        <a:pt x="1603" y="165"/>
                      </a:lnTo>
                      <a:lnTo>
                        <a:pt x="1603" y="162"/>
                      </a:lnTo>
                      <a:lnTo>
                        <a:pt x="1604" y="161"/>
                      </a:lnTo>
                      <a:lnTo>
                        <a:pt x="1604" y="161"/>
                      </a:lnTo>
                      <a:lnTo>
                        <a:pt x="1611" y="162"/>
                      </a:lnTo>
                      <a:lnTo>
                        <a:pt x="1611" y="162"/>
                      </a:lnTo>
                      <a:lnTo>
                        <a:pt x="1609" y="161"/>
                      </a:lnTo>
                      <a:lnTo>
                        <a:pt x="1608" y="161"/>
                      </a:lnTo>
                      <a:lnTo>
                        <a:pt x="1608" y="159"/>
                      </a:lnTo>
                      <a:lnTo>
                        <a:pt x="1611" y="159"/>
                      </a:lnTo>
                      <a:lnTo>
                        <a:pt x="1612" y="157"/>
                      </a:lnTo>
                      <a:lnTo>
                        <a:pt x="1612" y="157"/>
                      </a:lnTo>
                      <a:lnTo>
                        <a:pt x="1609" y="157"/>
                      </a:lnTo>
                      <a:lnTo>
                        <a:pt x="1609" y="156"/>
                      </a:lnTo>
                      <a:lnTo>
                        <a:pt x="1609" y="156"/>
                      </a:lnTo>
                      <a:lnTo>
                        <a:pt x="1611" y="155"/>
                      </a:lnTo>
                      <a:lnTo>
                        <a:pt x="1612" y="156"/>
                      </a:lnTo>
                      <a:lnTo>
                        <a:pt x="1613" y="156"/>
                      </a:lnTo>
                      <a:lnTo>
                        <a:pt x="1615" y="156"/>
                      </a:lnTo>
                      <a:lnTo>
                        <a:pt x="1616" y="155"/>
                      </a:lnTo>
                      <a:lnTo>
                        <a:pt x="1617" y="155"/>
                      </a:lnTo>
                      <a:lnTo>
                        <a:pt x="1617" y="153"/>
                      </a:lnTo>
                      <a:lnTo>
                        <a:pt x="1620" y="152"/>
                      </a:lnTo>
                      <a:lnTo>
                        <a:pt x="1620" y="152"/>
                      </a:lnTo>
                      <a:lnTo>
                        <a:pt x="1622" y="152"/>
                      </a:lnTo>
                      <a:lnTo>
                        <a:pt x="1624" y="152"/>
                      </a:lnTo>
                      <a:lnTo>
                        <a:pt x="1625" y="151"/>
                      </a:lnTo>
                      <a:lnTo>
                        <a:pt x="1626" y="152"/>
                      </a:lnTo>
                      <a:lnTo>
                        <a:pt x="1628" y="152"/>
                      </a:lnTo>
                      <a:lnTo>
                        <a:pt x="1629" y="152"/>
                      </a:lnTo>
                      <a:lnTo>
                        <a:pt x="1630" y="151"/>
                      </a:lnTo>
                      <a:lnTo>
                        <a:pt x="1632" y="151"/>
                      </a:lnTo>
                      <a:lnTo>
                        <a:pt x="1633" y="151"/>
                      </a:lnTo>
                      <a:lnTo>
                        <a:pt x="1633" y="151"/>
                      </a:lnTo>
                      <a:lnTo>
                        <a:pt x="1633" y="149"/>
                      </a:lnTo>
                      <a:lnTo>
                        <a:pt x="1634" y="148"/>
                      </a:lnTo>
                      <a:lnTo>
                        <a:pt x="1641" y="147"/>
                      </a:lnTo>
                      <a:lnTo>
                        <a:pt x="1642" y="145"/>
                      </a:lnTo>
                      <a:lnTo>
                        <a:pt x="1642" y="145"/>
                      </a:lnTo>
                      <a:lnTo>
                        <a:pt x="1643" y="144"/>
                      </a:lnTo>
                      <a:lnTo>
                        <a:pt x="1643" y="144"/>
                      </a:lnTo>
                      <a:lnTo>
                        <a:pt x="1647" y="144"/>
                      </a:lnTo>
                      <a:lnTo>
                        <a:pt x="1647" y="143"/>
                      </a:lnTo>
                      <a:lnTo>
                        <a:pt x="1649" y="143"/>
                      </a:lnTo>
                      <a:lnTo>
                        <a:pt x="1649" y="142"/>
                      </a:lnTo>
                      <a:lnTo>
                        <a:pt x="1651" y="142"/>
                      </a:lnTo>
                      <a:lnTo>
                        <a:pt x="1651" y="142"/>
                      </a:lnTo>
                      <a:lnTo>
                        <a:pt x="1651" y="142"/>
                      </a:lnTo>
                      <a:lnTo>
                        <a:pt x="1651" y="142"/>
                      </a:lnTo>
                      <a:lnTo>
                        <a:pt x="1654" y="142"/>
                      </a:lnTo>
                      <a:lnTo>
                        <a:pt x="1654" y="142"/>
                      </a:lnTo>
                      <a:lnTo>
                        <a:pt x="1655" y="142"/>
                      </a:lnTo>
                      <a:lnTo>
                        <a:pt x="1655" y="140"/>
                      </a:lnTo>
                      <a:lnTo>
                        <a:pt x="1655" y="140"/>
                      </a:lnTo>
                      <a:lnTo>
                        <a:pt x="1655" y="142"/>
                      </a:lnTo>
                      <a:lnTo>
                        <a:pt x="1656" y="142"/>
                      </a:lnTo>
                      <a:lnTo>
                        <a:pt x="1656" y="142"/>
                      </a:lnTo>
                      <a:lnTo>
                        <a:pt x="1662" y="142"/>
                      </a:lnTo>
                      <a:lnTo>
                        <a:pt x="1662" y="136"/>
                      </a:lnTo>
                      <a:lnTo>
                        <a:pt x="1662" y="136"/>
                      </a:lnTo>
                      <a:lnTo>
                        <a:pt x="1662" y="136"/>
                      </a:lnTo>
                      <a:lnTo>
                        <a:pt x="1667" y="135"/>
                      </a:lnTo>
                      <a:lnTo>
                        <a:pt x="1668" y="136"/>
                      </a:lnTo>
                      <a:lnTo>
                        <a:pt x="1671" y="138"/>
                      </a:lnTo>
                      <a:lnTo>
                        <a:pt x="1671" y="139"/>
                      </a:lnTo>
                      <a:lnTo>
                        <a:pt x="1675" y="138"/>
                      </a:lnTo>
                      <a:lnTo>
                        <a:pt x="1676" y="139"/>
                      </a:lnTo>
                      <a:lnTo>
                        <a:pt x="1679" y="139"/>
                      </a:lnTo>
                      <a:lnTo>
                        <a:pt x="1680" y="138"/>
                      </a:lnTo>
                      <a:lnTo>
                        <a:pt x="1681" y="138"/>
                      </a:lnTo>
                      <a:lnTo>
                        <a:pt x="1681" y="136"/>
                      </a:lnTo>
                      <a:lnTo>
                        <a:pt x="1681" y="136"/>
                      </a:lnTo>
                      <a:lnTo>
                        <a:pt x="1683" y="138"/>
                      </a:lnTo>
                      <a:lnTo>
                        <a:pt x="1683" y="138"/>
                      </a:lnTo>
                      <a:lnTo>
                        <a:pt x="1688" y="136"/>
                      </a:lnTo>
                      <a:lnTo>
                        <a:pt x="1688" y="136"/>
                      </a:lnTo>
                      <a:lnTo>
                        <a:pt x="1691" y="135"/>
                      </a:lnTo>
                      <a:lnTo>
                        <a:pt x="1691" y="135"/>
                      </a:lnTo>
                      <a:lnTo>
                        <a:pt x="1692" y="135"/>
                      </a:lnTo>
                      <a:lnTo>
                        <a:pt x="1693" y="134"/>
                      </a:lnTo>
                      <a:lnTo>
                        <a:pt x="1693" y="134"/>
                      </a:lnTo>
                      <a:lnTo>
                        <a:pt x="1694" y="134"/>
                      </a:lnTo>
                      <a:lnTo>
                        <a:pt x="1694" y="134"/>
                      </a:lnTo>
                      <a:lnTo>
                        <a:pt x="1696" y="134"/>
                      </a:lnTo>
                      <a:lnTo>
                        <a:pt x="1696" y="132"/>
                      </a:lnTo>
                      <a:lnTo>
                        <a:pt x="1697" y="132"/>
                      </a:lnTo>
                      <a:lnTo>
                        <a:pt x="1697" y="132"/>
                      </a:lnTo>
                      <a:lnTo>
                        <a:pt x="1698" y="132"/>
                      </a:lnTo>
                      <a:lnTo>
                        <a:pt x="1698" y="131"/>
                      </a:lnTo>
                      <a:lnTo>
                        <a:pt x="1700" y="131"/>
                      </a:lnTo>
                      <a:lnTo>
                        <a:pt x="1702" y="131"/>
                      </a:lnTo>
                      <a:lnTo>
                        <a:pt x="1702" y="132"/>
                      </a:lnTo>
                      <a:lnTo>
                        <a:pt x="1702" y="132"/>
                      </a:lnTo>
                      <a:lnTo>
                        <a:pt x="1704" y="132"/>
                      </a:lnTo>
                      <a:lnTo>
                        <a:pt x="1705" y="130"/>
                      </a:lnTo>
                      <a:lnTo>
                        <a:pt x="1708" y="128"/>
                      </a:lnTo>
                      <a:lnTo>
                        <a:pt x="1708" y="128"/>
                      </a:lnTo>
                      <a:lnTo>
                        <a:pt x="1710" y="128"/>
                      </a:lnTo>
                      <a:lnTo>
                        <a:pt x="1710" y="127"/>
                      </a:lnTo>
                      <a:lnTo>
                        <a:pt x="1713" y="126"/>
                      </a:lnTo>
                      <a:lnTo>
                        <a:pt x="1714" y="126"/>
                      </a:lnTo>
                      <a:close/>
                      <a:moveTo>
                        <a:pt x="260" y="121"/>
                      </a:moveTo>
                      <a:lnTo>
                        <a:pt x="261" y="121"/>
                      </a:lnTo>
                      <a:lnTo>
                        <a:pt x="261" y="121"/>
                      </a:lnTo>
                      <a:lnTo>
                        <a:pt x="262" y="121"/>
                      </a:lnTo>
                      <a:lnTo>
                        <a:pt x="262" y="121"/>
                      </a:lnTo>
                      <a:lnTo>
                        <a:pt x="264" y="121"/>
                      </a:lnTo>
                      <a:lnTo>
                        <a:pt x="265" y="121"/>
                      </a:lnTo>
                      <a:lnTo>
                        <a:pt x="265" y="122"/>
                      </a:lnTo>
                      <a:lnTo>
                        <a:pt x="268" y="123"/>
                      </a:lnTo>
                      <a:lnTo>
                        <a:pt x="270" y="123"/>
                      </a:lnTo>
                      <a:lnTo>
                        <a:pt x="274" y="123"/>
                      </a:lnTo>
                      <a:lnTo>
                        <a:pt x="278" y="123"/>
                      </a:lnTo>
                      <a:lnTo>
                        <a:pt x="279" y="123"/>
                      </a:lnTo>
                      <a:lnTo>
                        <a:pt x="281" y="125"/>
                      </a:lnTo>
                      <a:lnTo>
                        <a:pt x="281" y="126"/>
                      </a:lnTo>
                      <a:lnTo>
                        <a:pt x="282" y="128"/>
                      </a:lnTo>
                      <a:lnTo>
                        <a:pt x="283" y="127"/>
                      </a:lnTo>
                      <a:lnTo>
                        <a:pt x="283" y="128"/>
                      </a:lnTo>
                      <a:lnTo>
                        <a:pt x="288" y="128"/>
                      </a:lnTo>
                      <a:lnTo>
                        <a:pt x="288" y="127"/>
                      </a:lnTo>
                      <a:lnTo>
                        <a:pt x="292" y="127"/>
                      </a:lnTo>
                      <a:lnTo>
                        <a:pt x="292" y="127"/>
                      </a:lnTo>
                      <a:lnTo>
                        <a:pt x="294" y="127"/>
                      </a:lnTo>
                      <a:lnTo>
                        <a:pt x="294" y="126"/>
                      </a:lnTo>
                      <a:lnTo>
                        <a:pt x="298" y="126"/>
                      </a:lnTo>
                      <a:lnTo>
                        <a:pt x="299" y="128"/>
                      </a:lnTo>
                      <a:lnTo>
                        <a:pt x="300" y="130"/>
                      </a:lnTo>
                      <a:lnTo>
                        <a:pt x="302" y="130"/>
                      </a:lnTo>
                      <a:lnTo>
                        <a:pt x="302" y="130"/>
                      </a:lnTo>
                      <a:lnTo>
                        <a:pt x="303" y="130"/>
                      </a:lnTo>
                      <a:lnTo>
                        <a:pt x="304" y="130"/>
                      </a:lnTo>
                      <a:lnTo>
                        <a:pt x="305" y="131"/>
                      </a:lnTo>
                      <a:lnTo>
                        <a:pt x="307" y="131"/>
                      </a:lnTo>
                      <a:lnTo>
                        <a:pt x="307" y="131"/>
                      </a:lnTo>
                      <a:lnTo>
                        <a:pt x="308" y="131"/>
                      </a:lnTo>
                      <a:lnTo>
                        <a:pt x="311" y="132"/>
                      </a:lnTo>
                      <a:lnTo>
                        <a:pt x="313" y="134"/>
                      </a:lnTo>
                      <a:lnTo>
                        <a:pt x="313" y="135"/>
                      </a:lnTo>
                      <a:lnTo>
                        <a:pt x="309" y="136"/>
                      </a:lnTo>
                      <a:lnTo>
                        <a:pt x="309" y="138"/>
                      </a:lnTo>
                      <a:lnTo>
                        <a:pt x="308" y="138"/>
                      </a:lnTo>
                      <a:lnTo>
                        <a:pt x="305" y="138"/>
                      </a:lnTo>
                      <a:lnTo>
                        <a:pt x="304" y="136"/>
                      </a:lnTo>
                      <a:lnTo>
                        <a:pt x="303" y="136"/>
                      </a:lnTo>
                      <a:lnTo>
                        <a:pt x="303" y="138"/>
                      </a:lnTo>
                      <a:lnTo>
                        <a:pt x="303" y="138"/>
                      </a:lnTo>
                      <a:lnTo>
                        <a:pt x="303" y="138"/>
                      </a:lnTo>
                      <a:lnTo>
                        <a:pt x="304" y="139"/>
                      </a:lnTo>
                      <a:lnTo>
                        <a:pt x="307" y="139"/>
                      </a:lnTo>
                      <a:lnTo>
                        <a:pt x="305" y="140"/>
                      </a:lnTo>
                      <a:lnTo>
                        <a:pt x="304" y="140"/>
                      </a:lnTo>
                      <a:lnTo>
                        <a:pt x="304" y="142"/>
                      </a:lnTo>
                      <a:lnTo>
                        <a:pt x="305" y="142"/>
                      </a:lnTo>
                      <a:lnTo>
                        <a:pt x="307" y="140"/>
                      </a:lnTo>
                      <a:lnTo>
                        <a:pt x="308" y="139"/>
                      </a:lnTo>
                      <a:lnTo>
                        <a:pt x="311" y="139"/>
                      </a:lnTo>
                      <a:lnTo>
                        <a:pt x="311" y="139"/>
                      </a:lnTo>
                      <a:lnTo>
                        <a:pt x="311" y="139"/>
                      </a:lnTo>
                      <a:lnTo>
                        <a:pt x="312" y="139"/>
                      </a:lnTo>
                      <a:lnTo>
                        <a:pt x="312" y="139"/>
                      </a:lnTo>
                      <a:lnTo>
                        <a:pt x="311" y="142"/>
                      </a:lnTo>
                      <a:lnTo>
                        <a:pt x="311" y="142"/>
                      </a:lnTo>
                      <a:lnTo>
                        <a:pt x="311" y="142"/>
                      </a:lnTo>
                      <a:lnTo>
                        <a:pt x="312" y="140"/>
                      </a:lnTo>
                      <a:lnTo>
                        <a:pt x="312" y="140"/>
                      </a:lnTo>
                      <a:lnTo>
                        <a:pt x="313" y="140"/>
                      </a:lnTo>
                      <a:lnTo>
                        <a:pt x="315" y="139"/>
                      </a:lnTo>
                      <a:lnTo>
                        <a:pt x="315" y="140"/>
                      </a:lnTo>
                      <a:lnTo>
                        <a:pt x="315" y="140"/>
                      </a:lnTo>
                      <a:lnTo>
                        <a:pt x="315" y="140"/>
                      </a:lnTo>
                      <a:lnTo>
                        <a:pt x="315" y="140"/>
                      </a:lnTo>
                      <a:lnTo>
                        <a:pt x="315" y="140"/>
                      </a:lnTo>
                      <a:lnTo>
                        <a:pt x="315" y="144"/>
                      </a:lnTo>
                      <a:lnTo>
                        <a:pt x="316" y="144"/>
                      </a:lnTo>
                      <a:lnTo>
                        <a:pt x="316" y="142"/>
                      </a:lnTo>
                      <a:lnTo>
                        <a:pt x="325" y="144"/>
                      </a:lnTo>
                      <a:lnTo>
                        <a:pt x="325" y="145"/>
                      </a:lnTo>
                      <a:lnTo>
                        <a:pt x="326" y="145"/>
                      </a:lnTo>
                      <a:lnTo>
                        <a:pt x="328" y="144"/>
                      </a:lnTo>
                      <a:lnTo>
                        <a:pt x="328" y="144"/>
                      </a:lnTo>
                      <a:lnTo>
                        <a:pt x="329" y="145"/>
                      </a:lnTo>
                      <a:lnTo>
                        <a:pt x="330" y="145"/>
                      </a:lnTo>
                      <a:lnTo>
                        <a:pt x="333" y="147"/>
                      </a:lnTo>
                      <a:lnTo>
                        <a:pt x="332" y="144"/>
                      </a:lnTo>
                      <a:lnTo>
                        <a:pt x="333" y="144"/>
                      </a:lnTo>
                      <a:lnTo>
                        <a:pt x="334" y="143"/>
                      </a:lnTo>
                      <a:lnTo>
                        <a:pt x="336" y="144"/>
                      </a:lnTo>
                      <a:lnTo>
                        <a:pt x="338" y="145"/>
                      </a:lnTo>
                      <a:lnTo>
                        <a:pt x="338" y="145"/>
                      </a:lnTo>
                      <a:lnTo>
                        <a:pt x="338" y="145"/>
                      </a:lnTo>
                      <a:lnTo>
                        <a:pt x="340" y="144"/>
                      </a:lnTo>
                      <a:lnTo>
                        <a:pt x="340" y="144"/>
                      </a:lnTo>
                      <a:lnTo>
                        <a:pt x="340" y="145"/>
                      </a:lnTo>
                      <a:lnTo>
                        <a:pt x="343" y="145"/>
                      </a:lnTo>
                      <a:lnTo>
                        <a:pt x="343" y="144"/>
                      </a:lnTo>
                      <a:lnTo>
                        <a:pt x="347" y="143"/>
                      </a:lnTo>
                      <a:lnTo>
                        <a:pt x="350" y="143"/>
                      </a:lnTo>
                      <a:lnTo>
                        <a:pt x="353" y="143"/>
                      </a:lnTo>
                      <a:lnTo>
                        <a:pt x="357" y="143"/>
                      </a:lnTo>
                      <a:lnTo>
                        <a:pt x="357" y="140"/>
                      </a:lnTo>
                      <a:lnTo>
                        <a:pt x="362" y="140"/>
                      </a:lnTo>
                      <a:lnTo>
                        <a:pt x="362" y="140"/>
                      </a:lnTo>
                      <a:lnTo>
                        <a:pt x="362" y="140"/>
                      </a:lnTo>
                      <a:lnTo>
                        <a:pt x="364" y="139"/>
                      </a:lnTo>
                      <a:lnTo>
                        <a:pt x="366" y="139"/>
                      </a:lnTo>
                      <a:lnTo>
                        <a:pt x="367" y="139"/>
                      </a:lnTo>
                      <a:lnTo>
                        <a:pt x="367" y="140"/>
                      </a:lnTo>
                      <a:lnTo>
                        <a:pt x="368" y="140"/>
                      </a:lnTo>
                      <a:lnTo>
                        <a:pt x="368" y="142"/>
                      </a:lnTo>
                      <a:lnTo>
                        <a:pt x="370" y="142"/>
                      </a:lnTo>
                      <a:lnTo>
                        <a:pt x="371" y="142"/>
                      </a:lnTo>
                      <a:lnTo>
                        <a:pt x="372" y="140"/>
                      </a:lnTo>
                      <a:lnTo>
                        <a:pt x="372" y="140"/>
                      </a:lnTo>
                      <a:lnTo>
                        <a:pt x="383" y="140"/>
                      </a:lnTo>
                      <a:lnTo>
                        <a:pt x="383" y="143"/>
                      </a:lnTo>
                      <a:lnTo>
                        <a:pt x="384" y="143"/>
                      </a:lnTo>
                      <a:lnTo>
                        <a:pt x="385" y="144"/>
                      </a:lnTo>
                      <a:lnTo>
                        <a:pt x="388" y="144"/>
                      </a:lnTo>
                      <a:lnTo>
                        <a:pt x="391" y="144"/>
                      </a:lnTo>
                      <a:lnTo>
                        <a:pt x="391" y="144"/>
                      </a:lnTo>
                      <a:lnTo>
                        <a:pt x="392" y="143"/>
                      </a:lnTo>
                      <a:lnTo>
                        <a:pt x="392" y="143"/>
                      </a:lnTo>
                      <a:lnTo>
                        <a:pt x="392" y="144"/>
                      </a:lnTo>
                      <a:lnTo>
                        <a:pt x="395" y="144"/>
                      </a:lnTo>
                      <a:lnTo>
                        <a:pt x="395" y="145"/>
                      </a:lnTo>
                      <a:lnTo>
                        <a:pt x="397" y="145"/>
                      </a:lnTo>
                      <a:lnTo>
                        <a:pt x="397" y="147"/>
                      </a:lnTo>
                      <a:lnTo>
                        <a:pt x="400" y="147"/>
                      </a:lnTo>
                      <a:lnTo>
                        <a:pt x="400" y="147"/>
                      </a:lnTo>
                      <a:lnTo>
                        <a:pt x="401" y="148"/>
                      </a:lnTo>
                      <a:lnTo>
                        <a:pt x="401" y="148"/>
                      </a:lnTo>
                      <a:lnTo>
                        <a:pt x="402" y="148"/>
                      </a:lnTo>
                      <a:lnTo>
                        <a:pt x="402" y="148"/>
                      </a:lnTo>
                      <a:lnTo>
                        <a:pt x="402" y="149"/>
                      </a:lnTo>
                      <a:lnTo>
                        <a:pt x="404" y="151"/>
                      </a:lnTo>
                      <a:lnTo>
                        <a:pt x="404" y="151"/>
                      </a:lnTo>
                      <a:lnTo>
                        <a:pt x="404" y="151"/>
                      </a:lnTo>
                      <a:lnTo>
                        <a:pt x="404" y="152"/>
                      </a:lnTo>
                      <a:lnTo>
                        <a:pt x="402" y="152"/>
                      </a:lnTo>
                      <a:lnTo>
                        <a:pt x="402" y="153"/>
                      </a:lnTo>
                      <a:lnTo>
                        <a:pt x="401" y="153"/>
                      </a:lnTo>
                      <a:lnTo>
                        <a:pt x="397" y="157"/>
                      </a:lnTo>
                      <a:lnTo>
                        <a:pt x="396" y="156"/>
                      </a:lnTo>
                      <a:lnTo>
                        <a:pt x="396" y="159"/>
                      </a:lnTo>
                      <a:lnTo>
                        <a:pt x="397" y="159"/>
                      </a:lnTo>
                      <a:lnTo>
                        <a:pt x="397" y="160"/>
                      </a:lnTo>
                      <a:lnTo>
                        <a:pt x="396" y="161"/>
                      </a:lnTo>
                      <a:lnTo>
                        <a:pt x="396" y="162"/>
                      </a:lnTo>
                      <a:lnTo>
                        <a:pt x="385" y="162"/>
                      </a:lnTo>
                      <a:lnTo>
                        <a:pt x="385" y="164"/>
                      </a:lnTo>
                      <a:lnTo>
                        <a:pt x="381" y="164"/>
                      </a:lnTo>
                      <a:lnTo>
                        <a:pt x="381" y="162"/>
                      </a:lnTo>
                      <a:lnTo>
                        <a:pt x="380" y="162"/>
                      </a:lnTo>
                      <a:lnTo>
                        <a:pt x="379" y="164"/>
                      </a:lnTo>
                      <a:lnTo>
                        <a:pt x="379" y="164"/>
                      </a:lnTo>
                      <a:lnTo>
                        <a:pt x="377" y="161"/>
                      </a:lnTo>
                      <a:lnTo>
                        <a:pt x="376" y="161"/>
                      </a:lnTo>
                      <a:lnTo>
                        <a:pt x="376" y="162"/>
                      </a:lnTo>
                      <a:lnTo>
                        <a:pt x="374" y="164"/>
                      </a:lnTo>
                      <a:lnTo>
                        <a:pt x="374" y="162"/>
                      </a:lnTo>
                      <a:lnTo>
                        <a:pt x="371" y="162"/>
                      </a:lnTo>
                      <a:lnTo>
                        <a:pt x="371" y="161"/>
                      </a:lnTo>
                      <a:lnTo>
                        <a:pt x="370" y="159"/>
                      </a:lnTo>
                      <a:lnTo>
                        <a:pt x="368" y="159"/>
                      </a:lnTo>
                      <a:lnTo>
                        <a:pt x="368" y="160"/>
                      </a:lnTo>
                      <a:lnTo>
                        <a:pt x="368" y="160"/>
                      </a:lnTo>
                      <a:lnTo>
                        <a:pt x="368" y="160"/>
                      </a:lnTo>
                      <a:lnTo>
                        <a:pt x="368" y="160"/>
                      </a:lnTo>
                      <a:lnTo>
                        <a:pt x="368" y="160"/>
                      </a:lnTo>
                      <a:lnTo>
                        <a:pt x="368" y="161"/>
                      </a:lnTo>
                      <a:lnTo>
                        <a:pt x="368" y="161"/>
                      </a:lnTo>
                      <a:lnTo>
                        <a:pt x="368" y="161"/>
                      </a:lnTo>
                      <a:lnTo>
                        <a:pt x="368" y="162"/>
                      </a:lnTo>
                      <a:lnTo>
                        <a:pt x="368" y="164"/>
                      </a:lnTo>
                      <a:lnTo>
                        <a:pt x="367" y="164"/>
                      </a:lnTo>
                      <a:lnTo>
                        <a:pt x="367" y="164"/>
                      </a:lnTo>
                      <a:lnTo>
                        <a:pt x="364" y="164"/>
                      </a:lnTo>
                      <a:lnTo>
                        <a:pt x="364" y="164"/>
                      </a:lnTo>
                      <a:lnTo>
                        <a:pt x="364" y="164"/>
                      </a:lnTo>
                      <a:lnTo>
                        <a:pt x="363" y="164"/>
                      </a:lnTo>
                      <a:lnTo>
                        <a:pt x="363" y="164"/>
                      </a:lnTo>
                      <a:lnTo>
                        <a:pt x="363" y="164"/>
                      </a:lnTo>
                      <a:lnTo>
                        <a:pt x="357" y="164"/>
                      </a:lnTo>
                      <a:lnTo>
                        <a:pt x="357" y="164"/>
                      </a:lnTo>
                      <a:lnTo>
                        <a:pt x="355" y="164"/>
                      </a:lnTo>
                      <a:lnTo>
                        <a:pt x="353" y="164"/>
                      </a:lnTo>
                      <a:lnTo>
                        <a:pt x="351" y="164"/>
                      </a:lnTo>
                      <a:lnTo>
                        <a:pt x="351" y="164"/>
                      </a:lnTo>
                      <a:lnTo>
                        <a:pt x="351" y="164"/>
                      </a:lnTo>
                      <a:lnTo>
                        <a:pt x="350" y="165"/>
                      </a:lnTo>
                      <a:lnTo>
                        <a:pt x="349" y="165"/>
                      </a:lnTo>
                      <a:lnTo>
                        <a:pt x="349" y="162"/>
                      </a:lnTo>
                      <a:lnTo>
                        <a:pt x="347" y="162"/>
                      </a:lnTo>
                      <a:lnTo>
                        <a:pt x="347" y="164"/>
                      </a:lnTo>
                      <a:lnTo>
                        <a:pt x="347" y="164"/>
                      </a:lnTo>
                      <a:lnTo>
                        <a:pt x="346" y="165"/>
                      </a:lnTo>
                      <a:lnTo>
                        <a:pt x="340" y="165"/>
                      </a:lnTo>
                      <a:lnTo>
                        <a:pt x="340" y="162"/>
                      </a:lnTo>
                      <a:lnTo>
                        <a:pt x="340" y="161"/>
                      </a:lnTo>
                      <a:lnTo>
                        <a:pt x="336" y="162"/>
                      </a:lnTo>
                      <a:lnTo>
                        <a:pt x="336" y="165"/>
                      </a:lnTo>
                      <a:lnTo>
                        <a:pt x="330" y="165"/>
                      </a:lnTo>
                      <a:lnTo>
                        <a:pt x="330" y="165"/>
                      </a:lnTo>
                      <a:lnTo>
                        <a:pt x="330" y="164"/>
                      </a:lnTo>
                      <a:lnTo>
                        <a:pt x="329" y="164"/>
                      </a:lnTo>
                      <a:lnTo>
                        <a:pt x="329" y="164"/>
                      </a:lnTo>
                      <a:lnTo>
                        <a:pt x="326" y="164"/>
                      </a:lnTo>
                      <a:lnTo>
                        <a:pt x="326" y="165"/>
                      </a:lnTo>
                      <a:lnTo>
                        <a:pt x="321" y="165"/>
                      </a:lnTo>
                      <a:lnTo>
                        <a:pt x="321" y="164"/>
                      </a:lnTo>
                      <a:lnTo>
                        <a:pt x="320" y="162"/>
                      </a:lnTo>
                      <a:lnTo>
                        <a:pt x="320" y="161"/>
                      </a:lnTo>
                      <a:lnTo>
                        <a:pt x="320" y="160"/>
                      </a:lnTo>
                      <a:lnTo>
                        <a:pt x="320" y="159"/>
                      </a:lnTo>
                      <a:lnTo>
                        <a:pt x="320" y="159"/>
                      </a:lnTo>
                      <a:lnTo>
                        <a:pt x="319" y="159"/>
                      </a:lnTo>
                      <a:lnTo>
                        <a:pt x="319" y="159"/>
                      </a:lnTo>
                      <a:lnTo>
                        <a:pt x="319" y="159"/>
                      </a:lnTo>
                      <a:lnTo>
                        <a:pt x="317" y="160"/>
                      </a:lnTo>
                      <a:lnTo>
                        <a:pt x="317" y="160"/>
                      </a:lnTo>
                      <a:lnTo>
                        <a:pt x="316" y="160"/>
                      </a:lnTo>
                      <a:lnTo>
                        <a:pt x="315" y="164"/>
                      </a:lnTo>
                      <a:lnTo>
                        <a:pt x="312" y="164"/>
                      </a:lnTo>
                      <a:lnTo>
                        <a:pt x="309" y="165"/>
                      </a:lnTo>
                      <a:lnTo>
                        <a:pt x="305" y="165"/>
                      </a:lnTo>
                      <a:lnTo>
                        <a:pt x="303" y="166"/>
                      </a:lnTo>
                      <a:lnTo>
                        <a:pt x="303" y="164"/>
                      </a:lnTo>
                      <a:lnTo>
                        <a:pt x="299" y="164"/>
                      </a:lnTo>
                      <a:lnTo>
                        <a:pt x="299" y="165"/>
                      </a:lnTo>
                      <a:lnTo>
                        <a:pt x="299" y="165"/>
                      </a:lnTo>
                      <a:lnTo>
                        <a:pt x="298" y="165"/>
                      </a:lnTo>
                      <a:lnTo>
                        <a:pt x="298" y="166"/>
                      </a:lnTo>
                      <a:lnTo>
                        <a:pt x="295" y="166"/>
                      </a:lnTo>
                      <a:lnTo>
                        <a:pt x="294" y="166"/>
                      </a:lnTo>
                      <a:lnTo>
                        <a:pt x="294" y="166"/>
                      </a:lnTo>
                      <a:lnTo>
                        <a:pt x="294" y="166"/>
                      </a:lnTo>
                      <a:lnTo>
                        <a:pt x="294" y="165"/>
                      </a:lnTo>
                      <a:lnTo>
                        <a:pt x="294" y="164"/>
                      </a:lnTo>
                      <a:lnTo>
                        <a:pt x="295" y="162"/>
                      </a:lnTo>
                      <a:lnTo>
                        <a:pt x="295" y="161"/>
                      </a:lnTo>
                      <a:lnTo>
                        <a:pt x="294" y="160"/>
                      </a:lnTo>
                      <a:lnTo>
                        <a:pt x="294" y="157"/>
                      </a:lnTo>
                      <a:lnTo>
                        <a:pt x="292" y="157"/>
                      </a:lnTo>
                      <a:lnTo>
                        <a:pt x="292" y="156"/>
                      </a:lnTo>
                      <a:lnTo>
                        <a:pt x="292" y="156"/>
                      </a:lnTo>
                      <a:lnTo>
                        <a:pt x="294" y="155"/>
                      </a:lnTo>
                      <a:lnTo>
                        <a:pt x="294" y="149"/>
                      </a:lnTo>
                      <a:lnTo>
                        <a:pt x="294" y="149"/>
                      </a:lnTo>
                      <a:lnTo>
                        <a:pt x="295" y="147"/>
                      </a:lnTo>
                      <a:lnTo>
                        <a:pt x="295" y="147"/>
                      </a:lnTo>
                      <a:lnTo>
                        <a:pt x="295" y="142"/>
                      </a:lnTo>
                      <a:lnTo>
                        <a:pt x="292" y="142"/>
                      </a:lnTo>
                      <a:lnTo>
                        <a:pt x="292" y="140"/>
                      </a:lnTo>
                      <a:lnTo>
                        <a:pt x="292" y="139"/>
                      </a:lnTo>
                      <a:lnTo>
                        <a:pt x="291" y="139"/>
                      </a:lnTo>
                      <a:lnTo>
                        <a:pt x="291" y="138"/>
                      </a:lnTo>
                      <a:lnTo>
                        <a:pt x="290" y="138"/>
                      </a:lnTo>
                      <a:lnTo>
                        <a:pt x="290" y="138"/>
                      </a:lnTo>
                      <a:lnTo>
                        <a:pt x="290" y="138"/>
                      </a:lnTo>
                      <a:lnTo>
                        <a:pt x="290" y="138"/>
                      </a:lnTo>
                      <a:lnTo>
                        <a:pt x="288" y="138"/>
                      </a:lnTo>
                      <a:lnTo>
                        <a:pt x="288" y="136"/>
                      </a:lnTo>
                      <a:lnTo>
                        <a:pt x="287" y="136"/>
                      </a:lnTo>
                      <a:lnTo>
                        <a:pt x="287" y="135"/>
                      </a:lnTo>
                      <a:lnTo>
                        <a:pt x="285" y="135"/>
                      </a:lnTo>
                      <a:lnTo>
                        <a:pt x="285" y="135"/>
                      </a:lnTo>
                      <a:lnTo>
                        <a:pt x="281" y="135"/>
                      </a:lnTo>
                      <a:lnTo>
                        <a:pt x="281" y="132"/>
                      </a:lnTo>
                      <a:lnTo>
                        <a:pt x="278" y="132"/>
                      </a:lnTo>
                      <a:lnTo>
                        <a:pt x="278" y="135"/>
                      </a:lnTo>
                      <a:lnTo>
                        <a:pt x="277" y="135"/>
                      </a:lnTo>
                      <a:lnTo>
                        <a:pt x="277" y="136"/>
                      </a:lnTo>
                      <a:lnTo>
                        <a:pt x="274" y="136"/>
                      </a:lnTo>
                      <a:lnTo>
                        <a:pt x="273" y="135"/>
                      </a:lnTo>
                      <a:lnTo>
                        <a:pt x="270" y="134"/>
                      </a:lnTo>
                      <a:lnTo>
                        <a:pt x="268" y="132"/>
                      </a:lnTo>
                      <a:lnTo>
                        <a:pt x="262" y="132"/>
                      </a:lnTo>
                      <a:lnTo>
                        <a:pt x="262" y="132"/>
                      </a:lnTo>
                      <a:lnTo>
                        <a:pt x="260" y="132"/>
                      </a:lnTo>
                      <a:lnTo>
                        <a:pt x="260" y="131"/>
                      </a:lnTo>
                      <a:lnTo>
                        <a:pt x="258" y="130"/>
                      </a:lnTo>
                      <a:lnTo>
                        <a:pt x="258" y="128"/>
                      </a:lnTo>
                      <a:lnTo>
                        <a:pt x="257" y="128"/>
                      </a:lnTo>
                      <a:lnTo>
                        <a:pt x="257" y="128"/>
                      </a:lnTo>
                      <a:lnTo>
                        <a:pt x="257" y="128"/>
                      </a:lnTo>
                      <a:lnTo>
                        <a:pt x="257" y="127"/>
                      </a:lnTo>
                      <a:lnTo>
                        <a:pt x="256" y="127"/>
                      </a:lnTo>
                      <a:lnTo>
                        <a:pt x="256" y="127"/>
                      </a:lnTo>
                      <a:lnTo>
                        <a:pt x="254" y="126"/>
                      </a:lnTo>
                      <a:lnTo>
                        <a:pt x="254" y="126"/>
                      </a:lnTo>
                      <a:lnTo>
                        <a:pt x="254" y="126"/>
                      </a:lnTo>
                      <a:lnTo>
                        <a:pt x="254" y="126"/>
                      </a:lnTo>
                      <a:lnTo>
                        <a:pt x="253" y="126"/>
                      </a:lnTo>
                      <a:lnTo>
                        <a:pt x="253" y="125"/>
                      </a:lnTo>
                      <a:lnTo>
                        <a:pt x="254" y="123"/>
                      </a:lnTo>
                      <a:lnTo>
                        <a:pt x="256" y="122"/>
                      </a:lnTo>
                      <a:lnTo>
                        <a:pt x="257" y="121"/>
                      </a:lnTo>
                      <a:lnTo>
                        <a:pt x="258" y="121"/>
                      </a:lnTo>
                      <a:lnTo>
                        <a:pt x="260" y="121"/>
                      </a:lnTo>
                      <a:close/>
                      <a:moveTo>
                        <a:pt x="134" y="119"/>
                      </a:moveTo>
                      <a:lnTo>
                        <a:pt x="134" y="119"/>
                      </a:lnTo>
                      <a:lnTo>
                        <a:pt x="135" y="122"/>
                      </a:lnTo>
                      <a:lnTo>
                        <a:pt x="138" y="123"/>
                      </a:lnTo>
                      <a:lnTo>
                        <a:pt x="137" y="125"/>
                      </a:lnTo>
                      <a:lnTo>
                        <a:pt x="137" y="125"/>
                      </a:lnTo>
                      <a:lnTo>
                        <a:pt x="137" y="126"/>
                      </a:lnTo>
                      <a:lnTo>
                        <a:pt x="138" y="127"/>
                      </a:lnTo>
                      <a:lnTo>
                        <a:pt x="139" y="128"/>
                      </a:lnTo>
                      <a:lnTo>
                        <a:pt x="139" y="130"/>
                      </a:lnTo>
                      <a:lnTo>
                        <a:pt x="142" y="130"/>
                      </a:lnTo>
                      <a:lnTo>
                        <a:pt x="143" y="131"/>
                      </a:lnTo>
                      <a:lnTo>
                        <a:pt x="144" y="131"/>
                      </a:lnTo>
                      <a:lnTo>
                        <a:pt x="146" y="134"/>
                      </a:lnTo>
                      <a:lnTo>
                        <a:pt x="147" y="135"/>
                      </a:lnTo>
                      <a:lnTo>
                        <a:pt x="147" y="134"/>
                      </a:lnTo>
                      <a:lnTo>
                        <a:pt x="147" y="134"/>
                      </a:lnTo>
                      <a:lnTo>
                        <a:pt x="148" y="134"/>
                      </a:lnTo>
                      <a:lnTo>
                        <a:pt x="150" y="132"/>
                      </a:lnTo>
                      <a:lnTo>
                        <a:pt x="150" y="131"/>
                      </a:lnTo>
                      <a:lnTo>
                        <a:pt x="152" y="131"/>
                      </a:lnTo>
                      <a:lnTo>
                        <a:pt x="152" y="134"/>
                      </a:lnTo>
                      <a:lnTo>
                        <a:pt x="154" y="135"/>
                      </a:lnTo>
                      <a:lnTo>
                        <a:pt x="152" y="136"/>
                      </a:lnTo>
                      <a:lnTo>
                        <a:pt x="152" y="136"/>
                      </a:lnTo>
                      <a:lnTo>
                        <a:pt x="152" y="139"/>
                      </a:lnTo>
                      <a:lnTo>
                        <a:pt x="151" y="140"/>
                      </a:lnTo>
                      <a:lnTo>
                        <a:pt x="151" y="142"/>
                      </a:lnTo>
                      <a:lnTo>
                        <a:pt x="152" y="142"/>
                      </a:lnTo>
                      <a:lnTo>
                        <a:pt x="152" y="139"/>
                      </a:lnTo>
                      <a:lnTo>
                        <a:pt x="152" y="139"/>
                      </a:lnTo>
                      <a:lnTo>
                        <a:pt x="154" y="139"/>
                      </a:lnTo>
                      <a:lnTo>
                        <a:pt x="154" y="139"/>
                      </a:lnTo>
                      <a:lnTo>
                        <a:pt x="154" y="139"/>
                      </a:lnTo>
                      <a:lnTo>
                        <a:pt x="154" y="138"/>
                      </a:lnTo>
                      <a:lnTo>
                        <a:pt x="156" y="138"/>
                      </a:lnTo>
                      <a:lnTo>
                        <a:pt x="156" y="140"/>
                      </a:lnTo>
                      <a:lnTo>
                        <a:pt x="158" y="143"/>
                      </a:lnTo>
                      <a:lnTo>
                        <a:pt x="158" y="144"/>
                      </a:lnTo>
                      <a:lnTo>
                        <a:pt x="158" y="144"/>
                      </a:lnTo>
                      <a:lnTo>
                        <a:pt x="158" y="144"/>
                      </a:lnTo>
                      <a:lnTo>
                        <a:pt x="159" y="143"/>
                      </a:lnTo>
                      <a:lnTo>
                        <a:pt x="159" y="143"/>
                      </a:lnTo>
                      <a:lnTo>
                        <a:pt x="159" y="140"/>
                      </a:lnTo>
                      <a:lnTo>
                        <a:pt x="160" y="140"/>
                      </a:lnTo>
                      <a:lnTo>
                        <a:pt x="160" y="139"/>
                      </a:lnTo>
                      <a:lnTo>
                        <a:pt x="161" y="138"/>
                      </a:lnTo>
                      <a:lnTo>
                        <a:pt x="160" y="136"/>
                      </a:lnTo>
                      <a:lnTo>
                        <a:pt x="160" y="135"/>
                      </a:lnTo>
                      <a:lnTo>
                        <a:pt x="160" y="132"/>
                      </a:lnTo>
                      <a:lnTo>
                        <a:pt x="160" y="132"/>
                      </a:lnTo>
                      <a:lnTo>
                        <a:pt x="160" y="132"/>
                      </a:lnTo>
                      <a:lnTo>
                        <a:pt x="163" y="132"/>
                      </a:lnTo>
                      <a:lnTo>
                        <a:pt x="164" y="134"/>
                      </a:lnTo>
                      <a:lnTo>
                        <a:pt x="164" y="135"/>
                      </a:lnTo>
                      <a:lnTo>
                        <a:pt x="165" y="135"/>
                      </a:lnTo>
                      <a:lnTo>
                        <a:pt x="165" y="136"/>
                      </a:lnTo>
                      <a:lnTo>
                        <a:pt x="167" y="136"/>
                      </a:lnTo>
                      <a:lnTo>
                        <a:pt x="167" y="139"/>
                      </a:lnTo>
                      <a:lnTo>
                        <a:pt x="167" y="139"/>
                      </a:lnTo>
                      <a:lnTo>
                        <a:pt x="169" y="151"/>
                      </a:lnTo>
                      <a:lnTo>
                        <a:pt x="167" y="152"/>
                      </a:lnTo>
                      <a:lnTo>
                        <a:pt x="164" y="153"/>
                      </a:lnTo>
                      <a:lnTo>
                        <a:pt x="164" y="153"/>
                      </a:lnTo>
                      <a:lnTo>
                        <a:pt x="161" y="153"/>
                      </a:lnTo>
                      <a:lnTo>
                        <a:pt x="161" y="153"/>
                      </a:lnTo>
                      <a:lnTo>
                        <a:pt x="159" y="153"/>
                      </a:lnTo>
                      <a:lnTo>
                        <a:pt x="159" y="153"/>
                      </a:lnTo>
                      <a:lnTo>
                        <a:pt x="154" y="153"/>
                      </a:lnTo>
                      <a:lnTo>
                        <a:pt x="154" y="153"/>
                      </a:lnTo>
                      <a:lnTo>
                        <a:pt x="151" y="152"/>
                      </a:lnTo>
                      <a:lnTo>
                        <a:pt x="151" y="153"/>
                      </a:lnTo>
                      <a:lnTo>
                        <a:pt x="150" y="155"/>
                      </a:lnTo>
                      <a:lnTo>
                        <a:pt x="150" y="156"/>
                      </a:lnTo>
                      <a:lnTo>
                        <a:pt x="142" y="156"/>
                      </a:lnTo>
                      <a:lnTo>
                        <a:pt x="142" y="153"/>
                      </a:lnTo>
                      <a:lnTo>
                        <a:pt x="141" y="153"/>
                      </a:lnTo>
                      <a:lnTo>
                        <a:pt x="138" y="153"/>
                      </a:lnTo>
                      <a:lnTo>
                        <a:pt x="137" y="155"/>
                      </a:lnTo>
                      <a:lnTo>
                        <a:pt x="137" y="156"/>
                      </a:lnTo>
                      <a:lnTo>
                        <a:pt x="135" y="156"/>
                      </a:lnTo>
                      <a:lnTo>
                        <a:pt x="134" y="156"/>
                      </a:lnTo>
                      <a:lnTo>
                        <a:pt x="133" y="156"/>
                      </a:lnTo>
                      <a:lnTo>
                        <a:pt x="130" y="156"/>
                      </a:lnTo>
                      <a:lnTo>
                        <a:pt x="130" y="156"/>
                      </a:lnTo>
                      <a:lnTo>
                        <a:pt x="126" y="157"/>
                      </a:lnTo>
                      <a:lnTo>
                        <a:pt x="126" y="157"/>
                      </a:lnTo>
                      <a:lnTo>
                        <a:pt x="121" y="157"/>
                      </a:lnTo>
                      <a:lnTo>
                        <a:pt x="121" y="159"/>
                      </a:lnTo>
                      <a:lnTo>
                        <a:pt x="120" y="159"/>
                      </a:lnTo>
                      <a:lnTo>
                        <a:pt x="118" y="160"/>
                      </a:lnTo>
                      <a:lnTo>
                        <a:pt x="117" y="160"/>
                      </a:lnTo>
                      <a:lnTo>
                        <a:pt x="117" y="161"/>
                      </a:lnTo>
                      <a:lnTo>
                        <a:pt x="116" y="162"/>
                      </a:lnTo>
                      <a:lnTo>
                        <a:pt x="116" y="164"/>
                      </a:lnTo>
                      <a:lnTo>
                        <a:pt x="112" y="164"/>
                      </a:lnTo>
                      <a:lnTo>
                        <a:pt x="110" y="166"/>
                      </a:lnTo>
                      <a:lnTo>
                        <a:pt x="105" y="168"/>
                      </a:lnTo>
                      <a:lnTo>
                        <a:pt x="105" y="166"/>
                      </a:lnTo>
                      <a:lnTo>
                        <a:pt x="104" y="166"/>
                      </a:lnTo>
                      <a:lnTo>
                        <a:pt x="104" y="168"/>
                      </a:lnTo>
                      <a:lnTo>
                        <a:pt x="99" y="168"/>
                      </a:lnTo>
                      <a:lnTo>
                        <a:pt x="99" y="166"/>
                      </a:lnTo>
                      <a:lnTo>
                        <a:pt x="96" y="166"/>
                      </a:lnTo>
                      <a:lnTo>
                        <a:pt x="95" y="164"/>
                      </a:lnTo>
                      <a:lnTo>
                        <a:pt x="95" y="161"/>
                      </a:lnTo>
                      <a:lnTo>
                        <a:pt x="96" y="161"/>
                      </a:lnTo>
                      <a:lnTo>
                        <a:pt x="97" y="160"/>
                      </a:lnTo>
                      <a:lnTo>
                        <a:pt x="97" y="160"/>
                      </a:lnTo>
                      <a:lnTo>
                        <a:pt x="99" y="160"/>
                      </a:lnTo>
                      <a:lnTo>
                        <a:pt x="100" y="160"/>
                      </a:lnTo>
                      <a:lnTo>
                        <a:pt x="100" y="160"/>
                      </a:lnTo>
                      <a:lnTo>
                        <a:pt x="103" y="159"/>
                      </a:lnTo>
                      <a:lnTo>
                        <a:pt x="104" y="157"/>
                      </a:lnTo>
                      <a:lnTo>
                        <a:pt x="105" y="157"/>
                      </a:lnTo>
                      <a:lnTo>
                        <a:pt x="105" y="156"/>
                      </a:lnTo>
                      <a:lnTo>
                        <a:pt x="108" y="156"/>
                      </a:lnTo>
                      <a:lnTo>
                        <a:pt x="108" y="156"/>
                      </a:lnTo>
                      <a:lnTo>
                        <a:pt x="113" y="155"/>
                      </a:lnTo>
                      <a:lnTo>
                        <a:pt x="113" y="156"/>
                      </a:lnTo>
                      <a:lnTo>
                        <a:pt x="117" y="156"/>
                      </a:lnTo>
                      <a:lnTo>
                        <a:pt x="117" y="155"/>
                      </a:lnTo>
                      <a:lnTo>
                        <a:pt x="118" y="155"/>
                      </a:lnTo>
                      <a:lnTo>
                        <a:pt x="121" y="153"/>
                      </a:lnTo>
                      <a:lnTo>
                        <a:pt x="124" y="152"/>
                      </a:lnTo>
                      <a:lnTo>
                        <a:pt x="124" y="149"/>
                      </a:lnTo>
                      <a:lnTo>
                        <a:pt x="125" y="149"/>
                      </a:lnTo>
                      <a:lnTo>
                        <a:pt x="125" y="147"/>
                      </a:lnTo>
                      <a:lnTo>
                        <a:pt x="124" y="147"/>
                      </a:lnTo>
                      <a:lnTo>
                        <a:pt x="124" y="147"/>
                      </a:lnTo>
                      <a:lnTo>
                        <a:pt x="122" y="147"/>
                      </a:lnTo>
                      <a:lnTo>
                        <a:pt x="122" y="149"/>
                      </a:lnTo>
                      <a:lnTo>
                        <a:pt x="122" y="149"/>
                      </a:lnTo>
                      <a:lnTo>
                        <a:pt x="121" y="151"/>
                      </a:lnTo>
                      <a:lnTo>
                        <a:pt x="120" y="151"/>
                      </a:lnTo>
                      <a:lnTo>
                        <a:pt x="120" y="151"/>
                      </a:lnTo>
                      <a:lnTo>
                        <a:pt x="118" y="151"/>
                      </a:lnTo>
                      <a:lnTo>
                        <a:pt x="117" y="151"/>
                      </a:lnTo>
                      <a:lnTo>
                        <a:pt x="117" y="149"/>
                      </a:lnTo>
                      <a:lnTo>
                        <a:pt x="113" y="151"/>
                      </a:lnTo>
                      <a:lnTo>
                        <a:pt x="112" y="148"/>
                      </a:lnTo>
                      <a:lnTo>
                        <a:pt x="112" y="148"/>
                      </a:lnTo>
                      <a:lnTo>
                        <a:pt x="110" y="149"/>
                      </a:lnTo>
                      <a:lnTo>
                        <a:pt x="110" y="149"/>
                      </a:lnTo>
                      <a:lnTo>
                        <a:pt x="108" y="148"/>
                      </a:lnTo>
                      <a:lnTo>
                        <a:pt x="107" y="151"/>
                      </a:lnTo>
                      <a:lnTo>
                        <a:pt x="100" y="152"/>
                      </a:lnTo>
                      <a:lnTo>
                        <a:pt x="99" y="151"/>
                      </a:lnTo>
                      <a:lnTo>
                        <a:pt x="99" y="151"/>
                      </a:lnTo>
                      <a:lnTo>
                        <a:pt x="97" y="152"/>
                      </a:lnTo>
                      <a:lnTo>
                        <a:pt x="96" y="152"/>
                      </a:lnTo>
                      <a:lnTo>
                        <a:pt x="93" y="152"/>
                      </a:lnTo>
                      <a:lnTo>
                        <a:pt x="93" y="148"/>
                      </a:lnTo>
                      <a:lnTo>
                        <a:pt x="95" y="144"/>
                      </a:lnTo>
                      <a:lnTo>
                        <a:pt x="93" y="144"/>
                      </a:lnTo>
                      <a:lnTo>
                        <a:pt x="91" y="143"/>
                      </a:lnTo>
                      <a:lnTo>
                        <a:pt x="92" y="148"/>
                      </a:lnTo>
                      <a:lnTo>
                        <a:pt x="91" y="148"/>
                      </a:lnTo>
                      <a:lnTo>
                        <a:pt x="91" y="153"/>
                      </a:lnTo>
                      <a:lnTo>
                        <a:pt x="89" y="153"/>
                      </a:lnTo>
                      <a:lnTo>
                        <a:pt x="88" y="155"/>
                      </a:lnTo>
                      <a:lnTo>
                        <a:pt x="88" y="156"/>
                      </a:lnTo>
                      <a:lnTo>
                        <a:pt x="86" y="156"/>
                      </a:lnTo>
                      <a:lnTo>
                        <a:pt x="86" y="155"/>
                      </a:lnTo>
                      <a:lnTo>
                        <a:pt x="86" y="155"/>
                      </a:lnTo>
                      <a:lnTo>
                        <a:pt x="86" y="152"/>
                      </a:lnTo>
                      <a:lnTo>
                        <a:pt x="86" y="152"/>
                      </a:lnTo>
                      <a:lnTo>
                        <a:pt x="86" y="152"/>
                      </a:lnTo>
                      <a:lnTo>
                        <a:pt x="86" y="151"/>
                      </a:lnTo>
                      <a:lnTo>
                        <a:pt x="83" y="151"/>
                      </a:lnTo>
                      <a:lnTo>
                        <a:pt x="83" y="155"/>
                      </a:lnTo>
                      <a:lnTo>
                        <a:pt x="82" y="155"/>
                      </a:lnTo>
                      <a:lnTo>
                        <a:pt x="82" y="152"/>
                      </a:lnTo>
                      <a:lnTo>
                        <a:pt x="79" y="152"/>
                      </a:lnTo>
                      <a:lnTo>
                        <a:pt x="79" y="152"/>
                      </a:lnTo>
                      <a:lnTo>
                        <a:pt x="78" y="152"/>
                      </a:lnTo>
                      <a:lnTo>
                        <a:pt x="78" y="153"/>
                      </a:lnTo>
                      <a:lnTo>
                        <a:pt x="74" y="153"/>
                      </a:lnTo>
                      <a:lnTo>
                        <a:pt x="74" y="153"/>
                      </a:lnTo>
                      <a:lnTo>
                        <a:pt x="72" y="153"/>
                      </a:lnTo>
                      <a:lnTo>
                        <a:pt x="72" y="153"/>
                      </a:lnTo>
                      <a:lnTo>
                        <a:pt x="72" y="153"/>
                      </a:lnTo>
                      <a:lnTo>
                        <a:pt x="71" y="153"/>
                      </a:lnTo>
                      <a:lnTo>
                        <a:pt x="70" y="152"/>
                      </a:lnTo>
                      <a:lnTo>
                        <a:pt x="69" y="151"/>
                      </a:lnTo>
                      <a:lnTo>
                        <a:pt x="70" y="151"/>
                      </a:lnTo>
                      <a:lnTo>
                        <a:pt x="70" y="149"/>
                      </a:lnTo>
                      <a:lnTo>
                        <a:pt x="70" y="149"/>
                      </a:lnTo>
                      <a:lnTo>
                        <a:pt x="72" y="149"/>
                      </a:lnTo>
                      <a:lnTo>
                        <a:pt x="75" y="148"/>
                      </a:lnTo>
                      <a:lnTo>
                        <a:pt x="78" y="147"/>
                      </a:lnTo>
                      <a:lnTo>
                        <a:pt x="80" y="145"/>
                      </a:lnTo>
                      <a:lnTo>
                        <a:pt x="79" y="145"/>
                      </a:lnTo>
                      <a:lnTo>
                        <a:pt x="78" y="147"/>
                      </a:lnTo>
                      <a:lnTo>
                        <a:pt x="75" y="147"/>
                      </a:lnTo>
                      <a:lnTo>
                        <a:pt x="72" y="147"/>
                      </a:lnTo>
                      <a:lnTo>
                        <a:pt x="71" y="147"/>
                      </a:lnTo>
                      <a:lnTo>
                        <a:pt x="71" y="145"/>
                      </a:lnTo>
                      <a:lnTo>
                        <a:pt x="71" y="144"/>
                      </a:lnTo>
                      <a:lnTo>
                        <a:pt x="72" y="143"/>
                      </a:lnTo>
                      <a:lnTo>
                        <a:pt x="72" y="143"/>
                      </a:lnTo>
                      <a:lnTo>
                        <a:pt x="74" y="143"/>
                      </a:lnTo>
                      <a:lnTo>
                        <a:pt x="75" y="144"/>
                      </a:lnTo>
                      <a:lnTo>
                        <a:pt x="76" y="143"/>
                      </a:lnTo>
                      <a:lnTo>
                        <a:pt x="78" y="143"/>
                      </a:lnTo>
                      <a:lnTo>
                        <a:pt x="80" y="142"/>
                      </a:lnTo>
                      <a:lnTo>
                        <a:pt x="80" y="140"/>
                      </a:lnTo>
                      <a:lnTo>
                        <a:pt x="76" y="140"/>
                      </a:lnTo>
                      <a:lnTo>
                        <a:pt x="76" y="135"/>
                      </a:lnTo>
                      <a:lnTo>
                        <a:pt x="78" y="135"/>
                      </a:lnTo>
                      <a:lnTo>
                        <a:pt x="80" y="134"/>
                      </a:lnTo>
                      <a:lnTo>
                        <a:pt x="80" y="135"/>
                      </a:lnTo>
                      <a:lnTo>
                        <a:pt x="83" y="135"/>
                      </a:lnTo>
                      <a:lnTo>
                        <a:pt x="83" y="134"/>
                      </a:lnTo>
                      <a:lnTo>
                        <a:pt x="84" y="132"/>
                      </a:lnTo>
                      <a:lnTo>
                        <a:pt x="86" y="132"/>
                      </a:lnTo>
                      <a:lnTo>
                        <a:pt x="89" y="132"/>
                      </a:lnTo>
                      <a:lnTo>
                        <a:pt x="91" y="135"/>
                      </a:lnTo>
                      <a:lnTo>
                        <a:pt x="91" y="135"/>
                      </a:lnTo>
                      <a:lnTo>
                        <a:pt x="91" y="134"/>
                      </a:lnTo>
                      <a:lnTo>
                        <a:pt x="96" y="134"/>
                      </a:lnTo>
                      <a:lnTo>
                        <a:pt x="96" y="135"/>
                      </a:lnTo>
                      <a:lnTo>
                        <a:pt x="100" y="135"/>
                      </a:lnTo>
                      <a:lnTo>
                        <a:pt x="101" y="136"/>
                      </a:lnTo>
                      <a:lnTo>
                        <a:pt x="104" y="138"/>
                      </a:lnTo>
                      <a:lnTo>
                        <a:pt x="104" y="138"/>
                      </a:lnTo>
                      <a:lnTo>
                        <a:pt x="109" y="138"/>
                      </a:lnTo>
                      <a:lnTo>
                        <a:pt x="109" y="139"/>
                      </a:lnTo>
                      <a:lnTo>
                        <a:pt x="113" y="139"/>
                      </a:lnTo>
                      <a:lnTo>
                        <a:pt x="113" y="140"/>
                      </a:lnTo>
                      <a:lnTo>
                        <a:pt x="114" y="142"/>
                      </a:lnTo>
                      <a:lnTo>
                        <a:pt x="117" y="142"/>
                      </a:lnTo>
                      <a:lnTo>
                        <a:pt x="118" y="144"/>
                      </a:lnTo>
                      <a:lnTo>
                        <a:pt x="138" y="145"/>
                      </a:lnTo>
                      <a:lnTo>
                        <a:pt x="138" y="143"/>
                      </a:lnTo>
                      <a:lnTo>
                        <a:pt x="138" y="142"/>
                      </a:lnTo>
                      <a:lnTo>
                        <a:pt x="137" y="142"/>
                      </a:lnTo>
                      <a:lnTo>
                        <a:pt x="135" y="142"/>
                      </a:lnTo>
                      <a:lnTo>
                        <a:pt x="134" y="142"/>
                      </a:lnTo>
                      <a:lnTo>
                        <a:pt x="134" y="140"/>
                      </a:lnTo>
                      <a:lnTo>
                        <a:pt x="135" y="139"/>
                      </a:lnTo>
                      <a:lnTo>
                        <a:pt x="137" y="136"/>
                      </a:lnTo>
                      <a:lnTo>
                        <a:pt x="130" y="134"/>
                      </a:lnTo>
                      <a:lnTo>
                        <a:pt x="130" y="131"/>
                      </a:lnTo>
                      <a:lnTo>
                        <a:pt x="131" y="131"/>
                      </a:lnTo>
                      <a:lnTo>
                        <a:pt x="131" y="130"/>
                      </a:lnTo>
                      <a:lnTo>
                        <a:pt x="131" y="128"/>
                      </a:lnTo>
                      <a:lnTo>
                        <a:pt x="130" y="127"/>
                      </a:lnTo>
                      <a:lnTo>
                        <a:pt x="133" y="127"/>
                      </a:lnTo>
                      <a:lnTo>
                        <a:pt x="131" y="125"/>
                      </a:lnTo>
                      <a:lnTo>
                        <a:pt x="131" y="123"/>
                      </a:lnTo>
                      <a:lnTo>
                        <a:pt x="131" y="122"/>
                      </a:lnTo>
                      <a:lnTo>
                        <a:pt x="130" y="121"/>
                      </a:lnTo>
                      <a:lnTo>
                        <a:pt x="134" y="122"/>
                      </a:lnTo>
                      <a:lnTo>
                        <a:pt x="134" y="119"/>
                      </a:lnTo>
                      <a:close/>
                      <a:moveTo>
                        <a:pt x="884" y="56"/>
                      </a:moveTo>
                      <a:lnTo>
                        <a:pt x="881" y="58"/>
                      </a:lnTo>
                      <a:lnTo>
                        <a:pt x="879" y="58"/>
                      </a:lnTo>
                      <a:lnTo>
                        <a:pt x="878" y="59"/>
                      </a:lnTo>
                      <a:lnTo>
                        <a:pt x="875" y="59"/>
                      </a:lnTo>
                      <a:lnTo>
                        <a:pt x="875" y="59"/>
                      </a:lnTo>
                      <a:lnTo>
                        <a:pt x="874" y="59"/>
                      </a:lnTo>
                      <a:lnTo>
                        <a:pt x="874" y="60"/>
                      </a:lnTo>
                      <a:lnTo>
                        <a:pt x="870" y="60"/>
                      </a:lnTo>
                      <a:lnTo>
                        <a:pt x="870" y="62"/>
                      </a:lnTo>
                      <a:lnTo>
                        <a:pt x="868" y="62"/>
                      </a:lnTo>
                      <a:lnTo>
                        <a:pt x="868" y="63"/>
                      </a:lnTo>
                      <a:lnTo>
                        <a:pt x="867" y="64"/>
                      </a:lnTo>
                      <a:lnTo>
                        <a:pt x="868" y="64"/>
                      </a:lnTo>
                      <a:lnTo>
                        <a:pt x="870" y="63"/>
                      </a:lnTo>
                      <a:lnTo>
                        <a:pt x="871" y="62"/>
                      </a:lnTo>
                      <a:lnTo>
                        <a:pt x="874" y="60"/>
                      </a:lnTo>
                      <a:lnTo>
                        <a:pt x="874" y="60"/>
                      </a:lnTo>
                      <a:lnTo>
                        <a:pt x="876" y="60"/>
                      </a:lnTo>
                      <a:lnTo>
                        <a:pt x="876" y="59"/>
                      </a:lnTo>
                      <a:lnTo>
                        <a:pt x="878" y="59"/>
                      </a:lnTo>
                      <a:lnTo>
                        <a:pt x="878" y="59"/>
                      </a:lnTo>
                      <a:lnTo>
                        <a:pt x="880" y="59"/>
                      </a:lnTo>
                      <a:lnTo>
                        <a:pt x="880" y="58"/>
                      </a:lnTo>
                      <a:lnTo>
                        <a:pt x="884" y="58"/>
                      </a:lnTo>
                      <a:lnTo>
                        <a:pt x="884" y="56"/>
                      </a:lnTo>
                      <a:lnTo>
                        <a:pt x="884" y="56"/>
                      </a:lnTo>
                      <a:close/>
                      <a:moveTo>
                        <a:pt x="887" y="55"/>
                      </a:moveTo>
                      <a:lnTo>
                        <a:pt x="885" y="56"/>
                      </a:lnTo>
                      <a:lnTo>
                        <a:pt x="888" y="55"/>
                      </a:lnTo>
                      <a:lnTo>
                        <a:pt x="888" y="55"/>
                      </a:lnTo>
                      <a:lnTo>
                        <a:pt x="887" y="55"/>
                      </a:lnTo>
                      <a:close/>
                      <a:moveTo>
                        <a:pt x="892" y="54"/>
                      </a:moveTo>
                      <a:lnTo>
                        <a:pt x="892" y="54"/>
                      </a:lnTo>
                      <a:lnTo>
                        <a:pt x="892" y="54"/>
                      </a:lnTo>
                      <a:lnTo>
                        <a:pt x="893" y="54"/>
                      </a:lnTo>
                      <a:lnTo>
                        <a:pt x="892" y="54"/>
                      </a:lnTo>
                      <a:lnTo>
                        <a:pt x="892" y="54"/>
                      </a:lnTo>
                      <a:lnTo>
                        <a:pt x="892" y="54"/>
                      </a:lnTo>
                      <a:close/>
                      <a:moveTo>
                        <a:pt x="837" y="32"/>
                      </a:moveTo>
                      <a:lnTo>
                        <a:pt x="837" y="32"/>
                      </a:lnTo>
                      <a:lnTo>
                        <a:pt x="837" y="32"/>
                      </a:lnTo>
                      <a:lnTo>
                        <a:pt x="838" y="32"/>
                      </a:lnTo>
                      <a:lnTo>
                        <a:pt x="837" y="32"/>
                      </a:lnTo>
                      <a:lnTo>
                        <a:pt x="837" y="32"/>
                      </a:lnTo>
                      <a:lnTo>
                        <a:pt x="837" y="32"/>
                      </a:lnTo>
                      <a:close/>
                      <a:moveTo>
                        <a:pt x="807" y="16"/>
                      </a:moveTo>
                      <a:lnTo>
                        <a:pt x="804" y="16"/>
                      </a:lnTo>
                      <a:lnTo>
                        <a:pt x="802" y="17"/>
                      </a:lnTo>
                      <a:lnTo>
                        <a:pt x="799" y="17"/>
                      </a:lnTo>
                      <a:lnTo>
                        <a:pt x="798" y="18"/>
                      </a:lnTo>
                      <a:lnTo>
                        <a:pt x="796" y="18"/>
                      </a:lnTo>
                      <a:lnTo>
                        <a:pt x="796" y="21"/>
                      </a:lnTo>
                      <a:lnTo>
                        <a:pt x="798" y="21"/>
                      </a:lnTo>
                      <a:lnTo>
                        <a:pt x="798" y="20"/>
                      </a:lnTo>
                      <a:lnTo>
                        <a:pt x="798" y="20"/>
                      </a:lnTo>
                      <a:lnTo>
                        <a:pt x="798" y="20"/>
                      </a:lnTo>
                      <a:lnTo>
                        <a:pt x="798" y="18"/>
                      </a:lnTo>
                      <a:lnTo>
                        <a:pt x="800" y="18"/>
                      </a:lnTo>
                      <a:lnTo>
                        <a:pt x="800" y="18"/>
                      </a:lnTo>
                      <a:lnTo>
                        <a:pt x="802" y="20"/>
                      </a:lnTo>
                      <a:lnTo>
                        <a:pt x="802" y="20"/>
                      </a:lnTo>
                      <a:lnTo>
                        <a:pt x="802" y="20"/>
                      </a:lnTo>
                      <a:lnTo>
                        <a:pt x="803" y="18"/>
                      </a:lnTo>
                      <a:lnTo>
                        <a:pt x="803" y="18"/>
                      </a:lnTo>
                      <a:lnTo>
                        <a:pt x="803" y="18"/>
                      </a:lnTo>
                      <a:lnTo>
                        <a:pt x="807" y="17"/>
                      </a:lnTo>
                      <a:lnTo>
                        <a:pt x="807" y="16"/>
                      </a:lnTo>
                      <a:close/>
                      <a:moveTo>
                        <a:pt x="845" y="13"/>
                      </a:moveTo>
                      <a:lnTo>
                        <a:pt x="842" y="13"/>
                      </a:lnTo>
                      <a:lnTo>
                        <a:pt x="840" y="15"/>
                      </a:lnTo>
                      <a:lnTo>
                        <a:pt x="836" y="15"/>
                      </a:lnTo>
                      <a:lnTo>
                        <a:pt x="832" y="16"/>
                      </a:lnTo>
                      <a:lnTo>
                        <a:pt x="832" y="17"/>
                      </a:lnTo>
                      <a:lnTo>
                        <a:pt x="836" y="17"/>
                      </a:lnTo>
                      <a:lnTo>
                        <a:pt x="836" y="17"/>
                      </a:lnTo>
                      <a:lnTo>
                        <a:pt x="836" y="17"/>
                      </a:lnTo>
                      <a:lnTo>
                        <a:pt x="838" y="17"/>
                      </a:lnTo>
                      <a:lnTo>
                        <a:pt x="838" y="17"/>
                      </a:lnTo>
                      <a:lnTo>
                        <a:pt x="840" y="17"/>
                      </a:lnTo>
                      <a:lnTo>
                        <a:pt x="842" y="17"/>
                      </a:lnTo>
                      <a:lnTo>
                        <a:pt x="842" y="16"/>
                      </a:lnTo>
                      <a:lnTo>
                        <a:pt x="845" y="16"/>
                      </a:lnTo>
                      <a:lnTo>
                        <a:pt x="859" y="15"/>
                      </a:lnTo>
                      <a:lnTo>
                        <a:pt x="872" y="15"/>
                      </a:lnTo>
                      <a:lnTo>
                        <a:pt x="872" y="13"/>
                      </a:lnTo>
                      <a:lnTo>
                        <a:pt x="845" y="13"/>
                      </a:lnTo>
                      <a:close/>
                      <a:moveTo>
                        <a:pt x="813" y="11"/>
                      </a:moveTo>
                      <a:lnTo>
                        <a:pt x="813" y="13"/>
                      </a:lnTo>
                      <a:lnTo>
                        <a:pt x="813" y="16"/>
                      </a:lnTo>
                      <a:lnTo>
                        <a:pt x="812" y="16"/>
                      </a:lnTo>
                      <a:lnTo>
                        <a:pt x="812" y="17"/>
                      </a:lnTo>
                      <a:lnTo>
                        <a:pt x="813" y="17"/>
                      </a:lnTo>
                      <a:lnTo>
                        <a:pt x="813" y="17"/>
                      </a:lnTo>
                      <a:lnTo>
                        <a:pt x="813" y="17"/>
                      </a:lnTo>
                      <a:lnTo>
                        <a:pt x="815" y="17"/>
                      </a:lnTo>
                      <a:lnTo>
                        <a:pt x="815" y="17"/>
                      </a:lnTo>
                      <a:lnTo>
                        <a:pt x="815" y="17"/>
                      </a:lnTo>
                      <a:lnTo>
                        <a:pt x="816" y="20"/>
                      </a:lnTo>
                      <a:lnTo>
                        <a:pt x="817" y="20"/>
                      </a:lnTo>
                      <a:lnTo>
                        <a:pt x="817" y="18"/>
                      </a:lnTo>
                      <a:lnTo>
                        <a:pt x="817" y="18"/>
                      </a:lnTo>
                      <a:lnTo>
                        <a:pt x="817" y="17"/>
                      </a:lnTo>
                      <a:lnTo>
                        <a:pt x="824" y="17"/>
                      </a:lnTo>
                      <a:lnTo>
                        <a:pt x="824" y="16"/>
                      </a:lnTo>
                      <a:lnTo>
                        <a:pt x="825" y="16"/>
                      </a:lnTo>
                      <a:lnTo>
                        <a:pt x="825" y="16"/>
                      </a:lnTo>
                      <a:lnTo>
                        <a:pt x="825" y="17"/>
                      </a:lnTo>
                      <a:lnTo>
                        <a:pt x="830" y="17"/>
                      </a:lnTo>
                      <a:lnTo>
                        <a:pt x="830" y="16"/>
                      </a:lnTo>
                      <a:lnTo>
                        <a:pt x="829" y="16"/>
                      </a:lnTo>
                      <a:lnTo>
                        <a:pt x="827" y="15"/>
                      </a:lnTo>
                      <a:lnTo>
                        <a:pt x="824" y="13"/>
                      </a:lnTo>
                      <a:lnTo>
                        <a:pt x="823" y="15"/>
                      </a:lnTo>
                      <a:lnTo>
                        <a:pt x="820" y="15"/>
                      </a:lnTo>
                      <a:lnTo>
                        <a:pt x="817" y="16"/>
                      </a:lnTo>
                      <a:lnTo>
                        <a:pt x="817" y="15"/>
                      </a:lnTo>
                      <a:lnTo>
                        <a:pt x="815" y="13"/>
                      </a:lnTo>
                      <a:lnTo>
                        <a:pt x="815" y="11"/>
                      </a:lnTo>
                      <a:lnTo>
                        <a:pt x="813" y="11"/>
                      </a:lnTo>
                      <a:close/>
                      <a:moveTo>
                        <a:pt x="833" y="0"/>
                      </a:moveTo>
                      <a:lnTo>
                        <a:pt x="833" y="0"/>
                      </a:lnTo>
                      <a:lnTo>
                        <a:pt x="833" y="0"/>
                      </a:lnTo>
                      <a:lnTo>
                        <a:pt x="836" y="1"/>
                      </a:lnTo>
                      <a:lnTo>
                        <a:pt x="837" y="3"/>
                      </a:lnTo>
                      <a:lnTo>
                        <a:pt x="841" y="3"/>
                      </a:lnTo>
                      <a:lnTo>
                        <a:pt x="841" y="4"/>
                      </a:lnTo>
                      <a:lnTo>
                        <a:pt x="844" y="4"/>
                      </a:lnTo>
                      <a:lnTo>
                        <a:pt x="844" y="4"/>
                      </a:lnTo>
                      <a:lnTo>
                        <a:pt x="849" y="4"/>
                      </a:lnTo>
                      <a:lnTo>
                        <a:pt x="849" y="3"/>
                      </a:lnTo>
                      <a:lnTo>
                        <a:pt x="853" y="3"/>
                      </a:lnTo>
                      <a:lnTo>
                        <a:pt x="853" y="3"/>
                      </a:lnTo>
                      <a:lnTo>
                        <a:pt x="855" y="3"/>
                      </a:lnTo>
                      <a:lnTo>
                        <a:pt x="857" y="1"/>
                      </a:lnTo>
                      <a:lnTo>
                        <a:pt x="863" y="3"/>
                      </a:lnTo>
                      <a:lnTo>
                        <a:pt x="863" y="3"/>
                      </a:lnTo>
                      <a:lnTo>
                        <a:pt x="866" y="3"/>
                      </a:lnTo>
                      <a:lnTo>
                        <a:pt x="866" y="4"/>
                      </a:lnTo>
                      <a:lnTo>
                        <a:pt x="872" y="4"/>
                      </a:lnTo>
                      <a:lnTo>
                        <a:pt x="875" y="4"/>
                      </a:lnTo>
                      <a:lnTo>
                        <a:pt x="879" y="4"/>
                      </a:lnTo>
                      <a:lnTo>
                        <a:pt x="880" y="4"/>
                      </a:lnTo>
                      <a:lnTo>
                        <a:pt x="880" y="4"/>
                      </a:lnTo>
                      <a:lnTo>
                        <a:pt x="881" y="4"/>
                      </a:lnTo>
                      <a:lnTo>
                        <a:pt x="881" y="4"/>
                      </a:lnTo>
                      <a:lnTo>
                        <a:pt x="883" y="4"/>
                      </a:lnTo>
                      <a:lnTo>
                        <a:pt x="884" y="5"/>
                      </a:lnTo>
                      <a:lnTo>
                        <a:pt x="884" y="5"/>
                      </a:lnTo>
                      <a:lnTo>
                        <a:pt x="884" y="7"/>
                      </a:lnTo>
                      <a:lnTo>
                        <a:pt x="883" y="8"/>
                      </a:lnTo>
                      <a:lnTo>
                        <a:pt x="880" y="8"/>
                      </a:lnTo>
                      <a:lnTo>
                        <a:pt x="879" y="9"/>
                      </a:lnTo>
                      <a:lnTo>
                        <a:pt x="876" y="12"/>
                      </a:lnTo>
                      <a:lnTo>
                        <a:pt x="875" y="13"/>
                      </a:lnTo>
                      <a:lnTo>
                        <a:pt x="875" y="13"/>
                      </a:lnTo>
                      <a:lnTo>
                        <a:pt x="879" y="13"/>
                      </a:lnTo>
                      <a:lnTo>
                        <a:pt x="879" y="13"/>
                      </a:lnTo>
                      <a:lnTo>
                        <a:pt x="883" y="12"/>
                      </a:lnTo>
                      <a:lnTo>
                        <a:pt x="883" y="12"/>
                      </a:lnTo>
                      <a:lnTo>
                        <a:pt x="885" y="12"/>
                      </a:lnTo>
                      <a:lnTo>
                        <a:pt x="887" y="11"/>
                      </a:lnTo>
                      <a:lnTo>
                        <a:pt x="888" y="9"/>
                      </a:lnTo>
                      <a:lnTo>
                        <a:pt x="889" y="8"/>
                      </a:lnTo>
                      <a:lnTo>
                        <a:pt x="891" y="8"/>
                      </a:lnTo>
                      <a:lnTo>
                        <a:pt x="893" y="8"/>
                      </a:lnTo>
                      <a:lnTo>
                        <a:pt x="896" y="9"/>
                      </a:lnTo>
                      <a:lnTo>
                        <a:pt x="897" y="11"/>
                      </a:lnTo>
                      <a:lnTo>
                        <a:pt x="899" y="12"/>
                      </a:lnTo>
                      <a:lnTo>
                        <a:pt x="900" y="13"/>
                      </a:lnTo>
                      <a:lnTo>
                        <a:pt x="900" y="16"/>
                      </a:lnTo>
                      <a:lnTo>
                        <a:pt x="899" y="17"/>
                      </a:lnTo>
                      <a:lnTo>
                        <a:pt x="897" y="17"/>
                      </a:lnTo>
                      <a:lnTo>
                        <a:pt x="895" y="17"/>
                      </a:lnTo>
                      <a:lnTo>
                        <a:pt x="895" y="18"/>
                      </a:lnTo>
                      <a:lnTo>
                        <a:pt x="892" y="18"/>
                      </a:lnTo>
                      <a:lnTo>
                        <a:pt x="892" y="20"/>
                      </a:lnTo>
                      <a:lnTo>
                        <a:pt x="896" y="20"/>
                      </a:lnTo>
                      <a:lnTo>
                        <a:pt x="901" y="18"/>
                      </a:lnTo>
                      <a:lnTo>
                        <a:pt x="901" y="17"/>
                      </a:lnTo>
                      <a:lnTo>
                        <a:pt x="904" y="17"/>
                      </a:lnTo>
                      <a:lnTo>
                        <a:pt x="904" y="16"/>
                      </a:lnTo>
                      <a:lnTo>
                        <a:pt x="905" y="16"/>
                      </a:lnTo>
                      <a:lnTo>
                        <a:pt x="905" y="16"/>
                      </a:lnTo>
                      <a:lnTo>
                        <a:pt x="905" y="15"/>
                      </a:lnTo>
                      <a:lnTo>
                        <a:pt x="906" y="16"/>
                      </a:lnTo>
                      <a:lnTo>
                        <a:pt x="906" y="16"/>
                      </a:lnTo>
                      <a:lnTo>
                        <a:pt x="906" y="16"/>
                      </a:lnTo>
                      <a:lnTo>
                        <a:pt x="906" y="18"/>
                      </a:lnTo>
                      <a:lnTo>
                        <a:pt x="908" y="18"/>
                      </a:lnTo>
                      <a:lnTo>
                        <a:pt x="908" y="17"/>
                      </a:lnTo>
                      <a:lnTo>
                        <a:pt x="909" y="17"/>
                      </a:lnTo>
                      <a:lnTo>
                        <a:pt x="910" y="17"/>
                      </a:lnTo>
                      <a:lnTo>
                        <a:pt x="910" y="17"/>
                      </a:lnTo>
                      <a:lnTo>
                        <a:pt x="913" y="17"/>
                      </a:lnTo>
                      <a:lnTo>
                        <a:pt x="913" y="18"/>
                      </a:lnTo>
                      <a:lnTo>
                        <a:pt x="913" y="18"/>
                      </a:lnTo>
                      <a:lnTo>
                        <a:pt x="914" y="18"/>
                      </a:lnTo>
                      <a:lnTo>
                        <a:pt x="914" y="21"/>
                      </a:lnTo>
                      <a:lnTo>
                        <a:pt x="925" y="20"/>
                      </a:lnTo>
                      <a:lnTo>
                        <a:pt x="926" y="21"/>
                      </a:lnTo>
                      <a:lnTo>
                        <a:pt x="934" y="22"/>
                      </a:lnTo>
                      <a:lnTo>
                        <a:pt x="934" y="25"/>
                      </a:lnTo>
                      <a:lnTo>
                        <a:pt x="933" y="26"/>
                      </a:lnTo>
                      <a:lnTo>
                        <a:pt x="931" y="26"/>
                      </a:lnTo>
                      <a:lnTo>
                        <a:pt x="930" y="28"/>
                      </a:lnTo>
                      <a:lnTo>
                        <a:pt x="926" y="28"/>
                      </a:lnTo>
                      <a:lnTo>
                        <a:pt x="923" y="30"/>
                      </a:lnTo>
                      <a:lnTo>
                        <a:pt x="922" y="30"/>
                      </a:lnTo>
                      <a:lnTo>
                        <a:pt x="922" y="32"/>
                      </a:lnTo>
                      <a:lnTo>
                        <a:pt x="919" y="32"/>
                      </a:lnTo>
                      <a:lnTo>
                        <a:pt x="919" y="30"/>
                      </a:lnTo>
                      <a:lnTo>
                        <a:pt x="908" y="32"/>
                      </a:lnTo>
                      <a:lnTo>
                        <a:pt x="908" y="32"/>
                      </a:lnTo>
                      <a:lnTo>
                        <a:pt x="905" y="32"/>
                      </a:lnTo>
                      <a:lnTo>
                        <a:pt x="905" y="33"/>
                      </a:lnTo>
                      <a:lnTo>
                        <a:pt x="902" y="33"/>
                      </a:lnTo>
                      <a:lnTo>
                        <a:pt x="899" y="33"/>
                      </a:lnTo>
                      <a:lnTo>
                        <a:pt x="896" y="32"/>
                      </a:lnTo>
                      <a:lnTo>
                        <a:pt x="892" y="32"/>
                      </a:lnTo>
                      <a:lnTo>
                        <a:pt x="889" y="32"/>
                      </a:lnTo>
                      <a:lnTo>
                        <a:pt x="885" y="32"/>
                      </a:lnTo>
                      <a:lnTo>
                        <a:pt x="885" y="32"/>
                      </a:lnTo>
                      <a:lnTo>
                        <a:pt x="876" y="32"/>
                      </a:lnTo>
                      <a:lnTo>
                        <a:pt x="871" y="32"/>
                      </a:lnTo>
                      <a:lnTo>
                        <a:pt x="871" y="32"/>
                      </a:lnTo>
                      <a:lnTo>
                        <a:pt x="867" y="32"/>
                      </a:lnTo>
                      <a:lnTo>
                        <a:pt x="867" y="30"/>
                      </a:lnTo>
                      <a:lnTo>
                        <a:pt x="867" y="30"/>
                      </a:lnTo>
                      <a:lnTo>
                        <a:pt x="867" y="32"/>
                      </a:lnTo>
                      <a:lnTo>
                        <a:pt x="851" y="32"/>
                      </a:lnTo>
                      <a:lnTo>
                        <a:pt x="850" y="32"/>
                      </a:lnTo>
                      <a:lnTo>
                        <a:pt x="849" y="30"/>
                      </a:lnTo>
                      <a:lnTo>
                        <a:pt x="846" y="30"/>
                      </a:lnTo>
                      <a:lnTo>
                        <a:pt x="845" y="30"/>
                      </a:lnTo>
                      <a:lnTo>
                        <a:pt x="845" y="32"/>
                      </a:lnTo>
                      <a:lnTo>
                        <a:pt x="844" y="32"/>
                      </a:lnTo>
                      <a:lnTo>
                        <a:pt x="844" y="32"/>
                      </a:lnTo>
                      <a:lnTo>
                        <a:pt x="840" y="33"/>
                      </a:lnTo>
                      <a:lnTo>
                        <a:pt x="840" y="34"/>
                      </a:lnTo>
                      <a:lnTo>
                        <a:pt x="838" y="34"/>
                      </a:lnTo>
                      <a:lnTo>
                        <a:pt x="837" y="36"/>
                      </a:lnTo>
                      <a:lnTo>
                        <a:pt x="834" y="36"/>
                      </a:lnTo>
                      <a:lnTo>
                        <a:pt x="832" y="36"/>
                      </a:lnTo>
                      <a:lnTo>
                        <a:pt x="832" y="36"/>
                      </a:lnTo>
                      <a:lnTo>
                        <a:pt x="832" y="37"/>
                      </a:lnTo>
                      <a:lnTo>
                        <a:pt x="830" y="38"/>
                      </a:lnTo>
                      <a:lnTo>
                        <a:pt x="829" y="38"/>
                      </a:lnTo>
                      <a:lnTo>
                        <a:pt x="829" y="38"/>
                      </a:lnTo>
                      <a:lnTo>
                        <a:pt x="827" y="38"/>
                      </a:lnTo>
                      <a:lnTo>
                        <a:pt x="827" y="39"/>
                      </a:lnTo>
                      <a:lnTo>
                        <a:pt x="823" y="39"/>
                      </a:lnTo>
                      <a:lnTo>
                        <a:pt x="820" y="39"/>
                      </a:lnTo>
                      <a:lnTo>
                        <a:pt x="819" y="41"/>
                      </a:lnTo>
                      <a:lnTo>
                        <a:pt x="817" y="41"/>
                      </a:lnTo>
                      <a:lnTo>
                        <a:pt x="816" y="43"/>
                      </a:lnTo>
                      <a:lnTo>
                        <a:pt x="820" y="43"/>
                      </a:lnTo>
                      <a:lnTo>
                        <a:pt x="820" y="42"/>
                      </a:lnTo>
                      <a:lnTo>
                        <a:pt x="821" y="41"/>
                      </a:lnTo>
                      <a:lnTo>
                        <a:pt x="824" y="41"/>
                      </a:lnTo>
                      <a:lnTo>
                        <a:pt x="825" y="41"/>
                      </a:lnTo>
                      <a:lnTo>
                        <a:pt x="829" y="41"/>
                      </a:lnTo>
                      <a:lnTo>
                        <a:pt x="830" y="39"/>
                      </a:lnTo>
                      <a:lnTo>
                        <a:pt x="832" y="39"/>
                      </a:lnTo>
                      <a:lnTo>
                        <a:pt x="833" y="39"/>
                      </a:lnTo>
                      <a:lnTo>
                        <a:pt x="834" y="38"/>
                      </a:lnTo>
                      <a:lnTo>
                        <a:pt x="836" y="38"/>
                      </a:lnTo>
                      <a:lnTo>
                        <a:pt x="836" y="37"/>
                      </a:lnTo>
                      <a:lnTo>
                        <a:pt x="840" y="37"/>
                      </a:lnTo>
                      <a:lnTo>
                        <a:pt x="840" y="36"/>
                      </a:lnTo>
                      <a:lnTo>
                        <a:pt x="844" y="37"/>
                      </a:lnTo>
                      <a:lnTo>
                        <a:pt x="844" y="36"/>
                      </a:lnTo>
                      <a:lnTo>
                        <a:pt x="847" y="36"/>
                      </a:lnTo>
                      <a:lnTo>
                        <a:pt x="849" y="36"/>
                      </a:lnTo>
                      <a:lnTo>
                        <a:pt x="850" y="37"/>
                      </a:lnTo>
                      <a:lnTo>
                        <a:pt x="853" y="37"/>
                      </a:lnTo>
                      <a:lnTo>
                        <a:pt x="854" y="37"/>
                      </a:lnTo>
                      <a:lnTo>
                        <a:pt x="854" y="36"/>
                      </a:lnTo>
                      <a:lnTo>
                        <a:pt x="858" y="36"/>
                      </a:lnTo>
                      <a:lnTo>
                        <a:pt x="858" y="36"/>
                      </a:lnTo>
                      <a:lnTo>
                        <a:pt x="868" y="36"/>
                      </a:lnTo>
                      <a:lnTo>
                        <a:pt x="874" y="36"/>
                      </a:lnTo>
                      <a:lnTo>
                        <a:pt x="878" y="36"/>
                      </a:lnTo>
                      <a:lnTo>
                        <a:pt x="883" y="36"/>
                      </a:lnTo>
                      <a:lnTo>
                        <a:pt x="883" y="38"/>
                      </a:lnTo>
                      <a:lnTo>
                        <a:pt x="881" y="41"/>
                      </a:lnTo>
                      <a:lnTo>
                        <a:pt x="881" y="42"/>
                      </a:lnTo>
                      <a:lnTo>
                        <a:pt x="888" y="42"/>
                      </a:lnTo>
                      <a:lnTo>
                        <a:pt x="888" y="41"/>
                      </a:lnTo>
                      <a:lnTo>
                        <a:pt x="892" y="41"/>
                      </a:lnTo>
                      <a:lnTo>
                        <a:pt x="900" y="41"/>
                      </a:lnTo>
                      <a:lnTo>
                        <a:pt x="900" y="41"/>
                      </a:lnTo>
                      <a:lnTo>
                        <a:pt x="902" y="41"/>
                      </a:lnTo>
                      <a:lnTo>
                        <a:pt x="902" y="36"/>
                      </a:lnTo>
                      <a:lnTo>
                        <a:pt x="904" y="36"/>
                      </a:lnTo>
                      <a:lnTo>
                        <a:pt x="905" y="36"/>
                      </a:lnTo>
                      <a:lnTo>
                        <a:pt x="908" y="34"/>
                      </a:lnTo>
                      <a:lnTo>
                        <a:pt x="908" y="34"/>
                      </a:lnTo>
                      <a:lnTo>
                        <a:pt x="909" y="36"/>
                      </a:lnTo>
                      <a:lnTo>
                        <a:pt x="912" y="36"/>
                      </a:lnTo>
                      <a:lnTo>
                        <a:pt x="916" y="36"/>
                      </a:lnTo>
                      <a:lnTo>
                        <a:pt x="919" y="34"/>
                      </a:lnTo>
                      <a:lnTo>
                        <a:pt x="919" y="38"/>
                      </a:lnTo>
                      <a:lnTo>
                        <a:pt x="919" y="38"/>
                      </a:lnTo>
                      <a:lnTo>
                        <a:pt x="919" y="39"/>
                      </a:lnTo>
                      <a:lnTo>
                        <a:pt x="918" y="39"/>
                      </a:lnTo>
                      <a:lnTo>
                        <a:pt x="918" y="42"/>
                      </a:lnTo>
                      <a:lnTo>
                        <a:pt x="914" y="45"/>
                      </a:lnTo>
                      <a:lnTo>
                        <a:pt x="914" y="46"/>
                      </a:lnTo>
                      <a:lnTo>
                        <a:pt x="909" y="47"/>
                      </a:lnTo>
                      <a:lnTo>
                        <a:pt x="908" y="49"/>
                      </a:lnTo>
                      <a:lnTo>
                        <a:pt x="905" y="49"/>
                      </a:lnTo>
                      <a:lnTo>
                        <a:pt x="905" y="49"/>
                      </a:lnTo>
                      <a:lnTo>
                        <a:pt x="904" y="49"/>
                      </a:lnTo>
                      <a:lnTo>
                        <a:pt x="901" y="49"/>
                      </a:lnTo>
                      <a:lnTo>
                        <a:pt x="899" y="50"/>
                      </a:lnTo>
                      <a:lnTo>
                        <a:pt x="897" y="51"/>
                      </a:lnTo>
                      <a:lnTo>
                        <a:pt x="897" y="51"/>
                      </a:lnTo>
                      <a:lnTo>
                        <a:pt x="897" y="53"/>
                      </a:lnTo>
                      <a:lnTo>
                        <a:pt x="897" y="53"/>
                      </a:lnTo>
                      <a:lnTo>
                        <a:pt x="897" y="53"/>
                      </a:lnTo>
                      <a:lnTo>
                        <a:pt x="900" y="53"/>
                      </a:lnTo>
                      <a:lnTo>
                        <a:pt x="902" y="54"/>
                      </a:lnTo>
                      <a:lnTo>
                        <a:pt x="902" y="53"/>
                      </a:lnTo>
                      <a:lnTo>
                        <a:pt x="904" y="53"/>
                      </a:lnTo>
                      <a:lnTo>
                        <a:pt x="905" y="53"/>
                      </a:lnTo>
                      <a:lnTo>
                        <a:pt x="906" y="53"/>
                      </a:lnTo>
                      <a:lnTo>
                        <a:pt x="906" y="53"/>
                      </a:lnTo>
                      <a:lnTo>
                        <a:pt x="908" y="53"/>
                      </a:lnTo>
                      <a:lnTo>
                        <a:pt x="910" y="53"/>
                      </a:lnTo>
                      <a:lnTo>
                        <a:pt x="913" y="53"/>
                      </a:lnTo>
                      <a:lnTo>
                        <a:pt x="916" y="53"/>
                      </a:lnTo>
                      <a:lnTo>
                        <a:pt x="918" y="51"/>
                      </a:lnTo>
                      <a:lnTo>
                        <a:pt x="919" y="51"/>
                      </a:lnTo>
                      <a:lnTo>
                        <a:pt x="923" y="47"/>
                      </a:lnTo>
                      <a:lnTo>
                        <a:pt x="926" y="47"/>
                      </a:lnTo>
                      <a:lnTo>
                        <a:pt x="926" y="46"/>
                      </a:lnTo>
                      <a:lnTo>
                        <a:pt x="929" y="46"/>
                      </a:lnTo>
                      <a:lnTo>
                        <a:pt x="929" y="45"/>
                      </a:lnTo>
                      <a:lnTo>
                        <a:pt x="930" y="45"/>
                      </a:lnTo>
                      <a:lnTo>
                        <a:pt x="931" y="43"/>
                      </a:lnTo>
                      <a:lnTo>
                        <a:pt x="934" y="43"/>
                      </a:lnTo>
                      <a:lnTo>
                        <a:pt x="935" y="41"/>
                      </a:lnTo>
                      <a:lnTo>
                        <a:pt x="936" y="41"/>
                      </a:lnTo>
                      <a:lnTo>
                        <a:pt x="936" y="41"/>
                      </a:lnTo>
                      <a:lnTo>
                        <a:pt x="936" y="43"/>
                      </a:lnTo>
                      <a:lnTo>
                        <a:pt x="938" y="43"/>
                      </a:lnTo>
                      <a:lnTo>
                        <a:pt x="938" y="46"/>
                      </a:lnTo>
                      <a:lnTo>
                        <a:pt x="939" y="46"/>
                      </a:lnTo>
                      <a:lnTo>
                        <a:pt x="939" y="45"/>
                      </a:lnTo>
                      <a:lnTo>
                        <a:pt x="940" y="43"/>
                      </a:lnTo>
                      <a:lnTo>
                        <a:pt x="940" y="42"/>
                      </a:lnTo>
                      <a:lnTo>
                        <a:pt x="944" y="45"/>
                      </a:lnTo>
                      <a:lnTo>
                        <a:pt x="948" y="46"/>
                      </a:lnTo>
                      <a:lnTo>
                        <a:pt x="948" y="43"/>
                      </a:lnTo>
                      <a:lnTo>
                        <a:pt x="957" y="42"/>
                      </a:lnTo>
                      <a:lnTo>
                        <a:pt x="959" y="38"/>
                      </a:lnTo>
                      <a:lnTo>
                        <a:pt x="965" y="38"/>
                      </a:lnTo>
                      <a:lnTo>
                        <a:pt x="965" y="39"/>
                      </a:lnTo>
                      <a:lnTo>
                        <a:pt x="967" y="39"/>
                      </a:lnTo>
                      <a:lnTo>
                        <a:pt x="968" y="39"/>
                      </a:lnTo>
                      <a:lnTo>
                        <a:pt x="969" y="38"/>
                      </a:lnTo>
                      <a:lnTo>
                        <a:pt x="972" y="38"/>
                      </a:lnTo>
                      <a:lnTo>
                        <a:pt x="976" y="39"/>
                      </a:lnTo>
                      <a:lnTo>
                        <a:pt x="978" y="39"/>
                      </a:lnTo>
                      <a:lnTo>
                        <a:pt x="986" y="39"/>
                      </a:lnTo>
                      <a:lnTo>
                        <a:pt x="986" y="41"/>
                      </a:lnTo>
                      <a:lnTo>
                        <a:pt x="990" y="41"/>
                      </a:lnTo>
                      <a:lnTo>
                        <a:pt x="990" y="41"/>
                      </a:lnTo>
                      <a:lnTo>
                        <a:pt x="991" y="41"/>
                      </a:lnTo>
                      <a:lnTo>
                        <a:pt x="994" y="41"/>
                      </a:lnTo>
                      <a:lnTo>
                        <a:pt x="998" y="41"/>
                      </a:lnTo>
                      <a:lnTo>
                        <a:pt x="1003" y="41"/>
                      </a:lnTo>
                      <a:lnTo>
                        <a:pt x="1003" y="42"/>
                      </a:lnTo>
                      <a:lnTo>
                        <a:pt x="1003" y="43"/>
                      </a:lnTo>
                      <a:lnTo>
                        <a:pt x="1005" y="43"/>
                      </a:lnTo>
                      <a:lnTo>
                        <a:pt x="1006" y="45"/>
                      </a:lnTo>
                      <a:lnTo>
                        <a:pt x="1005" y="45"/>
                      </a:lnTo>
                      <a:lnTo>
                        <a:pt x="1003" y="47"/>
                      </a:lnTo>
                      <a:lnTo>
                        <a:pt x="1002" y="47"/>
                      </a:lnTo>
                      <a:lnTo>
                        <a:pt x="1001" y="47"/>
                      </a:lnTo>
                      <a:lnTo>
                        <a:pt x="999" y="46"/>
                      </a:lnTo>
                      <a:lnTo>
                        <a:pt x="998" y="46"/>
                      </a:lnTo>
                      <a:lnTo>
                        <a:pt x="998" y="47"/>
                      </a:lnTo>
                      <a:lnTo>
                        <a:pt x="997" y="47"/>
                      </a:lnTo>
                      <a:lnTo>
                        <a:pt x="995" y="49"/>
                      </a:lnTo>
                      <a:lnTo>
                        <a:pt x="994" y="49"/>
                      </a:lnTo>
                      <a:lnTo>
                        <a:pt x="994" y="50"/>
                      </a:lnTo>
                      <a:lnTo>
                        <a:pt x="990" y="50"/>
                      </a:lnTo>
                      <a:lnTo>
                        <a:pt x="990" y="50"/>
                      </a:lnTo>
                      <a:lnTo>
                        <a:pt x="989" y="50"/>
                      </a:lnTo>
                      <a:lnTo>
                        <a:pt x="989" y="53"/>
                      </a:lnTo>
                      <a:lnTo>
                        <a:pt x="986" y="54"/>
                      </a:lnTo>
                      <a:lnTo>
                        <a:pt x="984" y="54"/>
                      </a:lnTo>
                      <a:lnTo>
                        <a:pt x="981" y="54"/>
                      </a:lnTo>
                      <a:lnTo>
                        <a:pt x="981" y="55"/>
                      </a:lnTo>
                      <a:lnTo>
                        <a:pt x="980" y="55"/>
                      </a:lnTo>
                      <a:lnTo>
                        <a:pt x="980" y="56"/>
                      </a:lnTo>
                      <a:lnTo>
                        <a:pt x="972" y="55"/>
                      </a:lnTo>
                      <a:lnTo>
                        <a:pt x="972" y="56"/>
                      </a:lnTo>
                      <a:lnTo>
                        <a:pt x="967" y="56"/>
                      </a:lnTo>
                      <a:lnTo>
                        <a:pt x="967" y="56"/>
                      </a:lnTo>
                      <a:lnTo>
                        <a:pt x="957" y="55"/>
                      </a:lnTo>
                      <a:lnTo>
                        <a:pt x="956" y="58"/>
                      </a:lnTo>
                      <a:lnTo>
                        <a:pt x="947" y="58"/>
                      </a:lnTo>
                      <a:lnTo>
                        <a:pt x="947" y="59"/>
                      </a:lnTo>
                      <a:lnTo>
                        <a:pt x="948" y="59"/>
                      </a:lnTo>
                      <a:lnTo>
                        <a:pt x="951" y="60"/>
                      </a:lnTo>
                      <a:lnTo>
                        <a:pt x="953" y="62"/>
                      </a:lnTo>
                      <a:lnTo>
                        <a:pt x="957" y="60"/>
                      </a:lnTo>
                      <a:lnTo>
                        <a:pt x="961" y="59"/>
                      </a:lnTo>
                      <a:lnTo>
                        <a:pt x="967" y="60"/>
                      </a:lnTo>
                      <a:lnTo>
                        <a:pt x="969" y="58"/>
                      </a:lnTo>
                      <a:lnTo>
                        <a:pt x="971" y="58"/>
                      </a:lnTo>
                      <a:lnTo>
                        <a:pt x="972" y="58"/>
                      </a:lnTo>
                      <a:lnTo>
                        <a:pt x="973" y="58"/>
                      </a:lnTo>
                      <a:lnTo>
                        <a:pt x="976" y="58"/>
                      </a:lnTo>
                      <a:lnTo>
                        <a:pt x="977" y="58"/>
                      </a:lnTo>
                      <a:lnTo>
                        <a:pt x="977" y="58"/>
                      </a:lnTo>
                      <a:lnTo>
                        <a:pt x="977" y="60"/>
                      </a:lnTo>
                      <a:lnTo>
                        <a:pt x="976" y="62"/>
                      </a:lnTo>
                      <a:lnTo>
                        <a:pt x="974" y="63"/>
                      </a:lnTo>
                      <a:lnTo>
                        <a:pt x="973" y="64"/>
                      </a:lnTo>
                      <a:lnTo>
                        <a:pt x="972" y="64"/>
                      </a:lnTo>
                      <a:lnTo>
                        <a:pt x="972" y="64"/>
                      </a:lnTo>
                      <a:lnTo>
                        <a:pt x="969" y="67"/>
                      </a:lnTo>
                      <a:lnTo>
                        <a:pt x="968" y="68"/>
                      </a:lnTo>
                      <a:lnTo>
                        <a:pt x="964" y="68"/>
                      </a:lnTo>
                      <a:lnTo>
                        <a:pt x="964" y="68"/>
                      </a:lnTo>
                      <a:lnTo>
                        <a:pt x="963" y="68"/>
                      </a:lnTo>
                      <a:lnTo>
                        <a:pt x="960" y="68"/>
                      </a:lnTo>
                      <a:lnTo>
                        <a:pt x="959" y="68"/>
                      </a:lnTo>
                      <a:lnTo>
                        <a:pt x="957" y="68"/>
                      </a:lnTo>
                      <a:lnTo>
                        <a:pt x="951" y="67"/>
                      </a:lnTo>
                      <a:lnTo>
                        <a:pt x="946" y="66"/>
                      </a:lnTo>
                      <a:lnTo>
                        <a:pt x="938" y="66"/>
                      </a:lnTo>
                      <a:lnTo>
                        <a:pt x="938" y="66"/>
                      </a:lnTo>
                      <a:lnTo>
                        <a:pt x="938" y="67"/>
                      </a:lnTo>
                      <a:lnTo>
                        <a:pt x="936" y="67"/>
                      </a:lnTo>
                      <a:lnTo>
                        <a:pt x="936" y="67"/>
                      </a:lnTo>
                      <a:lnTo>
                        <a:pt x="935" y="68"/>
                      </a:lnTo>
                      <a:lnTo>
                        <a:pt x="935" y="68"/>
                      </a:lnTo>
                      <a:lnTo>
                        <a:pt x="935" y="70"/>
                      </a:lnTo>
                      <a:lnTo>
                        <a:pt x="935" y="70"/>
                      </a:lnTo>
                      <a:lnTo>
                        <a:pt x="936" y="70"/>
                      </a:lnTo>
                      <a:lnTo>
                        <a:pt x="936" y="71"/>
                      </a:lnTo>
                      <a:lnTo>
                        <a:pt x="936" y="72"/>
                      </a:lnTo>
                      <a:lnTo>
                        <a:pt x="938" y="72"/>
                      </a:lnTo>
                      <a:lnTo>
                        <a:pt x="938" y="75"/>
                      </a:lnTo>
                      <a:lnTo>
                        <a:pt x="938" y="75"/>
                      </a:lnTo>
                      <a:lnTo>
                        <a:pt x="940" y="73"/>
                      </a:lnTo>
                      <a:lnTo>
                        <a:pt x="942" y="73"/>
                      </a:lnTo>
                      <a:lnTo>
                        <a:pt x="944" y="72"/>
                      </a:lnTo>
                      <a:lnTo>
                        <a:pt x="944" y="72"/>
                      </a:lnTo>
                      <a:lnTo>
                        <a:pt x="946" y="72"/>
                      </a:lnTo>
                      <a:lnTo>
                        <a:pt x="946" y="71"/>
                      </a:lnTo>
                      <a:lnTo>
                        <a:pt x="947" y="71"/>
                      </a:lnTo>
                      <a:lnTo>
                        <a:pt x="947" y="70"/>
                      </a:lnTo>
                      <a:lnTo>
                        <a:pt x="950" y="70"/>
                      </a:lnTo>
                      <a:lnTo>
                        <a:pt x="953" y="70"/>
                      </a:lnTo>
                      <a:lnTo>
                        <a:pt x="957" y="71"/>
                      </a:lnTo>
                      <a:lnTo>
                        <a:pt x="960" y="71"/>
                      </a:lnTo>
                      <a:lnTo>
                        <a:pt x="963" y="72"/>
                      </a:lnTo>
                      <a:lnTo>
                        <a:pt x="963" y="73"/>
                      </a:lnTo>
                      <a:lnTo>
                        <a:pt x="961" y="75"/>
                      </a:lnTo>
                      <a:lnTo>
                        <a:pt x="961" y="76"/>
                      </a:lnTo>
                      <a:lnTo>
                        <a:pt x="960" y="76"/>
                      </a:lnTo>
                      <a:lnTo>
                        <a:pt x="959" y="77"/>
                      </a:lnTo>
                      <a:lnTo>
                        <a:pt x="957" y="77"/>
                      </a:lnTo>
                      <a:lnTo>
                        <a:pt x="957" y="77"/>
                      </a:lnTo>
                      <a:lnTo>
                        <a:pt x="957" y="79"/>
                      </a:lnTo>
                      <a:lnTo>
                        <a:pt x="957" y="81"/>
                      </a:lnTo>
                      <a:lnTo>
                        <a:pt x="955" y="81"/>
                      </a:lnTo>
                      <a:lnTo>
                        <a:pt x="951" y="81"/>
                      </a:lnTo>
                      <a:lnTo>
                        <a:pt x="947" y="83"/>
                      </a:lnTo>
                      <a:lnTo>
                        <a:pt x="944" y="83"/>
                      </a:lnTo>
                      <a:lnTo>
                        <a:pt x="944" y="84"/>
                      </a:lnTo>
                      <a:lnTo>
                        <a:pt x="947" y="84"/>
                      </a:lnTo>
                      <a:lnTo>
                        <a:pt x="947" y="88"/>
                      </a:lnTo>
                      <a:lnTo>
                        <a:pt x="946" y="88"/>
                      </a:lnTo>
                      <a:lnTo>
                        <a:pt x="944" y="89"/>
                      </a:lnTo>
                      <a:lnTo>
                        <a:pt x="944" y="92"/>
                      </a:lnTo>
                      <a:lnTo>
                        <a:pt x="944" y="92"/>
                      </a:lnTo>
                      <a:lnTo>
                        <a:pt x="944" y="93"/>
                      </a:lnTo>
                      <a:lnTo>
                        <a:pt x="944" y="93"/>
                      </a:lnTo>
                      <a:lnTo>
                        <a:pt x="944" y="96"/>
                      </a:lnTo>
                      <a:lnTo>
                        <a:pt x="944" y="96"/>
                      </a:lnTo>
                      <a:lnTo>
                        <a:pt x="942" y="97"/>
                      </a:lnTo>
                      <a:lnTo>
                        <a:pt x="940" y="98"/>
                      </a:lnTo>
                      <a:lnTo>
                        <a:pt x="939" y="100"/>
                      </a:lnTo>
                      <a:lnTo>
                        <a:pt x="938" y="100"/>
                      </a:lnTo>
                      <a:lnTo>
                        <a:pt x="936" y="105"/>
                      </a:lnTo>
                      <a:lnTo>
                        <a:pt x="935" y="105"/>
                      </a:lnTo>
                      <a:lnTo>
                        <a:pt x="935" y="105"/>
                      </a:lnTo>
                      <a:lnTo>
                        <a:pt x="934" y="104"/>
                      </a:lnTo>
                      <a:lnTo>
                        <a:pt x="934" y="104"/>
                      </a:lnTo>
                      <a:lnTo>
                        <a:pt x="931" y="104"/>
                      </a:lnTo>
                      <a:lnTo>
                        <a:pt x="931" y="102"/>
                      </a:lnTo>
                      <a:lnTo>
                        <a:pt x="930" y="102"/>
                      </a:lnTo>
                      <a:lnTo>
                        <a:pt x="930" y="102"/>
                      </a:lnTo>
                      <a:lnTo>
                        <a:pt x="923" y="101"/>
                      </a:lnTo>
                      <a:lnTo>
                        <a:pt x="923" y="102"/>
                      </a:lnTo>
                      <a:lnTo>
                        <a:pt x="923" y="105"/>
                      </a:lnTo>
                      <a:lnTo>
                        <a:pt x="923" y="105"/>
                      </a:lnTo>
                      <a:lnTo>
                        <a:pt x="922" y="106"/>
                      </a:lnTo>
                      <a:lnTo>
                        <a:pt x="922" y="106"/>
                      </a:lnTo>
                      <a:lnTo>
                        <a:pt x="923" y="106"/>
                      </a:lnTo>
                      <a:lnTo>
                        <a:pt x="923" y="108"/>
                      </a:lnTo>
                      <a:lnTo>
                        <a:pt x="925" y="108"/>
                      </a:lnTo>
                      <a:lnTo>
                        <a:pt x="925" y="106"/>
                      </a:lnTo>
                      <a:lnTo>
                        <a:pt x="931" y="108"/>
                      </a:lnTo>
                      <a:lnTo>
                        <a:pt x="931" y="109"/>
                      </a:lnTo>
                      <a:lnTo>
                        <a:pt x="938" y="108"/>
                      </a:lnTo>
                      <a:lnTo>
                        <a:pt x="939" y="109"/>
                      </a:lnTo>
                      <a:lnTo>
                        <a:pt x="942" y="110"/>
                      </a:lnTo>
                      <a:lnTo>
                        <a:pt x="946" y="111"/>
                      </a:lnTo>
                      <a:lnTo>
                        <a:pt x="944" y="111"/>
                      </a:lnTo>
                      <a:lnTo>
                        <a:pt x="944" y="111"/>
                      </a:lnTo>
                      <a:lnTo>
                        <a:pt x="944" y="113"/>
                      </a:lnTo>
                      <a:lnTo>
                        <a:pt x="943" y="113"/>
                      </a:lnTo>
                      <a:lnTo>
                        <a:pt x="940" y="114"/>
                      </a:lnTo>
                      <a:lnTo>
                        <a:pt x="939" y="113"/>
                      </a:lnTo>
                      <a:lnTo>
                        <a:pt x="938" y="111"/>
                      </a:lnTo>
                      <a:lnTo>
                        <a:pt x="935" y="111"/>
                      </a:lnTo>
                      <a:lnTo>
                        <a:pt x="935" y="113"/>
                      </a:lnTo>
                      <a:lnTo>
                        <a:pt x="935" y="113"/>
                      </a:lnTo>
                      <a:lnTo>
                        <a:pt x="935" y="114"/>
                      </a:lnTo>
                      <a:lnTo>
                        <a:pt x="936" y="114"/>
                      </a:lnTo>
                      <a:lnTo>
                        <a:pt x="936" y="115"/>
                      </a:lnTo>
                      <a:lnTo>
                        <a:pt x="935" y="115"/>
                      </a:lnTo>
                      <a:lnTo>
                        <a:pt x="935" y="115"/>
                      </a:lnTo>
                      <a:lnTo>
                        <a:pt x="935" y="118"/>
                      </a:lnTo>
                      <a:lnTo>
                        <a:pt x="936" y="118"/>
                      </a:lnTo>
                      <a:lnTo>
                        <a:pt x="938" y="119"/>
                      </a:lnTo>
                      <a:lnTo>
                        <a:pt x="938" y="118"/>
                      </a:lnTo>
                      <a:lnTo>
                        <a:pt x="939" y="118"/>
                      </a:lnTo>
                      <a:lnTo>
                        <a:pt x="940" y="118"/>
                      </a:lnTo>
                      <a:lnTo>
                        <a:pt x="942" y="119"/>
                      </a:lnTo>
                      <a:lnTo>
                        <a:pt x="944" y="119"/>
                      </a:lnTo>
                      <a:lnTo>
                        <a:pt x="944" y="118"/>
                      </a:lnTo>
                      <a:lnTo>
                        <a:pt x="946" y="117"/>
                      </a:lnTo>
                      <a:lnTo>
                        <a:pt x="948" y="117"/>
                      </a:lnTo>
                      <a:lnTo>
                        <a:pt x="950" y="118"/>
                      </a:lnTo>
                      <a:lnTo>
                        <a:pt x="951" y="118"/>
                      </a:lnTo>
                      <a:lnTo>
                        <a:pt x="951" y="119"/>
                      </a:lnTo>
                      <a:lnTo>
                        <a:pt x="951" y="122"/>
                      </a:lnTo>
                      <a:lnTo>
                        <a:pt x="951" y="122"/>
                      </a:lnTo>
                      <a:lnTo>
                        <a:pt x="952" y="122"/>
                      </a:lnTo>
                      <a:lnTo>
                        <a:pt x="953" y="123"/>
                      </a:lnTo>
                      <a:lnTo>
                        <a:pt x="953" y="126"/>
                      </a:lnTo>
                      <a:lnTo>
                        <a:pt x="952" y="126"/>
                      </a:lnTo>
                      <a:lnTo>
                        <a:pt x="953" y="128"/>
                      </a:lnTo>
                      <a:lnTo>
                        <a:pt x="952" y="128"/>
                      </a:lnTo>
                      <a:lnTo>
                        <a:pt x="952" y="128"/>
                      </a:lnTo>
                      <a:lnTo>
                        <a:pt x="947" y="128"/>
                      </a:lnTo>
                      <a:lnTo>
                        <a:pt x="944" y="127"/>
                      </a:lnTo>
                      <a:lnTo>
                        <a:pt x="942" y="127"/>
                      </a:lnTo>
                      <a:lnTo>
                        <a:pt x="938" y="126"/>
                      </a:lnTo>
                      <a:lnTo>
                        <a:pt x="933" y="126"/>
                      </a:lnTo>
                      <a:lnTo>
                        <a:pt x="930" y="126"/>
                      </a:lnTo>
                      <a:lnTo>
                        <a:pt x="929" y="127"/>
                      </a:lnTo>
                      <a:lnTo>
                        <a:pt x="931" y="127"/>
                      </a:lnTo>
                      <a:lnTo>
                        <a:pt x="931" y="128"/>
                      </a:lnTo>
                      <a:lnTo>
                        <a:pt x="930" y="128"/>
                      </a:lnTo>
                      <a:lnTo>
                        <a:pt x="930" y="128"/>
                      </a:lnTo>
                      <a:lnTo>
                        <a:pt x="930" y="130"/>
                      </a:lnTo>
                      <a:lnTo>
                        <a:pt x="931" y="130"/>
                      </a:lnTo>
                      <a:lnTo>
                        <a:pt x="931" y="130"/>
                      </a:lnTo>
                      <a:lnTo>
                        <a:pt x="931" y="131"/>
                      </a:lnTo>
                      <a:lnTo>
                        <a:pt x="931" y="131"/>
                      </a:lnTo>
                      <a:lnTo>
                        <a:pt x="929" y="132"/>
                      </a:lnTo>
                      <a:lnTo>
                        <a:pt x="927" y="134"/>
                      </a:lnTo>
                      <a:lnTo>
                        <a:pt x="927" y="134"/>
                      </a:lnTo>
                      <a:lnTo>
                        <a:pt x="926" y="134"/>
                      </a:lnTo>
                      <a:lnTo>
                        <a:pt x="926" y="134"/>
                      </a:lnTo>
                      <a:lnTo>
                        <a:pt x="923" y="134"/>
                      </a:lnTo>
                      <a:lnTo>
                        <a:pt x="923" y="136"/>
                      </a:lnTo>
                      <a:lnTo>
                        <a:pt x="929" y="136"/>
                      </a:lnTo>
                      <a:lnTo>
                        <a:pt x="929" y="138"/>
                      </a:lnTo>
                      <a:lnTo>
                        <a:pt x="930" y="138"/>
                      </a:lnTo>
                      <a:lnTo>
                        <a:pt x="931" y="136"/>
                      </a:lnTo>
                      <a:lnTo>
                        <a:pt x="931" y="135"/>
                      </a:lnTo>
                      <a:lnTo>
                        <a:pt x="933" y="134"/>
                      </a:lnTo>
                      <a:lnTo>
                        <a:pt x="934" y="134"/>
                      </a:lnTo>
                      <a:lnTo>
                        <a:pt x="934" y="135"/>
                      </a:lnTo>
                      <a:lnTo>
                        <a:pt x="934" y="135"/>
                      </a:lnTo>
                      <a:lnTo>
                        <a:pt x="935" y="135"/>
                      </a:lnTo>
                      <a:lnTo>
                        <a:pt x="936" y="135"/>
                      </a:lnTo>
                      <a:lnTo>
                        <a:pt x="936" y="135"/>
                      </a:lnTo>
                      <a:lnTo>
                        <a:pt x="938" y="135"/>
                      </a:lnTo>
                      <a:lnTo>
                        <a:pt x="938" y="135"/>
                      </a:lnTo>
                      <a:lnTo>
                        <a:pt x="938" y="136"/>
                      </a:lnTo>
                      <a:lnTo>
                        <a:pt x="938" y="139"/>
                      </a:lnTo>
                      <a:lnTo>
                        <a:pt x="938" y="139"/>
                      </a:lnTo>
                      <a:lnTo>
                        <a:pt x="936" y="140"/>
                      </a:lnTo>
                      <a:lnTo>
                        <a:pt x="939" y="140"/>
                      </a:lnTo>
                      <a:lnTo>
                        <a:pt x="939" y="140"/>
                      </a:lnTo>
                      <a:lnTo>
                        <a:pt x="940" y="144"/>
                      </a:lnTo>
                      <a:lnTo>
                        <a:pt x="942" y="147"/>
                      </a:lnTo>
                      <a:lnTo>
                        <a:pt x="942" y="149"/>
                      </a:lnTo>
                      <a:lnTo>
                        <a:pt x="942" y="152"/>
                      </a:lnTo>
                      <a:lnTo>
                        <a:pt x="942" y="153"/>
                      </a:lnTo>
                      <a:lnTo>
                        <a:pt x="940" y="153"/>
                      </a:lnTo>
                      <a:lnTo>
                        <a:pt x="940" y="155"/>
                      </a:lnTo>
                      <a:lnTo>
                        <a:pt x="938" y="155"/>
                      </a:lnTo>
                      <a:lnTo>
                        <a:pt x="936" y="153"/>
                      </a:lnTo>
                      <a:lnTo>
                        <a:pt x="936" y="153"/>
                      </a:lnTo>
                      <a:lnTo>
                        <a:pt x="936" y="151"/>
                      </a:lnTo>
                      <a:lnTo>
                        <a:pt x="934" y="152"/>
                      </a:lnTo>
                      <a:lnTo>
                        <a:pt x="933" y="152"/>
                      </a:lnTo>
                      <a:lnTo>
                        <a:pt x="930" y="153"/>
                      </a:lnTo>
                      <a:lnTo>
                        <a:pt x="929" y="152"/>
                      </a:lnTo>
                      <a:lnTo>
                        <a:pt x="929" y="152"/>
                      </a:lnTo>
                      <a:lnTo>
                        <a:pt x="926" y="152"/>
                      </a:lnTo>
                      <a:lnTo>
                        <a:pt x="926" y="151"/>
                      </a:lnTo>
                      <a:lnTo>
                        <a:pt x="923" y="151"/>
                      </a:lnTo>
                      <a:lnTo>
                        <a:pt x="922" y="152"/>
                      </a:lnTo>
                      <a:lnTo>
                        <a:pt x="925" y="153"/>
                      </a:lnTo>
                      <a:lnTo>
                        <a:pt x="927" y="153"/>
                      </a:lnTo>
                      <a:lnTo>
                        <a:pt x="930" y="153"/>
                      </a:lnTo>
                      <a:lnTo>
                        <a:pt x="930" y="156"/>
                      </a:lnTo>
                      <a:lnTo>
                        <a:pt x="931" y="156"/>
                      </a:lnTo>
                      <a:lnTo>
                        <a:pt x="933" y="157"/>
                      </a:lnTo>
                      <a:lnTo>
                        <a:pt x="933" y="157"/>
                      </a:lnTo>
                      <a:lnTo>
                        <a:pt x="931" y="157"/>
                      </a:lnTo>
                      <a:lnTo>
                        <a:pt x="929" y="162"/>
                      </a:lnTo>
                      <a:lnTo>
                        <a:pt x="926" y="161"/>
                      </a:lnTo>
                      <a:lnTo>
                        <a:pt x="925" y="161"/>
                      </a:lnTo>
                      <a:lnTo>
                        <a:pt x="925" y="161"/>
                      </a:lnTo>
                      <a:lnTo>
                        <a:pt x="926" y="162"/>
                      </a:lnTo>
                      <a:lnTo>
                        <a:pt x="926" y="162"/>
                      </a:lnTo>
                      <a:lnTo>
                        <a:pt x="927" y="162"/>
                      </a:lnTo>
                      <a:lnTo>
                        <a:pt x="930" y="162"/>
                      </a:lnTo>
                      <a:lnTo>
                        <a:pt x="930" y="161"/>
                      </a:lnTo>
                      <a:lnTo>
                        <a:pt x="931" y="161"/>
                      </a:lnTo>
                      <a:lnTo>
                        <a:pt x="934" y="160"/>
                      </a:lnTo>
                      <a:lnTo>
                        <a:pt x="934" y="161"/>
                      </a:lnTo>
                      <a:lnTo>
                        <a:pt x="934" y="164"/>
                      </a:lnTo>
                      <a:lnTo>
                        <a:pt x="933" y="165"/>
                      </a:lnTo>
                      <a:lnTo>
                        <a:pt x="933" y="166"/>
                      </a:lnTo>
                      <a:lnTo>
                        <a:pt x="940" y="166"/>
                      </a:lnTo>
                      <a:lnTo>
                        <a:pt x="940" y="165"/>
                      </a:lnTo>
                      <a:lnTo>
                        <a:pt x="943" y="165"/>
                      </a:lnTo>
                      <a:lnTo>
                        <a:pt x="943" y="165"/>
                      </a:lnTo>
                      <a:lnTo>
                        <a:pt x="947" y="165"/>
                      </a:lnTo>
                      <a:lnTo>
                        <a:pt x="948" y="166"/>
                      </a:lnTo>
                      <a:lnTo>
                        <a:pt x="948" y="169"/>
                      </a:lnTo>
                      <a:lnTo>
                        <a:pt x="947" y="169"/>
                      </a:lnTo>
                      <a:lnTo>
                        <a:pt x="944" y="170"/>
                      </a:lnTo>
                      <a:lnTo>
                        <a:pt x="942" y="172"/>
                      </a:lnTo>
                      <a:lnTo>
                        <a:pt x="940" y="170"/>
                      </a:lnTo>
                      <a:lnTo>
                        <a:pt x="939" y="169"/>
                      </a:lnTo>
                      <a:lnTo>
                        <a:pt x="938" y="169"/>
                      </a:lnTo>
                      <a:lnTo>
                        <a:pt x="938" y="168"/>
                      </a:lnTo>
                      <a:lnTo>
                        <a:pt x="925" y="166"/>
                      </a:lnTo>
                      <a:lnTo>
                        <a:pt x="925" y="166"/>
                      </a:lnTo>
                      <a:lnTo>
                        <a:pt x="923" y="165"/>
                      </a:lnTo>
                      <a:lnTo>
                        <a:pt x="921" y="164"/>
                      </a:lnTo>
                      <a:lnTo>
                        <a:pt x="921" y="166"/>
                      </a:lnTo>
                      <a:lnTo>
                        <a:pt x="919" y="169"/>
                      </a:lnTo>
                      <a:lnTo>
                        <a:pt x="919" y="170"/>
                      </a:lnTo>
                      <a:lnTo>
                        <a:pt x="918" y="173"/>
                      </a:lnTo>
                      <a:lnTo>
                        <a:pt x="919" y="173"/>
                      </a:lnTo>
                      <a:lnTo>
                        <a:pt x="919" y="174"/>
                      </a:lnTo>
                      <a:lnTo>
                        <a:pt x="922" y="174"/>
                      </a:lnTo>
                      <a:lnTo>
                        <a:pt x="923" y="178"/>
                      </a:lnTo>
                      <a:lnTo>
                        <a:pt x="923" y="178"/>
                      </a:lnTo>
                      <a:lnTo>
                        <a:pt x="925" y="176"/>
                      </a:lnTo>
                      <a:lnTo>
                        <a:pt x="925" y="176"/>
                      </a:lnTo>
                      <a:lnTo>
                        <a:pt x="926" y="174"/>
                      </a:lnTo>
                      <a:lnTo>
                        <a:pt x="926" y="173"/>
                      </a:lnTo>
                      <a:lnTo>
                        <a:pt x="929" y="174"/>
                      </a:lnTo>
                      <a:lnTo>
                        <a:pt x="929" y="174"/>
                      </a:lnTo>
                      <a:lnTo>
                        <a:pt x="931" y="176"/>
                      </a:lnTo>
                      <a:lnTo>
                        <a:pt x="933" y="176"/>
                      </a:lnTo>
                      <a:lnTo>
                        <a:pt x="935" y="176"/>
                      </a:lnTo>
                      <a:lnTo>
                        <a:pt x="934" y="176"/>
                      </a:lnTo>
                      <a:lnTo>
                        <a:pt x="934" y="178"/>
                      </a:lnTo>
                      <a:lnTo>
                        <a:pt x="935" y="180"/>
                      </a:lnTo>
                      <a:lnTo>
                        <a:pt x="935" y="181"/>
                      </a:lnTo>
                      <a:lnTo>
                        <a:pt x="934" y="181"/>
                      </a:lnTo>
                      <a:lnTo>
                        <a:pt x="933" y="181"/>
                      </a:lnTo>
                      <a:lnTo>
                        <a:pt x="930" y="182"/>
                      </a:lnTo>
                      <a:lnTo>
                        <a:pt x="929" y="182"/>
                      </a:lnTo>
                      <a:lnTo>
                        <a:pt x="929" y="183"/>
                      </a:lnTo>
                      <a:lnTo>
                        <a:pt x="926" y="183"/>
                      </a:lnTo>
                      <a:lnTo>
                        <a:pt x="926" y="185"/>
                      </a:lnTo>
                      <a:lnTo>
                        <a:pt x="923" y="185"/>
                      </a:lnTo>
                      <a:lnTo>
                        <a:pt x="923" y="186"/>
                      </a:lnTo>
                      <a:lnTo>
                        <a:pt x="919" y="186"/>
                      </a:lnTo>
                      <a:lnTo>
                        <a:pt x="919" y="187"/>
                      </a:lnTo>
                      <a:lnTo>
                        <a:pt x="917" y="186"/>
                      </a:lnTo>
                      <a:lnTo>
                        <a:pt x="917" y="186"/>
                      </a:lnTo>
                      <a:lnTo>
                        <a:pt x="916" y="186"/>
                      </a:lnTo>
                      <a:lnTo>
                        <a:pt x="916" y="185"/>
                      </a:lnTo>
                      <a:lnTo>
                        <a:pt x="910" y="185"/>
                      </a:lnTo>
                      <a:lnTo>
                        <a:pt x="910" y="185"/>
                      </a:lnTo>
                      <a:lnTo>
                        <a:pt x="909" y="185"/>
                      </a:lnTo>
                      <a:lnTo>
                        <a:pt x="909" y="183"/>
                      </a:lnTo>
                      <a:lnTo>
                        <a:pt x="905" y="183"/>
                      </a:lnTo>
                      <a:lnTo>
                        <a:pt x="905" y="183"/>
                      </a:lnTo>
                      <a:lnTo>
                        <a:pt x="904" y="182"/>
                      </a:lnTo>
                      <a:lnTo>
                        <a:pt x="902" y="182"/>
                      </a:lnTo>
                      <a:lnTo>
                        <a:pt x="901" y="181"/>
                      </a:lnTo>
                      <a:lnTo>
                        <a:pt x="902" y="181"/>
                      </a:lnTo>
                      <a:lnTo>
                        <a:pt x="902" y="178"/>
                      </a:lnTo>
                      <a:lnTo>
                        <a:pt x="900" y="178"/>
                      </a:lnTo>
                      <a:lnTo>
                        <a:pt x="900" y="182"/>
                      </a:lnTo>
                      <a:lnTo>
                        <a:pt x="897" y="182"/>
                      </a:lnTo>
                      <a:lnTo>
                        <a:pt x="895" y="182"/>
                      </a:lnTo>
                      <a:lnTo>
                        <a:pt x="895" y="183"/>
                      </a:lnTo>
                      <a:lnTo>
                        <a:pt x="895" y="183"/>
                      </a:lnTo>
                      <a:lnTo>
                        <a:pt x="895" y="183"/>
                      </a:lnTo>
                      <a:lnTo>
                        <a:pt x="895" y="185"/>
                      </a:lnTo>
                      <a:lnTo>
                        <a:pt x="891" y="185"/>
                      </a:lnTo>
                      <a:lnTo>
                        <a:pt x="891" y="186"/>
                      </a:lnTo>
                      <a:lnTo>
                        <a:pt x="888" y="187"/>
                      </a:lnTo>
                      <a:lnTo>
                        <a:pt x="888" y="187"/>
                      </a:lnTo>
                      <a:lnTo>
                        <a:pt x="885" y="187"/>
                      </a:lnTo>
                      <a:lnTo>
                        <a:pt x="883" y="187"/>
                      </a:lnTo>
                      <a:lnTo>
                        <a:pt x="881" y="187"/>
                      </a:lnTo>
                      <a:lnTo>
                        <a:pt x="880" y="187"/>
                      </a:lnTo>
                      <a:lnTo>
                        <a:pt x="879" y="189"/>
                      </a:lnTo>
                      <a:lnTo>
                        <a:pt x="880" y="189"/>
                      </a:lnTo>
                      <a:lnTo>
                        <a:pt x="880" y="190"/>
                      </a:lnTo>
                      <a:lnTo>
                        <a:pt x="879" y="191"/>
                      </a:lnTo>
                      <a:lnTo>
                        <a:pt x="876" y="191"/>
                      </a:lnTo>
                      <a:lnTo>
                        <a:pt x="876" y="191"/>
                      </a:lnTo>
                      <a:lnTo>
                        <a:pt x="876" y="191"/>
                      </a:lnTo>
                      <a:lnTo>
                        <a:pt x="876" y="194"/>
                      </a:lnTo>
                      <a:lnTo>
                        <a:pt x="878" y="194"/>
                      </a:lnTo>
                      <a:lnTo>
                        <a:pt x="879" y="194"/>
                      </a:lnTo>
                      <a:lnTo>
                        <a:pt x="879" y="197"/>
                      </a:lnTo>
                      <a:lnTo>
                        <a:pt x="880" y="197"/>
                      </a:lnTo>
                      <a:lnTo>
                        <a:pt x="881" y="197"/>
                      </a:lnTo>
                      <a:lnTo>
                        <a:pt x="881" y="197"/>
                      </a:lnTo>
                      <a:lnTo>
                        <a:pt x="881" y="197"/>
                      </a:lnTo>
                      <a:lnTo>
                        <a:pt x="883" y="198"/>
                      </a:lnTo>
                      <a:lnTo>
                        <a:pt x="883" y="198"/>
                      </a:lnTo>
                      <a:lnTo>
                        <a:pt x="883" y="199"/>
                      </a:lnTo>
                      <a:lnTo>
                        <a:pt x="883" y="199"/>
                      </a:lnTo>
                      <a:lnTo>
                        <a:pt x="883" y="199"/>
                      </a:lnTo>
                      <a:lnTo>
                        <a:pt x="883" y="199"/>
                      </a:lnTo>
                      <a:lnTo>
                        <a:pt x="885" y="199"/>
                      </a:lnTo>
                      <a:lnTo>
                        <a:pt x="885" y="200"/>
                      </a:lnTo>
                      <a:lnTo>
                        <a:pt x="885" y="200"/>
                      </a:lnTo>
                      <a:lnTo>
                        <a:pt x="887" y="199"/>
                      </a:lnTo>
                      <a:lnTo>
                        <a:pt x="887" y="199"/>
                      </a:lnTo>
                      <a:lnTo>
                        <a:pt x="888" y="198"/>
                      </a:lnTo>
                      <a:lnTo>
                        <a:pt x="891" y="198"/>
                      </a:lnTo>
                      <a:lnTo>
                        <a:pt x="891" y="198"/>
                      </a:lnTo>
                      <a:lnTo>
                        <a:pt x="892" y="197"/>
                      </a:lnTo>
                      <a:lnTo>
                        <a:pt x="895" y="195"/>
                      </a:lnTo>
                      <a:lnTo>
                        <a:pt x="895" y="197"/>
                      </a:lnTo>
                      <a:lnTo>
                        <a:pt x="897" y="197"/>
                      </a:lnTo>
                      <a:lnTo>
                        <a:pt x="899" y="199"/>
                      </a:lnTo>
                      <a:lnTo>
                        <a:pt x="899" y="199"/>
                      </a:lnTo>
                      <a:lnTo>
                        <a:pt x="899" y="199"/>
                      </a:lnTo>
                      <a:lnTo>
                        <a:pt x="899" y="200"/>
                      </a:lnTo>
                      <a:lnTo>
                        <a:pt x="893" y="202"/>
                      </a:lnTo>
                      <a:lnTo>
                        <a:pt x="893" y="203"/>
                      </a:lnTo>
                      <a:lnTo>
                        <a:pt x="896" y="203"/>
                      </a:lnTo>
                      <a:lnTo>
                        <a:pt x="896" y="202"/>
                      </a:lnTo>
                      <a:lnTo>
                        <a:pt x="899" y="203"/>
                      </a:lnTo>
                      <a:lnTo>
                        <a:pt x="899" y="202"/>
                      </a:lnTo>
                      <a:lnTo>
                        <a:pt x="900" y="202"/>
                      </a:lnTo>
                      <a:lnTo>
                        <a:pt x="902" y="202"/>
                      </a:lnTo>
                      <a:lnTo>
                        <a:pt x="905" y="203"/>
                      </a:lnTo>
                      <a:lnTo>
                        <a:pt x="906" y="203"/>
                      </a:lnTo>
                      <a:lnTo>
                        <a:pt x="908" y="206"/>
                      </a:lnTo>
                      <a:lnTo>
                        <a:pt x="912" y="207"/>
                      </a:lnTo>
                      <a:lnTo>
                        <a:pt x="913" y="208"/>
                      </a:lnTo>
                      <a:lnTo>
                        <a:pt x="916" y="208"/>
                      </a:lnTo>
                      <a:lnTo>
                        <a:pt x="916" y="210"/>
                      </a:lnTo>
                      <a:lnTo>
                        <a:pt x="917" y="210"/>
                      </a:lnTo>
                      <a:lnTo>
                        <a:pt x="916" y="211"/>
                      </a:lnTo>
                      <a:lnTo>
                        <a:pt x="916" y="212"/>
                      </a:lnTo>
                      <a:lnTo>
                        <a:pt x="919" y="212"/>
                      </a:lnTo>
                      <a:lnTo>
                        <a:pt x="918" y="214"/>
                      </a:lnTo>
                      <a:lnTo>
                        <a:pt x="918" y="216"/>
                      </a:lnTo>
                      <a:lnTo>
                        <a:pt x="919" y="216"/>
                      </a:lnTo>
                      <a:lnTo>
                        <a:pt x="919" y="216"/>
                      </a:lnTo>
                      <a:lnTo>
                        <a:pt x="919" y="215"/>
                      </a:lnTo>
                      <a:lnTo>
                        <a:pt x="919" y="215"/>
                      </a:lnTo>
                      <a:lnTo>
                        <a:pt x="919" y="215"/>
                      </a:lnTo>
                      <a:lnTo>
                        <a:pt x="922" y="215"/>
                      </a:lnTo>
                      <a:lnTo>
                        <a:pt x="922" y="219"/>
                      </a:lnTo>
                      <a:lnTo>
                        <a:pt x="925" y="219"/>
                      </a:lnTo>
                      <a:lnTo>
                        <a:pt x="925" y="220"/>
                      </a:lnTo>
                      <a:lnTo>
                        <a:pt x="925" y="221"/>
                      </a:lnTo>
                      <a:lnTo>
                        <a:pt x="926" y="221"/>
                      </a:lnTo>
                      <a:lnTo>
                        <a:pt x="926" y="227"/>
                      </a:lnTo>
                      <a:lnTo>
                        <a:pt x="925" y="227"/>
                      </a:lnTo>
                      <a:lnTo>
                        <a:pt x="926" y="228"/>
                      </a:lnTo>
                      <a:lnTo>
                        <a:pt x="923" y="228"/>
                      </a:lnTo>
                      <a:lnTo>
                        <a:pt x="925" y="229"/>
                      </a:lnTo>
                      <a:lnTo>
                        <a:pt x="925" y="229"/>
                      </a:lnTo>
                      <a:lnTo>
                        <a:pt x="926" y="229"/>
                      </a:lnTo>
                      <a:lnTo>
                        <a:pt x="926" y="232"/>
                      </a:lnTo>
                      <a:lnTo>
                        <a:pt x="926" y="232"/>
                      </a:lnTo>
                      <a:lnTo>
                        <a:pt x="925" y="233"/>
                      </a:lnTo>
                      <a:lnTo>
                        <a:pt x="923" y="233"/>
                      </a:lnTo>
                      <a:lnTo>
                        <a:pt x="922" y="233"/>
                      </a:lnTo>
                      <a:lnTo>
                        <a:pt x="922" y="232"/>
                      </a:lnTo>
                      <a:lnTo>
                        <a:pt x="918" y="231"/>
                      </a:lnTo>
                      <a:lnTo>
                        <a:pt x="917" y="231"/>
                      </a:lnTo>
                      <a:lnTo>
                        <a:pt x="917" y="232"/>
                      </a:lnTo>
                      <a:lnTo>
                        <a:pt x="916" y="232"/>
                      </a:lnTo>
                      <a:lnTo>
                        <a:pt x="916" y="232"/>
                      </a:lnTo>
                      <a:lnTo>
                        <a:pt x="916" y="233"/>
                      </a:lnTo>
                      <a:lnTo>
                        <a:pt x="914" y="232"/>
                      </a:lnTo>
                      <a:lnTo>
                        <a:pt x="913" y="232"/>
                      </a:lnTo>
                      <a:lnTo>
                        <a:pt x="913" y="231"/>
                      </a:lnTo>
                      <a:lnTo>
                        <a:pt x="909" y="229"/>
                      </a:lnTo>
                      <a:lnTo>
                        <a:pt x="908" y="228"/>
                      </a:lnTo>
                      <a:lnTo>
                        <a:pt x="904" y="224"/>
                      </a:lnTo>
                      <a:lnTo>
                        <a:pt x="902" y="221"/>
                      </a:lnTo>
                      <a:lnTo>
                        <a:pt x="901" y="221"/>
                      </a:lnTo>
                      <a:lnTo>
                        <a:pt x="899" y="216"/>
                      </a:lnTo>
                      <a:lnTo>
                        <a:pt x="891" y="215"/>
                      </a:lnTo>
                      <a:lnTo>
                        <a:pt x="889" y="212"/>
                      </a:lnTo>
                      <a:lnTo>
                        <a:pt x="884" y="212"/>
                      </a:lnTo>
                      <a:lnTo>
                        <a:pt x="884" y="211"/>
                      </a:lnTo>
                      <a:lnTo>
                        <a:pt x="883" y="211"/>
                      </a:lnTo>
                      <a:lnTo>
                        <a:pt x="883" y="211"/>
                      </a:lnTo>
                      <a:lnTo>
                        <a:pt x="876" y="210"/>
                      </a:lnTo>
                      <a:lnTo>
                        <a:pt x="876" y="211"/>
                      </a:lnTo>
                      <a:lnTo>
                        <a:pt x="871" y="211"/>
                      </a:lnTo>
                      <a:lnTo>
                        <a:pt x="871" y="211"/>
                      </a:lnTo>
                      <a:lnTo>
                        <a:pt x="870" y="210"/>
                      </a:lnTo>
                      <a:lnTo>
                        <a:pt x="868" y="208"/>
                      </a:lnTo>
                      <a:lnTo>
                        <a:pt x="867" y="207"/>
                      </a:lnTo>
                      <a:lnTo>
                        <a:pt x="867" y="208"/>
                      </a:lnTo>
                      <a:lnTo>
                        <a:pt x="866" y="208"/>
                      </a:lnTo>
                      <a:lnTo>
                        <a:pt x="866" y="210"/>
                      </a:lnTo>
                      <a:lnTo>
                        <a:pt x="867" y="210"/>
                      </a:lnTo>
                      <a:lnTo>
                        <a:pt x="868" y="211"/>
                      </a:lnTo>
                      <a:lnTo>
                        <a:pt x="868" y="212"/>
                      </a:lnTo>
                      <a:lnTo>
                        <a:pt x="868" y="212"/>
                      </a:lnTo>
                      <a:lnTo>
                        <a:pt x="868" y="212"/>
                      </a:lnTo>
                      <a:lnTo>
                        <a:pt x="868" y="212"/>
                      </a:lnTo>
                      <a:lnTo>
                        <a:pt x="868" y="214"/>
                      </a:lnTo>
                      <a:lnTo>
                        <a:pt x="864" y="214"/>
                      </a:lnTo>
                      <a:lnTo>
                        <a:pt x="864" y="214"/>
                      </a:lnTo>
                      <a:lnTo>
                        <a:pt x="864" y="215"/>
                      </a:lnTo>
                      <a:lnTo>
                        <a:pt x="864" y="215"/>
                      </a:lnTo>
                      <a:lnTo>
                        <a:pt x="864" y="215"/>
                      </a:lnTo>
                      <a:lnTo>
                        <a:pt x="868" y="215"/>
                      </a:lnTo>
                      <a:lnTo>
                        <a:pt x="868" y="215"/>
                      </a:lnTo>
                      <a:lnTo>
                        <a:pt x="870" y="215"/>
                      </a:lnTo>
                      <a:lnTo>
                        <a:pt x="870" y="214"/>
                      </a:lnTo>
                      <a:lnTo>
                        <a:pt x="881" y="214"/>
                      </a:lnTo>
                      <a:lnTo>
                        <a:pt x="881" y="214"/>
                      </a:lnTo>
                      <a:lnTo>
                        <a:pt x="884" y="214"/>
                      </a:lnTo>
                      <a:lnTo>
                        <a:pt x="885" y="215"/>
                      </a:lnTo>
                      <a:lnTo>
                        <a:pt x="887" y="215"/>
                      </a:lnTo>
                      <a:lnTo>
                        <a:pt x="888" y="216"/>
                      </a:lnTo>
                      <a:lnTo>
                        <a:pt x="889" y="216"/>
                      </a:lnTo>
                      <a:lnTo>
                        <a:pt x="889" y="216"/>
                      </a:lnTo>
                      <a:lnTo>
                        <a:pt x="892" y="216"/>
                      </a:lnTo>
                      <a:lnTo>
                        <a:pt x="892" y="220"/>
                      </a:lnTo>
                      <a:lnTo>
                        <a:pt x="885" y="220"/>
                      </a:lnTo>
                      <a:lnTo>
                        <a:pt x="885" y="221"/>
                      </a:lnTo>
                      <a:lnTo>
                        <a:pt x="883" y="221"/>
                      </a:lnTo>
                      <a:lnTo>
                        <a:pt x="883" y="223"/>
                      </a:lnTo>
                      <a:lnTo>
                        <a:pt x="883" y="223"/>
                      </a:lnTo>
                      <a:lnTo>
                        <a:pt x="883" y="223"/>
                      </a:lnTo>
                      <a:lnTo>
                        <a:pt x="881" y="221"/>
                      </a:lnTo>
                      <a:lnTo>
                        <a:pt x="881" y="221"/>
                      </a:lnTo>
                      <a:lnTo>
                        <a:pt x="881" y="221"/>
                      </a:lnTo>
                      <a:lnTo>
                        <a:pt x="871" y="221"/>
                      </a:lnTo>
                      <a:lnTo>
                        <a:pt x="871" y="221"/>
                      </a:lnTo>
                      <a:lnTo>
                        <a:pt x="871" y="220"/>
                      </a:lnTo>
                      <a:lnTo>
                        <a:pt x="868" y="220"/>
                      </a:lnTo>
                      <a:lnTo>
                        <a:pt x="868" y="221"/>
                      </a:lnTo>
                      <a:lnTo>
                        <a:pt x="867" y="223"/>
                      </a:lnTo>
                      <a:lnTo>
                        <a:pt x="866" y="223"/>
                      </a:lnTo>
                      <a:lnTo>
                        <a:pt x="864" y="224"/>
                      </a:lnTo>
                      <a:lnTo>
                        <a:pt x="863" y="225"/>
                      </a:lnTo>
                      <a:lnTo>
                        <a:pt x="863" y="228"/>
                      </a:lnTo>
                      <a:lnTo>
                        <a:pt x="863" y="228"/>
                      </a:lnTo>
                      <a:lnTo>
                        <a:pt x="864" y="229"/>
                      </a:lnTo>
                      <a:lnTo>
                        <a:pt x="866" y="231"/>
                      </a:lnTo>
                      <a:lnTo>
                        <a:pt x="867" y="231"/>
                      </a:lnTo>
                      <a:lnTo>
                        <a:pt x="868" y="231"/>
                      </a:lnTo>
                      <a:lnTo>
                        <a:pt x="870" y="229"/>
                      </a:lnTo>
                      <a:lnTo>
                        <a:pt x="872" y="229"/>
                      </a:lnTo>
                      <a:lnTo>
                        <a:pt x="875" y="229"/>
                      </a:lnTo>
                      <a:lnTo>
                        <a:pt x="876" y="229"/>
                      </a:lnTo>
                      <a:lnTo>
                        <a:pt x="880" y="229"/>
                      </a:lnTo>
                      <a:lnTo>
                        <a:pt x="880" y="229"/>
                      </a:lnTo>
                      <a:lnTo>
                        <a:pt x="883" y="229"/>
                      </a:lnTo>
                      <a:lnTo>
                        <a:pt x="883" y="232"/>
                      </a:lnTo>
                      <a:lnTo>
                        <a:pt x="881" y="233"/>
                      </a:lnTo>
                      <a:lnTo>
                        <a:pt x="880" y="233"/>
                      </a:lnTo>
                      <a:lnTo>
                        <a:pt x="880" y="234"/>
                      </a:lnTo>
                      <a:lnTo>
                        <a:pt x="883" y="234"/>
                      </a:lnTo>
                      <a:lnTo>
                        <a:pt x="884" y="233"/>
                      </a:lnTo>
                      <a:lnTo>
                        <a:pt x="887" y="233"/>
                      </a:lnTo>
                      <a:lnTo>
                        <a:pt x="889" y="234"/>
                      </a:lnTo>
                      <a:lnTo>
                        <a:pt x="891" y="234"/>
                      </a:lnTo>
                      <a:lnTo>
                        <a:pt x="891" y="233"/>
                      </a:lnTo>
                      <a:lnTo>
                        <a:pt x="893" y="233"/>
                      </a:lnTo>
                      <a:lnTo>
                        <a:pt x="893" y="233"/>
                      </a:lnTo>
                      <a:lnTo>
                        <a:pt x="895" y="233"/>
                      </a:lnTo>
                      <a:lnTo>
                        <a:pt x="896" y="232"/>
                      </a:lnTo>
                      <a:lnTo>
                        <a:pt x="897" y="232"/>
                      </a:lnTo>
                      <a:lnTo>
                        <a:pt x="897" y="231"/>
                      </a:lnTo>
                      <a:lnTo>
                        <a:pt x="899" y="231"/>
                      </a:lnTo>
                      <a:lnTo>
                        <a:pt x="900" y="231"/>
                      </a:lnTo>
                      <a:lnTo>
                        <a:pt x="900" y="232"/>
                      </a:lnTo>
                      <a:lnTo>
                        <a:pt x="900" y="232"/>
                      </a:lnTo>
                      <a:lnTo>
                        <a:pt x="902" y="232"/>
                      </a:lnTo>
                      <a:lnTo>
                        <a:pt x="902" y="232"/>
                      </a:lnTo>
                      <a:lnTo>
                        <a:pt x="905" y="232"/>
                      </a:lnTo>
                      <a:lnTo>
                        <a:pt x="905" y="233"/>
                      </a:lnTo>
                      <a:lnTo>
                        <a:pt x="906" y="233"/>
                      </a:lnTo>
                      <a:lnTo>
                        <a:pt x="906" y="234"/>
                      </a:lnTo>
                      <a:lnTo>
                        <a:pt x="909" y="234"/>
                      </a:lnTo>
                      <a:lnTo>
                        <a:pt x="909" y="234"/>
                      </a:lnTo>
                      <a:lnTo>
                        <a:pt x="913" y="234"/>
                      </a:lnTo>
                      <a:lnTo>
                        <a:pt x="913" y="236"/>
                      </a:lnTo>
                      <a:lnTo>
                        <a:pt x="921" y="234"/>
                      </a:lnTo>
                      <a:lnTo>
                        <a:pt x="922" y="236"/>
                      </a:lnTo>
                      <a:lnTo>
                        <a:pt x="921" y="236"/>
                      </a:lnTo>
                      <a:lnTo>
                        <a:pt x="919" y="237"/>
                      </a:lnTo>
                      <a:lnTo>
                        <a:pt x="917" y="238"/>
                      </a:lnTo>
                      <a:lnTo>
                        <a:pt x="916" y="238"/>
                      </a:lnTo>
                      <a:lnTo>
                        <a:pt x="914" y="240"/>
                      </a:lnTo>
                      <a:lnTo>
                        <a:pt x="913" y="242"/>
                      </a:lnTo>
                      <a:lnTo>
                        <a:pt x="914" y="242"/>
                      </a:lnTo>
                      <a:lnTo>
                        <a:pt x="914" y="242"/>
                      </a:lnTo>
                      <a:lnTo>
                        <a:pt x="913" y="244"/>
                      </a:lnTo>
                      <a:lnTo>
                        <a:pt x="913" y="244"/>
                      </a:lnTo>
                      <a:lnTo>
                        <a:pt x="912" y="244"/>
                      </a:lnTo>
                      <a:lnTo>
                        <a:pt x="910" y="242"/>
                      </a:lnTo>
                      <a:lnTo>
                        <a:pt x="910" y="244"/>
                      </a:lnTo>
                      <a:lnTo>
                        <a:pt x="910" y="245"/>
                      </a:lnTo>
                      <a:lnTo>
                        <a:pt x="909" y="245"/>
                      </a:lnTo>
                      <a:lnTo>
                        <a:pt x="910" y="245"/>
                      </a:lnTo>
                      <a:lnTo>
                        <a:pt x="910" y="246"/>
                      </a:lnTo>
                      <a:lnTo>
                        <a:pt x="910" y="248"/>
                      </a:lnTo>
                      <a:lnTo>
                        <a:pt x="909" y="248"/>
                      </a:lnTo>
                      <a:lnTo>
                        <a:pt x="909" y="248"/>
                      </a:lnTo>
                      <a:lnTo>
                        <a:pt x="908" y="249"/>
                      </a:lnTo>
                      <a:lnTo>
                        <a:pt x="906" y="248"/>
                      </a:lnTo>
                      <a:lnTo>
                        <a:pt x="906" y="248"/>
                      </a:lnTo>
                      <a:lnTo>
                        <a:pt x="905" y="249"/>
                      </a:lnTo>
                      <a:lnTo>
                        <a:pt x="902" y="249"/>
                      </a:lnTo>
                      <a:lnTo>
                        <a:pt x="899" y="249"/>
                      </a:lnTo>
                      <a:lnTo>
                        <a:pt x="899" y="250"/>
                      </a:lnTo>
                      <a:lnTo>
                        <a:pt x="897" y="250"/>
                      </a:lnTo>
                      <a:lnTo>
                        <a:pt x="897" y="250"/>
                      </a:lnTo>
                      <a:lnTo>
                        <a:pt x="897" y="250"/>
                      </a:lnTo>
                      <a:lnTo>
                        <a:pt x="896" y="250"/>
                      </a:lnTo>
                      <a:lnTo>
                        <a:pt x="895" y="253"/>
                      </a:lnTo>
                      <a:lnTo>
                        <a:pt x="893" y="252"/>
                      </a:lnTo>
                      <a:lnTo>
                        <a:pt x="893" y="252"/>
                      </a:lnTo>
                      <a:lnTo>
                        <a:pt x="892" y="252"/>
                      </a:lnTo>
                      <a:lnTo>
                        <a:pt x="892" y="250"/>
                      </a:lnTo>
                      <a:lnTo>
                        <a:pt x="891" y="250"/>
                      </a:lnTo>
                      <a:lnTo>
                        <a:pt x="889" y="252"/>
                      </a:lnTo>
                      <a:lnTo>
                        <a:pt x="889" y="253"/>
                      </a:lnTo>
                      <a:lnTo>
                        <a:pt x="888" y="253"/>
                      </a:lnTo>
                      <a:lnTo>
                        <a:pt x="888" y="253"/>
                      </a:lnTo>
                      <a:lnTo>
                        <a:pt x="888" y="254"/>
                      </a:lnTo>
                      <a:lnTo>
                        <a:pt x="888" y="254"/>
                      </a:lnTo>
                      <a:lnTo>
                        <a:pt x="887" y="255"/>
                      </a:lnTo>
                      <a:lnTo>
                        <a:pt x="885" y="257"/>
                      </a:lnTo>
                      <a:lnTo>
                        <a:pt x="883" y="257"/>
                      </a:lnTo>
                      <a:lnTo>
                        <a:pt x="881" y="255"/>
                      </a:lnTo>
                      <a:lnTo>
                        <a:pt x="880" y="254"/>
                      </a:lnTo>
                      <a:lnTo>
                        <a:pt x="881" y="258"/>
                      </a:lnTo>
                      <a:lnTo>
                        <a:pt x="880" y="258"/>
                      </a:lnTo>
                      <a:lnTo>
                        <a:pt x="879" y="261"/>
                      </a:lnTo>
                      <a:lnTo>
                        <a:pt x="875" y="261"/>
                      </a:lnTo>
                      <a:lnTo>
                        <a:pt x="871" y="262"/>
                      </a:lnTo>
                      <a:lnTo>
                        <a:pt x="868" y="262"/>
                      </a:lnTo>
                      <a:lnTo>
                        <a:pt x="868" y="263"/>
                      </a:lnTo>
                      <a:lnTo>
                        <a:pt x="867" y="265"/>
                      </a:lnTo>
                      <a:lnTo>
                        <a:pt x="866" y="265"/>
                      </a:lnTo>
                      <a:lnTo>
                        <a:pt x="866" y="265"/>
                      </a:lnTo>
                      <a:lnTo>
                        <a:pt x="864" y="263"/>
                      </a:lnTo>
                      <a:lnTo>
                        <a:pt x="863" y="265"/>
                      </a:lnTo>
                      <a:lnTo>
                        <a:pt x="863" y="266"/>
                      </a:lnTo>
                      <a:lnTo>
                        <a:pt x="862" y="266"/>
                      </a:lnTo>
                      <a:lnTo>
                        <a:pt x="862" y="265"/>
                      </a:lnTo>
                      <a:lnTo>
                        <a:pt x="859" y="265"/>
                      </a:lnTo>
                      <a:lnTo>
                        <a:pt x="859" y="266"/>
                      </a:lnTo>
                      <a:lnTo>
                        <a:pt x="858" y="266"/>
                      </a:lnTo>
                      <a:lnTo>
                        <a:pt x="857" y="266"/>
                      </a:lnTo>
                      <a:lnTo>
                        <a:pt x="855" y="265"/>
                      </a:lnTo>
                      <a:lnTo>
                        <a:pt x="855" y="265"/>
                      </a:lnTo>
                      <a:lnTo>
                        <a:pt x="853" y="265"/>
                      </a:lnTo>
                      <a:lnTo>
                        <a:pt x="853" y="265"/>
                      </a:lnTo>
                      <a:lnTo>
                        <a:pt x="853" y="265"/>
                      </a:lnTo>
                      <a:lnTo>
                        <a:pt x="853" y="267"/>
                      </a:lnTo>
                      <a:lnTo>
                        <a:pt x="851" y="267"/>
                      </a:lnTo>
                      <a:lnTo>
                        <a:pt x="850" y="267"/>
                      </a:lnTo>
                      <a:lnTo>
                        <a:pt x="849" y="269"/>
                      </a:lnTo>
                      <a:lnTo>
                        <a:pt x="847" y="269"/>
                      </a:lnTo>
                      <a:lnTo>
                        <a:pt x="847" y="266"/>
                      </a:lnTo>
                      <a:lnTo>
                        <a:pt x="846" y="266"/>
                      </a:lnTo>
                      <a:lnTo>
                        <a:pt x="846" y="266"/>
                      </a:lnTo>
                      <a:lnTo>
                        <a:pt x="844" y="266"/>
                      </a:lnTo>
                      <a:lnTo>
                        <a:pt x="845" y="267"/>
                      </a:lnTo>
                      <a:lnTo>
                        <a:pt x="845" y="267"/>
                      </a:lnTo>
                      <a:lnTo>
                        <a:pt x="844" y="269"/>
                      </a:lnTo>
                      <a:lnTo>
                        <a:pt x="840" y="270"/>
                      </a:lnTo>
                      <a:lnTo>
                        <a:pt x="840" y="271"/>
                      </a:lnTo>
                      <a:lnTo>
                        <a:pt x="838" y="270"/>
                      </a:lnTo>
                      <a:lnTo>
                        <a:pt x="838" y="271"/>
                      </a:lnTo>
                      <a:lnTo>
                        <a:pt x="833" y="271"/>
                      </a:lnTo>
                      <a:lnTo>
                        <a:pt x="833" y="270"/>
                      </a:lnTo>
                      <a:lnTo>
                        <a:pt x="830" y="270"/>
                      </a:lnTo>
                      <a:lnTo>
                        <a:pt x="828" y="269"/>
                      </a:lnTo>
                      <a:lnTo>
                        <a:pt x="825" y="266"/>
                      </a:lnTo>
                      <a:lnTo>
                        <a:pt x="824" y="265"/>
                      </a:lnTo>
                      <a:lnTo>
                        <a:pt x="824" y="262"/>
                      </a:lnTo>
                      <a:lnTo>
                        <a:pt x="824" y="262"/>
                      </a:lnTo>
                      <a:lnTo>
                        <a:pt x="824" y="266"/>
                      </a:lnTo>
                      <a:lnTo>
                        <a:pt x="824" y="267"/>
                      </a:lnTo>
                      <a:lnTo>
                        <a:pt x="825" y="270"/>
                      </a:lnTo>
                      <a:lnTo>
                        <a:pt x="825" y="271"/>
                      </a:lnTo>
                      <a:lnTo>
                        <a:pt x="828" y="271"/>
                      </a:lnTo>
                      <a:lnTo>
                        <a:pt x="828" y="274"/>
                      </a:lnTo>
                      <a:lnTo>
                        <a:pt x="828" y="275"/>
                      </a:lnTo>
                      <a:lnTo>
                        <a:pt x="827" y="278"/>
                      </a:lnTo>
                      <a:lnTo>
                        <a:pt x="825" y="279"/>
                      </a:lnTo>
                      <a:lnTo>
                        <a:pt x="824" y="279"/>
                      </a:lnTo>
                      <a:lnTo>
                        <a:pt x="824" y="278"/>
                      </a:lnTo>
                      <a:lnTo>
                        <a:pt x="823" y="278"/>
                      </a:lnTo>
                      <a:lnTo>
                        <a:pt x="821" y="280"/>
                      </a:lnTo>
                      <a:lnTo>
                        <a:pt x="820" y="280"/>
                      </a:lnTo>
                      <a:lnTo>
                        <a:pt x="820" y="282"/>
                      </a:lnTo>
                      <a:lnTo>
                        <a:pt x="816" y="287"/>
                      </a:lnTo>
                      <a:lnTo>
                        <a:pt x="809" y="288"/>
                      </a:lnTo>
                      <a:lnTo>
                        <a:pt x="809" y="289"/>
                      </a:lnTo>
                      <a:lnTo>
                        <a:pt x="808" y="289"/>
                      </a:lnTo>
                      <a:lnTo>
                        <a:pt x="807" y="292"/>
                      </a:lnTo>
                      <a:lnTo>
                        <a:pt x="806" y="292"/>
                      </a:lnTo>
                      <a:lnTo>
                        <a:pt x="804" y="292"/>
                      </a:lnTo>
                      <a:lnTo>
                        <a:pt x="804" y="292"/>
                      </a:lnTo>
                      <a:lnTo>
                        <a:pt x="803" y="292"/>
                      </a:lnTo>
                      <a:lnTo>
                        <a:pt x="803" y="293"/>
                      </a:lnTo>
                      <a:lnTo>
                        <a:pt x="802" y="293"/>
                      </a:lnTo>
                      <a:lnTo>
                        <a:pt x="802" y="297"/>
                      </a:lnTo>
                      <a:lnTo>
                        <a:pt x="799" y="299"/>
                      </a:lnTo>
                      <a:lnTo>
                        <a:pt x="799" y="299"/>
                      </a:lnTo>
                      <a:lnTo>
                        <a:pt x="798" y="299"/>
                      </a:lnTo>
                      <a:lnTo>
                        <a:pt x="798" y="300"/>
                      </a:lnTo>
                      <a:lnTo>
                        <a:pt x="798" y="300"/>
                      </a:lnTo>
                      <a:lnTo>
                        <a:pt x="798" y="301"/>
                      </a:lnTo>
                      <a:lnTo>
                        <a:pt x="798" y="301"/>
                      </a:lnTo>
                      <a:lnTo>
                        <a:pt x="798" y="301"/>
                      </a:lnTo>
                      <a:lnTo>
                        <a:pt x="796" y="303"/>
                      </a:lnTo>
                      <a:lnTo>
                        <a:pt x="796" y="305"/>
                      </a:lnTo>
                      <a:lnTo>
                        <a:pt x="795" y="305"/>
                      </a:lnTo>
                      <a:lnTo>
                        <a:pt x="794" y="303"/>
                      </a:lnTo>
                      <a:lnTo>
                        <a:pt x="790" y="301"/>
                      </a:lnTo>
                      <a:lnTo>
                        <a:pt x="789" y="305"/>
                      </a:lnTo>
                      <a:lnTo>
                        <a:pt x="787" y="305"/>
                      </a:lnTo>
                      <a:lnTo>
                        <a:pt x="785" y="309"/>
                      </a:lnTo>
                      <a:lnTo>
                        <a:pt x="785" y="309"/>
                      </a:lnTo>
                      <a:lnTo>
                        <a:pt x="785" y="308"/>
                      </a:lnTo>
                      <a:lnTo>
                        <a:pt x="782" y="306"/>
                      </a:lnTo>
                      <a:lnTo>
                        <a:pt x="782" y="303"/>
                      </a:lnTo>
                      <a:lnTo>
                        <a:pt x="778" y="304"/>
                      </a:lnTo>
                      <a:lnTo>
                        <a:pt x="775" y="306"/>
                      </a:lnTo>
                      <a:lnTo>
                        <a:pt x="774" y="306"/>
                      </a:lnTo>
                      <a:lnTo>
                        <a:pt x="774" y="306"/>
                      </a:lnTo>
                      <a:lnTo>
                        <a:pt x="768" y="306"/>
                      </a:lnTo>
                      <a:lnTo>
                        <a:pt x="768" y="308"/>
                      </a:lnTo>
                      <a:lnTo>
                        <a:pt x="760" y="306"/>
                      </a:lnTo>
                      <a:lnTo>
                        <a:pt x="760" y="310"/>
                      </a:lnTo>
                      <a:lnTo>
                        <a:pt x="758" y="312"/>
                      </a:lnTo>
                      <a:lnTo>
                        <a:pt x="758" y="313"/>
                      </a:lnTo>
                      <a:lnTo>
                        <a:pt x="757" y="313"/>
                      </a:lnTo>
                      <a:lnTo>
                        <a:pt x="756" y="314"/>
                      </a:lnTo>
                      <a:lnTo>
                        <a:pt x="755" y="313"/>
                      </a:lnTo>
                      <a:lnTo>
                        <a:pt x="755" y="313"/>
                      </a:lnTo>
                      <a:lnTo>
                        <a:pt x="753" y="313"/>
                      </a:lnTo>
                      <a:lnTo>
                        <a:pt x="752" y="313"/>
                      </a:lnTo>
                      <a:lnTo>
                        <a:pt x="753" y="316"/>
                      </a:lnTo>
                      <a:lnTo>
                        <a:pt x="755" y="318"/>
                      </a:lnTo>
                      <a:lnTo>
                        <a:pt x="756" y="318"/>
                      </a:lnTo>
                      <a:lnTo>
                        <a:pt x="756" y="321"/>
                      </a:lnTo>
                      <a:lnTo>
                        <a:pt x="757" y="321"/>
                      </a:lnTo>
                      <a:lnTo>
                        <a:pt x="757" y="322"/>
                      </a:lnTo>
                      <a:lnTo>
                        <a:pt x="757" y="325"/>
                      </a:lnTo>
                      <a:lnTo>
                        <a:pt x="756" y="326"/>
                      </a:lnTo>
                      <a:lnTo>
                        <a:pt x="753" y="326"/>
                      </a:lnTo>
                      <a:lnTo>
                        <a:pt x="751" y="326"/>
                      </a:lnTo>
                      <a:lnTo>
                        <a:pt x="749" y="326"/>
                      </a:lnTo>
                      <a:lnTo>
                        <a:pt x="749" y="326"/>
                      </a:lnTo>
                      <a:lnTo>
                        <a:pt x="747" y="326"/>
                      </a:lnTo>
                      <a:lnTo>
                        <a:pt x="747" y="327"/>
                      </a:lnTo>
                      <a:lnTo>
                        <a:pt x="749" y="327"/>
                      </a:lnTo>
                      <a:lnTo>
                        <a:pt x="752" y="327"/>
                      </a:lnTo>
                      <a:lnTo>
                        <a:pt x="755" y="329"/>
                      </a:lnTo>
                      <a:lnTo>
                        <a:pt x="753" y="330"/>
                      </a:lnTo>
                      <a:lnTo>
                        <a:pt x="753" y="333"/>
                      </a:lnTo>
                      <a:lnTo>
                        <a:pt x="752" y="333"/>
                      </a:lnTo>
                      <a:lnTo>
                        <a:pt x="753" y="339"/>
                      </a:lnTo>
                      <a:lnTo>
                        <a:pt x="751" y="338"/>
                      </a:lnTo>
                      <a:lnTo>
                        <a:pt x="749" y="338"/>
                      </a:lnTo>
                      <a:lnTo>
                        <a:pt x="748" y="337"/>
                      </a:lnTo>
                      <a:lnTo>
                        <a:pt x="745" y="337"/>
                      </a:lnTo>
                      <a:lnTo>
                        <a:pt x="745" y="338"/>
                      </a:lnTo>
                      <a:lnTo>
                        <a:pt x="748" y="338"/>
                      </a:lnTo>
                      <a:lnTo>
                        <a:pt x="748" y="338"/>
                      </a:lnTo>
                      <a:lnTo>
                        <a:pt x="748" y="339"/>
                      </a:lnTo>
                      <a:lnTo>
                        <a:pt x="748" y="341"/>
                      </a:lnTo>
                      <a:lnTo>
                        <a:pt x="748" y="342"/>
                      </a:lnTo>
                      <a:lnTo>
                        <a:pt x="748" y="342"/>
                      </a:lnTo>
                      <a:lnTo>
                        <a:pt x="748" y="342"/>
                      </a:lnTo>
                      <a:lnTo>
                        <a:pt x="748" y="343"/>
                      </a:lnTo>
                      <a:lnTo>
                        <a:pt x="747" y="343"/>
                      </a:lnTo>
                      <a:lnTo>
                        <a:pt x="747" y="344"/>
                      </a:lnTo>
                      <a:lnTo>
                        <a:pt x="748" y="346"/>
                      </a:lnTo>
                      <a:lnTo>
                        <a:pt x="748" y="346"/>
                      </a:lnTo>
                      <a:lnTo>
                        <a:pt x="745" y="346"/>
                      </a:lnTo>
                      <a:lnTo>
                        <a:pt x="745" y="346"/>
                      </a:lnTo>
                      <a:lnTo>
                        <a:pt x="745" y="346"/>
                      </a:lnTo>
                      <a:lnTo>
                        <a:pt x="744" y="346"/>
                      </a:lnTo>
                      <a:lnTo>
                        <a:pt x="744" y="344"/>
                      </a:lnTo>
                      <a:lnTo>
                        <a:pt x="743" y="344"/>
                      </a:lnTo>
                      <a:lnTo>
                        <a:pt x="741" y="346"/>
                      </a:lnTo>
                      <a:lnTo>
                        <a:pt x="741" y="347"/>
                      </a:lnTo>
                      <a:lnTo>
                        <a:pt x="741" y="348"/>
                      </a:lnTo>
                      <a:lnTo>
                        <a:pt x="743" y="348"/>
                      </a:lnTo>
                      <a:lnTo>
                        <a:pt x="743" y="352"/>
                      </a:lnTo>
                      <a:lnTo>
                        <a:pt x="739" y="352"/>
                      </a:lnTo>
                      <a:lnTo>
                        <a:pt x="739" y="354"/>
                      </a:lnTo>
                      <a:lnTo>
                        <a:pt x="739" y="355"/>
                      </a:lnTo>
                      <a:lnTo>
                        <a:pt x="739" y="356"/>
                      </a:lnTo>
                      <a:lnTo>
                        <a:pt x="739" y="356"/>
                      </a:lnTo>
                      <a:lnTo>
                        <a:pt x="739" y="356"/>
                      </a:lnTo>
                      <a:lnTo>
                        <a:pt x="740" y="358"/>
                      </a:lnTo>
                      <a:lnTo>
                        <a:pt x="740" y="358"/>
                      </a:lnTo>
                      <a:lnTo>
                        <a:pt x="740" y="359"/>
                      </a:lnTo>
                      <a:lnTo>
                        <a:pt x="740" y="359"/>
                      </a:lnTo>
                      <a:lnTo>
                        <a:pt x="739" y="361"/>
                      </a:lnTo>
                      <a:lnTo>
                        <a:pt x="737" y="363"/>
                      </a:lnTo>
                      <a:lnTo>
                        <a:pt x="735" y="363"/>
                      </a:lnTo>
                      <a:lnTo>
                        <a:pt x="735" y="364"/>
                      </a:lnTo>
                      <a:lnTo>
                        <a:pt x="736" y="364"/>
                      </a:lnTo>
                      <a:lnTo>
                        <a:pt x="736" y="367"/>
                      </a:lnTo>
                      <a:lnTo>
                        <a:pt x="736" y="368"/>
                      </a:lnTo>
                      <a:lnTo>
                        <a:pt x="735" y="369"/>
                      </a:lnTo>
                      <a:lnTo>
                        <a:pt x="735" y="369"/>
                      </a:lnTo>
                      <a:lnTo>
                        <a:pt x="734" y="369"/>
                      </a:lnTo>
                      <a:lnTo>
                        <a:pt x="734" y="373"/>
                      </a:lnTo>
                      <a:lnTo>
                        <a:pt x="732" y="375"/>
                      </a:lnTo>
                      <a:lnTo>
                        <a:pt x="732" y="376"/>
                      </a:lnTo>
                      <a:lnTo>
                        <a:pt x="732" y="376"/>
                      </a:lnTo>
                      <a:lnTo>
                        <a:pt x="732" y="376"/>
                      </a:lnTo>
                      <a:lnTo>
                        <a:pt x="730" y="376"/>
                      </a:lnTo>
                      <a:lnTo>
                        <a:pt x="730" y="376"/>
                      </a:lnTo>
                      <a:lnTo>
                        <a:pt x="727" y="376"/>
                      </a:lnTo>
                      <a:lnTo>
                        <a:pt x="727" y="377"/>
                      </a:lnTo>
                      <a:lnTo>
                        <a:pt x="727" y="377"/>
                      </a:lnTo>
                      <a:lnTo>
                        <a:pt x="727" y="377"/>
                      </a:lnTo>
                      <a:lnTo>
                        <a:pt x="727" y="377"/>
                      </a:lnTo>
                      <a:lnTo>
                        <a:pt x="728" y="377"/>
                      </a:lnTo>
                      <a:lnTo>
                        <a:pt x="728" y="377"/>
                      </a:lnTo>
                      <a:lnTo>
                        <a:pt x="731" y="377"/>
                      </a:lnTo>
                      <a:lnTo>
                        <a:pt x="731" y="378"/>
                      </a:lnTo>
                      <a:lnTo>
                        <a:pt x="732" y="378"/>
                      </a:lnTo>
                      <a:lnTo>
                        <a:pt x="732" y="378"/>
                      </a:lnTo>
                      <a:lnTo>
                        <a:pt x="734" y="380"/>
                      </a:lnTo>
                      <a:lnTo>
                        <a:pt x="734" y="381"/>
                      </a:lnTo>
                      <a:lnTo>
                        <a:pt x="732" y="381"/>
                      </a:lnTo>
                      <a:lnTo>
                        <a:pt x="731" y="381"/>
                      </a:lnTo>
                      <a:lnTo>
                        <a:pt x="731" y="382"/>
                      </a:lnTo>
                      <a:lnTo>
                        <a:pt x="731" y="382"/>
                      </a:lnTo>
                      <a:lnTo>
                        <a:pt x="732" y="382"/>
                      </a:lnTo>
                      <a:lnTo>
                        <a:pt x="732" y="384"/>
                      </a:lnTo>
                      <a:lnTo>
                        <a:pt x="734" y="384"/>
                      </a:lnTo>
                      <a:lnTo>
                        <a:pt x="734" y="384"/>
                      </a:lnTo>
                      <a:lnTo>
                        <a:pt x="734" y="384"/>
                      </a:lnTo>
                      <a:lnTo>
                        <a:pt x="735" y="384"/>
                      </a:lnTo>
                      <a:lnTo>
                        <a:pt x="735" y="385"/>
                      </a:lnTo>
                      <a:lnTo>
                        <a:pt x="731" y="385"/>
                      </a:lnTo>
                      <a:lnTo>
                        <a:pt x="731" y="386"/>
                      </a:lnTo>
                      <a:lnTo>
                        <a:pt x="732" y="386"/>
                      </a:lnTo>
                      <a:lnTo>
                        <a:pt x="732" y="388"/>
                      </a:lnTo>
                      <a:lnTo>
                        <a:pt x="731" y="388"/>
                      </a:lnTo>
                      <a:lnTo>
                        <a:pt x="730" y="388"/>
                      </a:lnTo>
                      <a:lnTo>
                        <a:pt x="730" y="389"/>
                      </a:lnTo>
                      <a:lnTo>
                        <a:pt x="728" y="389"/>
                      </a:lnTo>
                      <a:lnTo>
                        <a:pt x="728" y="389"/>
                      </a:lnTo>
                      <a:lnTo>
                        <a:pt x="727" y="388"/>
                      </a:lnTo>
                      <a:lnTo>
                        <a:pt x="727" y="388"/>
                      </a:lnTo>
                      <a:lnTo>
                        <a:pt x="727" y="386"/>
                      </a:lnTo>
                      <a:lnTo>
                        <a:pt x="724" y="386"/>
                      </a:lnTo>
                      <a:lnTo>
                        <a:pt x="724" y="386"/>
                      </a:lnTo>
                      <a:lnTo>
                        <a:pt x="723" y="386"/>
                      </a:lnTo>
                      <a:lnTo>
                        <a:pt x="723" y="384"/>
                      </a:lnTo>
                      <a:lnTo>
                        <a:pt x="724" y="384"/>
                      </a:lnTo>
                      <a:lnTo>
                        <a:pt x="724" y="382"/>
                      </a:lnTo>
                      <a:lnTo>
                        <a:pt x="724" y="382"/>
                      </a:lnTo>
                      <a:lnTo>
                        <a:pt x="724" y="381"/>
                      </a:lnTo>
                      <a:lnTo>
                        <a:pt x="723" y="381"/>
                      </a:lnTo>
                      <a:lnTo>
                        <a:pt x="723" y="381"/>
                      </a:lnTo>
                      <a:lnTo>
                        <a:pt x="723" y="381"/>
                      </a:lnTo>
                      <a:lnTo>
                        <a:pt x="722" y="385"/>
                      </a:lnTo>
                      <a:lnTo>
                        <a:pt x="720" y="386"/>
                      </a:lnTo>
                      <a:lnTo>
                        <a:pt x="720" y="385"/>
                      </a:lnTo>
                      <a:lnTo>
                        <a:pt x="719" y="385"/>
                      </a:lnTo>
                      <a:lnTo>
                        <a:pt x="719" y="384"/>
                      </a:lnTo>
                      <a:lnTo>
                        <a:pt x="719" y="382"/>
                      </a:lnTo>
                      <a:lnTo>
                        <a:pt x="719" y="382"/>
                      </a:lnTo>
                      <a:lnTo>
                        <a:pt x="720" y="381"/>
                      </a:lnTo>
                      <a:lnTo>
                        <a:pt x="720" y="380"/>
                      </a:lnTo>
                      <a:lnTo>
                        <a:pt x="719" y="380"/>
                      </a:lnTo>
                      <a:lnTo>
                        <a:pt x="719" y="381"/>
                      </a:lnTo>
                      <a:lnTo>
                        <a:pt x="718" y="382"/>
                      </a:lnTo>
                      <a:lnTo>
                        <a:pt x="717" y="384"/>
                      </a:lnTo>
                      <a:lnTo>
                        <a:pt x="715" y="385"/>
                      </a:lnTo>
                      <a:lnTo>
                        <a:pt x="715" y="384"/>
                      </a:lnTo>
                      <a:lnTo>
                        <a:pt x="717" y="382"/>
                      </a:lnTo>
                      <a:lnTo>
                        <a:pt x="717" y="382"/>
                      </a:lnTo>
                      <a:lnTo>
                        <a:pt x="717" y="381"/>
                      </a:lnTo>
                      <a:lnTo>
                        <a:pt x="719" y="380"/>
                      </a:lnTo>
                      <a:lnTo>
                        <a:pt x="719" y="377"/>
                      </a:lnTo>
                      <a:lnTo>
                        <a:pt x="718" y="377"/>
                      </a:lnTo>
                      <a:lnTo>
                        <a:pt x="718" y="378"/>
                      </a:lnTo>
                      <a:lnTo>
                        <a:pt x="715" y="378"/>
                      </a:lnTo>
                      <a:lnTo>
                        <a:pt x="715" y="378"/>
                      </a:lnTo>
                      <a:lnTo>
                        <a:pt x="715" y="378"/>
                      </a:lnTo>
                      <a:lnTo>
                        <a:pt x="715" y="377"/>
                      </a:lnTo>
                      <a:lnTo>
                        <a:pt x="715" y="377"/>
                      </a:lnTo>
                      <a:lnTo>
                        <a:pt x="714" y="377"/>
                      </a:lnTo>
                      <a:lnTo>
                        <a:pt x="714" y="378"/>
                      </a:lnTo>
                      <a:lnTo>
                        <a:pt x="713" y="380"/>
                      </a:lnTo>
                      <a:lnTo>
                        <a:pt x="713" y="380"/>
                      </a:lnTo>
                      <a:lnTo>
                        <a:pt x="711" y="380"/>
                      </a:lnTo>
                      <a:lnTo>
                        <a:pt x="711" y="380"/>
                      </a:lnTo>
                      <a:lnTo>
                        <a:pt x="711" y="380"/>
                      </a:lnTo>
                      <a:lnTo>
                        <a:pt x="709" y="380"/>
                      </a:lnTo>
                      <a:lnTo>
                        <a:pt x="710" y="376"/>
                      </a:lnTo>
                      <a:lnTo>
                        <a:pt x="709" y="376"/>
                      </a:lnTo>
                      <a:lnTo>
                        <a:pt x="709" y="377"/>
                      </a:lnTo>
                      <a:lnTo>
                        <a:pt x="703" y="377"/>
                      </a:lnTo>
                      <a:lnTo>
                        <a:pt x="703" y="376"/>
                      </a:lnTo>
                      <a:lnTo>
                        <a:pt x="705" y="376"/>
                      </a:lnTo>
                      <a:lnTo>
                        <a:pt x="706" y="376"/>
                      </a:lnTo>
                      <a:lnTo>
                        <a:pt x="706" y="376"/>
                      </a:lnTo>
                      <a:lnTo>
                        <a:pt x="707" y="375"/>
                      </a:lnTo>
                      <a:lnTo>
                        <a:pt x="707" y="373"/>
                      </a:lnTo>
                      <a:lnTo>
                        <a:pt x="705" y="375"/>
                      </a:lnTo>
                      <a:lnTo>
                        <a:pt x="706" y="373"/>
                      </a:lnTo>
                      <a:lnTo>
                        <a:pt x="706" y="372"/>
                      </a:lnTo>
                      <a:lnTo>
                        <a:pt x="706" y="369"/>
                      </a:lnTo>
                      <a:lnTo>
                        <a:pt x="706" y="369"/>
                      </a:lnTo>
                      <a:lnTo>
                        <a:pt x="706" y="369"/>
                      </a:lnTo>
                      <a:lnTo>
                        <a:pt x="706" y="369"/>
                      </a:lnTo>
                      <a:lnTo>
                        <a:pt x="706" y="369"/>
                      </a:lnTo>
                      <a:lnTo>
                        <a:pt x="706" y="368"/>
                      </a:lnTo>
                      <a:lnTo>
                        <a:pt x="706" y="369"/>
                      </a:lnTo>
                      <a:lnTo>
                        <a:pt x="706" y="369"/>
                      </a:lnTo>
                      <a:lnTo>
                        <a:pt x="705" y="369"/>
                      </a:lnTo>
                      <a:lnTo>
                        <a:pt x="705" y="369"/>
                      </a:lnTo>
                      <a:lnTo>
                        <a:pt x="702" y="371"/>
                      </a:lnTo>
                      <a:lnTo>
                        <a:pt x="702" y="372"/>
                      </a:lnTo>
                      <a:lnTo>
                        <a:pt x="702" y="373"/>
                      </a:lnTo>
                      <a:lnTo>
                        <a:pt x="702" y="373"/>
                      </a:lnTo>
                      <a:lnTo>
                        <a:pt x="701" y="375"/>
                      </a:lnTo>
                      <a:lnTo>
                        <a:pt x="701" y="375"/>
                      </a:lnTo>
                      <a:lnTo>
                        <a:pt x="698" y="375"/>
                      </a:lnTo>
                      <a:lnTo>
                        <a:pt x="698" y="376"/>
                      </a:lnTo>
                      <a:lnTo>
                        <a:pt x="696" y="376"/>
                      </a:lnTo>
                      <a:lnTo>
                        <a:pt x="696" y="376"/>
                      </a:lnTo>
                      <a:lnTo>
                        <a:pt x="696" y="376"/>
                      </a:lnTo>
                      <a:lnTo>
                        <a:pt x="694" y="375"/>
                      </a:lnTo>
                      <a:lnTo>
                        <a:pt x="694" y="375"/>
                      </a:lnTo>
                      <a:lnTo>
                        <a:pt x="693" y="376"/>
                      </a:lnTo>
                      <a:lnTo>
                        <a:pt x="692" y="376"/>
                      </a:lnTo>
                      <a:lnTo>
                        <a:pt x="692" y="378"/>
                      </a:lnTo>
                      <a:lnTo>
                        <a:pt x="689" y="378"/>
                      </a:lnTo>
                      <a:lnTo>
                        <a:pt x="689" y="376"/>
                      </a:lnTo>
                      <a:lnTo>
                        <a:pt x="690" y="376"/>
                      </a:lnTo>
                      <a:lnTo>
                        <a:pt x="690" y="375"/>
                      </a:lnTo>
                      <a:lnTo>
                        <a:pt x="686" y="375"/>
                      </a:lnTo>
                      <a:lnTo>
                        <a:pt x="688" y="371"/>
                      </a:lnTo>
                      <a:lnTo>
                        <a:pt x="684" y="371"/>
                      </a:lnTo>
                      <a:lnTo>
                        <a:pt x="684" y="369"/>
                      </a:lnTo>
                      <a:lnTo>
                        <a:pt x="688" y="368"/>
                      </a:lnTo>
                      <a:lnTo>
                        <a:pt x="688" y="368"/>
                      </a:lnTo>
                      <a:lnTo>
                        <a:pt x="688" y="368"/>
                      </a:lnTo>
                      <a:lnTo>
                        <a:pt x="688" y="368"/>
                      </a:lnTo>
                      <a:lnTo>
                        <a:pt x="688" y="367"/>
                      </a:lnTo>
                      <a:lnTo>
                        <a:pt x="688" y="367"/>
                      </a:lnTo>
                      <a:lnTo>
                        <a:pt x="686" y="367"/>
                      </a:lnTo>
                      <a:lnTo>
                        <a:pt x="686" y="367"/>
                      </a:lnTo>
                      <a:lnTo>
                        <a:pt x="686" y="367"/>
                      </a:lnTo>
                      <a:lnTo>
                        <a:pt x="686" y="368"/>
                      </a:lnTo>
                      <a:lnTo>
                        <a:pt x="683" y="368"/>
                      </a:lnTo>
                      <a:lnTo>
                        <a:pt x="683" y="368"/>
                      </a:lnTo>
                      <a:lnTo>
                        <a:pt x="683" y="368"/>
                      </a:lnTo>
                      <a:lnTo>
                        <a:pt x="683" y="368"/>
                      </a:lnTo>
                      <a:lnTo>
                        <a:pt x="681" y="368"/>
                      </a:lnTo>
                      <a:lnTo>
                        <a:pt x="684" y="364"/>
                      </a:lnTo>
                      <a:lnTo>
                        <a:pt x="683" y="364"/>
                      </a:lnTo>
                      <a:lnTo>
                        <a:pt x="683" y="363"/>
                      </a:lnTo>
                      <a:lnTo>
                        <a:pt x="681" y="361"/>
                      </a:lnTo>
                      <a:lnTo>
                        <a:pt x="681" y="363"/>
                      </a:lnTo>
                      <a:lnTo>
                        <a:pt x="680" y="363"/>
                      </a:lnTo>
                      <a:lnTo>
                        <a:pt x="680" y="361"/>
                      </a:lnTo>
                      <a:lnTo>
                        <a:pt x="681" y="361"/>
                      </a:lnTo>
                      <a:lnTo>
                        <a:pt x="683" y="360"/>
                      </a:lnTo>
                      <a:lnTo>
                        <a:pt x="683" y="358"/>
                      </a:lnTo>
                      <a:lnTo>
                        <a:pt x="681" y="358"/>
                      </a:lnTo>
                      <a:lnTo>
                        <a:pt x="681" y="359"/>
                      </a:lnTo>
                      <a:lnTo>
                        <a:pt x="681" y="360"/>
                      </a:lnTo>
                      <a:lnTo>
                        <a:pt x="680" y="360"/>
                      </a:lnTo>
                      <a:lnTo>
                        <a:pt x="679" y="360"/>
                      </a:lnTo>
                      <a:lnTo>
                        <a:pt x="679" y="359"/>
                      </a:lnTo>
                      <a:lnTo>
                        <a:pt x="677" y="359"/>
                      </a:lnTo>
                      <a:lnTo>
                        <a:pt x="679" y="355"/>
                      </a:lnTo>
                      <a:lnTo>
                        <a:pt x="676" y="355"/>
                      </a:lnTo>
                      <a:lnTo>
                        <a:pt x="675" y="356"/>
                      </a:lnTo>
                      <a:lnTo>
                        <a:pt x="675" y="356"/>
                      </a:lnTo>
                      <a:lnTo>
                        <a:pt x="673" y="356"/>
                      </a:lnTo>
                      <a:lnTo>
                        <a:pt x="673" y="356"/>
                      </a:lnTo>
                      <a:lnTo>
                        <a:pt x="672" y="358"/>
                      </a:lnTo>
                      <a:lnTo>
                        <a:pt x="671" y="358"/>
                      </a:lnTo>
                      <a:lnTo>
                        <a:pt x="672" y="351"/>
                      </a:lnTo>
                      <a:lnTo>
                        <a:pt x="669" y="352"/>
                      </a:lnTo>
                      <a:lnTo>
                        <a:pt x="669" y="352"/>
                      </a:lnTo>
                      <a:lnTo>
                        <a:pt x="667" y="354"/>
                      </a:lnTo>
                      <a:lnTo>
                        <a:pt x="667" y="352"/>
                      </a:lnTo>
                      <a:lnTo>
                        <a:pt x="667" y="352"/>
                      </a:lnTo>
                      <a:lnTo>
                        <a:pt x="665" y="351"/>
                      </a:lnTo>
                      <a:lnTo>
                        <a:pt x="665" y="348"/>
                      </a:lnTo>
                      <a:lnTo>
                        <a:pt x="667" y="346"/>
                      </a:lnTo>
                      <a:lnTo>
                        <a:pt x="664" y="346"/>
                      </a:lnTo>
                      <a:lnTo>
                        <a:pt x="663" y="348"/>
                      </a:lnTo>
                      <a:lnTo>
                        <a:pt x="662" y="348"/>
                      </a:lnTo>
                      <a:lnTo>
                        <a:pt x="662" y="348"/>
                      </a:lnTo>
                      <a:lnTo>
                        <a:pt x="662" y="348"/>
                      </a:lnTo>
                      <a:lnTo>
                        <a:pt x="662" y="348"/>
                      </a:lnTo>
                      <a:lnTo>
                        <a:pt x="662" y="346"/>
                      </a:lnTo>
                      <a:lnTo>
                        <a:pt x="663" y="346"/>
                      </a:lnTo>
                      <a:lnTo>
                        <a:pt x="663" y="344"/>
                      </a:lnTo>
                      <a:lnTo>
                        <a:pt x="660" y="344"/>
                      </a:lnTo>
                      <a:lnTo>
                        <a:pt x="660" y="344"/>
                      </a:lnTo>
                      <a:lnTo>
                        <a:pt x="659" y="344"/>
                      </a:lnTo>
                      <a:lnTo>
                        <a:pt x="659" y="344"/>
                      </a:lnTo>
                      <a:lnTo>
                        <a:pt x="659" y="343"/>
                      </a:lnTo>
                      <a:lnTo>
                        <a:pt x="660" y="343"/>
                      </a:lnTo>
                      <a:lnTo>
                        <a:pt x="660" y="343"/>
                      </a:lnTo>
                      <a:lnTo>
                        <a:pt x="660" y="343"/>
                      </a:lnTo>
                      <a:lnTo>
                        <a:pt x="660" y="343"/>
                      </a:lnTo>
                      <a:lnTo>
                        <a:pt x="662" y="343"/>
                      </a:lnTo>
                      <a:lnTo>
                        <a:pt x="662" y="341"/>
                      </a:lnTo>
                      <a:lnTo>
                        <a:pt x="656" y="341"/>
                      </a:lnTo>
                      <a:lnTo>
                        <a:pt x="655" y="339"/>
                      </a:lnTo>
                      <a:lnTo>
                        <a:pt x="656" y="338"/>
                      </a:lnTo>
                      <a:lnTo>
                        <a:pt x="656" y="338"/>
                      </a:lnTo>
                      <a:lnTo>
                        <a:pt x="658" y="337"/>
                      </a:lnTo>
                      <a:lnTo>
                        <a:pt x="655" y="338"/>
                      </a:lnTo>
                      <a:lnTo>
                        <a:pt x="654" y="334"/>
                      </a:lnTo>
                      <a:lnTo>
                        <a:pt x="655" y="334"/>
                      </a:lnTo>
                      <a:lnTo>
                        <a:pt x="655" y="334"/>
                      </a:lnTo>
                      <a:lnTo>
                        <a:pt x="659" y="334"/>
                      </a:lnTo>
                      <a:lnTo>
                        <a:pt x="659" y="333"/>
                      </a:lnTo>
                      <a:lnTo>
                        <a:pt x="654" y="333"/>
                      </a:lnTo>
                      <a:lnTo>
                        <a:pt x="654" y="331"/>
                      </a:lnTo>
                      <a:lnTo>
                        <a:pt x="656" y="330"/>
                      </a:lnTo>
                      <a:lnTo>
                        <a:pt x="658" y="330"/>
                      </a:lnTo>
                      <a:lnTo>
                        <a:pt x="660" y="330"/>
                      </a:lnTo>
                      <a:lnTo>
                        <a:pt x="663" y="330"/>
                      </a:lnTo>
                      <a:lnTo>
                        <a:pt x="662" y="326"/>
                      </a:lnTo>
                      <a:lnTo>
                        <a:pt x="663" y="326"/>
                      </a:lnTo>
                      <a:lnTo>
                        <a:pt x="664" y="326"/>
                      </a:lnTo>
                      <a:lnTo>
                        <a:pt x="665" y="327"/>
                      </a:lnTo>
                      <a:lnTo>
                        <a:pt x="665" y="325"/>
                      </a:lnTo>
                      <a:lnTo>
                        <a:pt x="665" y="324"/>
                      </a:lnTo>
                      <a:lnTo>
                        <a:pt x="665" y="322"/>
                      </a:lnTo>
                      <a:lnTo>
                        <a:pt x="662" y="322"/>
                      </a:lnTo>
                      <a:lnTo>
                        <a:pt x="662" y="324"/>
                      </a:lnTo>
                      <a:lnTo>
                        <a:pt x="660" y="324"/>
                      </a:lnTo>
                      <a:lnTo>
                        <a:pt x="660" y="325"/>
                      </a:lnTo>
                      <a:lnTo>
                        <a:pt x="659" y="325"/>
                      </a:lnTo>
                      <a:lnTo>
                        <a:pt x="658" y="324"/>
                      </a:lnTo>
                      <a:lnTo>
                        <a:pt x="658" y="325"/>
                      </a:lnTo>
                      <a:lnTo>
                        <a:pt x="655" y="326"/>
                      </a:lnTo>
                      <a:lnTo>
                        <a:pt x="654" y="327"/>
                      </a:lnTo>
                      <a:lnTo>
                        <a:pt x="652" y="329"/>
                      </a:lnTo>
                      <a:lnTo>
                        <a:pt x="651" y="325"/>
                      </a:lnTo>
                      <a:lnTo>
                        <a:pt x="652" y="325"/>
                      </a:lnTo>
                      <a:lnTo>
                        <a:pt x="652" y="324"/>
                      </a:lnTo>
                      <a:lnTo>
                        <a:pt x="652" y="324"/>
                      </a:lnTo>
                      <a:lnTo>
                        <a:pt x="654" y="324"/>
                      </a:lnTo>
                      <a:lnTo>
                        <a:pt x="654" y="322"/>
                      </a:lnTo>
                      <a:lnTo>
                        <a:pt x="652" y="322"/>
                      </a:lnTo>
                      <a:lnTo>
                        <a:pt x="651" y="321"/>
                      </a:lnTo>
                      <a:lnTo>
                        <a:pt x="651" y="320"/>
                      </a:lnTo>
                      <a:lnTo>
                        <a:pt x="648" y="320"/>
                      </a:lnTo>
                      <a:lnTo>
                        <a:pt x="648" y="317"/>
                      </a:lnTo>
                      <a:lnTo>
                        <a:pt x="651" y="317"/>
                      </a:lnTo>
                      <a:lnTo>
                        <a:pt x="651" y="316"/>
                      </a:lnTo>
                      <a:lnTo>
                        <a:pt x="650" y="314"/>
                      </a:lnTo>
                      <a:lnTo>
                        <a:pt x="648" y="314"/>
                      </a:lnTo>
                      <a:lnTo>
                        <a:pt x="647" y="313"/>
                      </a:lnTo>
                      <a:lnTo>
                        <a:pt x="647" y="313"/>
                      </a:lnTo>
                      <a:lnTo>
                        <a:pt x="647" y="313"/>
                      </a:lnTo>
                      <a:lnTo>
                        <a:pt x="647" y="313"/>
                      </a:lnTo>
                      <a:lnTo>
                        <a:pt x="647" y="313"/>
                      </a:lnTo>
                      <a:lnTo>
                        <a:pt x="650" y="310"/>
                      </a:lnTo>
                      <a:lnTo>
                        <a:pt x="652" y="309"/>
                      </a:lnTo>
                      <a:lnTo>
                        <a:pt x="652" y="308"/>
                      </a:lnTo>
                      <a:lnTo>
                        <a:pt x="650" y="308"/>
                      </a:lnTo>
                      <a:lnTo>
                        <a:pt x="648" y="309"/>
                      </a:lnTo>
                      <a:lnTo>
                        <a:pt x="647" y="310"/>
                      </a:lnTo>
                      <a:lnTo>
                        <a:pt x="647" y="310"/>
                      </a:lnTo>
                      <a:lnTo>
                        <a:pt x="647" y="310"/>
                      </a:lnTo>
                      <a:lnTo>
                        <a:pt x="646" y="310"/>
                      </a:lnTo>
                      <a:lnTo>
                        <a:pt x="646" y="310"/>
                      </a:lnTo>
                      <a:lnTo>
                        <a:pt x="641" y="310"/>
                      </a:lnTo>
                      <a:lnTo>
                        <a:pt x="641" y="308"/>
                      </a:lnTo>
                      <a:lnTo>
                        <a:pt x="645" y="306"/>
                      </a:lnTo>
                      <a:lnTo>
                        <a:pt x="645" y="306"/>
                      </a:lnTo>
                      <a:lnTo>
                        <a:pt x="642" y="306"/>
                      </a:lnTo>
                      <a:lnTo>
                        <a:pt x="642" y="306"/>
                      </a:lnTo>
                      <a:lnTo>
                        <a:pt x="638" y="306"/>
                      </a:lnTo>
                      <a:lnTo>
                        <a:pt x="637" y="304"/>
                      </a:lnTo>
                      <a:lnTo>
                        <a:pt x="641" y="303"/>
                      </a:lnTo>
                      <a:lnTo>
                        <a:pt x="641" y="301"/>
                      </a:lnTo>
                      <a:lnTo>
                        <a:pt x="641" y="301"/>
                      </a:lnTo>
                      <a:lnTo>
                        <a:pt x="641" y="301"/>
                      </a:lnTo>
                      <a:lnTo>
                        <a:pt x="638" y="301"/>
                      </a:lnTo>
                      <a:lnTo>
                        <a:pt x="638" y="300"/>
                      </a:lnTo>
                      <a:lnTo>
                        <a:pt x="639" y="300"/>
                      </a:lnTo>
                      <a:lnTo>
                        <a:pt x="638" y="299"/>
                      </a:lnTo>
                      <a:lnTo>
                        <a:pt x="641" y="299"/>
                      </a:lnTo>
                      <a:lnTo>
                        <a:pt x="642" y="296"/>
                      </a:lnTo>
                      <a:lnTo>
                        <a:pt x="642" y="296"/>
                      </a:lnTo>
                      <a:lnTo>
                        <a:pt x="642" y="296"/>
                      </a:lnTo>
                      <a:lnTo>
                        <a:pt x="642" y="296"/>
                      </a:lnTo>
                      <a:lnTo>
                        <a:pt x="641" y="296"/>
                      </a:lnTo>
                      <a:lnTo>
                        <a:pt x="642" y="293"/>
                      </a:lnTo>
                      <a:lnTo>
                        <a:pt x="641" y="293"/>
                      </a:lnTo>
                      <a:lnTo>
                        <a:pt x="641" y="293"/>
                      </a:lnTo>
                      <a:lnTo>
                        <a:pt x="639" y="292"/>
                      </a:lnTo>
                      <a:lnTo>
                        <a:pt x="639" y="292"/>
                      </a:lnTo>
                      <a:lnTo>
                        <a:pt x="639" y="292"/>
                      </a:lnTo>
                      <a:lnTo>
                        <a:pt x="638" y="292"/>
                      </a:lnTo>
                      <a:lnTo>
                        <a:pt x="637" y="292"/>
                      </a:lnTo>
                      <a:lnTo>
                        <a:pt x="638" y="292"/>
                      </a:lnTo>
                      <a:lnTo>
                        <a:pt x="637" y="288"/>
                      </a:lnTo>
                      <a:lnTo>
                        <a:pt x="635" y="288"/>
                      </a:lnTo>
                      <a:lnTo>
                        <a:pt x="635" y="288"/>
                      </a:lnTo>
                      <a:lnTo>
                        <a:pt x="635" y="288"/>
                      </a:lnTo>
                      <a:lnTo>
                        <a:pt x="637" y="288"/>
                      </a:lnTo>
                      <a:lnTo>
                        <a:pt x="637" y="287"/>
                      </a:lnTo>
                      <a:lnTo>
                        <a:pt x="638" y="286"/>
                      </a:lnTo>
                      <a:lnTo>
                        <a:pt x="641" y="286"/>
                      </a:lnTo>
                      <a:lnTo>
                        <a:pt x="641" y="284"/>
                      </a:lnTo>
                      <a:lnTo>
                        <a:pt x="642" y="283"/>
                      </a:lnTo>
                      <a:lnTo>
                        <a:pt x="643" y="283"/>
                      </a:lnTo>
                      <a:lnTo>
                        <a:pt x="643" y="282"/>
                      </a:lnTo>
                      <a:lnTo>
                        <a:pt x="646" y="282"/>
                      </a:lnTo>
                      <a:lnTo>
                        <a:pt x="648" y="282"/>
                      </a:lnTo>
                      <a:lnTo>
                        <a:pt x="648" y="282"/>
                      </a:lnTo>
                      <a:lnTo>
                        <a:pt x="648" y="282"/>
                      </a:lnTo>
                      <a:lnTo>
                        <a:pt x="652" y="283"/>
                      </a:lnTo>
                      <a:lnTo>
                        <a:pt x="652" y="283"/>
                      </a:lnTo>
                      <a:lnTo>
                        <a:pt x="655" y="284"/>
                      </a:lnTo>
                      <a:lnTo>
                        <a:pt x="655" y="284"/>
                      </a:lnTo>
                      <a:lnTo>
                        <a:pt x="662" y="284"/>
                      </a:lnTo>
                      <a:lnTo>
                        <a:pt x="662" y="283"/>
                      </a:lnTo>
                      <a:lnTo>
                        <a:pt x="663" y="282"/>
                      </a:lnTo>
                      <a:lnTo>
                        <a:pt x="663" y="282"/>
                      </a:lnTo>
                      <a:lnTo>
                        <a:pt x="664" y="280"/>
                      </a:lnTo>
                      <a:lnTo>
                        <a:pt x="663" y="280"/>
                      </a:lnTo>
                      <a:lnTo>
                        <a:pt x="663" y="279"/>
                      </a:lnTo>
                      <a:lnTo>
                        <a:pt x="664" y="278"/>
                      </a:lnTo>
                      <a:lnTo>
                        <a:pt x="660" y="276"/>
                      </a:lnTo>
                      <a:lnTo>
                        <a:pt x="660" y="278"/>
                      </a:lnTo>
                      <a:lnTo>
                        <a:pt x="660" y="280"/>
                      </a:lnTo>
                      <a:lnTo>
                        <a:pt x="660" y="280"/>
                      </a:lnTo>
                      <a:lnTo>
                        <a:pt x="660" y="282"/>
                      </a:lnTo>
                      <a:lnTo>
                        <a:pt x="660" y="282"/>
                      </a:lnTo>
                      <a:lnTo>
                        <a:pt x="660" y="283"/>
                      </a:lnTo>
                      <a:lnTo>
                        <a:pt x="655" y="283"/>
                      </a:lnTo>
                      <a:lnTo>
                        <a:pt x="654" y="282"/>
                      </a:lnTo>
                      <a:lnTo>
                        <a:pt x="654" y="282"/>
                      </a:lnTo>
                      <a:lnTo>
                        <a:pt x="652" y="279"/>
                      </a:lnTo>
                      <a:lnTo>
                        <a:pt x="654" y="279"/>
                      </a:lnTo>
                      <a:lnTo>
                        <a:pt x="654" y="278"/>
                      </a:lnTo>
                      <a:lnTo>
                        <a:pt x="652" y="278"/>
                      </a:lnTo>
                      <a:lnTo>
                        <a:pt x="652" y="279"/>
                      </a:lnTo>
                      <a:lnTo>
                        <a:pt x="648" y="279"/>
                      </a:lnTo>
                      <a:lnTo>
                        <a:pt x="648" y="280"/>
                      </a:lnTo>
                      <a:lnTo>
                        <a:pt x="646" y="280"/>
                      </a:lnTo>
                      <a:lnTo>
                        <a:pt x="646" y="280"/>
                      </a:lnTo>
                      <a:lnTo>
                        <a:pt x="642" y="280"/>
                      </a:lnTo>
                      <a:lnTo>
                        <a:pt x="642" y="282"/>
                      </a:lnTo>
                      <a:lnTo>
                        <a:pt x="641" y="283"/>
                      </a:lnTo>
                      <a:lnTo>
                        <a:pt x="639" y="283"/>
                      </a:lnTo>
                      <a:lnTo>
                        <a:pt x="639" y="283"/>
                      </a:lnTo>
                      <a:lnTo>
                        <a:pt x="638" y="284"/>
                      </a:lnTo>
                      <a:lnTo>
                        <a:pt x="637" y="284"/>
                      </a:lnTo>
                      <a:lnTo>
                        <a:pt x="637" y="282"/>
                      </a:lnTo>
                      <a:lnTo>
                        <a:pt x="638" y="280"/>
                      </a:lnTo>
                      <a:lnTo>
                        <a:pt x="639" y="279"/>
                      </a:lnTo>
                      <a:lnTo>
                        <a:pt x="641" y="276"/>
                      </a:lnTo>
                      <a:lnTo>
                        <a:pt x="642" y="276"/>
                      </a:lnTo>
                      <a:lnTo>
                        <a:pt x="646" y="275"/>
                      </a:lnTo>
                      <a:lnTo>
                        <a:pt x="646" y="276"/>
                      </a:lnTo>
                      <a:lnTo>
                        <a:pt x="648" y="278"/>
                      </a:lnTo>
                      <a:lnTo>
                        <a:pt x="650" y="278"/>
                      </a:lnTo>
                      <a:lnTo>
                        <a:pt x="651" y="278"/>
                      </a:lnTo>
                      <a:lnTo>
                        <a:pt x="650" y="278"/>
                      </a:lnTo>
                      <a:lnTo>
                        <a:pt x="648" y="276"/>
                      </a:lnTo>
                      <a:lnTo>
                        <a:pt x="646" y="275"/>
                      </a:lnTo>
                      <a:lnTo>
                        <a:pt x="645" y="275"/>
                      </a:lnTo>
                      <a:lnTo>
                        <a:pt x="645" y="274"/>
                      </a:lnTo>
                      <a:lnTo>
                        <a:pt x="645" y="272"/>
                      </a:lnTo>
                      <a:lnTo>
                        <a:pt x="645" y="272"/>
                      </a:lnTo>
                      <a:lnTo>
                        <a:pt x="647" y="272"/>
                      </a:lnTo>
                      <a:lnTo>
                        <a:pt x="647" y="272"/>
                      </a:lnTo>
                      <a:lnTo>
                        <a:pt x="648" y="272"/>
                      </a:lnTo>
                      <a:lnTo>
                        <a:pt x="650" y="275"/>
                      </a:lnTo>
                      <a:lnTo>
                        <a:pt x="658" y="274"/>
                      </a:lnTo>
                      <a:lnTo>
                        <a:pt x="658" y="274"/>
                      </a:lnTo>
                      <a:lnTo>
                        <a:pt x="659" y="274"/>
                      </a:lnTo>
                      <a:lnTo>
                        <a:pt x="662" y="274"/>
                      </a:lnTo>
                      <a:lnTo>
                        <a:pt x="663" y="274"/>
                      </a:lnTo>
                      <a:lnTo>
                        <a:pt x="663" y="271"/>
                      </a:lnTo>
                      <a:lnTo>
                        <a:pt x="662" y="269"/>
                      </a:lnTo>
                      <a:lnTo>
                        <a:pt x="660" y="270"/>
                      </a:lnTo>
                      <a:lnTo>
                        <a:pt x="659" y="271"/>
                      </a:lnTo>
                      <a:lnTo>
                        <a:pt x="659" y="271"/>
                      </a:lnTo>
                      <a:lnTo>
                        <a:pt x="656" y="272"/>
                      </a:lnTo>
                      <a:lnTo>
                        <a:pt x="654" y="272"/>
                      </a:lnTo>
                      <a:lnTo>
                        <a:pt x="650" y="272"/>
                      </a:lnTo>
                      <a:lnTo>
                        <a:pt x="647" y="271"/>
                      </a:lnTo>
                      <a:lnTo>
                        <a:pt x="643" y="271"/>
                      </a:lnTo>
                      <a:lnTo>
                        <a:pt x="643" y="270"/>
                      </a:lnTo>
                      <a:lnTo>
                        <a:pt x="646" y="270"/>
                      </a:lnTo>
                      <a:lnTo>
                        <a:pt x="647" y="270"/>
                      </a:lnTo>
                      <a:lnTo>
                        <a:pt x="647" y="270"/>
                      </a:lnTo>
                      <a:lnTo>
                        <a:pt x="650" y="269"/>
                      </a:lnTo>
                      <a:lnTo>
                        <a:pt x="650" y="267"/>
                      </a:lnTo>
                      <a:lnTo>
                        <a:pt x="651" y="266"/>
                      </a:lnTo>
                      <a:lnTo>
                        <a:pt x="651" y="267"/>
                      </a:lnTo>
                      <a:lnTo>
                        <a:pt x="652" y="267"/>
                      </a:lnTo>
                      <a:lnTo>
                        <a:pt x="652" y="267"/>
                      </a:lnTo>
                      <a:lnTo>
                        <a:pt x="655" y="269"/>
                      </a:lnTo>
                      <a:lnTo>
                        <a:pt x="658" y="267"/>
                      </a:lnTo>
                      <a:lnTo>
                        <a:pt x="659" y="267"/>
                      </a:lnTo>
                      <a:lnTo>
                        <a:pt x="660" y="266"/>
                      </a:lnTo>
                      <a:lnTo>
                        <a:pt x="662" y="266"/>
                      </a:lnTo>
                      <a:lnTo>
                        <a:pt x="662" y="265"/>
                      </a:lnTo>
                      <a:lnTo>
                        <a:pt x="662" y="265"/>
                      </a:lnTo>
                      <a:lnTo>
                        <a:pt x="662" y="262"/>
                      </a:lnTo>
                      <a:lnTo>
                        <a:pt x="660" y="262"/>
                      </a:lnTo>
                      <a:lnTo>
                        <a:pt x="660" y="262"/>
                      </a:lnTo>
                      <a:lnTo>
                        <a:pt x="660" y="262"/>
                      </a:lnTo>
                      <a:lnTo>
                        <a:pt x="660" y="262"/>
                      </a:lnTo>
                      <a:lnTo>
                        <a:pt x="660" y="259"/>
                      </a:lnTo>
                      <a:lnTo>
                        <a:pt x="659" y="259"/>
                      </a:lnTo>
                      <a:lnTo>
                        <a:pt x="660" y="255"/>
                      </a:lnTo>
                      <a:lnTo>
                        <a:pt x="663" y="255"/>
                      </a:lnTo>
                      <a:lnTo>
                        <a:pt x="663" y="258"/>
                      </a:lnTo>
                      <a:lnTo>
                        <a:pt x="663" y="258"/>
                      </a:lnTo>
                      <a:lnTo>
                        <a:pt x="664" y="259"/>
                      </a:lnTo>
                      <a:lnTo>
                        <a:pt x="665" y="259"/>
                      </a:lnTo>
                      <a:lnTo>
                        <a:pt x="665" y="257"/>
                      </a:lnTo>
                      <a:lnTo>
                        <a:pt x="667" y="255"/>
                      </a:lnTo>
                      <a:lnTo>
                        <a:pt x="667" y="254"/>
                      </a:lnTo>
                      <a:lnTo>
                        <a:pt x="664" y="254"/>
                      </a:lnTo>
                      <a:lnTo>
                        <a:pt x="665" y="253"/>
                      </a:lnTo>
                      <a:lnTo>
                        <a:pt x="665" y="252"/>
                      </a:lnTo>
                      <a:lnTo>
                        <a:pt x="665" y="250"/>
                      </a:lnTo>
                      <a:lnTo>
                        <a:pt x="665" y="250"/>
                      </a:lnTo>
                      <a:lnTo>
                        <a:pt x="665" y="250"/>
                      </a:lnTo>
                      <a:lnTo>
                        <a:pt x="662" y="252"/>
                      </a:lnTo>
                      <a:lnTo>
                        <a:pt x="662" y="250"/>
                      </a:lnTo>
                      <a:lnTo>
                        <a:pt x="660" y="250"/>
                      </a:lnTo>
                      <a:lnTo>
                        <a:pt x="662" y="249"/>
                      </a:lnTo>
                      <a:lnTo>
                        <a:pt x="663" y="249"/>
                      </a:lnTo>
                      <a:lnTo>
                        <a:pt x="663" y="248"/>
                      </a:lnTo>
                      <a:lnTo>
                        <a:pt x="662" y="248"/>
                      </a:lnTo>
                      <a:lnTo>
                        <a:pt x="660" y="246"/>
                      </a:lnTo>
                      <a:lnTo>
                        <a:pt x="662" y="246"/>
                      </a:lnTo>
                      <a:lnTo>
                        <a:pt x="662" y="245"/>
                      </a:lnTo>
                      <a:lnTo>
                        <a:pt x="662" y="244"/>
                      </a:lnTo>
                      <a:lnTo>
                        <a:pt x="664" y="244"/>
                      </a:lnTo>
                      <a:lnTo>
                        <a:pt x="663" y="242"/>
                      </a:lnTo>
                      <a:lnTo>
                        <a:pt x="663" y="240"/>
                      </a:lnTo>
                      <a:lnTo>
                        <a:pt x="663" y="240"/>
                      </a:lnTo>
                      <a:lnTo>
                        <a:pt x="664" y="238"/>
                      </a:lnTo>
                      <a:lnTo>
                        <a:pt x="662" y="238"/>
                      </a:lnTo>
                      <a:lnTo>
                        <a:pt x="659" y="240"/>
                      </a:lnTo>
                      <a:lnTo>
                        <a:pt x="658" y="240"/>
                      </a:lnTo>
                      <a:lnTo>
                        <a:pt x="656" y="237"/>
                      </a:lnTo>
                      <a:lnTo>
                        <a:pt x="654" y="238"/>
                      </a:lnTo>
                      <a:lnTo>
                        <a:pt x="651" y="240"/>
                      </a:lnTo>
                      <a:lnTo>
                        <a:pt x="648" y="238"/>
                      </a:lnTo>
                      <a:lnTo>
                        <a:pt x="648" y="238"/>
                      </a:lnTo>
                      <a:lnTo>
                        <a:pt x="647" y="238"/>
                      </a:lnTo>
                      <a:lnTo>
                        <a:pt x="646" y="236"/>
                      </a:lnTo>
                      <a:lnTo>
                        <a:pt x="645" y="236"/>
                      </a:lnTo>
                      <a:lnTo>
                        <a:pt x="642" y="234"/>
                      </a:lnTo>
                      <a:lnTo>
                        <a:pt x="641" y="234"/>
                      </a:lnTo>
                      <a:lnTo>
                        <a:pt x="641" y="233"/>
                      </a:lnTo>
                      <a:lnTo>
                        <a:pt x="638" y="233"/>
                      </a:lnTo>
                      <a:lnTo>
                        <a:pt x="635" y="233"/>
                      </a:lnTo>
                      <a:lnTo>
                        <a:pt x="635" y="233"/>
                      </a:lnTo>
                      <a:lnTo>
                        <a:pt x="637" y="233"/>
                      </a:lnTo>
                      <a:lnTo>
                        <a:pt x="637" y="236"/>
                      </a:lnTo>
                      <a:lnTo>
                        <a:pt x="639" y="237"/>
                      </a:lnTo>
                      <a:lnTo>
                        <a:pt x="643" y="238"/>
                      </a:lnTo>
                      <a:lnTo>
                        <a:pt x="645" y="241"/>
                      </a:lnTo>
                      <a:lnTo>
                        <a:pt x="647" y="244"/>
                      </a:lnTo>
                      <a:lnTo>
                        <a:pt x="651" y="246"/>
                      </a:lnTo>
                      <a:lnTo>
                        <a:pt x="650" y="249"/>
                      </a:lnTo>
                      <a:lnTo>
                        <a:pt x="650" y="249"/>
                      </a:lnTo>
                      <a:lnTo>
                        <a:pt x="648" y="250"/>
                      </a:lnTo>
                      <a:lnTo>
                        <a:pt x="646" y="252"/>
                      </a:lnTo>
                      <a:lnTo>
                        <a:pt x="645" y="252"/>
                      </a:lnTo>
                      <a:lnTo>
                        <a:pt x="643" y="253"/>
                      </a:lnTo>
                      <a:lnTo>
                        <a:pt x="642" y="253"/>
                      </a:lnTo>
                      <a:lnTo>
                        <a:pt x="642" y="254"/>
                      </a:lnTo>
                      <a:lnTo>
                        <a:pt x="638" y="254"/>
                      </a:lnTo>
                      <a:lnTo>
                        <a:pt x="638" y="254"/>
                      </a:lnTo>
                      <a:lnTo>
                        <a:pt x="637" y="254"/>
                      </a:lnTo>
                      <a:lnTo>
                        <a:pt x="635" y="255"/>
                      </a:lnTo>
                      <a:lnTo>
                        <a:pt x="628" y="255"/>
                      </a:lnTo>
                      <a:lnTo>
                        <a:pt x="626" y="254"/>
                      </a:lnTo>
                      <a:lnTo>
                        <a:pt x="626" y="254"/>
                      </a:lnTo>
                      <a:lnTo>
                        <a:pt x="625" y="253"/>
                      </a:lnTo>
                      <a:lnTo>
                        <a:pt x="625" y="252"/>
                      </a:lnTo>
                      <a:lnTo>
                        <a:pt x="633" y="252"/>
                      </a:lnTo>
                      <a:lnTo>
                        <a:pt x="633" y="249"/>
                      </a:lnTo>
                      <a:lnTo>
                        <a:pt x="631" y="249"/>
                      </a:lnTo>
                      <a:lnTo>
                        <a:pt x="631" y="250"/>
                      </a:lnTo>
                      <a:lnTo>
                        <a:pt x="630" y="250"/>
                      </a:lnTo>
                      <a:lnTo>
                        <a:pt x="629" y="249"/>
                      </a:lnTo>
                      <a:lnTo>
                        <a:pt x="628" y="249"/>
                      </a:lnTo>
                      <a:lnTo>
                        <a:pt x="625" y="249"/>
                      </a:lnTo>
                      <a:lnTo>
                        <a:pt x="624" y="249"/>
                      </a:lnTo>
                      <a:lnTo>
                        <a:pt x="621" y="249"/>
                      </a:lnTo>
                      <a:lnTo>
                        <a:pt x="621" y="249"/>
                      </a:lnTo>
                      <a:lnTo>
                        <a:pt x="620" y="248"/>
                      </a:lnTo>
                      <a:lnTo>
                        <a:pt x="620" y="246"/>
                      </a:lnTo>
                      <a:lnTo>
                        <a:pt x="622" y="245"/>
                      </a:lnTo>
                      <a:lnTo>
                        <a:pt x="622" y="244"/>
                      </a:lnTo>
                      <a:lnTo>
                        <a:pt x="622" y="241"/>
                      </a:lnTo>
                      <a:lnTo>
                        <a:pt x="625" y="240"/>
                      </a:lnTo>
                      <a:lnTo>
                        <a:pt x="624" y="238"/>
                      </a:lnTo>
                      <a:lnTo>
                        <a:pt x="624" y="237"/>
                      </a:lnTo>
                      <a:lnTo>
                        <a:pt x="624" y="236"/>
                      </a:lnTo>
                      <a:lnTo>
                        <a:pt x="625" y="234"/>
                      </a:lnTo>
                      <a:lnTo>
                        <a:pt x="626" y="234"/>
                      </a:lnTo>
                      <a:lnTo>
                        <a:pt x="628" y="233"/>
                      </a:lnTo>
                      <a:lnTo>
                        <a:pt x="630" y="233"/>
                      </a:lnTo>
                      <a:lnTo>
                        <a:pt x="630" y="234"/>
                      </a:lnTo>
                      <a:lnTo>
                        <a:pt x="633" y="234"/>
                      </a:lnTo>
                      <a:lnTo>
                        <a:pt x="633" y="234"/>
                      </a:lnTo>
                      <a:lnTo>
                        <a:pt x="633" y="234"/>
                      </a:lnTo>
                      <a:lnTo>
                        <a:pt x="634" y="234"/>
                      </a:lnTo>
                      <a:lnTo>
                        <a:pt x="635" y="232"/>
                      </a:lnTo>
                      <a:lnTo>
                        <a:pt x="631" y="232"/>
                      </a:lnTo>
                      <a:lnTo>
                        <a:pt x="631" y="231"/>
                      </a:lnTo>
                      <a:lnTo>
                        <a:pt x="628" y="231"/>
                      </a:lnTo>
                      <a:lnTo>
                        <a:pt x="628" y="229"/>
                      </a:lnTo>
                      <a:lnTo>
                        <a:pt x="626" y="228"/>
                      </a:lnTo>
                      <a:lnTo>
                        <a:pt x="625" y="227"/>
                      </a:lnTo>
                      <a:lnTo>
                        <a:pt x="626" y="227"/>
                      </a:lnTo>
                      <a:lnTo>
                        <a:pt x="626" y="227"/>
                      </a:lnTo>
                      <a:lnTo>
                        <a:pt x="626" y="227"/>
                      </a:lnTo>
                      <a:lnTo>
                        <a:pt x="626" y="227"/>
                      </a:lnTo>
                      <a:lnTo>
                        <a:pt x="626" y="225"/>
                      </a:lnTo>
                      <a:lnTo>
                        <a:pt x="628" y="225"/>
                      </a:lnTo>
                      <a:lnTo>
                        <a:pt x="628" y="225"/>
                      </a:lnTo>
                      <a:lnTo>
                        <a:pt x="628" y="225"/>
                      </a:lnTo>
                      <a:lnTo>
                        <a:pt x="628" y="224"/>
                      </a:lnTo>
                      <a:lnTo>
                        <a:pt x="642" y="225"/>
                      </a:lnTo>
                      <a:lnTo>
                        <a:pt x="642" y="225"/>
                      </a:lnTo>
                      <a:lnTo>
                        <a:pt x="645" y="225"/>
                      </a:lnTo>
                      <a:lnTo>
                        <a:pt x="646" y="227"/>
                      </a:lnTo>
                      <a:lnTo>
                        <a:pt x="648" y="227"/>
                      </a:lnTo>
                      <a:lnTo>
                        <a:pt x="650" y="229"/>
                      </a:lnTo>
                      <a:lnTo>
                        <a:pt x="652" y="229"/>
                      </a:lnTo>
                      <a:lnTo>
                        <a:pt x="652" y="231"/>
                      </a:lnTo>
                      <a:lnTo>
                        <a:pt x="656" y="231"/>
                      </a:lnTo>
                      <a:lnTo>
                        <a:pt x="658" y="233"/>
                      </a:lnTo>
                      <a:lnTo>
                        <a:pt x="663" y="233"/>
                      </a:lnTo>
                      <a:lnTo>
                        <a:pt x="663" y="232"/>
                      </a:lnTo>
                      <a:lnTo>
                        <a:pt x="660" y="231"/>
                      </a:lnTo>
                      <a:lnTo>
                        <a:pt x="659" y="229"/>
                      </a:lnTo>
                      <a:lnTo>
                        <a:pt x="659" y="228"/>
                      </a:lnTo>
                      <a:lnTo>
                        <a:pt x="660" y="228"/>
                      </a:lnTo>
                      <a:lnTo>
                        <a:pt x="662" y="228"/>
                      </a:lnTo>
                      <a:lnTo>
                        <a:pt x="662" y="228"/>
                      </a:lnTo>
                      <a:lnTo>
                        <a:pt x="663" y="227"/>
                      </a:lnTo>
                      <a:lnTo>
                        <a:pt x="663" y="227"/>
                      </a:lnTo>
                      <a:lnTo>
                        <a:pt x="663" y="227"/>
                      </a:lnTo>
                      <a:lnTo>
                        <a:pt x="660" y="225"/>
                      </a:lnTo>
                      <a:lnTo>
                        <a:pt x="659" y="225"/>
                      </a:lnTo>
                      <a:lnTo>
                        <a:pt x="659" y="225"/>
                      </a:lnTo>
                      <a:lnTo>
                        <a:pt x="658" y="227"/>
                      </a:lnTo>
                      <a:lnTo>
                        <a:pt x="658" y="224"/>
                      </a:lnTo>
                      <a:lnTo>
                        <a:pt x="658" y="224"/>
                      </a:lnTo>
                      <a:lnTo>
                        <a:pt x="658" y="224"/>
                      </a:lnTo>
                      <a:lnTo>
                        <a:pt x="659" y="223"/>
                      </a:lnTo>
                      <a:lnTo>
                        <a:pt x="663" y="223"/>
                      </a:lnTo>
                      <a:lnTo>
                        <a:pt x="663" y="223"/>
                      </a:lnTo>
                      <a:lnTo>
                        <a:pt x="662" y="221"/>
                      </a:lnTo>
                      <a:lnTo>
                        <a:pt x="662" y="221"/>
                      </a:lnTo>
                      <a:lnTo>
                        <a:pt x="660" y="220"/>
                      </a:lnTo>
                      <a:lnTo>
                        <a:pt x="659" y="220"/>
                      </a:lnTo>
                      <a:lnTo>
                        <a:pt x="659" y="220"/>
                      </a:lnTo>
                      <a:lnTo>
                        <a:pt x="659" y="220"/>
                      </a:lnTo>
                      <a:lnTo>
                        <a:pt x="658" y="220"/>
                      </a:lnTo>
                      <a:lnTo>
                        <a:pt x="664" y="220"/>
                      </a:lnTo>
                      <a:lnTo>
                        <a:pt x="663" y="217"/>
                      </a:lnTo>
                      <a:lnTo>
                        <a:pt x="662" y="216"/>
                      </a:lnTo>
                      <a:lnTo>
                        <a:pt x="660" y="216"/>
                      </a:lnTo>
                      <a:lnTo>
                        <a:pt x="656" y="216"/>
                      </a:lnTo>
                      <a:lnTo>
                        <a:pt x="656" y="217"/>
                      </a:lnTo>
                      <a:lnTo>
                        <a:pt x="654" y="217"/>
                      </a:lnTo>
                      <a:lnTo>
                        <a:pt x="654" y="216"/>
                      </a:lnTo>
                      <a:lnTo>
                        <a:pt x="660" y="214"/>
                      </a:lnTo>
                      <a:lnTo>
                        <a:pt x="660" y="214"/>
                      </a:lnTo>
                      <a:lnTo>
                        <a:pt x="659" y="214"/>
                      </a:lnTo>
                      <a:lnTo>
                        <a:pt x="659" y="212"/>
                      </a:lnTo>
                      <a:lnTo>
                        <a:pt x="656" y="214"/>
                      </a:lnTo>
                      <a:lnTo>
                        <a:pt x="654" y="215"/>
                      </a:lnTo>
                      <a:lnTo>
                        <a:pt x="650" y="215"/>
                      </a:lnTo>
                      <a:lnTo>
                        <a:pt x="648" y="215"/>
                      </a:lnTo>
                      <a:lnTo>
                        <a:pt x="647" y="214"/>
                      </a:lnTo>
                      <a:lnTo>
                        <a:pt x="647" y="214"/>
                      </a:lnTo>
                      <a:lnTo>
                        <a:pt x="647" y="214"/>
                      </a:lnTo>
                      <a:lnTo>
                        <a:pt x="648" y="212"/>
                      </a:lnTo>
                      <a:lnTo>
                        <a:pt x="648" y="212"/>
                      </a:lnTo>
                      <a:lnTo>
                        <a:pt x="645" y="212"/>
                      </a:lnTo>
                      <a:lnTo>
                        <a:pt x="645" y="211"/>
                      </a:lnTo>
                      <a:lnTo>
                        <a:pt x="643" y="211"/>
                      </a:lnTo>
                      <a:lnTo>
                        <a:pt x="643" y="211"/>
                      </a:lnTo>
                      <a:lnTo>
                        <a:pt x="639" y="211"/>
                      </a:lnTo>
                      <a:lnTo>
                        <a:pt x="638" y="210"/>
                      </a:lnTo>
                      <a:lnTo>
                        <a:pt x="635" y="210"/>
                      </a:lnTo>
                      <a:lnTo>
                        <a:pt x="635" y="211"/>
                      </a:lnTo>
                      <a:lnTo>
                        <a:pt x="634" y="211"/>
                      </a:lnTo>
                      <a:lnTo>
                        <a:pt x="633" y="208"/>
                      </a:lnTo>
                      <a:lnTo>
                        <a:pt x="633" y="208"/>
                      </a:lnTo>
                      <a:lnTo>
                        <a:pt x="633" y="207"/>
                      </a:lnTo>
                      <a:lnTo>
                        <a:pt x="631" y="207"/>
                      </a:lnTo>
                      <a:lnTo>
                        <a:pt x="631" y="210"/>
                      </a:lnTo>
                      <a:lnTo>
                        <a:pt x="630" y="211"/>
                      </a:lnTo>
                      <a:lnTo>
                        <a:pt x="630" y="214"/>
                      </a:lnTo>
                      <a:lnTo>
                        <a:pt x="629" y="214"/>
                      </a:lnTo>
                      <a:lnTo>
                        <a:pt x="628" y="215"/>
                      </a:lnTo>
                      <a:lnTo>
                        <a:pt x="625" y="215"/>
                      </a:lnTo>
                      <a:lnTo>
                        <a:pt x="624" y="215"/>
                      </a:lnTo>
                      <a:lnTo>
                        <a:pt x="624" y="214"/>
                      </a:lnTo>
                      <a:lnTo>
                        <a:pt x="620" y="214"/>
                      </a:lnTo>
                      <a:lnTo>
                        <a:pt x="620" y="214"/>
                      </a:lnTo>
                      <a:lnTo>
                        <a:pt x="620" y="212"/>
                      </a:lnTo>
                      <a:lnTo>
                        <a:pt x="620" y="212"/>
                      </a:lnTo>
                      <a:lnTo>
                        <a:pt x="620" y="212"/>
                      </a:lnTo>
                      <a:lnTo>
                        <a:pt x="618" y="211"/>
                      </a:lnTo>
                      <a:lnTo>
                        <a:pt x="617" y="211"/>
                      </a:lnTo>
                      <a:lnTo>
                        <a:pt x="617" y="210"/>
                      </a:lnTo>
                      <a:lnTo>
                        <a:pt x="620" y="208"/>
                      </a:lnTo>
                      <a:lnTo>
                        <a:pt x="621" y="207"/>
                      </a:lnTo>
                      <a:lnTo>
                        <a:pt x="621" y="206"/>
                      </a:lnTo>
                      <a:lnTo>
                        <a:pt x="621" y="206"/>
                      </a:lnTo>
                      <a:lnTo>
                        <a:pt x="621" y="206"/>
                      </a:lnTo>
                      <a:lnTo>
                        <a:pt x="618" y="206"/>
                      </a:lnTo>
                      <a:lnTo>
                        <a:pt x="618" y="203"/>
                      </a:lnTo>
                      <a:lnTo>
                        <a:pt x="620" y="203"/>
                      </a:lnTo>
                      <a:lnTo>
                        <a:pt x="620" y="202"/>
                      </a:lnTo>
                      <a:lnTo>
                        <a:pt x="621" y="199"/>
                      </a:lnTo>
                      <a:lnTo>
                        <a:pt x="622" y="198"/>
                      </a:lnTo>
                      <a:lnTo>
                        <a:pt x="620" y="198"/>
                      </a:lnTo>
                      <a:lnTo>
                        <a:pt x="620" y="197"/>
                      </a:lnTo>
                      <a:lnTo>
                        <a:pt x="621" y="195"/>
                      </a:lnTo>
                      <a:lnTo>
                        <a:pt x="624" y="195"/>
                      </a:lnTo>
                      <a:lnTo>
                        <a:pt x="625" y="195"/>
                      </a:lnTo>
                      <a:lnTo>
                        <a:pt x="626" y="195"/>
                      </a:lnTo>
                      <a:lnTo>
                        <a:pt x="626" y="193"/>
                      </a:lnTo>
                      <a:lnTo>
                        <a:pt x="628" y="191"/>
                      </a:lnTo>
                      <a:lnTo>
                        <a:pt x="628" y="190"/>
                      </a:lnTo>
                      <a:lnTo>
                        <a:pt x="628" y="190"/>
                      </a:lnTo>
                      <a:lnTo>
                        <a:pt x="626" y="190"/>
                      </a:lnTo>
                      <a:lnTo>
                        <a:pt x="626" y="189"/>
                      </a:lnTo>
                      <a:lnTo>
                        <a:pt x="628" y="189"/>
                      </a:lnTo>
                      <a:lnTo>
                        <a:pt x="628" y="187"/>
                      </a:lnTo>
                      <a:lnTo>
                        <a:pt x="624" y="187"/>
                      </a:lnTo>
                      <a:lnTo>
                        <a:pt x="625" y="185"/>
                      </a:lnTo>
                      <a:lnTo>
                        <a:pt x="624" y="185"/>
                      </a:lnTo>
                      <a:lnTo>
                        <a:pt x="624" y="182"/>
                      </a:lnTo>
                      <a:lnTo>
                        <a:pt x="622" y="182"/>
                      </a:lnTo>
                      <a:lnTo>
                        <a:pt x="621" y="181"/>
                      </a:lnTo>
                      <a:lnTo>
                        <a:pt x="621" y="180"/>
                      </a:lnTo>
                      <a:lnTo>
                        <a:pt x="621" y="180"/>
                      </a:lnTo>
                      <a:lnTo>
                        <a:pt x="621" y="180"/>
                      </a:lnTo>
                      <a:lnTo>
                        <a:pt x="621" y="178"/>
                      </a:lnTo>
                      <a:lnTo>
                        <a:pt x="622" y="178"/>
                      </a:lnTo>
                      <a:lnTo>
                        <a:pt x="622" y="178"/>
                      </a:lnTo>
                      <a:lnTo>
                        <a:pt x="622" y="178"/>
                      </a:lnTo>
                      <a:lnTo>
                        <a:pt x="621" y="178"/>
                      </a:lnTo>
                      <a:lnTo>
                        <a:pt x="621" y="177"/>
                      </a:lnTo>
                      <a:lnTo>
                        <a:pt x="620" y="176"/>
                      </a:lnTo>
                      <a:lnTo>
                        <a:pt x="620" y="176"/>
                      </a:lnTo>
                      <a:lnTo>
                        <a:pt x="618" y="176"/>
                      </a:lnTo>
                      <a:lnTo>
                        <a:pt x="618" y="173"/>
                      </a:lnTo>
                      <a:lnTo>
                        <a:pt x="614" y="170"/>
                      </a:lnTo>
                      <a:lnTo>
                        <a:pt x="614" y="169"/>
                      </a:lnTo>
                      <a:lnTo>
                        <a:pt x="608" y="170"/>
                      </a:lnTo>
                      <a:lnTo>
                        <a:pt x="608" y="169"/>
                      </a:lnTo>
                      <a:lnTo>
                        <a:pt x="613" y="168"/>
                      </a:lnTo>
                      <a:lnTo>
                        <a:pt x="613" y="166"/>
                      </a:lnTo>
                      <a:lnTo>
                        <a:pt x="613" y="166"/>
                      </a:lnTo>
                      <a:lnTo>
                        <a:pt x="614" y="165"/>
                      </a:lnTo>
                      <a:lnTo>
                        <a:pt x="613" y="164"/>
                      </a:lnTo>
                      <a:lnTo>
                        <a:pt x="613" y="164"/>
                      </a:lnTo>
                      <a:lnTo>
                        <a:pt x="613" y="164"/>
                      </a:lnTo>
                      <a:lnTo>
                        <a:pt x="614" y="161"/>
                      </a:lnTo>
                      <a:lnTo>
                        <a:pt x="613" y="161"/>
                      </a:lnTo>
                      <a:lnTo>
                        <a:pt x="612" y="160"/>
                      </a:lnTo>
                      <a:lnTo>
                        <a:pt x="611" y="160"/>
                      </a:lnTo>
                      <a:lnTo>
                        <a:pt x="608" y="160"/>
                      </a:lnTo>
                      <a:lnTo>
                        <a:pt x="608" y="160"/>
                      </a:lnTo>
                      <a:lnTo>
                        <a:pt x="608" y="159"/>
                      </a:lnTo>
                      <a:lnTo>
                        <a:pt x="608" y="159"/>
                      </a:lnTo>
                      <a:lnTo>
                        <a:pt x="608" y="157"/>
                      </a:lnTo>
                      <a:lnTo>
                        <a:pt x="605" y="156"/>
                      </a:lnTo>
                      <a:lnTo>
                        <a:pt x="605" y="155"/>
                      </a:lnTo>
                      <a:lnTo>
                        <a:pt x="604" y="155"/>
                      </a:lnTo>
                      <a:lnTo>
                        <a:pt x="604" y="153"/>
                      </a:lnTo>
                      <a:lnTo>
                        <a:pt x="601" y="153"/>
                      </a:lnTo>
                      <a:lnTo>
                        <a:pt x="600" y="152"/>
                      </a:lnTo>
                      <a:lnTo>
                        <a:pt x="596" y="151"/>
                      </a:lnTo>
                      <a:lnTo>
                        <a:pt x="596" y="147"/>
                      </a:lnTo>
                      <a:lnTo>
                        <a:pt x="592" y="144"/>
                      </a:lnTo>
                      <a:lnTo>
                        <a:pt x="592" y="143"/>
                      </a:lnTo>
                      <a:lnTo>
                        <a:pt x="588" y="143"/>
                      </a:lnTo>
                      <a:lnTo>
                        <a:pt x="588" y="143"/>
                      </a:lnTo>
                      <a:lnTo>
                        <a:pt x="587" y="143"/>
                      </a:lnTo>
                      <a:lnTo>
                        <a:pt x="586" y="143"/>
                      </a:lnTo>
                      <a:lnTo>
                        <a:pt x="584" y="143"/>
                      </a:lnTo>
                      <a:lnTo>
                        <a:pt x="583" y="143"/>
                      </a:lnTo>
                      <a:lnTo>
                        <a:pt x="583" y="143"/>
                      </a:lnTo>
                      <a:lnTo>
                        <a:pt x="583" y="143"/>
                      </a:lnTo>
                      <a:lnTo>
                        <a:pt x="583" y="143"/>
                      </a:lnTo>
                      <a:lnTo>
                        <a:pt x="583" y="142"/>
                      </a:lnTo>
                      <a:lnTo>
                        <a:pt x="580" y="140"/>
                      </a:lnTo>
                      <a:lnTo>
                        <a:pt x="580" y="140"/>
                      </a:lnTo>
                      <a:lnTo>
                        <a:pt x="579" y="139"/>
                      </a:lnTo>
                      <a:lnTo>
                        <a:pt x="578" y="138"/>
                      </a:lnTo>
                      <a:lnTo>
                        <a:pt x="576" y="136"/>
                      </a:lnTo>
                      <a:lnTo>
                        <a:pt x="574" y="136"/>
                      </a:lnTo>
                      <a:lnTo>
                        <a:pt x="571" y="135"/>
                      </a:lnTo>
                      <a:lnTo>
                        <a:pt x="569" y="134"/>
                      </a:lnTo>
                      <a:lnTo>
                        <a:pt x="563" y="134"/>
                      </a:lnTo>
                      <a:lnTo>
                        <a:pt x="563" y="132"/>
                      </a:lnTo>
                      <a:lnTo>
                        <a:pt x="562" y="132"/>
                      </a:lnTo>
                      <a:lnTo>
                        <a:pt x="561" y="132"/>
                      </a:lnTo>
                      <a:lnTo>
                        <a:pt x="559" y="132"/>
                      </a:lnTo>
                      <a:lnTo>
                        <a:pt x="558" y="131"/>
                      </a:lnTo>
                      <a:lnTo>
                        <a:pt x="557" y="134"/>
                      </a:lnTo>
                      <a:lnTo>
                        <a:pt x="554" y="135"/>
                      </a:lnTo>
                      <a:lnTo>
                        <a:pt x="553" y="136"/>
                      </a:lnTo>
                      <a:lnTo>
                        <a:pt x="553" y="134"/>
                      </a:lnTo>
                      <a:lnTo>
                        <a:pt x="552" y="132"/>
                      </a:lnTo>
                      <a:lnTo>
                        <a:pt x="552" y="130"/>
                      </a:lnTo>
                      <a:lnTo>
                        <a:pt x="549" y="131"/>
                      </a:lnTo>
                      <a:lnTo>
                        <a:pt x="546" y="132"/>
                      </a:lnTo>
                      <a:lnTo>
                        <a:pt x="546" y="134"/>
                      </a:lnTo>
                      <a:lnTo>
                        <a:pt x="539" y="134"/>
                      </a:lnTo>
                      <a:lnTo>
                        <a:pt x="537" y="135"/>
                      </a:lnTo>
                      <a:lnTo>
                        <a:pt x="537" y="135"/>
                      </a:lnTo>
                      <a:lnTo>
                        <a:pt x="536" y="135"/>
                      </a:lnTo>
                      <a:lnTo>
                        <a:pt x="535" y="135"/>
                      </a:lnTo>
                      <a:lnTo>
                        <a:pt x="533" y="134"/>
                      </a:lnTo>
                      <a:lnTo>
                        <a:pt x="533" y="135"/>
                      </a:lnTo>
                      <a:lnTo>
                        <a:pt x="533" y="136"/>
                      </a:lnTo>
                      <a:lnTo>
                        <a:pt x="532" y="138"/>
                      </a:lnTo>
                      <a:lnTo>
                        <a:pt x="531" y="138"/>
                      </a:lnTo>
                      <a:lnTo>
                        <a:pt x="529" y="138"/>
                      </a:lnTo>
                      <a:lnTo>
                        <a:pt x="528" y="136"/>
                      </a:lnTo>
                      <a:lnTo>
                        <a:pt x="528" y="135"/>
                      </a:lnTo>
                      <a:lnTo>
                        <a:pt x="527" y="132"/>
                      </a:lnTo>
                      <a:lnTo>
                        <a:pt x="527" y="132"/>
                      </a:lnTo>
                      <a:lnTo>
                        <a:pt x="523" y="134"/>
                      </a:lnTo>
                      <a:lnTo>
                        <a:pt x="519" y="134"/>
                      </a:lnTo>
                      <a:lnTo>
                        <a:pt x="518" y="135"/>
                      </a:lnTo>
                      <a:lnTo>
                        <a:pt x="518" y="136"/>
                      </a:lnTo>
                      <a:lnTo>
                        <a:pt x="515" y="135"/>
                      </a:lnTo>
                      <a:lnTo>
                        <a:pt x="514" y="132"/>
                      </a:lnTo>
                      <a:lnTo>
                        <a:pt x="511" y="132"/>
                      </a:lnTo>
                      <a:lnTo>
                        <a:pt x="511" y="132"/>
                      </a:lnTo>
                      <a:lnTo>
                        <a:pt x="510" y="134"/>
                      </a:lnTo>
                      <a:lnTo>
                        <a:pt x="508" y="135"/>
                      </a:lnTo>
                      <a:lnTo>
                        <a:pt x="508" y="136"/>
                      </a:lnTo>
                      <a:lnTo>
                        <a:pt x="510" y="136"/>
                      </a:lnTo>
                      <a:lnTo>
                        <a:pt x="510" y="140"/>
                      </a:lnTo>
                      <a:lnTo>
                        <a:pt x="510" y="140"/>
                      </a:lnTo>
                      <a:lnTo>
                        <a:pt x="510" y="140"/>
                      </a:lnTo>
                      <a:lnTo>
                        <a:pt x="510" y="142"/>
                      </a:lnTo>
                      <a:lnTo>
                        <a:pt x="501" y="140"/>
                      </a:lnTo>
                      <a:lnTo>
                        <a:pt x="501" y="139"/>
                      </a:lnTo>
                      <a:lnTo>
                        <a:pt x="495" y="140"/>
                      </a:lnTo>
                      <a:lnTo>
                        <a:pt x="495" y="139"/>
                      </a:lnTo>
                      <a:lnTo>
                        <a:pt x="493" y="139"/>
                      </a:lnTo>
                      <a:lnTo>
                        <a:pt x="489" y="134"/>
                      </a:lnTo>
                      <a:lnTo>
                        <a:pt x="487" y="134"/>
                      </a:lnTo>
                      <a:lnTo>
                        <a:pt x="487" y="132"/>
                      </a:lnTo>
                      <a:lnTo>
                        <a:pt x="491" y="131"/>
                      </a:lnTo>
                      <a:lnTo>
                        <a:pt x="491" y="130"/>
                      </a:lnTo>
                      <a:lnTo>
                        <a:pt x="491" y="130"/>
                      </a:lnTo>
                      <a:lnTo>
                        <a:pt x="489" y="130"/>
                      </a:lnTo>
                      <a:lnTo>
                        <a:pt x="486" y="130"/>
                      </a:lnTo>
                      <a:lnTo>
                        <a:pt x="484" y="128"/>
                      </a:lnTo>
                      <a:lnTo>
                        <a:pt x="482" y="127"/>
                      </a:lnTo>
                      <a:lnTo>
                        <a:pt x="478" y="128"/>
                      </a:lnTo>
                      <a:lnTo>
                        <a:pt x="478" y="127"/>
                      </a:lnTo>
                      <a:lnTo>
                        <a:pt x="477" y="127"/>
                      </a:lnTo>
                      <a:lnTo>
                        <a:pt x="477" y="123"/>
                      </a:lnTo>
                      <a:lnTo>
                        <a:pt x="476" y="123"/>
                      </a:lnTo>
                      <a:lnTo>
                        <a:pt x="476" y="122"/>
                      </a:lnTo>
                      <a:lnTo>
                        <a:pt x="477" y="122"/>
                      </a:lnTo>
                      <a:lnTo>
                        <a:pt x="478" y="121"/>
                      </a:lnTo>
                      <a:lnTo>
                        <a:pt x="480" y="119"/>
                      </a:lnTo>
                      <a:lnTo>
                        <a:pt x="481" y="121"/>
                      </a:lnTo>
                      <a:lnTo>
                        <a:pt x="481" y="121"/>
                      </a:lnTo>
                      <a:lnTo>
                        <a:pt x="482" y="121"/>
                      </a:lnTo>
                      <a:lnTo>
                        <a:pt x="484" y="123"/>
                      </a:lnTo>
                      <a:lnTo>
                        <a:pt x="486" y="123"/>
                      </a:lnTo>
                      <a:lnTo>
                        <a:pt x="489" y="123"/>
                      </a:lnTo>
                      <a:lnTo>
                        <a:pt x="491" y="123"/>
                      </a:lnTo>
                      <a:lnTo>
                        <a:pt x="493" y="123"/>
                      </a:lnTo>
                      <a:lnTo>
                        <a:pt x="490" y="122"/>
                      </a:lnTo>
                      <a:lnTo>
                        <a:pt x="490" y="121"/>
                      </a:lnTo>
                      <a:lnTo>
                        <a:pt x="495" y="119"/>
                      </a:lnTo>
                      <a:lnTo>
                        <a:pt x="499" y="118"/>
                      </a:lnTo>
                      <a:lnTo>
                        <a:pt x="503" y="117"/>
                      </a:lnTo>
                      <a:lnTo>
                        <a:pt x="510" y="117"/>
                      </a:lnTo>
                      <a:lnTo>
                        <a:pt x="510" y="117"/>
                      </a:lnTo>
                      <a:lnTo>
                        <a:pt x="511" y="117"/>
                      </a:lnTo>
                      <a:lnTo>
                        <a:pt x="511" y="115"/>
                      </a:lnTo>
                      <a:lnTo>
                        <a:pt x="521" y="115"/>
                      </a:lnTo>
                      <a:lnTo>
                        <a:pt x="521" y="115"/>
                      </a:lnTo>
                      <a:lnTo>
                        <a:pt x="523" y="115"/>
                      </a:lnTo>
                      <a:lnTo>
                        <a:pt x="523" y="115"/>
                      </a:lnTo>
                      <a:lnTo>
                        <a:pt x="523" y="117"/>
                      </a:lnTo>
                      <a:lnTo>
                        <a:pt x="524" y="117"/>
                      </a:lnTo>
                      <a:lnTo>
                        <a:pt x="525" y="118"/>
                      </a:lnTo>
                      <a:lnTo>
                        <a:pt x="525" y="117"/>
                      </a:lnTo>
                      <a:lnTo>
                        <a:pt x="527" y="115"/>
                      </a:lnTo>
                      <a:lnTo>
                        <a:pt x="528" y="115"/>
                      </a:lnTo>
                      <a:lnTo>
                        <a:pt x="528" y="114"/>
                      </a:lnTo>
                      <a:lnTo>
                        <a:pt x="528" y="114"/>
                      </a:lnTo>
                      <a:lnTo>
                        <a:pt x="528" y="114"/>
                      </a:lnTo>
                      <a:lnTo>
                        <a:pt x="527" y="111"/>
                      </a:lnTo>
                      <a:lnTo>
                        <a:pt x="516" y="111"/>
                      </a:lnTo>
                      <a:lnTo>
                        <a:pt x="515" y="113"/>
                      </a:lnTo>
                      <a:lnTo>
                        <a:pt x="512" y="113"/>
                      </a:lnTo>
                      <a:lnTo>
                        <a:pt x="508" y="113"/>
                      </a:lnTo>
                      <a:lnTo>
                        <a:pt x="506" y="113"/>
                      </a:lnTo>
                      <a:lnTo>
                        <a:pt x="503" y="114"/>
                      </a:lnTo>
                      <a:lnTo>
                        <a:pt x="502" y="113"/>
                      </a:lnTo>
                      <a:lnTo>
                        <a:pt x="501" y="110"/>
                      </a:lnTo>
                      <a:lnTo>
                        <a:pt x="501" y="109"/>
                      </a:lnTo>
                      <a:lnTo>
                        <a:pt x="498" y="108"/>
                      </a:lnTo>
                      <a:lnTo>
                        <a:pt x="497" y="110"/>
                      </a:lnTo>
                      <a:lnTo>
                        <a:pt x="495" y="113"/>
                      </a:lnTo>
                      <a:lnTo>
                        <a:pt x="494" y="114"/>
                      </a:lnTo>
                      <a:lnTo>
                        <a:pt x="491" y="114"/>
                      </a:lnTo>
                      <a:lnTo>
                        <a:pt x="490" y="114"/>
                      </a:lnTo>
                      <a:lnTo>
                        <a:pt x="489" y="113"/>
                      </a:lnTo>
                      <a:lnTo>
                        <a:pt x="487" y="113"/>
                      </a:lnTo>
                      <a:lnTo>
                        <a:pt x="486" y="113"/>
                      </a:lnTo>
                      <a:lnTo>
                        <a:pt x="485" y="113"/>
                      </a:lnTo>
                      <a:lnTo>
                        <a:pt x="484" y="113"/>
                      </a:lnTo>
                      <a:lnTo>
                        <a:pt x="484" y="113"/>
                      </a:lnTo>
                      <a:lnTo>
                        <a:pt x="482" y="111"/>
                      </a:lnTo>
                      <a:lnTo>
                        <a:pt x="482" y="111"/>
                      </a:lnTo>
                      <a:lnTo>
                        <a:pt x="481" y="110"/>
                      </a:lnTo>
                      <a:lnTo>
                        <a:pt x="480" y="110"/>
                      </a:lnTo>
                      <a:lnTo>
                        <a:pt x="480" y="109"/>
                      </a:lnTo>
                      <a:lnTo>
                        <a:pt x="476" y="109"/>
                      </a:lnTo>
                      <a:lnTo>
                        <a:pt x="474" y="106"/>
                      </a:lnTo>
                      <a:lnTo>
                        <a:pt x="473" y="106"/>
                      </a:lnTo>
                      <a:lnTo>
                        <a:pt x="472" y="105"/>
                      </a:lnTo>
                      <a:lnTo>
                        <a:pt x="472" y="104"/>
                      </a:lnTo>
                      <a:lnTo>
                        <a:pt x="470" y="104"/>
                      </a:lnTo>
                      <a:lnTo>
                        <a:pt x="470" y="102"/>
                      </a:lnTo>
                      <a:lnTo>
                        <a:pt x="470" y="101"/>
                      </a:lnTo>
                      <a:lnTo>
                        <a:pt x="469" y="101"/>
                      </a:lnTo>
                      <a:lnTo>
                        <a:pt x="469" y="100"/>
                      </a:lnTo>
                      <a:lnTo>
                        <a:pt x="472" y="97"/>
                      </a:lnTo>
                      <a:lnTo>
                        <a:pt x="472" y="96"/>
                      </a:lnTo>
                      <a:lnTo>
                        <a:pt x="473" y="96"/>
                      </a:lnTo>
                      <a:lnTo>
                        <a:pt x="474" y="94"/>
                      </a:lnTo>
                      <a:lnTo>
                        <a:pt x="476" y="94"/>
                      </a:lnTo>
                      <a:lnTo>
                        <a:pt x="477" y="94"/>
                      </a:lnTo>
                      <a:lnTo>
                        <a:pt x="480" y="94"/>
                      </a:lnTo>
                      <a:lnTo>
                        <a:pt x="482" y="94"/>
                      </a:lnTo>
                      <a:lnTo>
                        <a:pt x="482" y="94"/>
                      </a:lnTo>
                      <a:lnTo>
                        <a:pt x="484" y="94"/>
                      </a:lnTo>
                      <a:lnTo>
                        <a:pt x="484" y="93"/>
                      </a:lnTo>
                      <a:lnTo>
                        <a:pt x="489" y="93"/>
                      </a:lnTo>
                      <a:lnTo>
                        <a:pt x="489" y="93"/>
                      </a:lnTo>
                      <a:lnTo>
                        <a:pt x="498" y="92"/>
                      </a:lnTo>
                      <a:lnTo>
                        <a:pt x="498" y="92"/>
                      </a:lnTo>
                      <a:lnTo>
                        <a:pt x="503" y="92"/>
                      </a:lnTo>
                      <a:lnTo>
                        <a:pt x="503" y="92"/>
                      </a:lnTo>
                      <a:lnTo>
                        <a:pt x="506" y="90"/>
                      </a:lnTo>
                      <a:lnTo>
                        <a:pt x="506" y="90"/>
                      </a:lnTo>
                      <a:lnTo>
                        <a:pt x="508" y="90"/>
                      </a:lnTo>
                      <a:lnTo>
                        <a:pt x="508" y="89"/>
                      </a:lnTo>
                      <a:lnTo>
                        <a:pt x="511" y="89"/>
                      </a:lnTo>
                      <a:lnTo>
                        <a:pt x="511" y="89"/>
                      </a:lnTo>
                      <a:lnTo>
                        <a:pt x="514" y="89"/>
                      </a:lnTo>
                      <a:lnTo>
                        <a:pt x="514" y="88"/>
                      </a:lnTo>
                      <a:lnTo>
                        <a:pt x="514" y="88"/>
                      </a:lnTo>
                      <a:lnTo>
                        <a:pt x="515" y="88"/>
                      </a:lnTo>
                      <a:lnTo>
                        <a:pt x="516" y="89"/>
                      </a:lnTo>
                      <a:lnTo>
                        <a:pt x="518" y="89"/>
                      </a:lnTo>
                      <a:lnTo>
                        <a:pt x="518" y="88"/>
                      </a:lnTo>
                      <a:lnTo>
                        <a:pt x="524" y="88"/>
                      </a:lnTo>
                      <a:lnTo>
                        <a:pt x="524" y="89"/>
                      </a:lnTo>
                      <a:lnTo>
                        <a:pt x="527" y="88"/>
                      </a:lnTo>
                      <a:lnTo>
                        <a:pt x="527" y="89"/>
                      </a:lnTo>
                      <a:lnTo>
                        <a:pt x="529" y="90"/>
                      </a:lnTo>
                      <a:lnTo>
                        <a:pt x="529" y="89"/>
                      </a:lnTo>
                      <a:lnTo>
                        <a:pt x="529" y="89"/>
                      </a:lnTo>
                      <a:lnTo>
                        <a:pt x="531" y="88"/>
                      </a:lnTo>
                      <a:lnTo>
                        <a:pt x="531" y="88"/>
                      </a:lnTo>
                      <a:lnTo>
                        <a:pt x="533" y="88"/>
                      </a:lnTo>
                      <a:lnTo>
                        <a:pt x="536" y="85"/>
                      </a:lnTo>
                      <a:lnTo>
                        <a:pt x="537" y="85"/>
                      </a:lnTo>
                      <a:lnTo>
                        <a:pt x="537" y="84"/>
                      </a:lnTo>
                      <a:lnTo>
                        <a:pt x="540" y="83"/>
                      </a:lnTo>
                      <a:lnTo>
                        <a:pt x="541" y="81"/>
                      </a:lnTo>
                      <a:lnTo>
                        <a:pt x="542" y="80"/>
                      </a:lnTo>
                      <a:lnTo>
                        <a:pt x="542" y="79"/>
                      </a:lnTo>
                      <a:lnTo>
                        <a:pt x="542" y="77"/>
                      </a:lnTo>
                      <a:lnTo>
                        <a:pt x="542" y="76"/>
                      </a:lnTo>
                      <a:lnTo>
                        <a:pt x="541" y="75"/>
                      </a:lnTo>
                      <a:lnTo>
                        <a:pt x="542" y="75"/>
                      </a:lnTo>
                      <a:lnTo>
                        <a:pt x="542" y="73"/>
                      </a:lnTo>
                      <a:lnTo>
                        <a:pt x="544" y="73"/>
                      </a:lnTo>
                      <a:lnTo>
                        <a:pt x="544" y="72"/>
                      </a:lnTo>
                      <a:lnTo>
                        <a:pt x="542" y="72"/>
                      </a:lnTo>
                      <a:lnTo>
                        <a:pt x="542" y="71"/>
                      </a:lnTo>
                      <a:lnTo>
                        <a:pt x="542" y="70"/>
                      </a:lnTo>
                      <a:lnTo>
                        <a:pt x="544" y="70"/>
                      </a:lnTo>
                      <a:lnTo>
                        <a:pt x="544" y="68"/>
                      </a:lnTo>
                      <a:lnTo>
                        <a:pt x="541" y="68"/>
                      </a:lnTo>
                      <a:lnTo>
                        <a:pt x="540" y="70"/>
                      </a:lnTo>
                      <a:lnTo>
                        <a:pt x="539" y="70"/>
                      </a:lnTo>
                      <a:lnTo>
                        <a:pt x="537" y="68"/>
                      </a:lnTo>
                      <a:lnTo>
                        <a:pt x="535" y="68"/>
                      </a:lnTo>
                      <a:lnTo>
                        <a:pt x="533" y="68"/>
                      </a:lnTo>
                      <a:lnTo>
                        <a:pt x="532" y="70"/>
                      </a:lnTo>
                      <a:lnTo>
                        <a:pt x="531" y="71"/>
                      </a:lnTo>
                      <a:lnTo>
                        <a:pt x="528" y="71"/>
                      </a:lnTo>
                      <a:lnTo>
                        <a:pt x="527" y="70"/>
                      </a:lnTo>
                      <a:lnTo>
                        <a:pt x="525" y="68"/>
                      </a:lnTo>
                      <a:lnTo>
                        <a:pt x="523" y="68"/>
                      </a:lnTo>
                      <a:lnTo>
                        <a:pt x="523" y="68"/>
                      </a:lnTo>
                      <a:lnTo>
                        <a:pt x="520" y="68"/>
                      </a:lnTo>
                      <a:lnTo>
                        <a:pt x="519" y="70"/>
                      </a:lnTo>
                      <a:lnTo>
                        <a:pt x="516" y="70"/>
                      </a:lnTo>
                      <a:lnTo>
                        <a:pt x="515" y="71"/>
                      </a:lnTo>
                      <a:lnTo>
                        <a:pt x="514" y="70"/>
                      </a:lnTo>
                      <a:lnTo>
                        <a:pt x="514" y="68"/>
                      </a:lnTo>
                      <a:lnTo>
                        <a:pt x="512" y="67"/>
                      </a:lnTo>
                      <a:lnTo>
                        <a:pt x="514" y="67"/>
                      </a:lnTo>
                      <a:lnTo>
                        <a:pt x="514" y="67"/>
                      </a:lnTo>
                      <a:lnTo>
                        <a:pt x="514" y="67"/>
                      </a:lnTo>
                      <a:lnTo>
                        <a:pt x="514" y="67"/>
                      </a:lnTo>
                      <a:lnTo>
                        <a:pt x="514" y="66"/>
                      </a:lnTo>
                      <a:lnTo>
                        <a:pt x="514" y="66"/>
                      </a:lnTo>
                      <a:lnTo>
                        <a:pt x="515" y="64"/>
                      </a:lnTo>
                      <a:lnTo>
                        <a:pt x="515" y="63"/>
                      </a:lnTo>
                      <a:lnTo>
                        <a:pt x="515" y="62"/>
                      </a:lnTo>
                      <a:lnTo>
                        <a:pt x="516" y="60"/>
                      </a:lnTo>
                      <a:lnTo>
                        <a:pt x="518" y="60"/>
                      </a:lnTo>
                      <a:lnTo>
                        <a:pt x="518" y="59"/>
                      </a:lnTo>
                      <a:lnTo>
                        <a:pt x="521" y="59"/>
                      </a:lnTo>
                      <a:lnTo>
                        <a:pt x="521" y="58"/>
                      </a:lnTo>
                      <a:lnTo>
                        <a:pt x="523" y="58"/>
                      </a:lnTo>
                      <a:lnTo>
                        <a:pt x="523" y="58"/>
                      </a:lnTo>
                      <a:lnTo>
                        <a:pt x="525" y="58"/>
                      </a:lnTo>
                      <a:lnTo>
                        <a:pt x="525" y="56"/>
                      </a:lnTo>
                      <a:lnTo>
                        <a:pt x="531" y="56"/>
                      </a:lnTo>
                      <a:lnTo>
                        <a:pt x="531" y="56"/>
                      </a:lnTo>
                      <a:lnTo>
                        <a:pt x="532" y="56"/>
                      </a:lnTo>
                      <a:lnTo>
                        <a:pt x="532" y="55"/>
                      </a:lnTo>
                      <a:lnTo>
                        <a:pt x="535" y="55"/>
                      </a:lnTo>
                      <a:lnTo>
                        <a:pt x="535" y="55"/>
                      </a:lnTo>
                      <a:lnTo>
                        <a:pt x="537" y="55"/>
                      </a:lnTo>
                      <a:lnTo>
                        <a:pt x="537" y="54"/>
                      </a:lnTo>
                      <a:lnTo>
                        <a:pt x="539" y="54"/>
                      </a:lnTo>
                      <a:lnTo>
                        <a:pt x="539" y="54"/>
                      </a:lnTo>
                      <a:lnTo>
                        <a:pt x="540" y="54"/>
                      </a:lnTo>
                      <a:lnTo>
                        <a:pt x="540" y="53"/>
                      </a:lnTo>
                      <a:lnTo>
                        <a:pt x="541" y="53"/>
                      </a:lnTo>
                      <a:lnTo>
                        <a:pt x="541" y="53"/>
                      </a:lnTo>
                      <a:lnTo>
                        <a:pt x="542" y="53"/>
                      </a:lnTo>
                      <a:lnTo>
                        <a:pt x="544" y="51"/>
                      </a:lnTo>
                      <a:lnTo>
                        <a:pt x="549" y="50"/>
                      </a:lnTo>
                      <a:lnTo>
                        <a:pt x="549" y="50"/>
                      </a:lnTo>
                      <a:lnTo>
                        <a:pt x="550" y="50"/>
                      </a:lnTo>
                      <a:lnTo>
                        <a:pt x="550" y="49"/>
                      </a:lnTo>
                      <a:lnTo>
                        <a:pt x="559" y="50"/>
                      </a:lnTo>
                      <a:lnTo>
                        <a:pt x="559" y="50"/>
                      </a:lnTo>
                      <a:lnTo>
                        <a:pt x="561" y="51"/>
                      </a:lnTo>
                      <a:lnTo>
                        <a:pt x="561" y="51"/>
                      </a:lnTo>
                      <a:lnTo>
                        <a:pt x="561" y="51"/>
                      </a:lnTo>
                      <a:lnTo>
                        <a:pt x="562" y="51"/>
                      </a:lnTo>
                      <a:lnTo>
                        <a:pt x="563" y="54"/>
                      </a:lnTo>
                      <a:lnTo>
                        <a:pt x="565" y="54"/>
                      </a:lnTo>
                      <a:lnTo>
                        <a:pt x="565" y="53"/>
                      </a:lnTo>
                      <a:lnTo>
                        <a:pt x="566" y="53"/>
                      </a:lnTo>
                      <a:lnTo>
                        <a:pt x="566" y="53"/>
                      </a:lnTo>
                      <a:lnTo>
                        <a:pt x="566" y="51"/>
                      </a:lnTo>
                      <a:lnTo>
                        <a:pt x="565" y="51"/>
                      </a:lnTo>
                      <a:lnTo>
                        <a:pt x="565" y="51"/>
                      </a:lnTo>
                      <a:lnTo>
                        <a:pt x="565" y="50"/>
                      </a:lnTo>
                      <a:lnTo>
                        <a:pt x="565" y="50"/>
                      </a:lnTo>
                      <a:lnTo>
                        <a:pt x="563" y="50"/>
                      </a:lnTo>
                      <a:lnTo>
                        <a:pt x="563" y="49"/>
                      </a:lnTo>
                      <a:lnTo>
                        <a:pt x="563" y="46"/>
                      </a:lnTo>
                      <a:lnTo>
                        <a:pt x="565" y="45"/>
                      </a:lnTo>
                      <a:lnTo>
                        <a:pt x="565" y="43"/>
                      </a:lnTo>
                      <a:lnTo>
                        <a:pt x="566" y="41"/>
                      </a:lnTo>
                      <a:lnTo>
                        <a:pt x="566" y="39"/>
                      </a:lnTo>
                      <a:lnTo>
                        <a:pt x="567" y="38"/>
                      </a:lnTo>
                      <a:lnTo>
                        <a:pt x="570" y="37"/>
                      </a:lnTo>
                      <a:lnTo>
                        <a:pt x="570" y="38"/>
                      </a:lnTo>
                      <a:lnTo>
                        <a:pt x="574" y="38"/>
                      </a:lnTo>
                      <a:lnTo>
                        <a:pt x="574" y="39"/>
                      </a:lnTo>
                      <a:lnTo>
                        <a:pt x="575" y="39"/>
                      </a:lnTo>
                      <a:lnTo>
                        <a:pt x="576" y="41"/>
                      </a:lnTo>
                      <a:lnTo>
                        <a:pt x="576" y="42"/>
                      </a:lnTo>
                      <a:lnTo>
                        <a:pt x="578" y="43"/>
                      </a:lnTo>
                      <a:lnTo>
                        <a:pt x="578" y="43"/>
                      </a:lnTo>
                      <a:lnTo>
                        <a:pt x="578" y="46"/>
                      </a:lnTo>
                      <a:lnTo>
                        <a:pt x="579" y="46"/>
                      </a:lnTo>
                      <a:lnTo>
                        <a:pt x="580" y="49"/>
                      </a:lnTo>
                      <a:lnTo>
                        <a:pt x="582" y="49"/>
                      </a:lnTo>
                      <a:lnTo>
                        <a:pt x="582" y="47"/>
                      </a:lnTo>
                      <a:lnTo>
                        <a:pt x="580" y="46"/>
                      </a:lnTo>
                      <a:lnTo>
                        <a:pt x="579" y="43"/>
                      </a:lnTo>
                      <a:lnTo>
                        <a:pt x="579" y="41"/>
                      </a:lnTo>
                      <a:lnTo>
                        <a:pt x="579" y="41"/>
                      </a:lnTo>
                      <a:lnTo>
                        <a:pt x="578" y="39"/>
                      </a:lnTo>
                      <a:lnTo>
                        <a:pt x="578" y="38"/>
                      </a:lnTo>
                      <a:lnTo>
                        <a:pt x="580" y="38"/>
                      </a:lnTo>
                      <a:lnTo>
                        <a:pt x="582" y="37"/>
                      </a:lnTo>
                      <a:lnTo>
                        <a:pt x="583" y="36"/>
                      </a:lnTo>
                      <a:lnTo>
                        <a:pt x="586" y="36"/>
                      </a:lnTo>
                      <a:lnTo>
                        <a:pt x="586" y="34"/>
                      </a:lnTo>
                      <a:lnTo>
                        <a:pt x="591" y="34"/>
                      </a:lnTo>
                      <a:lnTo>
                        <a:pt x="591" y="34"/>
                      </a:lnTo>
                      <a:lnTo>
                        <a:pt x="595" y="34"/>
                      </a:lnTo>
                      <a:lnTo>
                        <a:pt x="595" y="33"/>
                      </a:lnTo>
                      <a:lnTo>
                        <a:pt x="600" y="33"/>
                      </a:lnTo>
                      <a:lnTo>
                        <a:pt x="600" y="33"/>
                      </a:lnTo>
                      <a:lnTo>
                        <a:pt x="601" y="33"/>
                      </a:lnTo>
                      <a:lnTo>
                        <a:pt x="601" y="32"/>
                      </a:lnTo>
                      <a:lnTo>
                        <a:pt x="607" y="32"/>
                      </a:lnTo>
                      <a:lnTo>
                        <a:pt x="607" y="32"/>
                      </a:lnTo>
                      <a:lnTo>
                        <a:pt x="608" y="32"/>
                      </a:lnTo>
                      <a:lnTo>
                        <a:pt x="611" y="32"/>
                      </a:lnTo>
                      <a:lnTo>
                        <a:pt x="612" y="33"/>
                      </a:lnTo>
                      <a:lnTo>
                        <a:pt x="613" y="34"/>
                      </a:lnTo>
                      <a:lnTo>
                        <a:pt x="614" y="34"/>
                      </a:lnTo>
                      <a:lnTo>
                        <a:pt x="616" y="32"/>
                      </a:lnTo>
                      <a:lnTo>
                        <a:pt x="618" y="30"/>
                      </a:lnTo>
                      <a:lnTo>
                        <a:pt x="618" y="32"/>
                      </a:lnTo>
                      <a:lnTo>
                        <a:pt x="620" y="32"/>
                      </a:lnTo>
                      <a:lnTo>
                        <a:pt x="620" y="33"/>
                      </a:lnTo>
                      <a:lnTo>
                        <a:pt x="621" y="33"/>
                      </a:lnTo>
                      <a:lnTo>
                        <a:pt x="622" y="33"/>
                      </a:lnTo>
                      <a:lnTo>
                        <a:pt x="622" y="34"/>
                      </a:lnTo>
                      <a:lnTo>
                        <a:pt x="622" y="33"/>
                      </a:lnTo>
                      <a:lnTo>
                        <a:pt x="624" y="33"/>
                      </a:lnTo>
                      <a:lnTo>
                        <a:pt x="624" y="32"/>
                      </a:lnTo>
                      <a:lnTo>
                        <a:pt x="622" y="32"/>
                      </a:lnTo>
                      <a:lnTo>
                        <a:pt x="624" y="29"/>
                      </a:lnTo>
                      <a:lnTo>
                        <a:pt x="631" y="28"/>
                      </a:lnTo>
                      <a:lnTo>
                        <a:pt x="633" y="30"/>
                      </a:lnTo>
                      <a:lnTo>
                        <a:pt x="633" y="30"/>
                      </a:lnTo>
                      <a:lnTo>
                        <a:pt x="633" y="32"/>
                      </a:lnTo>
                      <a:lnTo>
                        <a:pt x="634" y="32"/>
                      </a:lnTo>
                      <a:lnTo>
                        <a:pt x="634" y="33"/>
                      </a:lnTo>
                      <a:lnTo>
                        <a:pt x="634" y="33"/>
                      </a:lnTo>
                      <a:lnTo>
                        <a:pt x="634" y="34"/>
                      </a:lnTo>
                      <a:lnTo>
                        <a:pt x="635" y="34"/>
                      </a:lnTo>
                      <a:lnTo>
                        <a:pt x="635" y="36"/>
                      </a:lnTo>
                      <a:lnTo>
                        <a:pt x="635" y="36"/>
                      </a:lnTo>
                      <a:lnTo>
                        <a:pt x="635" y="38"/>
                      </a:lnTo>
                      <a:lnTo>
                        <a:pt x="635" y="39"/>
                      </a:lnTo>
                      <a:lnTo>
                        <a:pt x="635" y="41"/>
                      </a:lnTo>
                      <a:lnTo>
                        <a:pt x="635" y="41"/>
                      </a:lnTo>
                      <a:lnTo>
                        <a:pt x="637" y="46"/>
                      </a:lnTo>
                      <a:lnTo>
                        <a:pt x="638" y="46"/>
                      </a:lnTo>
                      <a:lnTo>
                        <a:pt x="638" y="45"/>
                      </a:lnTo>
                      <a:lnTo>
                        <a:pt x="637" y="45"/>
                      </a:lnTo>
                      <a:lnTo>
                        <a:pt x="638" y="43"/>
                      </a:lnTo>
                      <a:lnTo>
                        <a:pt x="639" y="43"/>
                      </a:lnTo>
                      <a:lnTo>
                        <a:pt x="641" y="41"/>
                      </a:lnTo>
                      <a:lnTo>
                        <a:pt x="642" y="41"/>
                      </a:lnTo>
                      <a:lnTo>
                        <a:pt x="643" y="39"/>
                      </a:lnTo>
                      <a:lnTo>
                        <a:pt x="645" y="39"/>
                      </a:lnTo>
                      <a:lnTo>
                        <a:pt x="645" y="38"/>
                      </a:lnTo>
                      <a:lnTo>
                        <a:pt x="646" y="38"/>
                      </a:lnTo>
                      <a:lnTo>
                        <a:pt x="646" y="39"/>
                      </a:lnTo>
                      <a:lnTo>
                        <a:pt x="647" y="41"/>
                      </a:lnTo>
                      <a:lnTo>
                        <a:pt x="652" y="41"/>
                      </a:lnTo>
                      <a:lnTo>
                        <a:pt x="652" y="39"/>
                      </a:lnTo>
                      <a:lnTo>
                        <a:pt x="654" y="39"/>
                      </a:lnTo>
                      <a:lnTo>
                        <a:pt x="654" y="42"/>
                      </a:lnTo>
                      <a:lnTo>
                        <a:pt x="654" y="42"/>
                      </a:lnTo>
                      <a:lnTo>
                        <a:pt x="655" y="42"/>
                      </a:lnTo>
                      <a:lnTo>
                        <a:pt x="655" y="41"/>
                      </a:lnTo>
                      <a:lnTo>
                        <a:pt x="655" y="41"/>
                      </a:lnTo>
                      <a:lnTo>
                        <a:pt x="655" y="42"/>
                      </a:lnTo>
                      <a:lnTo>
                        <a:pt x="658" y="42"/>
                      </a:lnTo>
                      <a:lnTo>
                        <a:pt x="658" y="42"/>
                      </a:lnTo>
                      <a:lnTo>
                        <a:pt x="659" y="42"/>
                      </a:lnTo>
                      <a:lnTo>
                        <a:pt x="659" y="43"/>
                      </a:lnTo>
                      <a:lnTo>
                        <a:pt x="663" y="43"/>
                      </a:lnTo>
                      <a:lnTo>
                        <a:pt x="663" y="45"/>
                      </a:lnTo>
                      <a:lnTo>
                        <a:pt x="664" y="46"/>
                      </a:lnTo>
                      <a:lnTo>
                        <a:pt x="665" y="46"/>
                      </a:lnTo>
                      <a:lnTo>
                        <a:pt x="667" y="46"/>
                      </a:lnTo>
                      <a:lnTo>
                        <a:pt x="667" y="45"/>
                      </a:lnTo>
                      <a:lnTo>
                        <a:pt x="668" y="45"/>
                      </a:lnTo>
                      <a:lnTo>
                        <a:pt x="668" y="43"/>
                      </a:lnTo>
                      <a:lnTo>
                        <a:pt x="668" y="43"/>
                      </a:lnTo>
                      <a:lnTo>
                        <a:pt x="668" y="41"/>
                      </a:lnTo>
                      <a:lnTo>
                        <a:pt x="667" y="41"/>
                      </a:lnTo>
                      <a:lnTo>
                        <a:pt x="667" y="37"/>
                      </a:lnTo>
                      <a:lnTo>
                        <a:pt x="667" y="37"/>
                      </a:lnTo>
                      <a:lnTo>
                        <a:pt x="667" y="37"/>
                      </a:lnTo>
                      <a:lnTo>
                        <a:pt x="667" y="34"/>
                      </a:lnTo>
                      <a:lnTo>
                        <a:pt x="671" y="36"/>
                      </a:lnTo>
                      <a:lnTo>
                        <a:pt x="669" y="32"/>
                      </a:lnTo>
                      <a:lnTo>
                        <a:pt x="668" y="32"/>
                      </a:lnTo>
                      <a:lnTo>
                        <a:pt x="668" y="24"/>
                      </a:lnTo>
                      <a:lnTo>
                        <a:pt x="668" y="24"/>
                      </a:lnTo>
                      <a:lnTo>
                        <a:pt x="673" y="24"/>
                      </a:lnTo>
                      <a:lnTo>
                        <a:pt x="679" y="25"/>
                      </a:lnTo>
                      <a:lnTo>
                        <a:pt x="679" y="26"/>
                      </a:lnTo>
                      <a:lnTo>
                        <a:pt x="681" y="26"/>
                      </a:lnTo>
                      <a:lnTo>
                        <a:pt x="684" y="29"/>
                      </a:lnTo>
                      <a:lnTo>
                        <a:pt x="685" y="29"/>
                      </a:lnTo>
                      <a:lnTo>
                        <a:pt x="686" y="32"/>
                      </a:lnTo>
                      <a:lnTo>
                        <a:pt x="688" y="33"/>
                      </a:lnTo>
                      <a:lnTo>
                        <a:pt x="689" y="33"/>
                      </a:lnTo>
                      <a:lnTo>
                        <a:pt x="690" y="34"/>
                      </a:lnTo>
                      <a:lnTo>
                        <a:pt x="690" y="36"/>
                      </a:lnTo>
                      <a:lnTo>
                        <a:pt x="692" y="36"/>
                      </a:lnTo>
                      <a:lnTo>
                        <a:pt x="692" y="39"/>
                      </a:lnTo>
                      <a:lnTo>
                        <a:pt x="692" y="39"/>
                      </a:lnTo>
                      <a:lnTo>
                        <a:pt x="692" y="39"/>
                      </a:lnTo>
                      <a:lnTo>
                        <a:pt x="692" y="41"/>
                      </a:lnTo>
                      <a:lnTo>
                        <a:pt x="693" y="41"/>
                      </a:lnTo>
                      <a:lnTo>
                        <a:pt x="694" y="42"/>
                      </a:lnTo>
                      <a:lnTo>
                        <a:pt x="696" y="43"/>
                      </a:lnTo>
                      <a:lnTo>
                        <a:pt x="698" y="46"/>
                      </a:lnTo>
                      <a:lnTo>
                        <a:pt x="700" y="46"/>
                      </a:lnTo>
                      <a:lnTo>
                        <a:pt x="700" y="47"/>
                      </a:lnTo>
                      <a:lnTo>
                        <a:pt x="703" y="46"/>
                      </a:lnTo>
                      <a:lnTo>
                        <a:pt x="703" y="47"/>
                      </a:lnTo>
                      <a:lnTo>
                        <a:pt x="705" y="49"/>
                      </a:lnTo>
                      <a:lnTo>
                        <a:pt x="707" y="50"/>
                      </a:lnTo>
                      <a:lnTo>
                        <a:pt x="709" y="49"/>
                      </a:lnTo>
                      <a:lnTo>
                        <a:pt x="710" y="47"/>
                      </a:lnTo>
                      <a:lnTo>
                        <a:pt x="711" y="46"/>
                      </a:lnTo>
                      <a:lnTo>
                        <a:pt x="713" y="46"/>
                      </a:lnTo>
                      <a:lnTo>
                        <a:pt x="714" y="45"/>
                      </a:lnTo>
                      <a:lnTo>
                        <a:pt x="720" y="46"/>
                      </a:lnTo>
                      <a:lnTo>
                        <a:pt x="720" y="46"/>
                      </a:lnTo>
                      <a:lnTo>
                        <a:pt x="720" y="46"/>
                      </a:lnTo>
                      <a:lnTo>
                        <a:pt x="722" y="46"/>
                      </a:lnTo>
                      <a:lnTo>
                        <a:pt x="722" y="47"/>
                      </a:lnTo>
                      <a:lnTo>
                        <a:pt x="723" y="47"/>
                      </a:lnTo>
                      <a:lnTo>
                        <a:pt x="724" y="49"/>
                      </a:lnTo>
                      <a:lnTo>
                        <a:pt x="727" y="49"/>
                      </a:lnTo>
                      <a:lnTo>
                        <a:pt x="727" y="47"/>
                      </a:lnTo>
                      <a:lnTo>
                        <a:pt x="724" y="46"/>
                      </a:lnTo>
                      <a:lnTo>
                        <a:pt x="724" y="46"/>
                      </a:lnTo>
                      <a:lnTo>
                        <a:pt x="723" y="46"/>
                      </a:lnTo>
                      <a:lnTo>
                        <a:pt x="723" y="45"/>
                      </a:lnTo>
                      <a:lnTo>
                        <a:pt x="720" y="45"/>
                      </a:lnTo>
                      <a:lnTo>
                        <a:pt x="720" y="43"/>
                      </a:lnTo>
                      <a:lnTo>
                        <a:pt x="718" y="43"/>
                      </a:lnTo>
                      <a:lnTo>
                        <a:pt x="718" y="43"/>
                      </a:lnTo>
                      <a:lnTo>
                        <a:pt x="717" y="43"/>
                      </a:lnTo>
                      <a:lnTo>
                        <a:pt x="715" y="42"/>
                      </a:lnTo>
                      <a:lnTo>
                        <a:pt x="713" y="41"/>
                      </a:lnTo>
                      <a:lnTo>
                        <a:pt x="709" y="38"/>
                      </a:lnTo>
                      <a:lnTo>
                        <a:pt x="707" y="38"/>
                      </a:lnTo>
                      <a:lnTo>
                        <a:pt x="705" y="34"/>
                      </a:lnTo>
                      <a:lnTo>
                        <a:pt x="703" y="34"/>
                      </a:lnTo>
                      <a:lnTo>
                        <a:pt x="701" y="32"/>
                      </a:lnTo>
                      <a:lnTo>
                        <a:pt x="700" y="32"/>
                      </a:lnTo>
                      <a:lnTo>
                        <a:pt x="698" y="30"/>
                      </a:lnTo>
                      <a:lnTo>
                        <a:pt x="698" y="29"/>
                      </a:lnTo>
                      <a:lnTo>
                        <a:pt x="698" y="28"/>
                      </a:lnTo>
                      <a:lnTo>
                        <a:pt x="694" y="26"/>
                      </a:lnTo>
                      <a:lnTo>
                        <a:pt x="694" y="24"/>
                      </a:lnTo>
                      <a:lnTo>
                        <a:pt x="702" y="24"/>
                      </a:lnTo>
                      <a:lnTo>
                        <a:pt x="702" y="24"/>
                      </a:lnTo>
                      <a:lnTo>
                        <a:pt x="706" y="22"/>
                      </a:lnTo>
                      <a:lnTo>
                        <a:pt x="706" y="22"/>
                      </a:lnTo>
                      <a:lnTo>
                        <a:pt x="715" y="22"/>
                      </a:lnTo>
                      <a:lnTo>
                        <a:pt x="717" y="25"/>
                      </a:lnTo>
                      <a:lnTo>
                        <a:pt x="718" y="28"/>
                      </a:lnTo>
                      <a:lnTo>
                        <a:pt x="720" y="29"/>
                      </a:lnTo>
                      <a:lnTo>
                        <a:pt x="720" y="28"/>
                      </a:lnTo>
                      <a:lnTo>
                        <a:pt x="720" y="26"/>
                      </a:lnTo>
                      <a:lnTo>
                        <a:pt x="719" y="25"/>
                      </a:lnTo>
                      <a:lnTo>
                        <a:pt x="718" y="25"/>
                      </a:lnTo>
                      <a:lnTo>
                        <a:pt x="718" y="24"/>
                      </a:lnTo>
                      <a:lnTo>
                        <a:pt x="717" y="22"/>
                      </a:lnTo>
                      <a:lnTo>
                        <a:pt x="717" y="21"/>
                      </a:lnTo>
                      <a:lnTo>
                        <a:pt x="727" y="21"/>
                      </a:lnTo>
                      <a:lnTo>
                        <a:pt x="727" y="21"/>
                      </a:lnTo>
                      <a:lnTo>
                        <a:pt x="728" y="21"/>
                      </a:lnTo>
                      <a:lnTo>
                        <a:pt x="728" y="21"/>
                      </a:lnTo>
                      <a:lnTo>
                        <a:pt x="731" y="22"/>
                      </a:lnTo>
                      <a:lnTo>
                        <a:pt x="734" y="22"/>
                      </a:lnTo>
                      <a:lnTo>
                        <a:pt x="736" y="22"/>
                      </a:lnTo>
                      <a:lnTo>
                        <a:pt x="739" y="22"/>
                      </a:lnTo>
                      <a:lnTo>
                        <a:pt x="740" y="25"/>
                      </a:lnTo>
                      <a:lnTo>
                        <a:pt x="740" y="25"/>
                      </a:lnTo>
                      <a:lnTo>
                        <a:pt x="740" y="26"/>
                      </a:lnTo>
                      <a:lnTo>
                        <a:pt x="741" y="26"/>
                      </a:lnTo>
                      <a:lnTo>
                        <a:pt x="741" y="28"/>
                      </a:lnTo>
                      <a:lnTo>
                        <a:pt x="741" y="28"/>
                      </a:lnTo>
                      <a:lnTo>
                        <a:pt x="743" y="29"/>
                      </a:lnTo>
                      <a:lnTo>
                        <a:pt x="744" y="29"/>
                      </a:lnTo>
                      <a:lnTo>
                        <a:pt x="745" y="30"/>
                      </a:lnTo>
                      <a:lnTo>
                        <a:pt x="748" y="30"/>
                      </a:lnTo>
                      <a:lnTo>
                        <a:pt x="748" y="30"/>
                      </a:lnTo>
                      <a:lnTo>
                        <a:pt x="745" y="29"/>
                      </a:lnTo>
                      <a:lnTo>
                        <a:pt x="743" y="26"/>
                      </a:lnTo>
                      <a:lnTo>
                        <a:pt x="741" y="25"/>
                      </a:lnTo>
                      <a:lnTo>
                        <a:pt x="740" y="24"/>
                      </a:lnTo>
                      <a:lnTo>
                        <a:pt x="740" y="24"/>
                      </a:lnTo>
                      <a:lnTo>
                        <a:pt x="740" y="22"/>
                      </a:lnTo>
                      <a:lnTo>
                        <a:pt x="740" y="22"/>
                      </a:lnTo>
                      <a:lnTo>
                        <a:pt x="739" y="21"/>
                      </a:lnTo>
                      <a:lnTo>
                        <a:pt x="737" y="20"/>
                      </a:lnTo>
                      <a:lnTo>
                        <a:pt x="735" y="20"/>
                      </a:lnTo>
                      <a:lnTo>
                        <a:pt x="735" y="20"/>
                      </a:lnTo>
                      <a:lnTo>
                        <a:pt x="735" y="21"/>
                      </a:lnTo>
                      <a:lnTo>
                        <a:pt x="732" y="21"/>
                      </a:lnTo>
                      <a:lnTo>
                        <a:pt x="732" y="21"/>
                      </a:lnTo>
                      <a:lnTo>
                        <a:pt x="730" y="21"/>
                      </a:lnTo>
                      <a:lnTo>
                        <a:pt x="730" y="20"/>
                      </a:lnTo>
                      <a:lnTo>
                        <a:pt x="723" y="20"/>
                      </a:lnTo>
                      <a:lnTo>
                        <a:pt x="723" y="20"/>
                      </a:lnTo>
                      <a:lnTo>
                        <a:pt x="723" y="20"/>
                      </a:lnTo>
                      <a:lnTo>
                        <a:pt x="723" y="16"/>
                      </a:lnTo>
                      <a:lnTo>
                        <a:pt x="727" y="16"/>
                      </a:lnTo>
                      <a:lnTo>
                        <a:pt x="727" y="16"/>
                      </a:lnTo>
                      <a:lnTo>
                        <a:pt x="724" y="13"/>
                      </a:lnTo>
                      <a:lnTo>
                        <a:pt x="723" y="12"/>
                      </a:lnTo>
                      <a:lnTo>
                        <a:pt x="723" y="11"/>
                      </a:lnTo>
                      <a:lnTo>
                        <a:pt x="724" y="11"/>
                      </a:lnTo>
                      <a:lnTo>
                        <a:pt x="726" y="11"/>
                      </a:lnTo>
                      <a:lnTo>
                        <a:pt x="727" y="12"/>
                      </a:lnTo>
                      <a:lnTo>
                        <a:pt x="727" y="12"/>
                      </a:lnTo>
                      <a:lnTo>
                        <a:pt x="727" y="11"/>
                      </a:lnTo>
                      <a:lnTo>
                        <a:pt x="728" y="11"/>
                      </a:lnTo>
                      <a:lnTo>
                        <a:pt x="728" y="11"/>
                      </a:lnTo>
                      <a:lnTo>
                        <a:pt x="728" y="12"/>
                      </a:lnTo>
                      <a:lnTo>
                        <a:pt x="732" y="12"/>
                      </a:lnTo>
                      <a:lnTo>
                        <a:pt x="731" y="9"/>
                      </a:lnTo>
                      <a:lnTo>
                        <a:pt x="734" y="9"/>
                      </a:lnTo>
                      <a:lnTo>
                        <a:pt x="737" y="9"/>
                      </a:lnTo>
                      <a:lnTo>
                        <a:pt x="740" y="9"/>
                      </a:lnTo>
                      <a:lnTo>
                        <a:pt x="743" y="9"/>
                      </a:lnTo>
                      <a:lnTo>
                        <a:pt x="744" y="11"/>
                      </a:lnTo>
                      <a:lnTo>
                        <a:pt x="744" y="12"/>
                      </a:lnTo>
                      <a:lnTo>
                        <a:pt x="744" y="12"/>
                      </a:lnTo>
                      <a:lnTo>
                        <a:pt x="744" y="13"/>
                      </a:lnTo>
                      <a:lnTo>
                        <a:pt x="744" y="15"/>
                      </a:lnTo>
                      <a:lnTo>
                        <a:pt x="745" y="16"/>
                      </a:lnTo>
                      <a:lnTo>
                        <a:pt x="752" y="18"/>
                      </a:lnTo>
                      <a:lnTo>
                        <a:pt x="752" y="16"/>
                      </a:lnTo>
                      <a:lnTo>
                        <a:pt x="753" y="15"/>
                      </a:lnTo>
                      <a:lnTo>
                        <a:pt x="755" y="15"/>
                      </a:lnTo>
                      <a:lnTo>
                        <a:pt x="756" y="15"/>
                      </a:lnTo>
                      <a:lnTo>
                        <a:pt x="757" y="16"/>
                      </a:lnTo>
                      <a:lnTo>
                        <a:pt x="757" y="15"/>
                      </a:lnTo>
                      <a:lnTo>
                        <a:pt x="756" y="15"/>
                      </a:lnTo>
                      <a:lnTo>
                        <a:pt x="756" y="15"/>
                      </a:lnTo>
                      <a:lnTo>
                        <a:pt x="756" y="13"/>
                      </a:lnTo>
                      <a:lnTo>
                        <a:pt x="755" y="13"/>
                      </a:lnTo>
                      <a:lnTo>
                        <a:pt x="755" y="13"/>
                      </a:lnTo>
                      <a:lnTo>
                        <a:pt x="755" y="12"/>
                      </a:lnTo>
                      <a:lnTo>
                        <a:pt x="757" y="12"/>
                      </a:lnTo>
                      <a:lnTo>
                        <a:pt x="758" y="15"/>
                      </a:lnTo>
                      <a:lnTo>
                        <a:pt x="760" y="15"/>
                      </a:lnTo>
                      <a:lnTo>
                        <a:pt x="762" y="17"/>
                      </a:lnTo>
                      <a:lnTo>
                        <a:pt x="765" y="17"/>
                      </a:lnTo>
                      <a:lnTo>
                        <a:pt x="765" y="17"/>
                      </a:lnTo>
                      <a:lnTo>
                        <a:pt x="764" y="16"/>
                      </a:lnTo>
                      <a:lnTo>
                        <a:pt x="764" y="16"/>
                      </a:lnTo>
                      <a:lnTo>
                        <a:pt x="762" y="15"/>
                      </a:lnTo>
                      <a:lnTo>
                        <a:pt x="762" y="15"/>
                      </a:lnTo>
                      <a:lnTo>
                        <a:pt x="761" y="15"/>
                      </a:lnTo>
                      <a:lnTo>
                        <a:pt x="760" y="13"/>
                      </a:lnTo>
                      <a:lnTo>
                        <a:pt x="758" y="11"/>
                      </a:lnTo>
                      <a:lnTo>
                        <a:pt x="761" y="11"/>
                      </a:lnTo>
                      <a:lnTo>
                        <a:pt x="761" y="9"/>
                      </a:lnTo>
                      <a:lnTo>
                        <a:pt x="762" y="9"/>
                      </a:lnTo>
                      <a:lnTo>
                        <a:pt x="765" y="9"/>
                      </a:lnTo>
                      <a:lnTo>
                        <a:pt x="768" y="9"/>
                      </a:lnTo>
                      <a:lnTo>
                        <a:pt x="769" y="9"/>
                      </a:lnTo>
                      <a:lnTo>
                        <a:pt x="770" y="9"/>
                      </a:lnTo>
                      <a:lnTo>
                        <a:pt x="768" y="8"/>
                      </a:lnTo>
                      <a:lnTo>
                        <a:pt x="764" y="8"/>
                      </a:lnTo>
                      <a:lnTo>
                        <a:pt x="764" y="7"/>
                      </a:lnTo>
                      <a:lnTo>
                        <a:pt x="766" y="7"/>
                      </a:lnTo>
                      <a:lnTo>
                        <a:pt x="768" y="4"/>
                      </a:lnTo>
                      <a:lnTo>
                        <a:pt x="770" y="4"/>
                      </a:lnTo>
                      <a:lnTo>
                        <a:pt x="773" y="4"/>
                      </a:lnTo>
                      <a:lnTo>
                        <a:pt x="775" y="4"/>
                      </a:lnTo>
                      <a:lnTo>
                        <a:pt x="777" y="4"/>
                      </a:lnTo>
                      <a:lnTo>
                        <a:pt x="777" y="4"/>
                      </a:lnTo>
                      <a:lnTo>
                        <a:pt x="777" y="5"/>
                      </a:lnTo>
                      <a:lnTo>
                        <a:pt x="777" y="5"/>
                      </a:lnTo>
                      <a:lnTo>
                        <a:pt x="777" y="4"/>
                      </a:lnTo>
                      <a:lnTo>
                        <a:pt x="778" y="4"/>
                      </a:lnTo>
                      <a:lnTo>
                        <a:pt x="778" y="4"/>
                      </a:lnTo>
                      <a:lnTo>
                        <a:pt x="777" y="3"/>
                      </a:lnTo>
                      <a:lnTo>
                        <a:pt x="777" y="3"/>
                      </a:lnTo>
                      <a:lnTo>
                        <a:pt x="777" y="1"/>
                      </a:lnTo>
                      <a:lnTo>
                        <a:pt x="777" y="1"/>
                      </a:lnTo>
                      <a:lnTo>
                        <a:pt x="777" y="0"/>
                      </a:lnTo>
                      <a:lnTo>
                        <a:pt x="786" y="3"/>
                      </a:lnTo>
                      <a:lnTo>
                        <a:pt x="786" y="0"/>
                      </a:lnTo>
                      <a:lnTo>
                        <a:pt x="787" y="0"/>
                      </a:lnTo>
                      <a:lnTo>
                        <a:pt x="789" y="0"/>
                      </a:lnTo>
                      <a:lnTo>
                        <a:pt x="790" y="0"/>
                      </a:lnTo>
                      <a:lnTo>
                        <a:pt x="791" y="0"/>
                      </a:lnTo>
                      <a:lnTo>
                        <a:pt x="792" y="0"/>
                      </a:lnTo>
                      <a:lnTo>
                        <a:pt x="794" y="0"/>
                      </a:lnTo>
                      <a:lnTo>
                        <a:pt x="795" y="0"/>
                      </a:lnTo>
                      <a:lnTo>
                        <a:pt x="795" y="1"/>
                      </a:lnTo>
                      <a:lnTo>
                        <a:pt x="813" y="1"/>
                      </a:lnTo>
                      <a:lnTo>
                        <a:pt x="813" y="1"/>
                      </a:lnTo>
                      <a:lnTo>
                        <a:pt x="815" y="0"/>
                      </a:lnTo>
                      <a:lnTo>
                        <a:pt x="817" y="0"/>
                      </a:lnTo>
                      <a:lnTo>
                        <a:pt x="820" y="0"/>
                      </a:lnTo>
                      <a:lnTo>
                        <a:pt x="823" y="1"/>
                      </a:lnTo>
                      <a:lnTo>
                        <a:pt x="825" y="1"/>
                      </a:lnTo>
                      <a:lnTo>
                        <a:pt x="828" y="1"/>
                      </a:lnTo>
                      <a:lnTo>
                        <a:pt x="829" y="1"/>
                      </a:lnTo>
                      <a:lnTo>
                        <a:pt x="830" y="0"/>
                      </a:lnTo>
                      <a:lnTo>
                        <a:pt x="8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17">
                  <a:extLst>
                    <a:ext uri="{FF2B5EF4-FFF2-40B4-BE49-F238E27FC236}">
                      <a16:creationId xmlns="" xmlns:a16="http://schemas.microsoft.com/office/drawing/2014/main" id="{E696E3CF-5131-4059-8C57-D77BD5FAA8DC}"/>
                    </a:ext>
                  </a:extLst>
                </p:cNvPr>
                <p:cNvSpPr>
                  <a:spLocks noEditPoints="1"/>
                </p:cNvSpPr>
                <p:nvPr/>
              </p:nvSpPr>
              <p:spPr bwMode="auto">
                <a:xfrm>
                  <a:off x="4064000" y="1243467"/>
                  <a:ext cx="3241675" cy="158750"/>
                </a:xfrm>
                <a:custGeom>
                  <a:avLst/>
                  <a:gdLst>
                    <a:gd name="T0" fmla="*/ 947 w 2042"/>
                    <a:gd name="T1" fmla="*/ 91 h 100"/>
                    <a:gd name="T2" fmla="*/ 247 w 2042"/>
                    <a:gd name="T3" fmla="*/ 88 h 100"/>
                    <a:gd name="T4" fmla="*/ 1941 w 2042"/>
                    <a:gd name="T5" fmla="*/ 79 h 100"/>
                    <a:gd name="T6" fmla="*/ 402 w 2042"/>
                    <a:gd name="T7" fmla="*/ 76 h 100"/>
                    <a:gd name="T8" fmla="*/ 1974 w 2042"/>
                    <a:gd name="T9" fmla="*/ 75 h 100"/>
                    <a:gd name="T10" fmla="*/ 72 w 2042"/>
                    <a:gd name="T11" fmla="*/ 72 h 100"/>
                    <a:gd name="T12" fmla="*/ 196 w 2042"/>
                    <a:gd name="T13" fmla="*/ 82 h 100"/>
                    <a:gd name="T14" fmla="*/ 175 w 2042"/>
                    <a:gd name="T15" fmla="*/ 72 h 100"/>
                    <a:gd name="T16" fmla="*/ 182 w 2042"/>
                    <a:gd name="T17" fmla="*/ 63 h 100"/>
                    <a:gd name="T18" fmla="*/ 224 w 2042"/>
                    <a:gd name="T19" fmla="*/ 63 h 100"/>
                    <a:gd name="T20" fmla="*/ 241 w 2042"/>
                    <a:gd name="T21" fmla="*/ 91 h 100"/>
                    <a:gd name="T22" fmla="*/ 216 w 2042"/>
                    <a:gd name="T23" fmla="*/ 88 h 100"/>
                    <a:gd name="T24" fmla="*/ 200 w 2042"/>
                    <a:gd name="T25" fmla="*/ 71 h 100"/>
                    <a:gd name="T26" fmla="*/ 212 w 2042"/>
                    <a:gd name="T27" fmla="*/ 65 h 100"/>
                    <a:gd name="T28" fmla="*/ 1319 w 2042"/>
                    <a:gd name="T29" fmla="*/ 61 h 100"/>
                    <a:gd name="T30" fmla="*/ 1293 w 2042"/>
                    <a:gd name="T31" fmla="*/ 67 h 100"/>
                    <a:gd name="T32" fmla="*/ 378 w 2042"/>
                    <a:gd name="T33" fmla="*/ 53 h 100"/>
                    <a:gd name="T34" fmla="*/ 262 w 2042"/>
                    <a:gd name="T35" fmla="*/ 55 h 100"/>
                    <a:gd name="T36" fmla="*/ 200 w 2042"/>
                    <a:gd name="T37" fmla="*/ 46 h 100"/>
                    <a:gd name="T38" fmla="*/ 298 w 2042"/>
                    <a:gd name="T39" fmla="*/ 55 h 100"/>
                    <a:gd name="T40" fmla="*/ 1284 w 2042"/>
                    <a:gd name="T41" fmla="*/ 48 h 100"/>
                    <a:gd name="T42" fmla="*/ 59 w 2042"/>
                    <a:gd name="T43" fmla="*/ 67 h 100"/>
                    <a:gd name="T44" fmla="*/ 39 w 2042"/>
                    <a:gd name="T45" fmla="*/ 75 h 100"/>
                    <a:gd name="T46" fmla="*/ 22 w 2042"/>
                    <a:gd name="T47" fmla="*/ 80 h 100"/>
                    <a:gd name="T48" fmla="*/ 13 w 2042"/>
                    <a:gd name="T49" fmla="*/ 66 h 100"/>
                    <a:gd name="T50" fmla="*/ 57 w 2042"/>
                    <a:gd name="T51" fmla="*/ 46 h 100"/>
                    <a:gd name="T52" fmla="*/ 119 w 2042"/>
                    <a:gd name="T53" fmla="*/ 59 h 100"/>
                    <a:gd name="T54" fmla="*/ 120 w 2042"/>
                    <a:gd name="T55" fmla="*/ 42 h 100"/>
                    <a:gd name="T56" fmla="*/ 303 w 2042"/>
                    <a:gd name="T57" fmla="*/ 38 h 100"/>
                    <a:gd name="T58" fmla="*/ 99 w 2042"/>
                    <a:gd name="T59" fmla="*/ 34 h 100"/>
                    <a:gd name="T60" fmla="*/ 1217 w 2042"/>
                    <a:gd name="T61" fmla="*/ 41 h 100"/>
                    <a:gd name="T62" fmla="*/ 115 w 2042"/>
                    <a:gd name="T63" fmla="*/ 38 h 100"/>
                    <a:gd name="T64" fmla="*/ 239 w 2042"/>
                    <a:gd name="T65" fmla="*/ 33 h 100"/>
                    <a:gd name="T66" fmla="*/ 245 w 2042"/>
                    <a:gd name="T67" fmla="*/ 53 h 100"/>
                    <a:gd name="T68" fmla="*/ 234 w 2042"/>
                    <a:gd name="T69" fmla="*/ 29 h 100"/>
                    <a:gd name="T70" fmla="*/ 190 w 2042"/>
                    <a:gd name="T71" fmla="*/ 30 h 100"/>
                    <a:gd name="T72" fmla="*/ 213 w 2042"/>
                    <a:gd name="T73" fmla="*/ 49 h 100"/>
                    <a:gd name="T74" fmla="*/ 174 w 2042"/>
                    <a:gd name="T75" fmla="*/ 38 h 100"/>
                    <a:gd name="T76" fmla="*/ 162 w 2042"/>
                    <a:gd name="T77" fmla="*/ 25 h 100"/>
                    <a:gd name="T78" fmla="*/ 2020 w 2042"/>
                    <a:gd name="T79" fmla="*/ 21 h 100"/>
                    <a:gd name="T80" fmla="*/ 2037 w 2042"/>
                    <a:gd name="T81" fmla="*/ 41 h 100"/>
                    <a:gd name="T82" fmla="*/ 2005 w 2042"/>
                    <a:gd name="T83" fmla="*/ 41 h 100"/>
                    <a:gd name="T84" fmla="*/ 1945 w 2042"/>
                    <a:gd name="T85" fmla="*/ 25 h 100"/>
                    <a:gd name="T86" fmla="*/ 281 w 2042"/>
                    <a:gd name="T87" fmla="*/ 13 h 100"/>
                    <a:gd name="T88" fmla="*/ 1554 w 2042"/>
                    <a:gd name="T89" fmla="*/ 12 h 100"/>
                    <a:gd name="T90" fmla="*/ 1279 w 2042"/>
                    <a:gd name="T91" fmla="*/ 36 h 100"/>
                    <a:gd name="T92" fmla="*/ 1267 w 2042"/>
                    <a:gd name="T93" fmla="*/ 68 h 100"/>
                    <a:gd name="T94" fmla="*/ 1232 w 2042"/>
                    <a:gd name="T95" fmla="*/ 59 h 100"/>
                    <a:gd name="T96" fmla="*/ 1235 w 2042"/>
                    <a:gd name="T97" fmla="*/ 54 h 100"/>
                    <a:gd name="T98" fmla="*/ 1251 w 2042"/>
                    <a:gd name="T99" fmla="*/ 42 h 100"/>
                    <a:gd name="T100" fmla="*/ 1218 w 2042"/>
                    <a:gd name="T101" fmla="*/ 28 h 100"/>
                    <a:gd name="T102" fmla="*/ 1226 w 2042"/>
                    <a:gd name="T103" fmla="*/ 20 h 100"/>
                    <a:gd name="T104" fmla="*/ 1249 w 2042"/>
                    <a:gd name="T105" fmla="*/ 28 h 100"/>
                    <a:gd name="T106" fmla="*/ 224 w 2042"/>
                    <a:gd name="T107" fmla="*/ 17 h 100"/>
                    <a:gd name="T108" fmla="*/ 1620 w 2042"/>
                    <a:gd name="T109" fmla="*/ 12 h 100"/>
                    <a:gd name="T110" fmla="*/ 280 w 2042"/>
                    <a:gd name="T111" fmla="*/ 6 h 100"/>
                    <a:gd name="T112" fmla="*/ 1630 w 2042"/>
                    <a:gd name="T113" fmla="*/ 10 h 100"/>
                    <a:gd name="T114" fmla="*/ 1315 w 2042"/>
                    <a:gd name="T115" fmla="*/ 12 h 100"/>
                    <a:gd name="T116" fmla="*/ 1338 w 2042"/>
                    <a:gd name="T117" fmla="*/ 8 h 100"/>
                    <a:gd name="T118" fmla="*/ 1325 w 2042"/>
                    <a:gd name="T119" fmla="*/ 33 h 100"/>
                    <a:gd name="T120" fmla="*/ 1289 w 2042"/>
                    <a:gd name="T121" fmla="*/ 24 h 100"/>
                    <a:gd name="T122" fmla="*/ 1272 w 2042"/>
                    <a:gd name="T123" fmla="*/ 1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2" h="100">
                      <a:moveTo>
                        <a:pt x="394" y="97"/>
                      </a:moveTo>
                      <a:lnTo>
                        <a:pt x="396" y="97"/>
                      </a:lnTo>
                      <a:lnTo>
                        <a:pt x="398" y="97"/>
                      </a:lnTo>
                      <a:lnTo>
                        <a:pt x="396" y="99"/>
                      </a:lnTo>
                      <a:lnTo>
                        <a:pt x="395" y="100"/>
                      </a:lnTo>
                      <a:lnTo>
                        <a:pt x="395" y="99"/>
                      </a:lnTo>
                      <a:lnTo>
                        <a:pt x="394" y="99"/>
                      </a:lnTo>
                      <a:lnTo>
                        <a:pt x="394" y="97"/>
                      </a:lnTo>
                      <a:close/>
                      <a:moveTo>
                        <a:pt x="129" y="97"/>
                      </a:moveTo>
                      <a:lnTo>
                        <a:pt x="131" y="97"/>
                      </a:lnTo>
                      <a:lnTo>
                        <a:pt x="131" y="97"/>
                      </a:lnTo>
                      <a:lnTo>
                        <a:pt x="131" y="97"/>
                      </a:lnTo>
                      <a:lnTo>
                        <a:pt x="131" y="99"/>
                      </a:lnTo>
                      <a:lnTo>
                        <a:pt x="129" y="99"/>
                      </a:lnTo>
                      <a:lnTo>
                        <a:pt x="128" y="100"/>
                      </a:lnTo>
                      <a:lnTo>
                        <a:pt x="128" y="99"/>
                      </a:lnTo>
                      <a:lnTo>
                        <a:pt x="129" y="97"/>
                      </a:lnTo>
                      <a:close/>
                      <a:moveTo>
                        <a:pt x="180" y="89"/>
                      </a:moveTo>
                      <a:lnTo>
                        <a:pt x="180" y="91"/>
                      </a:lnTo>
                      <a:lnTo>
                        <a:pt x="180" y="92"/>
                      </a:lnTo>
                      <a:lnTo>
                        <a:pt x="182" y="95"/>
                      </a:lnTo>
                      <a:lnTo>
                        <a:pt x="180" y="95"/>
                      </a:lnTo>
                      <a:lnTo>
                        <a:pt x="180" y="95"/>
                      </a:lnTo>
                      <a:lnTo>
                        <a:pt x="179" y="95"/>
                      </a:lnTo>
                      <a:lnTo>
                        <a:pt x="179" y="95"/>
                      </a:lnTo>
                      <a:lnTo>
                        <a:pt x="178" y="93"/>
                      </a:lnTo>
                      <a:lnTo>
                        <a:pt x="178" y="91"/>
                      </a:lnTo>
                      <a:lnTo>
                        <a:pt x="178" y="91"/>
                      </a:lnTo>
                      <a:lnTo>
                        <a:pt x="180" y="89"/>
                      </a:lnTo>
                      <a:close/>
                      <a:moveTo>
                        <a:pt x="946" y="85"/>
                      </a:moveTo>
                      <a:lnTo>
                        <a:pt x="946" y="89"/>
                      </a:lnTo>
                      <a:lnTo>
                        <a:pt x="947" y="91"/>
                      </a:lnTo>
                      <a:lnTo>
                        <a:pt x="949" y="91"/>
                      </a:lnTo>
                      <a:lnTo>
                        <a:pt x="951" y="92"/>
                      </a:lnTo>
                      <a:lnTo>
                        <a:pt x="951" y="91"/>
                      </a:lnTo>
                      <a:lnTo>
                        <a:pt x="953" y="89"/>
                      </a:lnTo>
                      <a:lnTo>
                        <a:pt x="953" y="91"/>
                      </a:lnTo>
                      <a:lnTo>
                        <a:pt x="954" y="91"/>
                      </a:lnTo>
                      <a:lnTo>
                        <a:pt x="954" y="93"/>
                      </a:lnTo>
                      <a:lnTo>
                        <a:pt x="953" y="93"/>
                      </a:lnTo>
                      <a:lnTo>
                        <a:pt x="953" y="95"/>
                      </a:lnTo>
                      <a:lnTo>
                        <a:pt x="951" y="95"/>
                      </a:lnTo>
                      <a:lnTo>
                        <a:pt x="950" y="95"/>
                      </a:lnTo>
                      <a:lnTo>
                        <a:pt x="949" y="95"/>
                      </a:lnTo>
                      <a:lnTo>
                        <a:pt x="947" y="95"/>
                      </a:lnTo>
                      <a:lnTo>
                        <a:pt x="947" y="96"/>
                      </a:lnTo>
                      <a:lnTo>
                        <a:pt x="942" y="96"/>
                      </a:lnTo>
                      <a:lnTo>
                        <a:pt x="942" y="96"/>
                      </a:lnTo>
                      <a:lnTo>
                        <a:pt x="942" y="96"/>
                      </a:lnTo>
                      <a:lnTo>
                        <a:pt x="941" y="96"/>
                      </a:lnTo>
                      <a:lnTo>
                        <a:pt x="941" y="88"/>
                      </a:lnTo>
                      <a:lnTo>
                        <a:pt x="942" y="88"/>
                      </a:lnTo>
                      <a:lnTo>
                        <a:pt x="944" y="87"/>
                      </a:lnTo>
                      <a:lnTo>
                        <a:pt x="945" y="87"/>
                      </a:lnTo>
                      <a:lnTo>
                        <a:pt x="946" y="85"/>
                      </a:lnTo>
                      <a:close/>
                      <a:moveTo>
                        <a:pt x="251" y="82"/>
                      </a:moveTo>
                      <a:lnTo>
                        <a:pt x="251" y="82"/>
                      </a:lnTo>
                      <a:lnTo>
                        <a:pt x="251" y="82"/>
                      </a:lnTo>
                      <a:lnTo>
                        <a:pt x="252" y="82"/>
                      </a:lnTo>
                      <a:lnTo>
                        <a:pt x="251" y="85"/>
                      </a:lnTo>
                      <a:lnTo>
                        <a:pt x="248" y="85"/>
                      </a:lnTo>
                      <a:lnTo>
                        <a:pt x="247" y="87"/>
                      </a:lnTo>
                      <a:lnTo>
                        <a:pt x="247" y="87"/>
                      </a:lnTo>
                      <a:lnTo>
                        <a:pt x="247" y="88"/>
                      </a:lnTo>
                      <a:lnTo>
                        <a:pt x="245" y="88"/>
                      </a:lnTo>
                      <a:lnTo>
                        <a:pt x="245" y="88"/>
                      </a:lnTo>
                      <a:lnTo>
                        <a:pt x="245" y="85"/>
                      </a:lnTo>
                      <a:lnTo>
                        <a:pt x="247" y="85"/>
                      </a:lnTo>
                      <a:lnTo>
                        <a:pt x="248" y="84"/>
                      </a:lnTo>
                      <a:lnTo>
                        <a:pt x="251" y="83"/>
                      </a:lnTo>
                      <a:lnTo>
                        <a:pt x="251" y="82"/>
                      </a:lnTo>
                      <a:close/>
                      <a:moveTo>
                        <a:pt x="246" y="80"/>
                      </a:moveTo>
                      <a:lnTo>
                        <a:pt x="246" y="82"/>
                      </a:lnTo>
                      <a:lnTo>
                        <a:pt x="246" y="82"/>
                      </a:lnTo>
                      <a:lnTo>
                        <a:pt x="246" y="82"/>
                      </a:lnTo>
                      <a:lnTo>
                        <a:pt x="246" y="82"/>
                      </a:lnTo>
                      <a:lnTo>
                        <a:pt x="246" y="80"/>
                      </a:lnTo>
                      <a:close/>
                      <a:moveTo>
                        <a:pt x="242" y="80"/>
                      </a:moveTo>
                      <a:lnTo>
                        <a:pt x="242" y="80"/>
                      </a:lnTo>
                      <a:lnTo>
                        <a:pt x="242" y="82"/>
                      </a:lnTo>
                      <a:lnTo>
                        <a:pt x="243" y="82"/>
                      </a:lnTo>
                      <a:lnTo>
                        <a:pt x="243" y="83"/>
                      </a:lnTo>
                      <a:lnTo>
                        <a:pt x="243" y="83"/>
                      </a:lnTo>
                      <a:lnTo>
                        <a:pt x="242" y="83"/>
                      </a:lnTo>
                      <a:lnTo>
                        <a:pt x="242" y="83"/>
                      </a:lnTo>
                      <a:lnTo>
                        <a:pt x="242" y="80"/>
                      </a:lnTo>
                      <a:close/>
                      <a:moveTo>
                        <a:pt x="1941" y="79"/>
                      </a:moveTo>
                      <a:lnTo>
                        <a:pt x="1944" y="80"/>
                      </a:lnTo>
                      <a:lnTo>
                        <a:pt x="1944" y="80"/>
                      </a:lnTo>
                      <a:lnTo>
                        <a:pt x="1942" y="80"/>
                      </a:lnTo>
                      <a:lnTo>
                        <a:pt x="1942" y="82"/>
                      </a:lnTo>
                      <a:lnTo>
                        <a:pt x="1942" y="82"/>
                      </a:lnTo>
                      <a:lnTo>
                        <a:pt x="1941" y="82"/>
                      </a:lnTo>
                      <a:lnTo>
                        <a:pt x="1941" y="80"/>
                      </a:lnTo>
                      <a:lnTo>
                        <a:pt x="1941" y="80"/>
                      </a:lnTo>
                      <a:lnTo>
                        <a:pt x="1941" y="79"/>
                      </a:lnTo>
                      <a:close/>
                      <a:moveTo>
                        <a:pt x="262" y="79"/>
                      </a:moveTo>
                      <a:lnTo>
                        <a:pt x="262" y="82"/>
                      </a:lnTo>
                      <a:lnTo>
                        <a:pt x="260" y="82"/>
                      </a:lnTo>
                      <a:lnTo>
                        <a:pt x="260" y="80"/>
                      </a:lnTo>
                      <a:lnTo>
                        <a:pt x="260" y="80"/>
                      </a:lnTo>
                      <a:lnTo>
                        <a:pt x="260" y="80"/>
                      </a:lnTo>
                      <a:lnTo>
                        <a:pt x="260" y="80"/>
                      </a:lnTo>
                      <a:lnTo>
                        <a:pt x="260" y="80"/>
                      </a:lnTo>
                      <a:lnTo>
                        <a:pt x="262" y="80"/>
                      </a:lnTo>
                      <a:lnTo>
                        <a:pt x="262" y="79"/>
                      </a:lnTo>
                      <a:close/>
                      <a:moveTo>
                        <a:pt x="402" y="76"/>
                      </a:moveTo>
                      <a:lnTo>
                        <a:pt x="402" y="78"/>
                      </a:lnTo>
                      <a:lnTo>
                        <a:pt x="400" y="79"/>
                      </a:lnTo>
                      <a:lnTo>
                        <a:pt x="400" y="79"/>
                      </a:lnTo>
                      <a:lnTo>
                        <a:pt x="399" y="79"/>
                      </a:lnTo>
                      <a:lnTo>
                        <a:pt x="399" y="79"/>
                      </a:lnTo>
                      <a:lnTo>
                        <a:pt x="399" y="82"/>
                      </a:lnTo>
                      <a:lnTo>
                        <a:pt x="398" y="82"/>
                      </a:lnTo>
                      <a:lnTo>
                        <a:pt x="396" y="80"/>
                      </a:lnTo>
                      <a:lnTo>
                        <a:pt x="396" y="80"/>
                      </a:lnTo>
                      <a:lnTo>
                        <a:pt x="395" y="80"/>
                      </a:lnTo>
                      <a:lnTo>
                        <a:pt x="395" y="80"/>
                      </a:lnTo>
                      <a:lnTo>
                        <a:pt x="394" y="80"/>
                      </a:lnTo>
                      <a:lnTo>
                        <a:pt x="394" y="80"/>
                      </a:lnTo>
                      <a:lnTo>
                        <a:pt x="394" y="80"/>
                      </a:lnTo>
                      <a:lnTo>
                        <a:pt x="394" y="79"/>
                      </a:lnTo>
                      <a:lnTo>
                        <a:pt x="394" y="79"/>
                      </a:lnTo>
                      <a:lnTo>
                        <a:pt x="394" y="78"/>
                      </a:lnTo>
                      <a:lnTo>
                        <a:pt x="396" y="78"/>
                      </a:lnTo>
                      <a:lnTo>
                        <a:pt x="398" y="78"/>
                      </a:lnTo>
                      <a:lnTo>
                        <a:pt x="399" y="76"/>
                      </a:lnTo>
                      <a:lnTo>
                        <a:pt x="402" y="76"/>
                      </a:lnTo>
                      <a:close/>
                      <a:moveTo>
                        <a:pt x="57" y="75"/>
                      </a:moveTo>
                      <a:lnTo>
                        <a:pt x="57" y="76"/>
                      </a:lnTo>
                      <a:lnTo>
                        <a:pt x="59" y="78"/>
                      </a:lnTo>
                      <a:lnTo>
                        <a:pt x="57" y="78"/>
                      </a:lnTo>
                      <a:lnTo>
                        <a:pt x="57" y="82"/>
                      </a:lnTo>
                      <a:lnTo>
                        <a:pt x="55" y="82"/>
                      </a:lnTo>
                      <a:lnTo>
                        <a:pt x="55" y="85"/>
                      </a:lnTo>
                      <a:lnTo>
                        <a:pt x="53" y="87"/>
                      </a:lnTo>
                      <a:lnTo>
                        <a:pt x="53" y="89"/>
                      </a:lnTo>
                      <a:lnTo>
                        <a:pt x="46" y="88"/>
                      </a:lnTo>
                      <a:lnTo>
                        <a:pt x="46" y="85"/>
                      </a:lnTo>
                      <a:lnTo>
                        <a:pt x="48" y="84"/>
                      </a:lnTo>
                      <a:lnTo>
                        <a:pt x="49" y="82"/>
                      </a:lnTo>
                      <a:lnTo>
                        <a:pt x="51" y="80"/>
                      </a:lnTo>
                      <a:lnTo>
                        <a:pt x="53" y="79"/>
                      </a:lnTo>
                      <a:lnTo>
                        <a:pt x="53" y="76"/>
                      </a:lnTo>
                      <a:lnTo>
                        <a:pt x="55" y="76"/>
                      </a:lnTo>
                      <a:lnTo>
                        <a:pt x="56" y="75"/>
                      </a:lnTo>
                      <a:lnTo>
                        <a:pt x="57" y="75"/>
                      </a:lnTo>
                      <a:close/>
                      <a:moveTo>
                        <a:pt x="1974" y="74"/>
                      </a:moveTo>
                      <a:lnTo>
                        <a:pt x="1976" y="74"/>
                      </a:lnTo>
                      <a:lnTo>
                        <a:pt x="1976" y="76"/>
                      </a:lnTo>
                      <a:lnTo>
                        <a:pt x="1974" y="76"/>
                      </a:lnTo>
                      <a:lnTo>
                        <a:pt x="1974" y="78"/>
                      </a:lnTo>
                      <a:lnTo>
                        <a:pt x="1966" y="78"/>
                      </a:lnTo>
                      <a:lnTo>
                        <a:pt x="1966" y="76"/>
                      </a:lnTo>
                      <a:lnTo>
                        <a:pt x="1965" y="76"/>
                      </a:lnTo>
                      <a:lnTo>
                        <a:pt x="1965" y="75"/>
                      </a:lnTo>
                      <a:lnTo>
                        <a:pt x="1967" y="75"/>
                      </a:lnTo>
                      <a:lnTo>
                        <a:pt x="1970" y="74"/>
                      </a:lnTo>
                      <a:lnTo>
                        <a:pt x="1970" y="75"/>
                      </a:lnTo>
                      <a:lnTo>
                        <a:pt x="1974" y="75"/>
                      </a:lnTo>
                      <a:lnTo>
                        <a:pt x="1974" y="74"/>
                      </a:lnTo>
                      <a:close/>
                      <a:moveTo>
                        <a:pt x="938" y="71"/>
                      </a:moveTo>
                      <a:lnTo>
                        <a:pt x="940" y="71"/>
                      </a:lnTo>
                      <a:lnTo>
                        <a:pt x="940" y="74"/>
                      </a:lnTo>
                      <a:lnTo>
                        <a:pt x="941" y="74"/>
                      </a:lnTo>
                      <a:lnTo>
                        <a:pt x="942" y="80"/>
                      </a:lnTo>
                      <a:lnTo>
                        <a:pt x="941" y="80"/>
                      </a:lnTo>
                      <a:lnTo>
                        <a:pt x="941" y="79"/>
                      </a:lnTo>
                      <a:lnTo>
                        <a:pt x="941" y="79"/>
                      </a:lnTo>
                      <a:lnTo>
                        <a:pt x="941" y="78"/>
                      </a:lnTo>
                      <a:lnTo>
                        <a:pt x="940" y="78"/>
                      </a:lnTo>
                      <a:lnTo>
                        <a:pt x="938" y="75"/>
                      </a:lnTo>
                      <a:lnTo>
                        <a:pt x="938" y="72"/>
                      </a:lnTo>
                      <a:lnTo>
                        <a:pt x="937" y="72"/>
                      </a:lnTo>
                      <a:lnTo>
                        <a:pt x="938" y="71"/>
                      </a:lnTo>
                      <a:close/>
                      <a:moveTo>
                        <a:pt x="937" y="68"/>
                      </a:moveTo>
                      <a:lnTo>
                        <a:pt x="937" y="70"/>
                      </a:lnTo>
                      <a:lnTo>
                        <a:pt x="937" y="70"/>
                      </a:lnTo>
                      <a:lnTo>
                        <a:pt x="938" y="70"/>
                      </a:lnTo>
                      <a:lnTo>
                        <a:pt x="937" y="70"/>
                      </a:lnTo>
                      <a:lnTo>
                        <a:pt x="937" y="68"/>
                      </a:lnTo>
                      <a:close/>
                      <a:moveTo>
                        <a:pt x="73" y="68"/>
                      </a:moveTo>
                      <a:lnTo>
                        <a:pt x="74" y="70"/>
                      </a:lnTo>
                      <a:lnTo>
                        <a:pt x="76" y="71"/>
                      </a:lnTo>
                      <a:lnTo>
                        <a:pt x="76" y="72"/>
                      </a:lnTo>
                      <a:lnTo>
                        <a:pt x="74" y="72"/>
                      </a:lnTo>
                      <a:lnTo>
                        <a:pt x="74" y="72"/>
                      </a:lnTo>
                      <a:lnTo>
                        <a:pt x="74" y="72"/>
                      </a:lnTo>
                      <a:lnTo>
                        <a:pt x="74" y="72"/>
                      </a:lnTo>
                      <a:lnTo>
                        <a:pt x="73" y="72"/>
                      </a:lnTo>
                      <a:lnTo>
                        <a:pt x="73" y="72"/>
                      </a:lnTo>
                      <a:lnTo>
                        <a:pt x="72" y="72"/>
                      </a:lnTo>
                      <a:lnTo>
                        <a:pt x="72" y="71"/>
                      </a:lnTo>
                      <a:lnTo>
                        <a:pt x="73" y="71"/>
                      </a:lnTo>
                      <a:lnTo>
                        <a:pt x="73" y="70"/>
                      </a:lnTo>
                      <a:lnTo>
                        <a:pt x="73" y="70"/>
                      </a:lnTo>
                      <a:lnTo>
                        <a:pt x="73" y="70"/>
                      </a:lnTo>
                      <a:lnTo>
                        <a:pt x="73" y="70"/>
                      </a:lnTo>
                      <a:lnTo>
                        <a:pt x="73" y="68"/>
                      </a:lnTo>
                      <a:close/>
                      <a:moveTo>
                        <a:pt x="36" y="68"/>
                      </a:moveTo>
                      <a:lnTo>
                        <a:pt x="36" y="70"/>
                      </a:lnTo>
                      <a:lnTo>
                        <a:pt x="36" y="70"/>
                      </a:lnTo>
                      <a:lnTo>
                        <a:pt x="36" y="68"/>
                      </a:lnTo>
                      <a:lnTo>
                        <a:pt x="36" y="68"/>
                      </a:lnTo>
                      <a:close/>
                      <a:moveTo>
                        <a:pt x="190" y="68"/>
                      </a:moveTo>
                      <a:lnTo>
                        <a:pt x="190" y="68"/>
                      </a:lnTo>
                      <a:lnTo>
                        <a:pt x="191" y="68"/>
                      </a:lnTo>
                      <a:lnTo>
                        <a:pt x="192" y="70"/>
                      </a:lnTo>
                      <a:lnTo>
                        <a:pt x="192" y="71"/>
                      </a:lnTo>
                      <a:lnTo>
                        <a:pt x="191" y="72"/>
                      </a:lnTo>
                      <a:lnTo>
                        <a:pt x="190" y="74"/>
                      </a:lnTo>
                      <a:lnTo>
                        <a:pt x="192" y="74"/>
                      </a:lnTo>
                      <a:lnTo>
                        <a:pt x="192" y="74"/>
                      </a:lnTo>
                      <a:lnTo>
                        <a:pt x="196" y="74"/>
                      </a:lnTo>
                      <a:lnTo>
                        <a:pt x="196" y="75"/>
                      </a:lnTo>
                      <a:lnTo>
                        <a:pt x="196" y="76"/>
                      </a:lnTo>
                      <a:lnTo>
                        <a:pt x="196" y="78"/>
                      </a:lnTo>
                      <a:lnTo>
                        <a:pt x="195" y="79"/>
                      </a:lnTo>
                      <a:lnTo>
                        <a:pt x="196" y="79"/>
                      </a:lnTo>
                      <a:lnTo>
                        <a:pt x="196" y="80"/>
                      </a:lnTo>
                      <a:lnTo>
                        <a:pt x="196" y="82"/>
                      </a:lnTo>
                      <a:lnTo>
                        <a:pt x="196" y="82"/>
                      </a:lnTo>
                      <a:lnTo>
                        <a:pt x="196" y="82"/>
                      </a:lnTo>
                      <a:lnTo>
                        <a:pt x="196" y="82"/>
                      </a:lnTo>
                      <a:lnTo>
                        <a:pt x="195" y="82"/>
                      </a:lnTo>
                      <a:lnTo>
                        <a:pt x="195" y="82"/>
                      </a:lnTo>
                      <a:lnTo>
                        <a:pt x="195" y="82"/>
                      </a:lnTo>
                      <a:lnTo>
                        <a:pt x="193" y="82"/>
                      </a:lnTo>
                      <a:lnTo>
                        <a:pt x="193" y="83"/>
                      </a:lnTo>
                      <a:lnTo>
                        <a:pt x="192" y="83"/>
                      </a:lnTo>
                      <a:lnTo>
                        <a:pt x="191" y="84"/>
                      </a:lnTo>
                      <a:lnTo>
                        <a:pt x="190" y="85"/>
                      </a:lnTo>
                      <a:lnTo>
                        <a:pt x="188" y="85"/>
                      </a:lnTo>
                      <a:lnTo>
                        <a:pt x="180" y="87"/>
                      </a:lnTo>
                      <a:lnTo>
                        <a:pt x="180" y="84"/>
                      </a:lnTo>
                      <a:lnTo>
                        <a:pt x="182" y="84"/>
                      </a:lnTo>
                      <a:lnTo>
                        <a:pt x="183" y="84"/>
                      </a:lnTo>
                      <a:lnTo>
                        <a:pt x="184" y="83"/>
                      </a:lnTo>
                      <a:lnTo>
                        <a:pt x="184" y="82"/>
                      </a:lnTo>
                      <a:lnTo>
                        <a:pt x="187" y="80"/>
                      </a:lnTo>
                      <a:lnTo>
                        <a:pt x="187" y="79"/>
                      </a:lnTo>
                      <a:lnTo>
                        <a:pt x="183" y="79"/>
                      </a:lnTo>
                      <a:lnTo>
                        <a:pt x="183" y="80"/>
                      </a:lnTo>
                      <a:lnTo>
                        <a:pt x="179" y="80"/>
                      </a:lnTo>
                      <a:lnTo>
                        <a:pt x="180" y="79"/>
                      </a:lnTo>
                      <a:lnTo>
                        <a:pt x="182" y="78"/>
                      </a:lnTo>
                      <a:lnTo>
                        <a:pt x="184" y="76"/>
                      </a:lnTo>
                      <a:lnTo>
                        <a:pt x="187" y="75"/>
                      </a:lnTo>
                      <a:lnTo>
                        <a:pt x="187" y="75"/>
                      </a:lnTo>
                      <a:lnTo>
                        <a:pt x="182" y="75"/>
                      </a:lnTo>
                      <a:lnTo>
                        <a:pt x="182" y="76"/>
                      </a:lnTo>
                      <a:lnTo>
                        <a:pt x="180" y="76"/>
                      </a:lnTo>
                      <a:lnTo>
                        <a:pt x="178" y="76"/>
                      </a:lnTo>
                      <a:lnTo>
                        <a:pt x="176" y="75"/>
                      </a:lnTo>
                      <a:lnTo>
                        <a:pt x="176" y="74"/>
                      </a:lnTo>
                      <a:lnTo>
                        <a:pt x="175" y="72"/>
                      </a:lnTo>
                      <a:lnTo>
                        <a:pt x="178" y="71"/>
                      </a:lnTo>
                      <a:lnTo>
                        <a:pt x="179" y="70"/>
                      </a:lnTo>
                      <a:lnTo>
                        <a:pt x="179" y="70"/>
                      </a:lnTo>
                      <a:lnTo>
                        <a:pt x="183" y="70"/>
                      </a:lnTo>
                      <a:lnTo>
                        <a:pt x="183" y="68"/>
                      </a:lnTo>
                      <a:lnTo>
                        <a:pt x="190" y="68"/>
                      </a:lnTo>
                      <a:close/>
                      <a:moveTo>
                        <a:pt x="365" y="63"/>
                      </a:moveTo>
                      <a:lnTo>
                        <a:pt x="362" y="65"/>
                      </a:lnTo>
                      <a:lnTo>
                        <a:pt x="364" y="65"/>
                      </a:lnTo>
                      <a:lnTo>
                        <a:pt x="364" y="65"/>
                      </a:lnTo>
                      <a:lnTo>
                        <a:pt x="364" y="65"/>
                      </a:lnTo>
                      <a:lnTo>
                        <a:pt x="365" y="66"/>
                      </a:lnTo>
                      <a:lnTo>
                        <a:pt x="366" y="67"/>
                      </a:lnTo>
                      <a:lnTo>
                        <a:pt x="368" y="68"/>
                      </a:lnTo>
                      <a:lnTo>
                        <a:pt x="368" y="66"/>
                      </a:lnTo>
                      <a:lnTo>
                        <a:pt x="365" y="65"/>
                      </a:lnTo>
                      <a:lnTo>
                        <a:pt x="365" y="63"/>
                      </a:lnTo>
                      <a:close/>
                      <a:moveTo>
                        <a:pt x="302" y="63"/>
                      </a:moveTo>
                      <a:lnTo>
                        <a:pt x="302" y="66"/>
                      </a:lnTo>
                      <a:lnTo>
                        <a:pt x="303" y="67"/>
                      </a:lnTo>
                      <a:lnTo>
                        <a:pt x="303" y="68"/>
                      </a:lnTo>
                      <a:lnTo>
                        <a:pt x="301" y="68"/>
                      </a:lnTo>
                      <a:lnTo>
                        <a:pt x="299" y="68"/>
                      </a:lnTo>
                      <a:lnTo>
                        <a:pt x="299" y="68"/>
                      </a:lnTo>
                      <a:lnTo>
                        <a:pt x="299" y="68"/>
                      </a:lnTo>
                      <a:lnTo>
                        <a:pt x="298" y="66"/>
                      </a:lnTo>
                      <a:lnTo>
                        <a:pt x="297" y="65"/>
                      </a:lnTo>
                      <a:lnTo>
                        <a:pt x="297" y="65"/>
                      </a:lnTo>
                      <a:lnTo>
                        <a:pt x="297" y="63"/>
                      </a:lnTo>
                      <a:lnTo>
                        <a:pt x="302" y="63"/>
                      </a:lnTo>
                      <a:close/>
                      <a:moveTo>
                        <a:pt x="179" y="63"/>
                      </a:moveTo>
                      <a:lnTo>
                        <a:pt x="182" y="63"/>
                      </a:lnTo>
                      <a:lnTo>
                        <a:pt x="182" y="65"/>
                      </a:lnTo>
                      <a:lnTo>
                        <a:pt x="183" y="65"/>
                      </a:lnTo>
                      <a:lnTo>
                        <a:pt x="183" y="65"/>
                      </a:lnTo>
                      <a:lnTo>
                        <a:pt x="183" y="65"/>
                      </a:lnTo>
                      <a:lnTo>
                        <a:pt x="184" y="65"/>
                      </a:lnTo>
                      <a:lnTo>
                        <a:pt x="184" y="65"/>
                      </a:lnTo>
                      <a:lnTo>
                        <a:pt x="184" y="65"/>
                      </a:lnTo>
                      <a:lnTo>
                        <a:pt x="186" y="67"/>
                      </a:lnTo>
                      <a:lnTo>
                        <a:pt x="184" y="67"/>
                      </a:lnTo>
                      <a:lnTo>
                        <a:pt x="184" y="67"/>
                      </a:lnTo>
                      <a:lnTo>
                        <a:pt x="175" y="68"/>
                      </a:lnTo>
                      <a:lnTo>
                        <a:pt x="175" y="68"/>
                      </a:lnTo>
                      <a:lnTo>
                        <a:pt x="176" y="67"/>
                      </a:lnTo>
                      <a:lnTo>
                        <a:pt x="178" y="65"/>
                      </a:lnTo>
                      <a:lnTo>
                        <a:pt x="179" y="63"/>
                      </a:lnTo>
                      <a:close/>
                      <a:moveTo>
                        <a:pt x="217" y="62"/>
                      </a:moveTo>
                      <a:lnTo>
                        <a:pt x="218" y="65"/>
                      </a:lnTo>
                      <a:lnTo>
                        <a:pt x="220" y="66"/>
                      </a:lnTo>
                      <a:lnTo>
                        <a:pt x="220" y="67"/>
                      </a:lnTo>
                      <a:lnTo>
                        <a:pt x="220" y="67"/>
                      </a:lnTo>
                      <a:lnTo>
                        <a:pt x="220" y="67"/>
                      </a:lnTo>
                      <a:lnTo>
                        <a:pt x="218" y="67"/>
                      </a:lnTo>
                      <a:lnTo>
                        <a:pt x="218" y="68"/>
                      </a:lnTo>
                      <a:lnTo>
                        <a:pt x="220" y="70"/>
                      </a:lnTo>
                      <a:lnTo>
                        <a:pt x="220" y="70"/>
                      </a:lnTo>
                      <a:lnTo>
                        <a:pt x="222" y="70"/>
                      </a:lnTo>
                      <a:lnTo>
                        <a:pt x="225" y="68"/>
                      </a:lnTo>
                      <a:lnTo>
                        <a:pt x="224" y="67"/>
                      </a:lnTo>
                      <a:lnTo>
                        <a:pt x="222" y="66"/>
                      </a:lnTo>
                      <a:lnTo>
                        <a:pt x="224" y="66"/>
                      </a:lnTo>
                      <a:lnTo>
                        <a:pt x="224" y="63"/>
                      </a:lnTo>
                      <a:lnTo>
                        <a:pt x="224" y="63"/>
                      </a:lnTo>
                      <a:lnTo>
                        <a:pt x="224" y="63"/>
                      </a:lnTo>
                      <a:lnTo>
                        <a:pt x="225" y="63"/>
                      </a:lnTo>
                      <a:lnTo>
                        <a:pt x="227" y="65"/>
                      </a:lnTo>
                      <a:lnTo>
                        <a:pt x="229" y="66"/>
                      </a:lnTo>
                      <a:lnTo>
                        <a:pt x="227" y="68"/>
                      </a:lnTo>
                      <a:lnTo>
                        <a:pt x="231" y="68"/>
                      </a:lnTo>
                      <a:lnTo>
                        <a:pt x="231" y="68"/>
                      </a:lnTo>
                      <a:lnTo>
                        <a:pt x="233" y="70"/>
                      </a:lnTo>
                      <a:lnTo>
                        <a:pt x="233" y="70"/>
                      </a:lnTo>
                      <a:lnTo>
                        <a:pt x="233" y="70"/>
                      </a:lnTo>
                      <a:lnTo>
                        <a:pt x="234" y="70"/>
                      </a:lnTo>
                      <a:lnTo>
                        <a:pt x="234" y="70"/>
                      </a:lnTo>
                      <a:lnTo>
                        <a:pt x="234" y="71"/>
                      </a:lnTo>
                      <a:lnTo>
                        <a:pt x="234" y="71"/>
                      </a:lnTo>
                      <a:lnTo>
                        <a:pt x="234" y="75"/>
                      </a:lnTo>
                      <a:lnTo>
                        <a:pt x="235" y="75"/>
                      </a:lnTo>
                      <a:lnTo>
                        <a:pt x="235" y="78"/>
                      </a:lnTo>
                      <a:lnTo>
                        <a:pt x="235" y="78"/>
                      </a:lnTo>
                      <a:lnTo>
                        <a:pt x="235" y="79"/>
                      </a:lnTo>
                      <a:lnTo>
                        <a:pt x="235" y="80"/>
                      </a:lnTo>
                      <a:lnTo>
                        <a:pt x="235" y="82"/>
                      </a:lnTo>
                      <a:lnTo>
                        <a:pt x="235" y="83"/>
                      </a:lnTo>
                      <a:lnTo>
                        <a:pt x="235" y="83"/>
                      </a:lnTo>
                      <a:lnTo>
                        <a:pt x="238" y="83"/>
                      </a:lnTo>
                      <a:lnTo>
                        <a:pt x="238" y="84"/>
                      </a:lnTo>
                      <a:lnTo>
                        <a:pt x="239" y="84"/>
                      </a:lnTo>
                      <a:lnTo>
                        <a:pt x="239" y="85"/>
                      </a:lnTo>
                      <a:lnTo>
                        <a:pt x="238" y="85"/>
                      </a:lnTo>
                      <a:lnTo>
                        <a:pt x="238" y="89"/>
                      </a:lnTo>
                      <a:lnTo>
                        <a:pt x="238" y="89"/>
                      </a:lnTo>
                      <a:lnTo>
                        <a:pt x="239" y="91"/>
                      </a:lnTo>
                      <a:lnTo>
                        <a:pt x="241" y="91"/>
                      </a:lnTo>
                      <a:lnTo>
                        <a:pt x="241" y="92"/>
                      </a:lnTo>
                      <a:lnTo>
                        <a:pt x="241" y="92"/>
                      </a:lnTo>
                      <a:lnTo>
                        <a:pt x="241" y="93"/>
                      </a:lnTo>
                      <a:lnTo>
                        <a:pt x="238" y="93"/>
                      </a:lnTo>
                      <a:lnTo>
                        <a:pt x="238" y="93"/>
                      </a:lnTo>
                      <a:lnTo>
                        <a:pt x="239" y="95"/>
                      </a:lnTo>
                      <a:lnTo>
                        <a:pt x="239" y="95"/>
                      </a:lnTo>
                      <a:lnTo>
                        <a:pt x="239" y="96"/>
                      </a:lnTo>
                      <a:lnTo>
                        <a:pt x="238" y="97"/>
                      </a:lnTo>
                      <a:lnTo>
                        <a:pt x="235" y="97"/>
                      </a:lnTo>
                      <a:lnTo>
                        <a:pt x="233" y="97"/>
                      </a:lnTo>
                      <a:lnTo>
                        <a:pt x="231" y="97"/>
                      </a:lnTo>
                      <a:lnTo>
                        <a:pt x="230" y="97"/>
                      </a:lnTo>
                      <a:lnTo>
                        <a:pt x="229" y="97"/>
                      </a:lnTo>
                      <a:lnTo>
                        <a:pt x="227" y="97"/>
                      </a:lnTo>
                      <a:lnTo>
                        <a:pt x="225" y="97"/>
                      </a:lnTo>
                      <a:lnTo>
                        <a:pt x="225" y="97"/>
                      </a:lnTo>
                      <a:lnTo>
                        <a:pt x="221" y="97"/>
                      </a:lnTo>
                      <a:lnTo>
                        <a:pt x="220" y="97"/>
                      </a:lnTo>
                      <a:lnTo>
                        <a:pt x="220" y="97"/>
                      </a:lnTo>
                      <a:lnTo>
                        <a:pt x="220" y="97"/>
                      </a:lnTo>
                      <a:lnTo>
                        <a:pt x="217" y="99"/>
                      </a:lnTo>
                      <a:lnTo>
                        <a:pt x="213" y="97"/>
                      </a:lnTo>
                      <a:lnTo>
                        <a:pt x="209" y="97"/>
                      </a:lnTo>
                      <a:lnTo>
                        <a:pt x="209" y="96"/>
                      </a:lnTo>
                      <a:lnTo>
                        <a:pt x="209" y="95"/>
                      </a:lnTo>
                      <a:lnTo>
                        <a:pt x="209" y="93"/>
                      </a:lnTo>
                      <a:lnTo>
                        <a:pt x="209" y="92"/>
                      </a:lnTo>
                      <a:lnTo>
                        <a:pt x="212" y="91"/>
                      </a:lnTo>
                      <a:lnTo>
                        <a:pt x="213" y="91"/>
                      </a:lnTo>
                      <a:lnTo>
                        <a:pt x="213" y="88"/>
                      </a:lnTo>
                      <a:lnTo>
                        <a:pt x="216" y="88"/>
                      </a:lnTo>
                      <a:lnTo>
                        <a:pt x="216" y="85"/>
                      </a:lnTo>
                      <a:lnTo>
                        <a:pt x="214" y="87"/>
                      </a:lnTo>
                      <a:lnTo>
                        <a:pt x="212" y="88"/>
                      </a:lnTo>
                      <a:lnTo>
                        <a:pt x="205" y="87"/>
                      </a:lnTo>
                      <a:lnTo>
                        <a:pt x="205" y="88"/>
                      </a:lnTo>
                      <a:lnTo>
                        <a:pt x="201" y="88"/>
                      </a:lnTo>
                      <a:lnTo>
                        <a:pt x="200" y="91"/>
                      </a:lnTo>
                      <a:lnTo>
                        <a:pt x="193" y="92"/>
                      </a:lnTo>
                      <a:lnTo>
                        <a:pt x="193" y="91"/>
                      </a:lnTo>
                      <a:lnTo>
                        <a:pt x="192" y="91"/>
                      </a:lnTo>
                      <a:lnTo>
                        <a:pt x="192" y="87"/>
                      </a:lnTo>
                      <a:lnTo>
                        <a:pt x="195" y="87"/>
                      </a:lnTo>
                      <a:lnTo>
                        <a:pt x="196" y="85"/>
                      </a:lnTo>
                      <a:lnTo>
                        <a:pt x="193" y="85"/>
                      </a:lnTo>
                      <a:lnTo>
                        <a:pt x="195" y="83"/>
                      </a:lnTo>
                      <a:lnTo>
                        <a:pt x="200" y="83"/>
                      </a:lnTo>
                      <a:lnTo>
                        <a:pt x="200" y="83"/>
                      </a:lnTo>
                      <a:lnTo>
                        <a:pt x="201" y="84"/>
                      </a:lnTo>
                      <a:lnTo>
                        <a:pt x="204" y="84"/>
                      </a:lnTo>
                      <a:lnTo>
                        <a:pt x="204" y="84"/>
                      </a:lnTo>
                      <a:lnTo>
                        <a:pt x="204" y="84"/>
                      </a:lnTo>
                      <a:lnTo>
                        <a:pt x="204" y="83"/>
                      </a:lnTo>
                      <a:lnTo>
                        <a:pt x="204" y="82"/>
                      </a:lnTo>
                      <a:lnTo>
                        <a:pt x="203" y="80"/>
                      </a:lnTo>
                      <a:lnTo>
                        <a:pt x="203" y="79"/>
                      </a:lnTo>
                      <a:lnTo>
                        <a:pt x="200" y="79"/>
                      </a:lnTo>
                      <a:lnTo>
                        <a:pt x="200" y="78"/>
                      </a:lnTo>
                      <a:lnTo>
                        <a:pt x="200" y="76"/>
                      </a:lnTo>
                      <a:lnTo>
                        <a:pt x="199" y="75"/>
                      </a:lnTo>
                      <a:lnTo>
                        <a:pt x="199" y="75"/>
                      </a:lnTo>
                      <a:lnTo>
                        <a:pt x="200" y="74"/>
                      </a:lnTo>
                      <a:lnTo>
                        <a:pt x="200" y="71"/>
                      </a:lnTo>
                      <a:lnTo>
                        <a:pt x="197" y="71"/>
                      </a:lnTo>
                      <a:lnTo>
                        <a:pt x="199" y="68"/>
                      </a:lnTo>
                      <a:lnTo>
                        <a:pt x="200" y="68"/>
                      </a:lnTo>
                      <a:lnTo>
                        <a:pt x="203" y="68"/>
                      </a:lnTo>
                      <a:lnTo>
                        <a:pt x="204" y="68"/>
                      </a:lnTo>
                      <a:lnTo>
                        <a:pt x="204" y="68"/>
                      </a:lnTo>
                      <a:lnTo>
                        <a:pt x="204" y="71"/>
                      </a:lnTo>
                      <a:lnTo>
                        <a:pt x="207" y="74"/>
                      </a:lnTo>
                      <a:lnTo>
                        <a:pt x="209" y="76"/>
                      </a:lnTo>
                      <a:lnTo>
                        <a:pt x="212" y="78"/>
                      </a:lnTo>
                      <a:lnTo>
                        <a:pt x="212" y="82"/>
                      </a:lnTo>
                      <a:lnTo>
                        <a:pt x="213" y="83"/>
                      </a:lnTo>
                      <a:lnTo>
                        <a:pt x="214" y="83"/>
                      </a:lnTo>
                      <a:lnTo>
                        <a:pt x="214" y="82"/>
                      </a:lnTo>
                      <a:lnTo>
                        <a:pt x="216" y="82"/>
                      </a:lnTo>
                      <a:lnTo>
                        <a:pt x="216" y="79"/>
                      </a:lnTo>
                      <a:lnTo>
                        <a:pt x="214" y="79"/>
                      </a:lnTo>
                      <a:lnTo>
                        <a:pt x="214" y="76"/>
                      </a:lnTo>
                      <a:lnTo>
                        <a:pt x="214" y="74"/>
                      </a:lnTo>
                      <a:lnTo>
                        <a:pt x="213" y="74"/>
                      </a:lnTo>
                      <a:lnTo>
                        <a:pt x="210" y="71"/>
                      </a:lnTo>
                      <a:lnTo>
                        <a:pt x="210" y="71"/>
                      </a:lnTo>
                      <a:lnTo>
                        <a:pt x="210" y="70"/>
                      </a:lnTo>
                      <a:lnTo>
                        <a:pt x="217" y="68"/>
                      </a:lnTo>
                      <a:lnTo>
                        <a:pt x="218" y="67"/>
                      </a:lnTo>
                      <a:lnTo>
                        <a:pt x="216" y="67"/>
                      </a:lnTo>
                      <a:lnTo>
                        <a:pt x="213" y="67"/>
                      </a:lnTo>
                      <a:lnTo>
                        <a:pt x="212" y="66"/>
                      </a:lnTo>
                      <a:lnTo>
                        <a:pt x="210" y="66"/>
                      </a:lnTo>
                      <a:lnTo>
                        <a:pt x="210" y="66"/>
                      </a:lnTo>
                      <a:lnTo>
                        <a:pt x="210" y="65"/>
                      </a:lnTo>
                      <a:lnTo>
                        <a:pt x="212" y="65"/>
                      </a:lnTo>
                      <a:lnTo>
                        <a:pt x="212" y="65"/>
                      </a:lnTo>
                      <a:lnTo>
                        <a:pt x="212" y="63"/>
                      </a:lnTo>
                      <a:lnTo>
                        <a:pt x="214" y="62"/>
                      </a:lnTo>
                      <a:lnTo>
                        <a:pt x="217" y="62"/>
                      </a:lnTo>
                      <a:close/>
                      <a:moveTo>
                        <a:pt x="80" y="62"/>
                      </a:moveTo>
                      <a:lnTo>
                        <a:pt x="83" y="62"/>
                      </a:lnTo>
                      <a:lnTo>
                        <a:pt x="83" y="63"/>
                      </a:lnTo>
                      <a:lnTo>
                        <a:pt x="83" y="63"/>
                      </a:lnTo>
                      <a:lnTo>
                        <a:pt x="83" y="66"/>
                      </a:lnTo>
                      <a:lnTo>
                        <a:pt x="80" y="66"/>
                      </a:lnTo>
                      <a:lnTo>
                        <a:pt x="80" y="62"/>
                      </a:lnTo>
                      <a:close/>
                      <a:moveTo>
                        <a:pt x="1235" y="58"/>
                      </a:moveTo>
                      <a:lnTo>
                        <a:pt x="1237" y="58"/>
                      </a:lnTo>
                      <a:lnTo>
                        <a:pt x="1237" y="58"/>
                      </a:lnTo>
                      <a:lnTo>
                        <a:pt x="1237" y="58"/>
                      </a:lnTo>
                      <a:lnTo>
                        <a:pt x="1235" y="58"/>
                      </a:lnTo>
                      <a:lnTo>
                        <a:pt x="1235" y="58"/>
                      </a:lnTo>
                      <a:close/>
                      <a:moveTo>
                        <a:pt x="471" y="55"/>
                      </a:moveTo>
                      <a:lnTo>
                        <a:pt x="475" y="55"/>
                      </a:lnTo>
                      <a:lnTo>
                        <a:pt x="475" y="57"/>
                      </a:lnTo>
                      <a:lnTo>
                        <a:pt x="472" y="55"/>
                      </a:lnTo>
                      <a:lnTo>
                        <a:pt x="472" y="55"/>
                      </a:lnTo>
                      <a:lnTo>
                        <a:pt x="471" y="55"/>
                      </a:lnTo>
                      <a:close/>
                      <a:moveTo>
                        <a:pt x="1307" y="54"/>
                      </a:moveTo>
                      <a:lnTo>
                        <a:pt x="1311" y="54"/>
                      </a:lnTo>
                      <a:lnTo>
                        <a:pt x="1313" y="57"/>
                      </a:lnTo>
                      <a:lnTo>
                        <a:pt x="1315" y="58"/>
                      </a:lnTo>
                      <a:lnTo>
                        <a:pt x="1315" y="58"/>
                      </a:lnTo>
                      <a:lnTo>
                        <a:pt x="1317" y="58"/>
                      </a:lnTo>
                      <a:lnTo>
                        <a:pt x="1317" y="59"/>
                      </a:lnTo>
                      <a:lnTo>
                        <a:pt x="1319" y="59"/>
                      </a:lnTo>
                      <a:lnTo>
                        <a:pt x="1319" y="61"/>
                      </a:lnTo>
                      <a:lnTo>
                        <a:pt x="1321" y="61"/>
                      </a:lnTo>
                      <a:lnTo>
                        <a:pt x="1321" y="61"/>
                      </a:lnTo>
                      <a:lnTo>
                        <a:pt x="1322" y="61"/>
                      </a:lnTo>
                      <a:lnTo>
                        <a:pt x="1322" y="61"/>
                      </a:lnTo>
                      <a:lnTo>
                        <a:pt x="1323" y="61"/>
                      </a:lnTo>
                      <a:lnTo>
                        <a:pt x="1325" y="59"/>
                      </a:lnTo>
                      <a:lnTo>
                        <a:pt x="1326" y="61"/>
                      </a:lnTo>
                      <a:lnTo>
                        <a:pt x="1326" y="61"/>
                      </a:lnTo>
                      <a:lnTo>
                        <a:pt x="1326" y="62"/>
                      </a:lnTo>
                      <a:lnTo>
                        <a:pt x="1326" y="62"/>
                      </a:lnTo>
                      <a:lnTo>
                        <a:pt x="1326" y="63"/>
                      </a:lnTo>
                      <a:lnTo>
                        <a:pt x="1325" y="65"/>
                      </a:lnTo>
                      <a:lnTo>
                        <a:pt x="1325" y="65"/>
                      </a:lnTo>
                      <a:lnTo>
                        <a:pt x="1318" y="65"/>
                      </a:lnTo>
                      <a:lnTo>
                        <a:pt x="1318" y="66"/>
                      </a:lnTo>
                      <a:lnTo>
                        <a:pt x="1315" y="66"/>
                      </a:lnTo>
                      <a:lnTo>
                        <a:pt x="1315" y="67"/>
                      </a:lnTo>
                      <a:lnTo>
                        <a:pt x="1310" y="67"/>
                      </a:lnTo>
                      <a:lnTo>
                        <a:pt x="1310" y="67"/>
                      </a:lnTo>
                      <a:lnTo>
                        <a:pt x="1309" y="67"/>
                      </a:lnTo>
                      <a:lnTo>
                        <a:pt x="1309" y="68"/>
                      </a:lnTo>
                      <a:lnTo>
                        <a:pt x="1307" y="68"/>
                      </a:lnTo>
                      <a:lnTo>
                        <a:pt x="1307" y="67"/>
                      </a:lnTo>
                      <a:lnTo>
                        <a:pt x="1307" y="67"/>
                      </a:lnTo>
                      <a:lnTo>
                        <a:pt x="1306" y="67"/>
                      </a:lnTo>
                      <a:lnTo>
                        <a:pt x="1305" y="68"/>
                      </a:lnTo>
                      <a:lnTo>
                        <a:pt x="1305" y="65"/>
                      </a:lnTo>
                      <a:lnTo>
                        <a:pt x="1305" y="65"/>
                      </a:lnTo>
                      <a:lnTo>
                        <a:pt x="1302" y="65"/>
                      </a:lnTo>
                      <a:lnTo>
                        <a:pt x="1300" y="66"/>
                      </a:lnTo>
                      <a:lnTo>
                        <a:pt x="1297" y="67"/>
                      </a:lnTo>
                      <a:lnTo>
                        <a:pt x="1293" y="67"/>
                      </a:lnTo>
                      <a:lnTo>
                        <a:pt x="1294" y="65"/>
                      </a:lnTo>
                      <a:lnTo>
                        <a:pt x="1294" y="63"/>
                      </a:lnTo>
                      <a:lnTo>
                        <a:pt x="1296" y="62"/>
                      </a:lnTo>
                      <a:lnTo>
                        <a:pt x="1296" y="61"/>
                      </a:lnTo>
                      <a:lnTo>
                        <a:pt x="1294" y="61"/>
                      </a:lnTo>
                      <a:lnTo>
                        <a:pt x="1293" y="57"/>
                      </a:lnTo>
                      <a:lnTo>
                        <a:pt x="1296" y="55"/>
                      </a:lnTo>
                      <a:lnTo>
                        <a:pt x="1297" y="54"/>
                      </a:lnTo>
                      <a:lnTo>
                        <a:pt x="1298" y="54"/>
                      </a:lnTo>
                      <a:lnTo>
                        <a:pt x="1301" y="54"/>
                      </a:lnTo>
                      <a:lnTo>
                        <a:pt x="1304" y="55"/>
                      </a:lnTo>
                      <a:lnTo>
                        <a:pt x="1306" y="55"/>
                      </a:lnTo>
                      <a:lnTo>
                        <a:pt x="1307" y="54"/>
                      </a:lnTo>
                      <a:close/>
                      <a:moveTo>
                        <a:pt x="1256" y="54"/>
                      </a:moveTo>
                      <a:lnTo>
                        <a:pt x="1256" y="54"/>
                      </a:lnTo>
                      <a:lnTo>
                        <a:pt x="1256" y="54"/>
                      </a:lnTo>
                      <a:lnTo>
                        <a:pt x="1258" y="54"/>
                      </a:lnTo>
                      <a:lnTo>
                        <a:pt x="1258" y="54"/>
                      </a:lnTo>
                      <a:lnTo>
                        <a:pt x="1256" y="54"/>
                      </a:lnTo>
                      <a:lnTo>
                        <a:pt x="1256" y="54"/>
                      </a:lnTo>
                      <a:close/>
                      <a:moveTo>
                        <a:pt x="463" y="54"/>
                      </a:moveTo>
                      <a:lnTo>
                        <a:pt x="466" y="54"/>
                      </a:lnTo>
                      <a:lnTo>
                        <a:pt x="466" y="55"/>
                      </a:lnTo>
                      <a:lnTo>
                        <a:pt x="463" y="57"/>
                      </a:lnTo>
                      <a:lnTo>
                        <a:pt x="462" y="54"/>
                      </a:lnTo>
                      <a:lnTo>
                        <a:pt x="462" y="54"/>
                      </a:lnTo>
                      <a:lnTo>
                        <a:pt x="462" y="54"/>
                      </a:lnTo>
                      <a:lnTo>
                        <a:pt x="463" y="54"/>
                      </a:lnTo>
                      <a:close/>
                      <a:moveTo>
                        <a:pt x="383" y="51"/>
                      </a:moveTo>
                      <a:lnTo>
                        <a:pt x="383" y="53"/>
                      </a:lnTo>
                      <a:lnTo>
                        <a:pt x="378" y="53"/>
                      </a:lnTo>
                      <a:lnTo>
                        <a:pt x="378" y="53"/>
                      </a:lnTo>
                      <a:lnTo>
                        <a:pt x="378" y="53"/>
                      </a:lnTo>
                      <a:lnTo>
                        <a:pt x="378" y="53"/>
                      </a:lnTo>
                      <a:lnTo>
                        <a:pt x="378" y="54"/>
                      </a:lnTo>
                      <a:lnTo>
                        <a:pt x="378" y="54"/>
                      </a:lnTo>
                      <a:lnTo>
                        <a:pt x="381" y="54"/>
                      </a:lnTo>
                      <a:lnTo>
                        <a:pt x="383" y="54"/>
                      </a:lnTo>
                      <a:lnTo>
                        <a:pt x="386" y="54"/>
                      </a:lnTo>
                      <a:lnTo>
                        <a:pt x="386" y="54"/>
                      </a:lnTo>
                      <a:lnTo>
                        <a:pt x="385" y="53"/>
                      </a:lnTo>
                      <a:lnTo>
                        <a:pt x="385" y="51"/>
                      </a:lnTo>
                      <a:lnTo>
                        <a:pt x="383" y="51"/>
                      </a:lnTo>
                      <a:close/>
                      <a:moveTo>
                        <a:pt x="268" y="49"/>
                      </a:moveTo>
                      <a:lnTo>
                        <a:pt x="271" y="49"/>
                      </a:lnTo>
                      <a:lnTo>
                        <a:pt x="271" y="50"/>
                      </a:lnTo>
                      <a:lnTo>
                        <a:pt x="272" y="50"/>
                      </a:lnTo>
                      <a:lnTo>
                        <a:pt x="273" y="50"/>
                      </a:lnTo>
                      <a:lnTo>
                        <a:pt x="276" y="49"/>
                      </a:lnTo>
                      <a:lnTo>
                        <a:pt x="277" y="49"/>
                      </a:lnTo>
                      <a:lnTo>
                        <a:pt x="277" y="50"/>
                      </a:lnTo>
                      <a:lnTo>
                        <a:pt x="281" y="50"/>
                      </a:lnTo>
                      <a:lnTo>
                        <a:pt x="280" y="54"/>
                      </a:lnTo>
                      <a:lnTo>
                        <a:pt x="279" y="54"/>
                      </a:lnTo>
                      <a:lnTo>
                        <a:pt x="276" y="55"/>
                      </a:lnTo>
                      <a:lnTo>
                        <a:pt x="276" y="57"/>
                      </a:lnTo>
                      <a:lnTo>
                        <a:pt x="269" y="57"/>
                      </a:lnTo>
                      <a:lnTo>
                        <a:pt x="269" y="57"/>
                      </a:lnTo>
                      <a:lnTo>
                        <a:pt x="268" y="57"/>
                      </a:lnTo>
                      <a:lnTo>
                        <a:pt x="268" y="58"/>
                      </a:lnTo>
                      <a:lnTo>
                        <a:pt x="265" y="57"/>
                      </a:lnTo>
                      <a:lnTo>
                        <a:pt x="265" y="57"/>
                      </a:lnTo>
                      <a:lnTo>
                        <a:pt x="262" y="57"/>
                      </a:lnTo>
                      <a:lnTo>
                        <a:pt x="262" y="55"/>
                      </a:lnTo>
                      <a:lnTo>
                        <a:pt x="258" y="55"/>
                      </a:lnTo>
                      <a:lnTo>
                        <a:pt x="258" y="55"/>
                      </a:lnTo>
                      <a:lnTo>
                        <a:pt x="255" y="55"/>
                      </a:lnTo>
                      <a:lnTo>
                        <a:pt x="255" y="54"/>
                      </a:lnTo>
                      <a:lnTo>
                        <a:pt x="250" y="55"/>
                      </a:lnTo>
                      <a:lnTo>
                        <a:pt x="250" y="54"/>
                      </a:lnTo>
                      <a:lnTo>
                        <a:pt x="252" y="51"/>
                      </a:lnTo>
                      <a:lnTo>
                        <a:pt x="252" y="51"/>
                      </a:lnTo>
                      <a:lnTo>
                        <a:pt x="254" y="51"/>
                      </a:lnTo>
                      <a:lnTo>
                        <a:pt x="256" y="51"/>
                      </a:lnTo>
                      <a:lnTo>
                        <a:pt x="259" y="51"/>
                      </a:lnTo>
                      <a:lnTo>
                        <a:pt x="262" y="51"/>
                      </a:lnTo>
                      <a:lnTo>
                        <a:pt x="262" y="51"/>
                      </a:lnTo>
                      <a:lnTo>
                        <a:pt x="264" y="50"/>
                      </a:lnTo>
                      <a:lnTo>
                        <a:pt x="264" y="50"/>
                      </a:lnTo>
                      <a:lnTo>
                        <a:pt x="267" y="50"/>
                      </a:lnTo>
                      <a:lnTo>
                        <a:pt x="268" y="49"/>
                      </a:lnTo>
                      <a:close/>
                      <a:moveTo>
                        <a:pt x="201" y="46"/>
                      </a:moveTo>
                      <a:lnTo>
                        <a:pt x="201" y="46"/>
                      </a:lnTo>
                      <a:lnTo>
                        <a:pt x="203" y="48"/>
                      </a:lnTo>
                      <a:lnTo>
                        <a:pt x="203" y="48"/>
                      </a:lnTo>
                      <a:lnTo>
                        <a:pt x="205" y="48"/>
                      </a:lnTo>
                      <a:lnTo>
                        <a:pt x="205" y="49"/>
                      </a:lnTo>
                      <a:lnTo>
                        <a:pt x="205" y="49"/>
                      </a:lnTo>
                      <a:lnTo>
                        <a:pt x="207" y="51"/>
                      </a:lnTo>
                      <a:lnTo>
                        <a:pt x="204" y="51"/>
                      </a:lnTo>
                      <a:lnTo>
                        <a:pt x="203" y="51"/>
                      </a:lnTo>
                      <a:lnTo>
                        <a:pt x="200" y="53"/>
                      </a:lnTo>
                      <a:lnTo>
                        <a:pt x="199" y="49"/>
                      </a:lnTo>
                      <a:lnTo>
                        <a:pt x="197" y="49"/>
                      </a:lnTo>
                      <a:lnTo>
                        <a:pt x="199" y="48"/>
                      </a:lnTo>
                      <a:lnTo>
                        <a:pt x="200" y="46"/>
                      </a:lnTo>
                      <a:lnTo>
                        <a:pt x="201" y="46"/>
                      </a:lnTo>
                      <a:close/>
                      <a:moveTo>
                        <a:pt x="171" y="46"/>
                      </a:moveTo>
                      <a:lnTo>
                        <a:pt x="171" y="48"/>
                      </a:lnTo>
                      <a:lnTo>
                        <a:pt x="173" y="49"/>
                      </a:lnTo>
                      <a:lnTo>
                        <a:pt x="174" y="51"/>
                      </a:lnTo>
                      <a:lnTo>
                        <a:pt x="174" y="55"/>
                      </a:lnTo>
                      <a:lnTo>
                        <a:pt x="174" y="55"/>
                      </a:lnTo>
                      <a:lnTo>
                        <a:pt x="173" y="57"/>
                      </a:lnTo>
                      <a:lnTo>
                        <a:pt x="173" y="57"/>
                      </a:lnTo>
                      <a:lnTo>
                        <a:pt x="173" y="57"/>
                      </a:lnTo>
                      <a:lnTo>
                        <a:pt x="171" y="55"/>
                      </a:lnTo>
                      <a:lnTo>
                        <a:pt x="171" y="53"/>
                      </a:lnTo>
                      <a:lnTo>
                        <a:pt x="170" y="53"/>
                      </a:lnTo>
                      <a:lnTo>
                        <a:pt x="169" y="51"/>
                      </a:lnTo>
                      <a:lnTo>
                        <a:pt x="169" y="49"/>
                      </a:lnTo>
                      <a:lnTo>
                        <a:pt x="169" y="48"/>
                      </a:lnTo>
                      <a:lnTo>
                        <a:pt x="171" y="46"/>
                      </a:lnTo>
                      <a:close/>
                      <a:moveTo>
                        <a:pt x="299" y="46"/>
                      </a:moveTo>
                      <a:lnTo>
                        <a:pt x="302" y="46"/>
                      </a:lnTo>
                      <a:lnTo>
                        <a:pt x="302" y="48"/>
                      </a:lnTo>
                      <a:lnTo>
                        <a:pt x="303" y="48"/>
                      </a:lnTo>
                      <a:lnTo>
                        <a:pt x="303" y="48"/>
                      </a:lnTo>
                      <a:lnTo>
                        <a:pt x="305" y="49"/>
                      </a:lnTo>
                      <a:lnTo>
                        <a:pt x="305" y="49"/>
                      </a:lnTo>
                      <a:lnTo>
                        <a:pt x="305" y="51"/>
                      </a:lnTo>
                      <a:lnTo>
                        <a:pt x="305" y="51"/>
                      </a:lnTo>
                      <a:lnTo>
                        <a:pt x="303" y="55"/>
                      </a:lnTo>
                      <a:lnTo>
                        <a:pt x="302" y="55"/>
                      </a:lnTo>
                      <a:lnTo>
                        <a:pt x="299" y="55"/>
                      </a:lnTo>
                      <a:lnTo>
                        <a:pt x="299" y="57"/>
                      </a:lnTo>
                      <a:lnTo>
                        <a:pt x="297" y="57"/>
                      </a:lnTo>
                      <a:lnTo>
                        <a:pt x="298" y="55"/>
                      </a:lnTo>
                      <a:lnTo>
                        <a:pt x="298" y="54"/>
                      </a:lnTo>
                      <a:lnTo>
                        <a:pt x="297" y="53"/>
                      </a:lnTo>
                      <a:lnTo>
                        <a:pt x="297" y="51"/>
                      </a:lnTo>
                      <a:lnTo>
                        <a:pt x="296" y="51"/>
                      </a:lnTo>
                      <a:lnTo>
                        <a:pt x="297" y="50"/>
                      </a:lnTo>
                      <a:lnTo>
                        <a:pt x="298" y="49"/>
                      </a:lnTo>
                      <a:lnTo>
                        <a:pt x="299" y="48"/>
                      </a:lnTo>
                      <a:lnTo>
                        <a:pt x="299" y="46"/>
                      </a:lnTo>
                      <a:close/>
                      <a:moveTo>
                        <a:pt x="1293" y="44"/>
                      </a:moveTo>
                      <a:lnTo>
                        <a:pt x="1296" y="45"/>
                      </a:lnTo>
                      <a:lnTo>
                        <a:pt x="1300" y="45"/>
                      </a:lnTo>
                      <a:lnTo>
                        <a:pt x="1302" y="45"/>
                      </a:lnTo>
                      <a:lnTo>
                        <a:pt x="1302" y="46"/>
                      </a:lnTo>
                      <a:lnTo>
                        <a:pt x="1304" y="48"/>
                      </a:lnTo>
                      <a:lnTo>
                        <a:pt x="1304" y="49"/>
                      </a:lnTo>
                      <a:lnTo>
                        <a:pt x="1302" y="50"/>
                      </a:lnTo>
                      <a:lnTo>
                        <a:pt x="1302" y="53"/>
                      </a:lnTo>
                      <a:lnTo>
                        <a:pt x="1301" y="53"/>
                      </a:lnTo>
                      <a:lnTo>
                        <a:pt x="1301" y="54"/>
                      </a:lnTo>
                      <a:lnTo>
                        <a:pt x="1298" y="54"/>
                      </a:lnTo>
                      <a:lnTo>
                        <a:pt x="1298" y="53"/>
                      </a:lnTo>
                      <a:lnTo>
                        <a:pt x="1293" y="53"/>
                      </a:lnTo>
                      <a:lnTo>
                        <a:pt x="1293" y="53"/>
                      </a:lnTo>
                      <a:lnTo>
                        <a:pt x="1292" y="54"/>
                      </a:lnTo>
                      <a:lnTo>
                        <a:pt x="1292" y="54"/>
                      </a:lnTo>
                      <a:lnTo>
                        <a:pt x="1292" y="53"/>
                      </a:lnTo>
                      <a:lnTo>
                        <a:pt x="1290" y="53"/>
                      </a:lnTo>
                      <a:lnTo>
                        <a:pt x="1290" y="50"/>
                      </a:lnTo>
                      <a:lnTo>
                        <a:pt x="1289" y="49"/>
                      </a:lnTo>
                      <a:lnTo>
                        <a:pt x="1288" y="49"/>
                      </a:lnTo>
                      <a:lnTo>
                        <a:pt x="1285" y="48"/>
                      </a:lnTo>
                      <a:lnTo>
                        <a:pt x="1284" y="48"/>
                      </a:lnTo>
                      <a:lnTo>
                        <a:pt x="1285" y="48"/>
                      </a:lnTo>
                      <a:lnTo>
                        <a:pt x="1285" y="46"/>
                      </a:lnTo>
                      <a:lnTo>
                        <a:pt x="1288" y="46"/>
                      </a:lnTo>
                      <a:lnTo>
                        <a:pt x="1288" y="46"/>
                      </a:lnTo>
                      <a:lnTo>
                        <a:pt x="1289" y="46"/>
                      </a:lnTo>
                      <a:lnTo>
                        <a:pt x="1290" y="45"/>
                      </a:lnTo>
                      <a:lnTo>
                        <a:pt x="1290" y="44"/>
                      </a:lnTo>
                      <a:lnTo>
                        <a:pt x="1293" y="44"/>
                      </a:lnTo>
                      <a:close/>
                      <a:moveTo>
                        <a:pt x="66" y="44"/>
                      </a:moveTo>
                      <a:lnTo>
                        <a:pt x="68" y="45"/>
                      </a:lnTo>
                      <a:lnTo>
                        <a:pt x="68" y="45"/>
                      </a:lnTo>
                      <a:lnTo>
                        <a:pt x="69" y="46"/>
                      </a:lnTo>
                      <a:lnTo>
                        <a:pt x="74" y="51"/>
                      </a:lnTo>
                      <a:lnTo>
                        <a:pt x="72" y="57"/>
                      </a:lnTo>
                      <a:lnTo>
                        <a:pt x="70" y="57"/>
                      </a:lnTo>
                      <a:lnTo>
                        <a:pt x="70" y="57"/>
                      </a:lnTo>
                      <a:lnTo>
                        <a:pt x="70" y="59"/>
                      </a:lnTo>
                      <a:lnTo>
                        <a:pt x="70" y="59"/>
                      </a:lnTo>
                      <a:lnTo>
                        <a:pt x="70" y="59"/>
                      </a:lnTo>
                      <a:lnTo>
                        <a:pt x="72" y="61"/>
                      </a:lnTo>
                      <a:lnTo>
                        <a:pt x="63" y="58"/>
                      </a:lnTo>
                      <a:lnTo>
                        <a:pt x="64" y="62"/>
                      </a:lnTo>
                      <a:lnTo>
                        <a:pt x="64" y="62"/>
                      </a:lnTo>
                      <a:lnTo>
                        <a:pt x="63" y="63"/>
                      </a:lnTo>
                      <a:lnTo>
                        <a:pt x="63" y="65"/>
                      </a:lnTo>
                      <a:lnTo>
                        <a:pt x="64" y="65"/>
                      </a:lnTo>
                      <a:lnTo>
                        <a:pt x="64" y="65"/>
                      </a:lnTo>
                      <a:lnTo>
                        <a:pt x="63" y="65"/>
                      </a:lnTo>
                      <a:lnTo>
                        <a:pt x="63" y="66"/>
                      </a:lnTo>
                      <a:lnTo>
                        <a:pt x="61" y="67"/>
                      </a:lnTo>
                      <a:lnTo>
                        <a:pt x="60" y="67"/>
                      </a:lnTo>
                      <a:lnTo>
                        <a:pt x="59" y="67"/>
                      </a:lnTo>
                      <a:lnTo>
                        <a:pt x="56" y="68"/>
                      </a:lnTo>
                      <a:lnTo>
                        <a:pt x="56" y="70"/>
                      </a:lnTo>
                      <a:lnTo>
                        <a:pt x="55" y="71"/>
                      </a:lnTo>
                      <a:lnTo>
                        <a:pt x="53" y="72"/>
                      </a:lnTo>
                      <a:lnTo>
                        <a:pt x="52" y="71"/>
                      </a:lnTo>
                      <a:lnTo>
                        <a:pt x="51" y="70"/>
                      </a:lnTo>
                      <a:lnTo>
                        <a:pt x="49" y="70"/>
                      </a:lnTo>
                      <a:lnTo>
                        <a:pt x="49" y="68"/>
                      </a:lnTo>
                      <a:lnTo>
                        <a:pt x="49" y="67"/>
                      </a:lnTo>
                      <a:lnTo>
                        <a:pt x="52" y="65"/>
                      </a:lnTo>
                      <a:lnTo>
                        <a:pt x="52" y="61"/>
                      </a:lnTo>
                      <a:lnTo>
                        <a:pt x="49" y="62"/>
                      </a:lnTo>
                      <a:lnTo>
                        <a:pt x="48" y="63"/>
                      </a:lnTo>
                      <a:lnTo>
                        <a:pt x="48" y="65"/>
                      </a:lnTo>
                      <a:lnTo>
                        <a:pt x="46" y="66"/>
                      </a:lnTo>
                      <a:lnTo>
                        <a:pt x="46" y="65"/>
                      </a:lnTo>
                      <a:lnTo>
                        <a:pt x="44" y="65"/>
                      </a:lnTo>
                      <a:lnTo>
                        <a:pt x="44" y="65"/>
                      </a:lnTo>
                      <a:lnTo>
                        <a:pt x="44" y="66"/>
                      </a:lnTo>
                      <a:lnTo>
                        <a:pt x="44" y="66"/>
                      </a:lnTo>
                      <a:lnTo>
                        <a:pt x="43" y="66"/>
                      </a:lnTo>
                      <a:lnTo>
                        <a:pt x="43" y="67"/>
                      </a:lnTo>
                      <a:lnTo>
                        <a:pt x="44" y="68"/>
                      </a:lnTo>
                      <a:lnTo>
                        <a:pt x="44" y="70"/>
                      </a:lnTo>
                      <a:lnTo>
                        <a:pt x="44" y="71"/>
                      </a:lnTo>
                      <a:lnTo>
                        <a:pt x="43" y="71"/>
                      </a:lnTo>
                      <a:lnTo>
                        <a:pt x="42" y="72"/>
                      </a:lnTo>
                      <a:lnTo>
                        <a:pt x="42" y="72"/>
                      </a:lnTo>
                      <a:lnTo>
                        <a:pt x="42" y="72"/>
                      </a:lnTo>
                      <a:lnTo>
                        <a:pt x="40" y="74"/>
                      </a:lnTo>
                      <a:lnTo>
                        <a:pt x="40" y="75"/>
                      </a:lnTo>
                      <a:lnTo>
                        <a:pt x="39" y="75"/>
                      </a:lnTo>
                      <a:lnTo>
                        <a:pt x="39" y="75"/>
                      </a:lnTo>
                      <a:lnTo>
                        <a:pt x="39" y="74"/>
                      </a:lnTo>
                      <a:lnTo>
                        <a:pt x="38" y="74"/>
                      </a:lnTo>
                      <a:lnTo>
                        <a:pt x="38" y="71"/>
                      </a:lnTo>
                      <a:lnTo>
                        <a:pt x="38" y="71"/>
                      </a:lnTo>
                      <a:lnTo>
                        <a:pt x="38" y="71"/>
                      </a:lnTo>
                      <a:lnTo>
                        <a:pt x="36" y="72"/>
                      </a:lnTo>
                      <a:lnTo>
                        <a:pt x="36" y="72"/>
                      </a:lnTo>
                      <a:lnTo>
                        <a:pt x="36" y="74"/>
                      </a:lnTo>
                      <a:lnTo>
                        <a:pt x="36" y="75"/>
                      </a:lnTo>
                      <a:lnTo>
                        <a:pt x="36" y="76"/>
                      </a:lnTo>
                      <a:lnTo>
                        <a:pt x="36" y="76"/>
                      </a:lnTo>
                      <a:lnTo>
                        <a:pt x="35" y="79"/>
                      </a:lnTo>
                      <a:lnTo>
                        <a:pt x="30" y="82"/>
                      </a:lnTo>
                      <a:lnTo>
                        <a:pt x="30" y="82"/>
                      </a:lnTo>
                      <a:lnTo>
                        <a:pt x="30" y="82"/>
                      </a:lnTo>
                      <a:lnTo>
                        <a:pt x="30" y="79"/>
                      </a:lnTo>
                      <a:lnTo>
                        <a:pt x="29" y="79"/>
                      </a:lnTo>
                      <a:lnTo>
                        <a:pt x="26" y="74"/>
                      </a:lnTo>
                      <a:lnTo>
                        <a:pt x="25" y="74"/>
                      </a:lnTo>
                      <a:lnTo>
                        <a:pt x="26" y="76"/>
                      </a:lnTo>
                      <a:lnTo>
                        <a:pt x="26" y="78"/>
                      </a:lnTo>
                      <a:lnTo>
                        <a:pt x="26" y="80"/>
                      </a:lnTo>
                      <a:lnTo>
                        <a:pt x="26" y="80"/>
                      </a:lnTo>
                      <a:lnTo>
                        <a:pt x="26" y="80"/>
                      </a:lnTo>
                      <a:lnTo>
                        <a:pt x="25" y="79"/>
                      </a:lnTo>
                      <a:lnTo>
                        <a:pt x="25" y="79"/>
                      </a:lnTo>
                      <a:lnTo>
                        <a:pt x="25" y="79"/>
                      </a:lnTo>
                      <a:lnTo>
                        <a:pt x="25" y="78"/>
                      </a:lnTo>
                      <a:lnTo>
                        <a:pt x="23" y="78"/>
                      </a:lnTo>
                      <a:lnTo>
                        <a:pt x="23" y="80"/>
                      </a:lnTo>
                      <a:lnTo>
                        <a:pt x="22" y="80"/>
                      </a:lnTo>
                      <a:lnTo>
                        <a:pt x="22" y="80"/>
                      </a:lnTo>
                      <a:lnTo>
                        <a:pt x="18" y="82"/>
                      </a:lnTo>
                      <a:lnTo>
                        <a:pt x="18" y="79"/>
                      </a:lnTo>
                      <a:lnTo>
                        <a:pt x="14" y="79"/>
                      </a:lnTo>
                      <a:lnTo>
                        <a:pt x="14" y="80"/>
                      </a:lnTo>
                      <a:lnTo>
                        <a:pt x="11" y="82"/>
                      </a:lnTo>
                      <a:lnTo>
                        <a:pt x="11" y="82"/>
                      </a:lnTo>
                      <a:lnTo>
                        <a:pt x="9" y="82"/>
                      </a:lnTo>
                      <a:lnTo>
                        <a:pt x="8" y="82"/>
                      </a:lnTo>
                      <a:lnTo>
                        <a:pt x="8" y="80"/>
                      </a:lnTo>
                      <a:lnTo>
                        <a:pt x="8" y="79"/>
                      </a:lnTo>
                      <a:lnTo>
                        <a:pt x="6" y="79"/>
                      </a:lnTo>
                      <a:lnTo>
                        <a:pt x="6" y="76"/>
                      </a:lnTo>
                      <a:lnTo>
                        <a:pt x="5" y="76"/>
                      </a:lnTo>
                      <a:lnTo>
                        <a:pt x="4" y="74"/>
                      </a:lnTo>
                      <a:lnTo>
                        <a:pt x="1" y="74"/>
                      </a:lnTo>
                      <a:lnTo>
                        <a:pt x="1" y="74"/>
                      </a:lnTo>
                      <a:lnTo>
                        <a:pt x="0" y="74"/>
                      </a:lnTo>
                      <a:lnTo>
                        <a:pt x="0" y="74"/>
                      </a:lnTo>
                      <a:lnTo>
                        <a:pt x="0" y="72"/>
                      </a:lnTo>
                      <a:lnTo>
                        <a:pt x="2" y="71"/>
                      </a:lnTo>
                      <a:lnTo>
                        <a:pt x="2" y="71"/>
                      </a:lnTo>
                      <a:lnTo>
                        <a:pt x="5" y="71"/>
                      </a:lnTo>
                      <a:lnTo>
                        <a:pt x="5" y="70"/>
                      </a:lnTo>
                      <a:lnTo>
                        <a:pt x="6" y="70"/>
                      </a:lnTo>
                      <a:lnTo>
                        <a:pt x="6" y="68"/>
                      </a:lnTo>
                      <a:lnTo>
                        <a:pt x="9" y="68"/>
                      </a:lnTo>
                      <a:lnTo>
                        <a:pt x="9" y="68"/>
                      </a:lnTo>
                      <a:lnTo>
                        <a:pt x="13" y="68"/>
                      </a:lnTo>
                      <a:lnTo>
                        <a:pt x="14" y="68"/>
                      </a:lnTo>
                      <a:lnTo>
                        <a:pt x="13" y="67"/>
                      </a:lnTo>
                      <a:lnTo>
                        <a:pt x="13" y="66"/>
                      </a:lnTo>
                      <a:lnTo>
                        <a:pt x="14" y="65"/>
                      </a:lnTo>
                      <a:lnTo>
                        <a:pt x="14" y="65"/>
                      </a:lnTo>
                      <a:lnTo>
                        <a:pt x="15" y="63"/>
                      </a:lnTo>
                      <a:lnTo>
                        <a:pt x="18" y="63"/>
                      </a:lnTo>
                      <a:lnTo>
                        <a:pt x="18" y="62"/>
                      </a:lnTo>
                      <a:lnTo>
                        <a:pt x="19" y="62"/>
                      </a:lnTo>
                      <a:lnTo>
                        <a:pt x="19" y="61"/>
                      </a:lnTo>
                      <a:lnTo>
                        <a:pt x="22" y="61"/>
                      </a:lnTo>
                      <a:lnTo>
                        <a:pt x="22" y="61"/>
                      </a:lnTo>
                      <a:lnTo>
                        <a:pt x="23" y="61"/>
                      </a:lnTo>
                      <a:lnTo>
                        <a:pt x="25" y="59"/>
                      </a:lnTo>
                      <a:lnTo>
                        <a:pt x="27" y="58"/>
                      </a:lnTo>
                      <a:lnTo>
                        <a:pt x="29" y="57"/>
                      </a:lnTo>
                      <a:lnTo>
                        <a:pt x="30" y="57"/>
                      </a:lnTo>
                      <a:lnTo>
                        <a:pt x="30" y="55"/>
                      </a:lnTo>
                      <a:lnTo>
                        <a:pt x="31" y="55"/>
                      </a:lnTo>
                      <a:lnTo>
                        <a:pt x="35" y="51"/>
                      </a:lnTo>
                      <a:lnTo>
                        <a:pt x="38" y="51"/>
                      </a:lnTo>
                      <a:lnTo>
                        <a:pt x="38" y="50"/>
                      </a:lnTo>
                      <a:lnTo>
                        <a:pt x="39" y="50"/>
                      </a:lnTo>
                      <a:lnTo>
                        <a:pt x="42" y="50"/>
                      </a:lnTo>
                      <a:lnTo>
                        <a:pt x="46" y="49"/>
                      </a:lnTo>
                      <a:lnTo>
                        <a:pt x="48" y="49"/>
                      </a:lnTo>
                      <a:lnTo>
                        <a:pt x="51" y="49"/>
                      </a:lnTo>
                      <a:lnTo>
                        <a:pt x="52" y="50"/>
                      </a:lnTo>
                      <a:lnTo>
                        <a:pt x="52" y="51"/>
                      </a:lnTo>
                      <a:lnTo>
                        <a:pt x="57" y="51"/>
                      </a:lnTo>
                      <a:lnTo>
                        <a:pt x="59" y="50"/>
                      </a:lnTo>
                      <a:lnTo>
                        <a:pt x="60" y="49"/>
                      </a:lnTo>
                      <a:lnTo>
                        <a:pt x="60" y="48"/>
                      </a:lnTo>
                      <a:lnTo>
                        <a:pt x="57" y="48"/>
                      </a:lnTo>
                      <a:lnTo>
                        <a:pt x="57" y="46"/>
                      </a:lnTo>
                      <a:lnTo>
                        <a:pt x="60" y="46"/>
                      </a:lnTo>
                      <a:lnTo>
                        <a:pt x="61" y="45"/>
                      </a:lnTo>
                      <a:lnTo>
                        <a:pt x="63" y="45"/>
                      </a:lnTo>
                      <a:lnTo>
                        <a:pt x="64" y="44"/>
                      </a:lnTo>
                      <a:lnTo>
                        <a:pt x="66" y="44"/>
                      </a:lnTo>
                      <a:close/>
                      <a:moveTo>
                        <a:pt x="369" y="44"/>
                      </a:moveTo>
                      <a:lnTo>
                        <a:pt x="369" y="46"/>
                      </a:lnTo>
                      <a:lnTo>
                        <a:pt x="370" y="46"/>
                      </a:lnTo>
                      <a:lnTo>
                        <a:pt x="370" y="45"/>
                      </a:lnTo>
                      <a:lnTo>
                        <a:pt x="370" y="44"/>
                      </a:lnTo>
                      <a:lnTo>
                        <a:pt x="370" y="44"/>
                      </a:lnTo>
                      <a:lnTo>
                        <a:pt x="370" y="44"/>
                      </a:lnTo>
                      <a:lnTo>
                        <a:pt x="369" y="44"/>
                      </a:lnTo>
                      <a:close/>
                      <a:moveTo>
                        <a:pt x="121" y="41"/>
                      </a:moveTo>
                      <a:lnTo>
                        <a:pt x="123" y="42"/>
                      </a:lnTo>
                      <a:lnTo>
                        <a:pt x="124" y="42"/>
                      </a:lnTo>
                      <a:lnTo>
                        <a:pt x="124" y="44"/>
                      </a:lnTo>
                      <a:lnTo>
                        <a:pt x="128" y="44"/>
                      </a:lnTo>
                      <a:lnTo>
                        <a:pt x="128" y="45"/>
                      </a:lnTo>
                      <a:lnTo>
                        <a:pt x="127" y="48"/>
                      </a:lnTo>
                      <a:lnTo>
                        <a:pt x="125" y="49"/>
                      </a:lnTo>
                      <a:lnTo>
                        <a:pt x="125" y="49"/>
                      </a:lnTo>
                      <a:lnTo>
                        <a:pt x="121" y="49"/>
                      </a:lnTo>
                      <a:lnTo>
                        <a:pt x="119" y="50"/>
                      </a:lnTo>
                      <a:lnTo>
                        <a:pt x="120" y="50"/>
                      </a:lnTo>
                      <a:lnTo>
                        <a:pt x="120" y="50"/>
                      </a:lnTo>
                      <a:lnTo>
                        <a:pt x="120" y="51"/>
                      </a:lnTo>
                      <a:lnTo>
                        <a:pt x="121" y="51"/>
                      </a:lnTo>
                      <a:lnTo>
                        <a:pt x="123" y="53"/>
                      </a:lnTo>
                      <a:lnTo>
                        <a:pt x="123" y="54"/>
                      </a:lnTo>
                      <a:lnTo>
                        <a:pt x="123" y="57"/>
                      </a:lnTo>
                      <a:lnTo>
                        <a:pt x="119" y="59"/>
                      </a:lnTo>
                      <a:lnTo>
                        <a:pt x="119" y="59"/>
                      </a:lnTo>
                      <a:lnTo>
                        <a:pt x="118" y="59"/>
                      </a:lnTo>
                      <a:lnTo>
                        <a:pt x="116" y="59"/>
                      </a:lnTo>
                      <a:lnTo>
                        <a:pt x="115" y="59"/>
                      </a:lnTo>
                      <a:lnTo>
                        <a:pt x="114" y="61"/>
                      </a:lnTo>
                      <a:lnTo>
                        <a:pt x="112" y="62"/>
                      </a:lnTo>
                      <a:lnTo>
                        <a:pt x="106" y="63"/>
                      </a:lnTo>
                      <a:lnTo>
                        <a:pt x="106" y="63"/>
                      </a:lnTo>
                      <a:lnTo>
                        <a:pt x="104" y="63"/>
                      </a:lnTo>
                      <a:lnTo>
                        <a:pt x="104" y="62"/>
                      </a:lnTo>
                      <a:lnTo>
                        <a:pt x="101" y="62"/>
                      </a:lnTo>
                      <a:lnTo>
                        <a:pt x="101" y="61"/>
                      </a:lnTo>
                      <a:lnTo>
                        <a:pt x="99" y="59"/>
                      </a:lnTo>
                      <a:lnTo>
                        <a:pt x="98" y="59"/>
                      </a:lnTo>
                      <a:lnTo>
                        <a:pt x="97" y="59"/>
                      </a:lnTo>
                      <a:lnTo>
                        <a:pt x="95" y="55"/>
                      </a:lnTo>
                      <a:lnTo>
                        <a:pt x="95" y="53"/>
                      </a:lnTo>
                      <a:lnTo>
                        <a:pt x="97" y="49"/>
                      </a:lnTo>
                      <a:lnTo>
                        <a:pt x="99" y="49"/>
                      </a:lnTo>
                      <a:lnTo>
                        <a:pt x="102" y="48"/>
                      </a:lnTo>
                      <a:lnTo>
                        <a:pt x="104" y="48"/>
                      </a:lnTo>
                      <a:lnTo>
                        <a:pt x="106" y="48"/>
                      </a:lnTo>
                      <a:lnTo>
                        <a:pt x="106" y="46"/>
                      </a:lnTo>
                      <a:lnTo>
                        <a:pt x="107" y="46"/>
                      </a:lnTo>
                      <a:lnTo>
                        <a:pt x="107" y="45"/>
                      </a:lnTo>
                      <a:lnTo>
                        <a:pt x="112" y="45"/>
                      </a:lnTo>
                      <a:lnTo>
                        <a:pt x="112" y="44"/>
                      </a:lnTo>
                      <a:lnTo>
                        <a:pt x="114" y="44"/>
                      </a:lnTo>
                      <a:lnTo>
                        <a:pt x="114" y="44"/>
                      </a:lnTo>
                      <a:lnTo>
                        <a:pt x="118" y="44"/>
                      </a:lnTo>
                      <a:lnTo>
                        <a:pt x="119" y="42"/>
                      </a:lnTo>
                      <a:lnTo>
                        <a:pt x="120" y="42"/>
                      </a:lnTo>
                      <a:lnTo>
                        <a:pt x="120" y="42"/>
                      </a:lnTo>
                      <a:lnTo>
                        <a:pt x="121" y="41"/>
                      </a:lnTo>
                      <a:close/>
                      <a:moveTo>
                        <a:pt x="82" y="40"/>
                      </a:moveTo>
                      <a:lnTo>
                        <a:pt x="85" y="40"/>
                      </a:lnTo>
                      <a:lnTo>
                        <a:pt x="86" y="42"/>
                      </a:lnTo>
                      <a:lnTo>
                        <a:pt x="87" y="45"/>
                      </a:lnTo>
                      <a:lnTo>
                        <a:pt x="87" y="46"/>
                      </a:lnTo>
                      <a:lnTo>
                        <a:pt x="86" y="48"/>
                      </a:lnTo>
                      <a:lnTo>
                        <a:pt x="86" y="48"/>
                      </a:lnTo>
                      <a:lnTo>
                        <a:pt x="86" y="49"/>
                      </a:lnTo>
                      <a:lnTo>
                        <a:pt x="85" y="50"/>
                      </a:lnTo>
                      <a:lnTo>
                        <a:pt x="83" y="50"/>
                      </a:lnTo>
                      <a:lnTo>
                        <a:pt x="82" y="50"/>
                      </a:lnTo>
                      <a:lnTo>
                        <a:pt x="82" y="49"/>
                      </a:lnTo>
                      <a:lnTo>
                        <a:pt x="78" y="49"/>
                      </a:lnTo>
                      <a:lnTo>
                        <a:pt x="78" y="48"/>
                      </a:lnTo>
                      <a:lnTo>
                        <a:pt x="77" y="46"/>
                      </a:lnTo>
                      <a:lnTo>
                        <a:pt x="77" y="45"/>
                      </a:lnTo>
                      <a:lnTo>
                        <a:pt x="76" y="42"/>
                      </a:lnTo>
                      <a:lnTo>
                        <a:pt x="77" y="41"/>
                      </a:lnTo>
                      <a:lnTo>
                        <a:pt x="78" y="41"/>
                      </a:lnTo>
                      <a:lnTo>
                        <a:pt x="82" y="41"/>
                      </a:lnTo>
                      <a:lnTo>
                        <a:pt x="82" y="40"/>
                      </a:lnTo>
                      <a:close/>
                      <a:moveTo>
                        <a:pt x="1353" y="38"/>
                      </a:moveTo>
                      <a:lnTo>
                        <a:pt x="1353" y="40"/>
                      </a:lnTo>
                      <a:lnTo>
                        <a:pt x="1355" y="41"/>
                      </a:lnTo>
                      <a:lnTo>
                        <a:pt x="1356" y="42"/>
                      </a:lnTo>
                      <a:lnTo>
                        <a:pt x="1352" y="42"/>
                      </a:lnTo>
                      <a:lnTo>
                        <a:pt x="1351" y="40"/>
                      </a:lnTo>
                      <a:lnTo>
                        <a:pt x="1351" y="38"/>
                      </a:lnTo>
                      <a:lnTo>
                        <a:pt x="1353" y="38"/>
                      </a:lnTo>
                      <a:close/>
                      <a:moveTo>
                        <a:pt x="303" y="38"/>
                      </a:moveTo>
                      <a:lnTo>
                        <a:pt x="303" y="40"/>
                      </a:lnTo>
                      <a:lnTo>
                        <a:pt x="305" y="40"/>
                      </a:lnTo>
                      <a:lnTo>
                        <a:pt x="305" y="38"/>
                      </a:lnTo>
                      <a:lnTo>
                        <a:pt x="303" y="38"/>
                      </a:lnTo>
                      <a:close/>
                      <a:moveTo>
                        <a:pt x="104" y="33"/>
                      </a:moveTo>
                      <a:lnTo>
                        <a:pt x="107" y="34"/>
                      </a:lnTo>
                      <a:lnTo>
                        <a:pt x="107" y="34"/>
                      </a:lnTo>
                      <a:lnTo>
                        <a:pt x="111" y="34"/>
                      </a:lnTo>
                      <a:lnTo>
                        <a:pt x="112" y="36"/>
                      </a:lnTo>
                      <a:lnTo>
                        <a:pt x="112" y="38"/>
                      </a:lnTo>
                      <a:lnTo>
                        <a:pt x="112" y="38"/>
                      </a:lnTo>
                      <a:lnTo>
                        <a:pt x="111" y="38"/>
                      </a:lnTo>
                      <a:lnTo>
                        <a:pt x="110" y="40"/>
                      </a:lnTo>
                      <a:lnTo>
                        <a:pt x="110" y="40"/>
                      </a:lnTo>
                      <a:lnTo>
                        <a:pt x="110" y="42"/>
                      </a:lnTo>
                      <a:lnTo>
                        <a:pt x="104" y="41"/>
                      </a:lnTo>
                      <a:lnTo>
                        <a:pt x="104" y="38"/>
                      </a:lnTo>
                      <a:lnTo>
                        <a:pt x="99" y="38"/>
                      </a:lnTo>
                      <a:lnTo>
                        <a:pt x="99" y="40"/>
                      </a:lnTo>
                      <a:lnTo>
                        <a:pt x="99" y="40"/>
                      </a:lnTo>
                      <a:lnTo>
                        <a:pt x="98" y="38"/>
                      </a:lnTo>
                      <a:lnTo>
                        <a:pt x="97" y="38"/>
                      </a:lnTo>
                      <a:lnTo>
                        <a:pt x="97" y="38"/>
                      </a:lnTo>
                      <a:lnTo>
                        <a:pt x="97" y="40"/>
                      </a:lnTo>
                      <a:lnTo>
                        <a:pt x="93" y="40"/>
                      </a:lnTo>
                      <a:lnTo>
                        <a:pt x="93" y="40"/>
                      </a:lnTo>
                      <a:lnTo>
                        <a:pt x="91" y="38"/>
                      </a:lnTo>
                      <a:lnTo>
                        <a:pt x="93" y="37"/>
                      </a:lnTo>
                      <a:lnTo>
                        <a:pt x="94" y="36"/>
                      </a:lnTo>
                      <a:lnTo>
                        <a:pt x="95" y="34"/>
                      </a:lnTo>
                      <a:lnTo>
                        <a:pt x="97" y="34"/>
                      </a:lnTo>
                      <a:lnTo>
                        <a:pt x="99" y="34"/>
                      </a:lnTo>
                      <a:lnTo>
                        <a:pt x="101" y="34"/>
                      </a:lnTo>
                      <a:lnTo>
                        <a:pt x="102" y="33"/>
                      </a:lnTo>
                      <a:lnTo>
                        <a:pt x="104" y="33"/>
                      </a:lnTo>
                      <a:close/>
                      <a:moveTo>
                        <a:pt x="1370" y="33"/>
                      </a:moveTo>
                      <a:lnTo>
                        <a:pt x="1372" y="33"/>
                      </a:lnTo>
                      <a:lnTo>
                        <a:pt x="1374" y="34"/>
                      </a:lnTo>
                      <a:lnTo>
                        <a:pt x="1374" y="36"/>
                      </a:lnTo>
                      <a:lnTo>
                        <a:pt x="1378" y="36"/>
                      </a:lnTo>
                      <a:lnTo>
                        <a:pt x="1378" y="37"/>
                      </a:lnTo>
                      <a:lnTo>
                        <a:pt x="1374" y="37"/>
                      </a:lnTo>
                      <a:lnTo>
                        <a:pt x="1374" y="37"/>
                      </a:lnTo>
                      <a:lnTo>
                        <a:pt x="1373" y="37"/>
                      </a:lnTo>
                      <a:lnTo>
                        <a:pt x="1373" y="36"/>
                      </a:lnTo>
                      <a:lnTo>
                        <a:pt x="1370" y="36"/>
                      </a:lnTo>
                      <a:lnTo>
                        <a:pt x="1368" y="36"/>
                      </a:lnTo>
                      <a:lnTo>
                        <a:pt x="1365" y="37"/>
                      </a:lnTo>
                      <a:lnTo>
                        <a:pt x="1365" y="34"/>
                      </a:lnTo>
                      <a:lnTo>
                        <a:pt x="1365" y="34"/>
                      </a:lnTo>
                      <a:lnTo>
                        <a:pt x="1366" y="34"/>
                      </a:lnTo>
                      <a:lnTo>
                        <a:pt x="1366" y="34"/>
                      </a:lnTo>
                      <a:lnTo>
                        <a:pt x="1366" y="34"/>
                      </a:lnTo>
                      <a:lnTo>
                        <a:pt x="1368" y="33"/>
                      </a:lnTo>
                      <a:lnTo>
                        <a:pt x="1370" y="33"/>
                      </a:lnTo>
                      <a:close/>
                      <a:moveTo>
                        <a:pt x="1212" y="29"/>
                      </a:moveTo>
                      <a:lnTo>
                        <a:pt x="1213" y="29"/>
                      </a:lnTo>
                      <a:lnTo>
                        <a:pt x="1213" y="32"/>
                      </a:lnTo>
                      <a:lnTo>
                        <a:pt x="1213" y="34"/>
                      </a:lnTo>
                      <a:lnTo>
                        <a:pt x="1215" y="34"/>
                      </a:lnTo>
                      <a:lnTo>
                        <a:pt x="1216" y="37"/>
                      </a:lnTo>
                      <a:lnTo>
                        <a:pt x="1217" y="40"/>
                      </a:lnTo>
                      <a:lnTo>
                        <a:pt x="1218" y="41"/>
                      </a:lnTo>
                      <a:lnTo>
                        <a:pt x="1217" y="41"/>
                      </a:lnTo>
                      <a:lnTo>
                        <a:pt x="1217" y="41"/>
                      </a:lnTo>
                      <a:lnTo>
                        <a:pt x="1215" y="41"/>
                      </a:lnTo>
                      <a:lnTo>
                        <a:pt x="1215" y="38"/>
                      </a:lnTo>
                      <a:lnTo>
                        <a:pt x="1215" y="38"/>
                      </a:lnTo>
                      <a:lnTo>
                        <a:pt x="1213" y="38"/>
                      </a:lnTo>
                      <a:lnTo>
                        <a:pt x="1213" y="37"/>
                      </a:lnTo>
                      <a:lnTo>
                        <a:pt x="1212" y="36"/>
                      </a:lnTo>
                      <a:lnTo>
                        <a:pt x="1212" y="29"/>
                      </a:lnTo>
                      <a:close/>
                      <a:moveTo>
                        <a:pt x="125" y="29"/>
                      </a:moveTo>
                      <a:lnTo>
                        <a:pt x="128" y="30"/>
                      </a:lnTo>
                      <a:lnTo>
                        <a:pt x="129" y="32"/>
                      </a:lnTo>
                      <a:lnTo>
                        <a:pt x="132" y="32"/>
                      </a:lnTo>
                      <a:lnTo>
                        <a:pt x="133" y="33"/>
                      </a:lnTo>
                      <a:lnTo>
                        <a:pt x="133" y="34"/>
                      </a:lnTo>
                      <a:lnTo>
                        <a:pt x="133" y="37"/>
                      </a:lnTo>
                      <a:lnTo>
                        <a:pt x="132" y="37"/>
                      </a:lnTo>
                      <a:lnTo>
                        <a:pt x="132" y="38"/>
                      </a:lnTo>
                      <a:lnTo>
                        <a:pt x="132" y="38"/>
                      </a:lnTo>
                      <a:lnTo>
                        <a:pt x="132" y="40"/>
                      </a:lnTo>
                      <a:lnTo>
                        <a:pt x="127" y="40"/>
                      </a:lnTo>
                      <a:lnTo>
                        <a:pt x="127" y="40"/>
                      </a:lnTo>
                      <a:lnTo>
                        <a:pt x="125" y="40"/>
                      </a:lnTo>
                      <a:lnTo>
                        <a:pt x="125" y="41"/>
                      </a:lnTo>
                      <a:lnTo>
                        <a:pt x="125" y="41"/>
                      </a:lnTo>
                      <a:lnTo>
                        <a:pt x="124" y="40"/>
                      </a:lnTo>
                      <a:lnTo>
                        <a:pt x="124" y="40"/>
                      </a:lnTo>
                      <a:lnTo>
                        <a:pt x="119" y="40"/>
                      </a:lnTo>
                      <a:lnTo>
                        <a:pt x="119" y="40"/>
                      </a:lnTo>
                      <a:lnTo>
                        <a:pt x="116" y="40"/>
                      </a:lnTo>
                      <a:lnTo>
                        <a:pt x="116" y="38"/>
                      </a:lnTo>
                      <a:lnTo>
                        <a:pt x="115" y="38"/>
                      </a:lnTo>
                      <a:lnTo>
                        <a:pt x="115" y="38"/>
                      </a:lnTo>
                      <a:lnTo>
                        <a:pt x="114" y="38"/>
                      </a:lnTo>
                      <a:lnTo>
                        <a:pt x="114" y="37"/>
                      </a:lnTo>
                      <a:lnTo>
                        <a:pt x="114" y="37"/>
                      </a:lnTo>
                      <a:lnTo>
                        <a:pt x="115" y="36"/>
                      </a:lnTo>
                      <a:lnTo>
                        <a:pt x="114" y="36"/>
                      </a:lnTo>
                      <a:lnTo>
                        <a:pt x="115" y="34"/>
                      </a:lnTo>
                      <a:lnTo>
                        <a:pt x="115" y="34"/>
                      </a:lnTo>
                      <a:lnTo>
                        <a:pt x="116" y="33"/>
                      </a:lnTo>
                      <a:lnTo>
                        <a:pt x="118" y="33"/>
                      </a:lnTo>
                      <a:lnTo>
                        <a:pt x="119" y="32"/>
                      </a:lnTo>
                      <a:lnTo>
                        <a:pt x="121" y="30"/>
                      </a:lnTo>
                      <a:lnTo>
                        <a:pt x="121" y="30"/>
                      </a:lnTo>
                      <a:lnTo>
                        <a:pt x="123" y="30"/>
                      </a:lnTo>
                      <a:lnTo>
                        <a:pt x="124" y="30"/>
                      </a:lnTo>
                      <a:lnTo>
                        <a:pt x="125" y="29"/>
                      </a:lnTo>
                      <a:close/>
                      <a:moveTo>
                        <a:pt x="340" y="29"/>
                      </a:moveTo>
                      <a:lnTo>
                        <a:pt x="340" y="29"/>
                      </a:lnTo>
                      <a:lnTo>
                        <a:pt x="340" y="29"/>
                      </a:lnTo>
                      <a:lnTo>
                        <a:pt x="340" y="29"/>
                      </a:lnTo>
                      <a:lnTo>
                        <a:pt x="340" y="29"/>
                      </a:lnTo>
                      <a:lnTo>
                        <a:pt x="340" y="29"/>
                      </a:lnTo>
                      <a:lnTo>
                        <a:pt x="340" y="29"/>
                      </a:lnTo>
                      <a:lnTo>
                        <a:pt x="340" y="30"/>
                      </a:lnTo>
                      <a:lnTo>
                        <a:pt x="340" y="30"/>
                      </a:lnTo>
                      <a:lnTo>
                        <a:pt x="339" y="30"/>
                      </a:lnTo>
                      <a:lnTo>
                        <a:pt x="336" y="32"/>
                      </a:lnTo>
                      <a:lnTo>
                        <a:pt x="337" y="30"/>
                      </a:lnTo>
                      <a:lnTo>
                        <a:pt x="337" y="29"/>
                      </a:lnTo>
                      <a:lnTo>
                        <a:pt x="340" y="29"/>
                      </a:lnTo>
                      <a:close/>
                      <a:moveTo>
                        <a:pt x="234" y="29"/>
                      </a:moveTo>
                      <a:lnTo>
                        <a:pt x="235" y="30"/>
                      </a:lnTo>
                      <a:lnTo>
                        <a:pt x="239" y="33"/>
                      </a:lnTo>
                      <a:lnTo>
                        <a:pt x="242" y="34"/>
                      </a:lnTo>
                      <a:lnTo>
                        <a:pt x="245" y="34"/>
                      </a:lnTo>
                      <a:lnTo>
                        <a:pt x="247" y="34"/>
                      </a:lnTo>
                      <a:lnTo>
                        <a:pt x="250" y="36"/>
                      </a:lnTo>
                      <a:lnTo>
                        <a:pt x="250" y="38"/>
                      </a:lnTo>
                      <a:lnTo>
                        <a:pt x="254" y="37"/>
                      </a:lnTo>
                      <a:lnTo>
                        <a:pt x="255" y="38"/>
                      </a:lnTo>
                      <a:lnTo>
                        <a:pt x="256" y="38"/>
                      </a:lnTo>
                      <a:lnTo>
                        <a:pt x="258" y="40"/>
                      </a:lnTo>
                      <a:lnTo>
                        <a:pt x="259" y="41"/>
                      </a:lnTo>
                      <a:lnTo>
                        <a:pt x="259" y="42"/>
                      </a:lnTo>
                      <a:lnTo>
                        <a:pt x="259" y="42"/>
                      </a:lnTo>
                      <a:lnTo>
                        <a:pt x="258" y="44"/>
                      </a:lnTo>
                      <a:lnTo>
                        <a:pt x="259" y="44"/>
                      </a:lnTo>
                      <a:lnTo>
                        <a:pt x="259" y="44"/>
                      </a:lnTo>
                      <a:lnTo>
                        <a:pt x="260" y="45"/>
                      </a:lnTo>
                      <a:lnTo>
                        <a:pt x="260" y="46"/>
                      </a:lnTo>
                      <a:lnTo>
                        <a:pt x="260" y="46"/>
                      </a:lnTo>
                      <a:lnTo>
                        <a:pt x="260" y="49"/>
                      </a:lnTo>
                      <a:lnTo>
                        <a:pt x="260" y="49"/>
                      </a:lnTo>
                      <a:lnTo>
                        <a:pt x="260" y="49"/>
                      </a:lnTo>
                      <a:lnTo>
                        <a:pt x="258" y="49"/>
                      </a:lnTo>
                      <a:lnTo>
                        <a:pt x="255" y="48"/>
                      </a:lnTo>
                      <a:lnTo>
                        <a:pt x="254" y="49"/>
                      </a:lnTo>
                      <a:lnTo>
                        <a:pt x="254" y="49"/>
                      </a:lnTo>
                      <a:lnTo>
                        <a:pt x="252" y="49"/>
                      </a:lnTo>
                      <a:lnTo>
                        <a:pt x="252" y="50"/>
                      </a:lnTo>
                      <a:lnTo>
                        <a:pt x="248" y="50"/>
                      </a:lnTo>
                      <a:lnTo>
                        <a:pt x="248" y="51"/>
                      </a:lnTo>
                      <a:lnTo>
                        <a:pt x="247" y="51"/>
                      </a:lnTo>
                      <a:lnTo>
                        <a:pt x="246" y="53"/>
                      </a:lnTo>
                      <a:lnTo>
                        <a:pt x="245" y="53"/>
                      </a:lnTo>
                      <a:lnTo>
                        <a:pt x="245" y="53"/>
                      </a:lnTo>
                      <a:lnTo>
                        <a:pt x="243" y="51"/>
                      </a:lnTo>
                      <a:lnTo>
                        <a:pt x="243" y="51"/>
                      </a:lnTo>
                      <a:lnTo>
                        <a:pt x="245" y="51"/>
                      </a:lnTo>
                      <a:lnTo>
                        <a:pt x="245" y="50"/>
                      </a:lnTo>
                      <a:lnTo>
                        <a:pt x="242" y="50"/>
                      </a:lnTo>
                      <a:lnTo>
                        <a:pt x="238" y="45"/>
                      </a:lnTo>
                      <a:lnTo>
                        <a:pt x="237" y="45"/>
                      </a:lnTo>
                      <a:lnTo>
                        <a:pt x="237" y="44"/>
                      </a:lnTo>
                      <a:lnTo>
                        <a:pt x="238" y="44"/>
                      </a:lnTo>
                      <a:lnTo>
                        <a:pt x="238" y="44"/>
                      </a:lnTo>
                      <a:lnTo>
                        <a:pt x="241" y="44"/>
                      </a:lnTo>
                      <a:lnTo>
                        <a:pt x="241" y="42"/>
                      </a:lnTo>
                      <a:lnTo>
                        <a:pt x="239" y="41"/>
                      </a:lnTo>
                      <a:lnTo>
                        <a:pt x="238" y="41"/>
                      </a:lnTo>
                      <a:lnTo>
                        <a:pt x="237" y="41"/>
                      </a:lnTo>
                      <a:lnTo>
                        <a:pt x="235" y="41"/>
                      </a:lnTo>
                      <a:lnTo>
                        <a:pt x="234" y="41"/>
                      </a:lnTo>
                      <a:lnTo>
                        <a:pt x="234" y="41"/>
                      </a:lnTo>
                      <a:lnTo>
                        <a:pt x="233" y="41"/>
                      </a:lnTo>
                      <a:lnTo>
                        <a:pt x="233" y="40"/>
                      </a:lnTo>
                      <a:lnTo>
                        <a:pt x="230" y="40"/>
                      </a:lnTo>
                      <a:lnTo>
                        <a:pt x="230" y="37"/>
                      </a:lnTo>
                      <a:lnTo>
                        <a:pt x="231" y="37"/>
                      </a:lnTo>
                      <a:lnTo>
                        <a:pt x="230" y="37"/>
                      </a:lnTo>
                      <a:lnTo>
                        <a:pt x="230" y="37"/>
                      </a:lnTo>
                      <a:lnTo>
                        <a:pt x="230" y="37"/>
                      </a:lnTo>
                      <a:lnTo>
                        <a:pt x="230" y="37"/>
                      </a:lnTo>
                      <a:lnTo>
                        <a:pt x="231" y="30"/>
                      </a:lnTo>
                      <a:lnTo>
                        <a:pt x="231" y="29"/>
                      </a:lnTo>
                      <a:lnTo>
                        <a:pt x="233" y="29"/>
                      </a:lnTo>
                      <a:lnTo>
                        <a:pt x="234" y="29"/>
                      </a:lnTo>
                      <a:close/>
                      <a:moveTo>
                        <a:pt x="165" y="23"/>
                      </a:moveTo>
                      <a:lnTo>
                        <a:pt x="165" y="23"/>
                      </a:lnTo>
                      <a:lnTo>
                        <a:pt x="165" y="24"/>
                      </a:lnTo>
                      <a:lnTo>
                        <a:pt x="166" y="24"/>
                      </a:lnTo>
                      <a:lnTo>
                        <a:pt x="169" y="24"/>
                      </a:lnTo>
                      <a:lnTo>
                        <a:pt x="169" y="25"/>
                      </a:lnTo>
                      <a:lnTo>
                        <a:pt x="173" y="25"/>
                      </a:lnTo>
                      <a:lnTo>
                        <a:pt x="173" y="25"/>
                      </a:lnTo>
                      <a:lnTo>
                        <a:pt x="174" y="25"/>
                      </a:lnTo>
                      <a:lnTo>
                        <a:pt x="174" y="25"/>
                      </a:lnTo>
                      <a:lnTo>
                        <a:pt x="174" y="25"/>
                      </a:lnTo>
                      <a:lnTo>
                        <a:pt x="174" y="25"/>
                      </a:lnTo>
                      <a:lnTo>
                        <a:pt x="174" y="27"/>
                      </a:lnTo>
                      <a:lnTo>
                        <a:pt x="174" y="27"/>
                      </a:lnTo>
                      <a:lnTo>
                        <a:pt x="175" y="28"/>
                      </a:lnTo>
                      <a:lnTo>
                        <a:pt x="175" y="29"/>
                      </a:lnTo>
                      <a:lnTo>
                        <a:pt x="176" y="30"/>
                      </a:lnTo>
                      <a:lnTo>
                        <a:pt x="178" y="30"/>
                      </a:lnTo>
                      <a:lnTo>
                        <a:pt x="179" y="30"/>
                      </a:lnTo>
                      <a:lnTo>
                        <a:pt x="179" y="30"/>
                      </a:lnTo>
                      <a:lnTo>
                        <a:pt x="179" y="30"/>
                      </a:lnTo>
                      <a:lnTo>
                        <a:pt x="179" y="30"/>
                      </a:lnTo>
                      <a:lnTo>
                        <a:pt x="179" y="28"/>
                      </a:lnTo>
                      <a:lnTo>
                        <a:pt x="180" y="25"/>
                      </a:lnTo>
                      <a:lnTo>
                        <a:pt x="180" y="25"/>
                      </a:lnTo>
                      <a:lnTo>
                        <a:pt x="182" y="25"/>
                      </a:lnTo>
                      <a:lnTo>
                        <a:pt x="187" y="28"/>
                      </a:lnTo>
                      <a:lnTo>
                        <a:pt x="187" y="29"/>
                      </a:lnTo>
                      <a:lnTo>
                        <a:pt x="188" y="29"/>
                      </a:lnTo>
                      <a:lnTo>
                        <a:pt x="188" y="30"/>
                      </a:lnTo>
                      <a:lnTo>
                        <a:pt x="188" y="30"/>
                      </a:lnTo>
                      <a:lnTo>
                        <a:pt x="190" y="30"/>
                      </a:lnTo>
                      <a:lnTo>
                        <a:pt x="191" y="30"/>
                      </a:lnTo>
                      <a:lnTo>
                        <a:pt x="192" y="29"/>
                      </a:lnTo>
                      <a:lnTo>
                        <a:pt x="192" y="29"/>
                      </a:lnTo>
                      <a:lnTo>
                        <a:pt x="193" y="28"/>
                      </a:lnTo>
                      <a:lnTo>
                        <a:pt x="196" y="29"/>
                      </a:lnTo>
                      <a:lnTo>
                        <a:pt x="197" y="29"/>
                      </a:lnTo>
                      <a:lnTo>
                        <a:pt x="199" y="32"/>
                      </a:lnTo>
                      <a:lnTo>
                        <a:pt x="201" y="30"/>
                      </a:lnTo>
                      <a:lnTo>
                        <a:pt x="204" y="32"/>
                      </a:lnTo>
                      <a:lnTo>
                        <a:pt x="205" y="33"/>
                      </a:lnTo>
                      <a:lnTo>
                        <a:pt x="207" y="34"/>
                      </a:lnTo>
                      <a:lnTo>
                        <a:pt x="208" y="37"/>
                      </a:lnTo>
                      <a:lnTo>
                        <a:pt x="209" y="37"/>
                      </a:lnTo>
                      <a:lnTo>
                        <a:pt x="209" y="36"/>
                      </a:lnTo>
                      <a:lnTo>
                        <a:pt x="218" y="37"/>
                      </a:lnTo>
                      <a:lnTo>
                        <a:pt x="220" y="40"/>
                      </a:lnTo>
                      <a:lnTo>
                        <a:pt x="221" y="40"/>
                      </a:lnTo>
                      <a:lnTo>
                        <a:pt x="221" y="41"/>
                      </a:lnTo>
                      <a:lnTo>
                        <a:pt x="221" y="41"/>
                      </a:lnTo>
                      <a:lnTo>
                        <a:pt x="221" y="42"/>
                      </a:lnTo>
                      <a:lnTo>
                        <a:pt x="222" y="44"/>
                      </a:lnTo>
                      <a:lnTo>
                        <a:pt x="222" y="45"/>
                      </a:lnTo>
                      <a:lnTo>
                        <a:pt x="224" y="45"/>
                      </a:lnTo>
                      <a:lnTo>
                        <a:pt x="224" y="48"/>
                      </a:lnTo>
                      <a:lnTo>
                        <a:pt x="224" y="49"/>
                      </a:lnTo>
                      <a:lnTo>
                        <a:pt x="222" y="51"/>
                      </a:lnTo>
                      <a:lnTo>
                        <a:pt x="221" y="51"/>
                      </a:lnTo>
                      <a:lnTo>
                        <a:pt x="221" y="53"/>
                      </a:lnTo>
                      <a:lnTo>
                        <a:pt x="216" y="53"/>
                      </a:lnTo>
                      <a:lnTo>
                        <a:pt x="214" y="51"/>
                      </a:lnTo>
                      <a:lnTo>
                        <a:pt x="213" y="50"/>
                      </a:lnTo>
                      <a:lnTo>
                        <a:pt x="213" y="49"/>
                      </a:lnTo>
                      <a:lnTo>
                        <a:pt x="212" y="48"/>
                      </a:lnTo>
                      <a:lnTo>
                        <a:pt x="209" y="48"/>
                      </a:lnTo>
                      <a:lnTo>
                        <a:pt x="208" y="46"/>
                      </a:lnTo>
                      <a:lnTo>
                        <a:pt x="207" y="45"/>
                      </a:lnTo>
                      <a:lnTo>
                        <a:pt x="205" y="45"/>
                      </a:lnTo>
                      <a:lnTo>
                        <a:pt x="204" y="42"/>
                      </a:lnTo>
                      <a:lnTo>
                        <a:pt x="201" y="42"/>
                      </a:lnTo>
                      <a:lnTo>
                        <a:pt x="201" y="42"/>
                      </a:lnTo>
                      <a:lnTo>
                        <a:pt x="200" y="42"/>
                      </a:lnTo>
                      <a:lnTo>
                        <a:pt x="200" y="41"/>
                      </a:lnTo>
                      <a:lnTo>
                        <a:pt x="199" y="41"/>
                      </a:lnTo>
                      <a:lnTo>
                        <a:pt x="197" y="40"/>
                      </a:lnTo>
                      <a:lnTo>
                        <a:pt x="196" y="40"/>
                      </a:lnTo>
                      <a:lnTo>
                        <a:pt x="196" y="38"/>
                      </a:lnTo>
                      <a:lnTo>
                        <a:pt x="191" y="38"/>
                      </a:lnTo>
                      <a:lnTo>
                        <a:pt x="190" y="37"/>
                      </a:lnTo>
                      <a:lnTo>
                        <a:pt x="188" y="37"/>
                      </a:lnTo>
                      <a:lnTo>
                        <a:pt x="187" y="40"/>
                      </a:lnTo>
                      <a:lnTo>
                        <a:pt x="186" y="40"/>
                      </a:lnTo>
                      <a:lnTo>
                        <a:pt x="186" y="40"/>
                      </a:lnTo>
                      <a:lnTo>
                        <a:pt x="186" y="38"/>
                      </a:lnTo>
                      <a:lnTo>
                        <a:pt x="184" y="38"/>
                      </a:lnTo>
                      <a:lnTo>
                        <a:pt x="184" y="38"/>
                      </a:lnTo>
                      <a:lnTo>
                        <a:pt x="175" y="40"/>
                      </a:lnTo>
                      <a:lnTo>
                        <a:pt x="174" y="42"/>
                      </a:lnTo>
                      <a:lnTo>
                        <a:pt x="173" y="42"/>
                      </a:lnTo>
                      <a:lnTo>
                        <a:pt x="171" y="42"/>
                      </a:lnTo>
                      <a:lnTo>
                        <a:pt x="170" y="42"/>
                      </a:lnTo>
                      <a:lnTo>
                        <a:pt x="169" y="40"/>
                      </a:lnTo>
                      <a:lnTo>
                        <a:pt x="174" y="40"/>
                      </a:lnTo>
                      <a:lnTo>
                        <a:pt x="174" y="38"/>
                      </a:lnTo>
                      <a:lnTo>
                        <a:pt x="174" y="38"/>
                      </a:lnTo>
                      <a:lnTo>
                        <a:pt x="174" y="38"/>
                      </a:lnTo>
                      <a:lnTo>
                        <a:pt x="171" y="38"/>
                      </a:lnTo>
                      <a:lnTo>
                        <a:pt x="171" y="37"/>
                      </a:lnTo>
                      <a:lnTo>
                        <a:pt x="174" y="36"/>
                      </a:lnTo>
                      <a:lnTo>
                        <a:pt x="174" y="36"/>
                      </a:lnTo>
                      <a:lnTo>
                        <a:pt x="173" y="36"/>
                      </a:lnTo>
                      <a:lnTo>
                        <a:pt x="173" y="34"/>
                      </a:lnTo>
                      <a:lnTo>
                        <a:pt x="171" y="34"/>
                      </a:lnTo>
                      <a:lnTo>
                        <a:pt x="171" y="36"/>
                      </a:lnTo>
                      <a:lnTo>
                        <a:pt x="169" y="36"/>
                      </a:lnTo>
                      <a:lnTo>
                        <a:pt x="169" y="32"/>
                      </a:lnTo>
                      <a:lnTo>
                        <a:pt x="169" y="32"/>
                      </a:lnTo>
                      <a:lnTo>
                        <a:pt x="169" y="32"/>
                      </a:lnTo>
                      <a:lnTo>
                        <a:pt x="167" y="32"/>
                      </a:lnTo>
                      <a:lnTo>
                        <a:pt x="167" y="32"/>
                      </a:lnTo>
                      <a:lnTo>
                        <a:pt x="167" y="32"/>
                      </a:lnTo>
                      <a:lnTo>
                        <a:pt x="166" y="32"/>
                      </a:lnTo>
                      <a:lnTo>
                        <a:pt x="166" y="33"/>
                      </a:lnTo>
                      <a:lnTo>
                        <a:pt x="166" y="33"/>
                      </a:lnTo>
                      <a:lnTo>
                        <a:pt x="165" y="33"/>
                      </a:lnTo>
                      <a:lnTo>
                        <a:pt x="165" y="29"/>
                      </a:lnTo>
                      <a:lnTo>
                        <a:pt x="165" y="29"/>
                      </a:lnTo>
                      <a:lnTo>
                        <a:pt x="163" y="30"/>
                      </a:lnTo>
                      <a:lnTo>
                        <a:pt x="162" y="30"/>
                      </a:lnTo>
                      <a:lnTo>
                        <a:pt x="161" y="30"/>
                      </a:lnTo>
                      <a:lnTo>
                        <a:pt x="161" y="30"/>
                      </a:lnTo>
                      <a:lnTo>
                        <a:pt x="161" y="29"/>
                      </a:lnTo>
                      <a:lnTo>
                        <a:pt x="159" y="27"/>
                      </a:lnTo>
                      <a:lnTo>
                        <a:pt x="161" y="25"/>
                      </a:lnTo>
                      <a:lnTo>
                        <a:pt x="161" y="25"/>
                      </a:lnTo>
                      <a:lnTo>
                        <a:pt x="161" y="25"/>
                      </a:lnTo>
                      <a:lnTo>
                        <a:pt x="162" y="25"/>
                      </a:lnTo>
                      <a:lnTo>
                        <a:pt x="163" y="23"/>
                      </a:lnTo>
                      <a:lnTo>
                        <a:pt x="165" y="23"/>
                      </a:lnTo>
                      <a:close/>
                      <a:moveTo>
                        <a:pt x="440" y="21"/>
                      </a:moveTo>
                      <a:lnTo>
                        <a:pt x="443" y="21"/>
                      </a:lnTo>
                      <a:lnTo>
                        <a:pt x="445" y="23"/>
                      </a:lnTo>
                      <a:lnTo>
                        <a:pt x="446" y="23"/>
                      </a:lnTo>
                      <a:lnTo>
                        <a:pt x="449" y="23"/>
                      </a:lnTo>
                      <a:lnTo>
                        <a:pt x="450" y="23"/>
                      </a:lnTo>
                      <a:lnTo>
                        <a:pt x="450" y="24"/>
                      </a:lnTo>
                      <a:lnTo>
                        <a:pt x="449" y="24"/>
                      </a:lnTo>
                      <a:lnTo>
                        <a:pt x="449" y="25"/>
                      </a:lnTo>
                      <a:lnTo>
                        <a:pt x="449" y="28"/>
                      </a:lnTo>
                      <a:lnTo>
                        <a:pt x="449" y="29"/>
                      </a:lnTo>
                      <a:lnTo>
                        <a:pt x="446" y="28"/>
                      </a:lnTo>
                      <a:lnTo>
                        <a:pt x="446" y="28"/>
                      </a:lnTo>
                      <a:lnTo>
                        <a:pt x="443" y="28"/>
                      </a:lnTo>
                      <a:lnTo>
                        <a:pt x="443" y="27"/>
                      </a:lnTo>
                      <a:lnTo>
                        <a:pt x="442" y="27"/>
                      </a:lnTo>
                      <a:lnTo>
                        <a:pt x="442" y="27"/>
                      </a:lnTo>
                      <a:lnTo>
                        <a:pt x="440" y="27"/>
                      </a:lnTo>
                      <a:lnTo>
                        <a:pt x="440" y="25"/>
                      </a:lnTo>
                      <a:lnTo>
                        <a:pt x="438" y="25"/>
                      </a:lnTo>
                      <a:lnTo>
                        <a:pt x="438" y="25"/>
                      </a:lnTo>
                      <a:lnTo>
                        <a:pt x="438" y="24"/>
                      </a:lnTo>
                      <a:lnTo>
                        <a:pt x="440" y="24"/>
                      </a:lnTo>
                      <a:lnTo>
                        <a:pt x="440" y="23"/>
                      </a:lnTo>
                      <a:lnTo>
                        <a:pt x="440" y="23"/>
                      </a:lnTo>
                      <a:lnTo>
                        <a:pt x="440" y="21"/>
                      </a:lnTo>
                      <a:close/>
                      <a:moveTo>
                        <a:pt x="2017" y="20"/>
                      </a:moveTo>
                      <a:lnTo>
                        <a:pt x="2018" y="20"/>
                      </a:lnTo>
                      <a:lnTo>
                        <a:pt x="2020" y="21"/>
                      </a:lnTo>
                      <a:lnTo>
                        <a:pt x="2020" y="21"/>
                      </a:lnTo>
                      <a:lnTo>
                        <a:pt x="2021" y="23"/>
                      </a:lnTo>
                      <a:lnTo>
                        <a:pt x="2021" y="24"/>
                      </a:lnTo>
                      <a:lnTo>
                        <a:pt x="2020" y="25"/>
                      </a:lnTo>
                      <a:lnTo>
                        <a:pt x="2020" y="27"/>
                      </a:lnTo>
                      <a:lnTo>
                        <a:pt x="2021" y="28"/>
                      </a:lnTo>
                      <a:lnTo>
                        <a:pt x="2024" y="25"/>
                      </a:lnTo>
                      <a:lnTo>
                        <a:pt x="2024" y="25"/>
                      </a:lnTo>
                      <a:lnTo>
                        <a:pt x="2024" y="25"/>
                      </a:lnTo>
                      <a:lnTo>
                        <a:pt x="2025" y="25"/>
                      </a:lnTo>
                      <a:lnTo>
                        <a:pt x="2025" y="25"/>
                      </a:lnTo>
                      <a:lnTo>
                        <a:pt x="2025" y="27"/>
                      </a:lnTo>
                      <a:lnTo>
                        <a:pt x="2027" y="25"/>
                      </a:lnTo>
                      <a:lnTo>
                        <a:pt x="2027" y="28"/>
                      </a:lnTo>
                      <a:lnTo>
                        <a:pt x="2029" y="28"/>
                      </a:lnTo>
                      <a:lnTo>
                        <a:pt x="2029" y="29"/>
                      </a:lnTo>
                      <a:lnTo>
                        <a:pt x="2031" y="29"/>
                      </a:lnTo>
                      <a:lnTo>
                        <a:pt x="2031" y="29"/>
                      </a:lnTo>
                      <a:lnTo>
                        <a:pt x="2034" y="30"/>
                      </a:lnTo>
                      <a:lnTo>
                        <a:pt x="2034" y="30"/>
                      </a:lnTo>
                      <a:lnTo>
                        <a:pt x="2037" y="30"/>
                      </a:lnTo>
                      <a:lnTo>
                        <a:pt x="2042" y="34"/>
                      </a:lnTo>
                      <a:lnTo>
                        <a:pt x="2042" y="36"/>
                      </a:lnTo>
                      <a:lnTo>
                        <a:pt x="2042" y="36"/>
                      </a:lnTo>
                      <a:lnTo>
                        <a:pt x="2042" y="37"/>
                      </a:lnTo>
                      <a:lnTo>
                        <a:pt x="2042" y="40"/>
                      </a:lnTo>
                      <a:lnTo>
                        <a:pt x="2042" y="40"/>
                      </a:lnTo>
                      <a:lnTo>
                        <a:pt x="2041" y="40"/>
                      </a:lnTo>
                      <a:lnTo>
                        <a:pt x="2039" y="41"/>
                      </a:lnTo>
                      <a:lnTo>
                        <a:pt x="2038" y="40"/>
                      </a:lnTo>
                      <a:lnTo>
                        <a:pt x="2037" y="40"/>
                      </a:lnTo>
                      <a:lnTo>
                        <a:pt x="2037" y="40"/>
                      </a:lnTo>
                      <a:lnTo>
                        <a:pt x="2037" y="41"/>
                      </a:lnTo>
                      <a:lnTo>
                        <a:pt x="2035" y="41"/>
                      </a:lnTo>
                      <a:lnTo>
                        <a:pt x="2034" y="42"/>
                      </a:lnTo>
                      <a:lnTo>
                        <a:pt x="2027" y="44"/>
                      </a:lnTo>
                      <a:lnTo>
                        <a:pt x="2027" y="45"/>
                      </a:lnTo>
                      <a:lnTo>
                        <a:pt x="2026" y="45"/>
                      </a:lnTo>
                      <a:lnTo>
                        <a:pt x="2026" y="45"/>
                      </a:lnTo>
                      <a:lnTo>
                        <a:pt x="2024" y="45"/>
                      </a:lnTo>
                      <a:lnTo>
                        <a:pt x="2024" y="44"/>
                      </a:lnTo>
                      <a:lnTo>
                        <a:pt x="2024" y="44"/>
                      </a:lnTo>
                      <a:lnTo>
                        <a:pt x="2022" y="44"/>
                      </a:lnTo>
                      <a:lnTo>
                        <a:pt x="2022" y="45"/>
                      </a:lnTo>
                      <a:lnTo>
                        <a:pt x="2021" y="44"/>
                      </a:lnTo>
                      <a:lnTo>
                        <a:pt x="2021" y="44"/>
                      </a:lnTo>
                      <a:lnTo>
                        <a:pt x="2016" y="44"/>
                      </a:lnTo>
                      <a:lnTo>
                        <a:pt x="2016" y="42"/>
                      </a:lnTo>
                      <a:lnTo>
                        <a:pt x="2014" y="42"/>
                      </a:lnTo>
                      <a:lnTo>
                        <a:pt x="2014" y="42"/>
                      </a:lnTo>
                      <a:lnTo>
                        <a:pt x="2013" y="42"/>
                      </a:lnTo>
                      <a:lnTo>
                        <a:pt x="2013" y="42"/>
                      </a:lnTo>
                      <a:lnTo>
                        <a:pt x="2009" y="46"/>
                      </a:lnTo>
                      <a:lnTo>
                        <a:pt x="2009" y="46"/>
                      </a:lnTo>
                      <a:lnTo>
                        <a:pt x="2005" y="48"/>
                      </a:lnTo>
                      <a:lnTo>
                        <a:pt x="2005" y="49"/>
                      </a:lnTo>
                      <a:lnTo>
                        <a:pt x="2004" y="49"/>
                      </a:lnTo>
                      <a:lnTo>
                        <a:pt x="2004" y="49"/>
                      </a:lnTo>
                      <a:lnTo>
                        <a:pt x="2003" y="49"/>
                      </a:lnTo>
                      <a:lnTo>
                        <a:pt x="2003" y="49"/>
                      </a:lnTo>
                      <a:lnTo>
                        <a:pt x="1999" y="49"/>
                      </a:lnTo>
                      <a:lnTo>
                        <a:pt x="1999" y="48"/>
                      </a:lnTo>
                      <a:lnTo>
                        <a:pt x="2000" y="46"/>
                      </a:lnTo>
                      <a:lnTo>
                        <a:pt x="2004" y="42"/>
                      </a:lnTo>
                      <a:lnTo>
                        <a:pt x="2005" y="41"/>
                      </a:lnTo>
                      <a:lnTo>
                        <a:pt x="2008" y="36"/>
                      </a:lnTo>
                      <a:lnTo>
                        <a:pt x="2010" y="36"/>
                      </a:lnTo>
                      <a:lnTo>
                        <a:pt x="2009" y="33"/>
                      </a:lnTo>
                      <a:lnTo>
                        <a:pt x="2010" y="33"/>
                      </a:lnTo>
                      <a:lnTo>
                        <a:pt x="2010" y="30"/>
                      </a:lnTo>
                      <a:lnTo>
                        <a:pt x="2013" y="29"/>
                      </a:lnTo>
                      <a:lnTo>
                        <a:pt x="2013" y="27"/>
                      </a:lnTo>
                      <a:lnTo>
                        <a:pt x="2013" y="27"/>
                      </a:lnTo>
                      <a:lnTo>
                        <a:pt x="2013" y="25"/>
                      </a:lnTo>
                      <a:lnTo>
                        <a:pt x="2014" y="25"/>
                      </a:lnTo>
                      <a:lnTo>
                        <a:pt x="2014" y="24"/>
                      </a:lnTo>
                      <a:lnTo>
                        <a:pt x="2014" y="23"/>
                      </a:lnTo>
                      <a:lnTo>
                        <a:pt x="2013" y="21"/>
                      </a:lnTo>
                      <a:lnTo>
                        <a:pt x="2016" y="21"/>
                      </a:lnTo>
                      <a:lnTo>
                        <a:pt x="2016" y="23"/>
                      </a:lnTo>
                      <a:lnTo>
                        <a:pt x="2016" y="23"/>
                      </a:lnTo>
                      <a:lnTo>
                        <a:pt x="2017" y="23"/>
                      </a:lnTo>
                      <a:lnTo>
                        <a:pt x="2017" y="23"/>
                      </a:lnTo>
                      <a:lnTo>
                        <a:pt x="2017" y="23"/>
                      </a:lnTo>
                      <a:lnTo>
                        <a:pt x="2017" y="20"/>
                      </a:lnTo>
                      <a:close/>
                      <a:moveTo>
                        <a:pt x="1935" y="15"/>
                      </a:moveTo>
                      <a:lnTo>
                        <a:pt x="1936" y="15"/>
                      </a:lnTo>
                      <a:lnTo>
                        <a:pt x="1937" y="15"/>
                      </a:lnTo>
                      <a:lnTo>
                        <a:pt x="1938" y="15"/>
                      </a:lnTo>
                      <a:lnTo>
                        <a:pt x="1938" y="16"/>
                      </a:lnTo>
                      <a:lnTo>
                        <a:pt x="1941" y="17"/>
                      </a:lnTo>
                      <a:lnTo>
                        <a:pt x="1944" y="17"/>
                      </a:lnTo>
                      <a:lnTo>
                        <a:pt x="1946" y="19"/>
                      </a:lnTo>
                      <a:lnTo>
                        <a:pt x="1948" y="21"/>
                      </a:lnTo>
                      <a:lnTo>
                        <a:pt x="1948" y="24"/>
                      </a:lnTo>
                      <a:lnTo>
                        <a:pt x="1945" y="24"/>
                      </a:lnTo>
                      <a:lnTo>
                        <a:pt x="1945" y="25"/>
                      </a:lnTo>
                      <a:lnTo>
                        <a:pt x="1936" y="25"/>
                      </a:lnTo>
                      <a:lnTo>
                        <a:pt x="1936" y="25"/>
                      </a:lnTo>
                      <a:lnTo>
                        <a:pt x="1935" y="25"/>
                      </a:lnTo>
                      <a:lnTo>
                        <a:pt x="1933" y="27"/>
                      </a:lnTo>
                      <a:lnTo>
                        <a:pt x="1929" y="25"/>
                      </a:lnTo>
                      <a:lnTo>
                        <a:pt x="1929" y="24"/>
                      </a:lnTo>
                      <a:lnTo>
                        <a:pt x="1931" y="24"/>
                      </a:lnTo>
                      <a:lnTo>
                        <a:pt x="1931" y="24"/>
                      </a:lnTo>
                      <a:lnTo>
                        <a:pt x="1929" y="23"/>
                      </a:lnTo>
                      <a:lnTo>
                        <a:pt x="1928" y="19"/>
                      </a:lnTo>
                      <a:lnTo>
                        <a:pt x="1929" y="19"/>
                      </a:lnTo>
                      <a:lnTo>
                        <a:pt x="1931" y="17"/>
                      </a:lnTo>
                      <a:lnTo>
                        <a:pt x="1931" y="16"/>
                      </a:lnTo>
                      <a:lnTo>
                        <a:pt x="1931" y="16"/>
                      </a:lnTo>
                      <a:lnTo>
                        <a:pt x="1931" y="15"/>
                      </a:lnTo>
                      <a:lnTo>
                        <a:pt x="1932" y="15"/>
                      </a:lnTo>
                      <a:lnTo>
                        <a:pt x="1935" y="15"/>
                      </a:lnTo>
                      <a:close/>
                      <a:moveTo>
                        <a:pt x="1567" y="13"/>
                      </a:moveTo>
                      <a:lnTo>
                        <a:pt x="1569" y="13"/>
                      </a:lnTo>
                      <a:lnTo>
                        <a:pt x="1569" y="16"/>
                      </a:lnTo>
                      <a:lnTo>
                        <a:pt x="1571" y="17"/>
                      </a:lnTo>
                      <a:lnTo>
                        <a:pt x="1571" y="19"/>
                      </a:lnTo>
                      <a:lnTo>
                        <a:pt x="1561" y="19"/>
                      </a:lnTo>
                      <a:lnTo>
                        <a:pt x="1561" y="19"/>
                      </a:lnTo>
                      <a:lnTo>
                        <a:pt x="1563" y="19"/>
                      </a:lnTo>
                      <a:lnTo>
                        <a:pt x="1564" y="17"/>
                      </a:lnTo>
                      <a:lnTo>
                        <a:pt x="1565" y="16"/>
                      </a:lnTo>
                      <a:lnTo>
                        <a:pt x="1567" y="15"/>
                      </a:lnTo>
                      <a:lnTo>
                        <a:pt x="1567" y="13"/>
                      </a:lnTo>
                      <a:close/>
                      <a:moveTo>
                        <a:pt x="280" y="13"/>
                      </a:moveTo>
                      <a:lnTo>
                        <a:pt x="281" y="13"/>
                      </a:lnTo>
                      <a:lnTo>
                        <a:pt x="281" y="13"/>
                      </a:lnTo>
                      <a:lnTo>
                        <a:pt x="281" y="13"/>
                      </a:lnTo>
                      <a:lnTo>
                        <a:pt x="281" y="13"/>
                      </a:lnTo>
                      <a:lnTo>
                        <a:pt x="281" y="13"/>
                      </a:lnTo>
                      <a:lnTo>
                        <a:pt x="280" y="13"/>
                      </a:lnTo>
                      <a:close/>
                      <a:moveTo>
                        <a:pt x="1641" y="12"/>
                      </a:moveTo>
                      <a:lnTo>
                        <a:pt x="1641" y="13"/>
                      </a:lnTo>
                      <a:lnTo>
                        <a:pt x="1641" y="15"/>
                      </a:lnTo>
                      <a:lnTo>
                        <a:pt x="1643" y="16"/>
                      </a:lnTo>
                      <a:lnTo>
                        <a:pt x="1643" y="17"/>
                      </a:lnTo>
                      <a:lnTo>
                        <a:pt x="1643" y="19"/>
                      </a:lnTo>
                      <a:lnTo>
                        <a:pt x="1643" y="19"/>
                      </a:lnTo>
                      <a:lnTo>
                        <a:pt x="1643" y="19"/>
                      </a:lnTo>
                      <a:lnTo>
                        <a:pt x="1640" y="19"/>
                      </a:lnTo>
                      <a:lnTo>
                        <a:pt x="1637" y="19"/>
                      </a:lnTo>
                      <a:lnTo>
                        <a:pt x="1636" y="17"/>
                      </a:lnTo>
                      <a:lnTo>
                        <a:pt x="1633" y="16"/>
                      </a:lnTo>
                      <a:lnTo>
                        <a:pt x="1635" y="15"/>
                      </a:lnTo>
                      <a:lnTo>
                        <a:pt x="1636" y="13"/>
                      </a:lnTo>
                      <a:lnTo>
                        <a:pt x="1637" y="13"/>
                      </a:lnTo>
                      <a:lnTo>
                        <a:pt x="1639" y="13"/>
                      </a:lnTo>
                      <a:lnTo>
                        <a:pt x="1641" y="12"/>
                      </a:lnTo>
                      <a:close/>
                      <a:moveTo>
                        <a:pt x="1560" y="11"/>
                      </a:moveTo>
                      <a:lnTo>
                        <a:pt x="1561" y="15"/>
                      </a:lnTo>
                      <a:lnTo>
                        <a:pt x="1560" y="15"/>
                      </a:lnTo>
                      <a:lnTo>
                        <a:pt x="1560" y="15"/>
                      </a:lnTo>
                      <a:lnTo>
                        <a:pt x="1556" y="15"/>
                      </a:lnTo>
                      <a:lnTo>
                        <a:pt x="1556" y="15"/>
                      </a:lnTo>
                      <a:lnTo>
                        <a:pt x="1555" y="15"/>
                      </a:lnTo>
                      <a:lnTo>
                        <a:pt x="1555" y="13"/>
                      </a:lnTo>
                      <a:lnTo>
                        <a:pt x="1555" y="13"/>
                      </a:lnTo>
                      <a:lnTo>
                        <a:pt x="1554" y="13"/>
                      </a:lnTo>
                      <a:lnTo>
                        <a:pt x="1554" y="12"/>
                      </a:lnTo>
                      <a:lnTo>
                        <a:pt x="1560" y="11"/>
                      </a:lnTo>
                      <a:close/>
                      <a:moveTo>
                        <a:pt x="1255" y="11"/>
                      </a:moveTo>
                      <a:lnTo>
                        <a:pt x="1256" y="11"/>
                      </a:lnTo>
                      <a:lnTo>
                        <a:pt x="1258" y="16"/>
                      </a:lnTo>
                      <a:lnTo>
                        <a:pt x="1260" y="16"/>
                      </a:lnTo>
                      <a:lnTo>
                        <a:pt x="1260" y="15"/>
                      </a:lnTo>
                      <a:lnTo>
                        <a:pt x="1262" y="15"/>
                      </a:lnTo>
                      <a:lnTo>
                        <a:pt x="1263" y="13"/>
                      </a:lnTo>
                      <a:lnTo>
                        <a:pt x="1264" y="13"/>
                      </a:lnTo>
                      <a:lnTo>
                        <a:pt x="1264" y="15"/>
                      </a:lnTo>
                      <a:lnTo>
                        <a:pt x="1264" y="16"/>
                      </a:lnTo>
                      <a:lnTo>
                        <a:pt x="1266" y="17"/>
                      </a:lnTo>
                      <a:lnTo>
                        <a:pt x="1267" y="17"/>
                      </a:lnTo>
                      <a:lnTo>
                        <a:pt x="1268" y="20"/>
                      </a:lnTo>
                      <a:lnTo>
                        <a:pt x="1270" y="20"/>
                      </a:lnTo>
                      <a:lnTo>
                        <a:pt x="1270" y="20"/>
                      </a:lnTo>
                      <a:lnTo>
                        <a:pt x="1271" y="21"/>
                      </a:lnTo>
                      <a:lnTo>
                        <a:pt x="1271" y="24"/>
                      </a:lnTo>
                      <a:lnTo>
                        <a:pt x="1271" y="24"/>
                      </a:lnTo>
                      <a:lnTo>
                        <a:pt x="1271" y="25"/>
                      </a:lnTo>
                      <a:lnTo>
                        <a:pt x="1271" y="27"/>
                      </a:lnTo>
                      <a:lnTo>
                        <a:pt x="1271" y="28"/>
                      </a:lnTo>
                      <a:lnTo>
                        <a:pt x="1272" y="28"/>
                      </a:lnTo>
                      <a:lnTo>
                        <a:pt x="1272" y="28"/>
                      </a:lnTo>
                      <a:lnTo>
                        <a:pt x="1273" y="27"/>
                      </a:lnTo>
                      <a:lnTo>
                        <a:pt x="1273" y="25"/>
                      </a:lnTo>
                      <a:lnTo>
                        <a:pt x="1275" y="27"/>
                      </a:lnTo>
                      <a:lnTo>
                        <a:pt x="1277" y="32"/>
                      </a:lnTo>
                      <a:lnTo>
                        <a:pt x="1277" y="32"/>
                      </a:lnTo>
                      <a:lnTo>
                        <a:pt x="1277" y="34"/>
                      </a:lnTo>
                      <a:lnTo>
                        <a:pt x="1279" y="34"/>
                      </a:lnTo>
                      <a:lnTo>
                        <a:pt x="1279" y="36"/>
                      </a:lnTo>
                      <a:lnTo>
                        <a:pt x="1281" y="37"/>
                      </a:lnTo>
                      <a:lnTo>
                        <a:pt x="1284" y="37"/>
                      </a:lnTo>
                      <a:lnTo>
                        <a:pt x="1284" y="37"/>
                      </a:lnTo>
                      <a:lnTo>
                        <a:pt x="1285" y="37"/>
                      </a:lnTo>
                      <a:lnTo>
                        <a:pt x="1285" y="38"/>
                      </a:lnTo>
                      <a:lnTo>
                        <a:pt x="1289" y="38"/>
                      </a:lnTo>
                      <a:lnTo>
                        <a:pt x="1290" y="38"/>
                      </a:lnTo>
                      <a:lnTo>
                        <a:pt x="1292" y="40"/>
                      </a:lnTo>
                      <a:lnTo>
                        <a:pt x="1292" y="42"/>
                      </a:lnTo>
                      <a:lnTo>
                        <a:pt x="1290" y="42"/>
                      </a:lnTo>
                      <a:lnTo>
                        <a:pt x="1288" y="42"/>
                      </a:lnTo>
                      <a:lnTo>
                        <a:pt x="1285" y="42"/>
                      </a:lnTo>
                      <a:lnTo>
                        <a:pt x="1283" y="44"/>
                      </a:lnTo>
                      <a:lnTo>
                        <a:pt x="1281" y="45"/>
                      </a:lnTo>
                      <a:lnTo>
                        <a:pt x="1279" y="46"/>
                      </a:lnTo>
                      <a:lnTo>
                        <a:pt x="1277" y="50"/>
                      </a:lnTo>
                      <a:lnTo>
                        <a:pt x="1279" y="50"/>
                      </a:lnTo>
                      <a:lnTo>
                        <a:pt x="1279" y="53"/>
                      </a:lnTo>
                      <a:lnTo>
                        <a:pt x="1279" y="53"/>
                      </a:lnTo>
                      <a:lnTo>
                        <a:pt x="1279" y="55"/>
                      </a:lnTo>
                      <a:lnTo>
                        <a:pt x="1279" y="55"/>
                      </a:lnTo>
                      <a:lnTo>
                        <a:pt x="1279" y="57"/>
                      </a:lnTo>
                      <a:lnTo>
                        <a:pt x="1276" y="57"/>
                      </a:lnTo>
                      <a:lnTo>
                        <a:pt x="1276" y="58"/>
                      </a:lnTo>
                      <a:lnTo>
                        <a:pt x="1276" y="61"/>
                      </a:lnTo>
                      <a:lnTo>
                        <a:pt x="1275" y="62"/>
                      </a:lnTo>
                      <a:lnTo>
                        <a:pt x="1273" y="63"/>
                      </a:lnTo>
                      <a:lnTo>
                        <a:pt x="1271" y="63"/>
                      </a:lnTo>
                      <a:lnTo>
                        <a:pt x="1270" y="63"/>
                      </a:lnTo>
                      <a:lnTo>
                        <a:pt x="1270" y="66"/>
                      </a:lnTo>
                      <a:lnTo>
                        <a:pt x="1268" y="67"/>
                      </a:lnTo>
                      <a:lnTo>
                        <a:pt x="1267" y="68"/>
                      </a:lnTo>
                      <a:lnTo>
                        <a:pt x="1266" y="68"/>
                      </a:lnTo>
                      <a:lnTo>
                        <a:pt x="1266" y="70"/>
                      </a:lnTo>
                      <a:lnTo>
                        <a:pt x="1260" y="70"/>
                      </a:lnTo>
                      <a:lnTo>
                        <a:pt x="1260" y="70"/>
                      </a:lnTo>
                      <a:lnTo>
                        <a:pt x="1258" y="71"/>
                      </a:lnTo>
                      <a:lnTo>
                        <a:pt x="1258" y="72"/>
                      </a:lnTo>
                      <a:lnTo>
                        <a:pt x="1259" y="74"/>
                      </a:lnTo>
                      <a:lnTo>
                        <a:pt x="1259" y="76"/>
                      </a:lnTo>
                      <a:lnTo>
                        <a:pt x="1256" y="76"/>
                      </a:lnTo>
                      <a:lnTo>
                        <a:pt x="1256" y="78"/>
                      </a:lnTo>
                      <a:lnTo>
                        <a:pt x="1255" y="76"/>
                      </a:lnTo>
                      <a:lnTo>
                        <a:pt x="1254" y="79"/>
                      </a:lnTo>
                      <a:lnTo>
                        <a:pt x="1254" y="79"/>
                      </a:lnTo>
                      <a:lnTo>
                        <a:pt x="1254" y="78"/>
                      </a:lnTo>
                      <a:lnTo>
                        <a:pt x="1253" y="76"/>
                      </a:lnTo>
                      <a:lnTo>
                        <a:pt x="1251" y="74"/>
                      </a:lnTo>
                      <a:lnTo>
                        <a:pt x="1250" y="71"/>
                      </a:lnTo>
                      <a:lnTo>
                        <a:pt x="1249" y="71"/>
                      </a:lnTo>
                      <a:lnTo>
                        <a:pt x="1246" y="72"/>
                      </a:lnTo>
                      <a:lnTo>
                        <a:pt x="1245" y="71"/>
                      </a:lnTo>
                      <a:lnTo>
                        <a:pt x="1245" y="71"/>
                      </a:lnTo>
                      <a:lnTo>
                        <a:pt x="1245" y="71"/>
                      </a:lnTo>
                      <a:lnTo>
                        <a:pt x="1242" y="70"/>
                      </a:lnTo>
                      <a:lnTo>
                        <a:pt x="1242" y="68"/>
                      </a:lnTo>
                      <a:lnTo>
                        <a:pt x="1233" y="67"/>
                      </a:lnTo>
                      <a:lnTo>
                        <a:pt x="1233" y="67"/>
                      </a:lnTo>
                      <a:lnTo>
                        <a:pt x="1232" y="67"/>
                      </a:lnTo>
                      <a:lnTo>
                        <a:pt x="1232" y="65"/>
                      </a:lnTo>
                      <a:lnTo>
                        <a:pt x="1232" y="62"/>
                      </a:lnTo>
                      <a:lnTo>
                        <a:pt x="1230" y="61"/>
                      </a:lnTo>
                      <a:lnTo>
                        <a:pt x="1232" y="59"/>
                      </a:lnTo>
                      <a:lnTo>
                        <a:pt x="1232" y="59"/>
                      </a:lnTo>
                      <a:lnTo>
                        <a:pt x="1232" y="59"/>
                      </a:lnTo>
                      <a:lnTo>
                        <a:pt x="1233" y="59"/>
                      </a:lnTo>
                      <a:lnTo>
                        <a:pt x="1234" y="59"/>
                      </a:lnTo>
                      <a:lnTo>
                        <a:pt x="1235" y="61"/>
                      </a:lnTo>
                      <a:lnTo>
                        <a:pt x="1235" y="62"/>
                      </a:lnTo>
                      <a:lnTo>
                        <a:pt x="1235" y="62"/>
                      </a:lnTo>
                      <a:lnTo>
                        <a:pt x="1235" y="61"/>
                      </a:lnTo>
                      <a:lnTo>
                        <a:pt x="1237" y="61"/>
                      </a:lnTo>
                      <a:lnTo>
                        <a:pt x="1237" y="61"/>
                      </a:lnTo>
                      <a:lnTo>
                        <a:pt x="1238" y="61"/>
                      </a:lnTo>
                      <a:lnTo>
                        <a:pt x="1238" y="61"/>
                      </a:lnTo>
                      <a:lnTo>
                        <a:pt x="1238" y="61"/>
                      </a:lnTo>
                      <a:lnTo>
                        <a:pt x="1242" y="62"/>
                      </a:lnTo>
                      <a:lnTo>
                        <a:pt x="1243" y="61"/>
                      </a:lnTo>
                      <a:lnTo>
                        <a:pt x="1243" y="61"/>
                      </a:lnTo>
                      <a:lnTo>
                        <a:pt x="1242" y="59"/>
                      </a:lnTo>
                      <a:lnTo>
                        <a:pt x="1241" y="58"/>
                      </a:lnTo>
                      <a:lnTo>
                        <a:pt x="1241" y="57"/>
                      </a:lnTo>
                      <a:lnTo>
                        <a:pt x="1241" y="55"/>
                      </a:lnTo>
                      <a:lnTo>
                        <a:pt x="1242" y="55"/>
                      </a:lnTo>
                      <a:lnTo>
                        <a:pt x="1243" y="55"/>
                      </a:lnTo>
                      <a:lnTo>
                        <a:pt x="1243" y="54"/>
                      </a:lnTo>
                      <a:lnTo>
                        <a:pt x="1247" y="54"/>
                      </a:lnTo>
                      <a:lnTo>
                        <a:pt x="1249" y="54"/>
                      </a:lnTo>
                      <a:lnTo>
                        <a:pt x="1249" y="53"/>
                      </a:lnTo>
                      <a:lnTo>
                        <a:pt x="1242" y="53"/>
                      </a:lnTo>
                      <a:lnTo>
                        <a:pt x="1241" y="53"/>
                      </a:lnTo>
                      <a:lnTo>
                        <a:pt x="1239" y="54"/>
                      </a:lnTo>
                      <a:lnTo>
                        <a:pt x="1237" y="54"/>
                      </a:lnTo>
                      <a:lnTo>
                        <a:pt x="1235" y="54"/>
                      </a:lnTo>
                      <a:lnTo>
                        <a:pt x="1235" y="54"/>
                      </a:lnTo>
                      <a:lnTo>
                        <a:pt x="1235" y="54"/>
                      </a:lnTo>
                      <a:lnTo>
                        <a:pt x="1234" y="54"/>
                      </a:lnTo>
                      <a:lnTo>
                        <a:pt x="1234" y="53"/>
                      </a:lnTo>
                      <a:lnTo>
                        <a:pt x="1232" y="54"/>
                      </a:lnTo>
                      <a:lnTo>
                        <a:pt x="1232" y="55"/>
                      </a:lnTo>
                      <a:lnTo>
                        <a:pt x="1229" y="55"/>
                      </a:lnTo>
                      <a:lnTo>
                        <a:pt x="1229" y="48"/>
                      </a:lnTo>
                      <a:lnTo>
                        <a:pt x="1230" y="48"/>
                      </a:lnTo>
                      <a:lnTo>
                        <a:pt x="1232" y="48"/>
                      </a:lnTo>
                      <a:lnTo>
                        <a:pt x="1232" y="49"/>
                      </a:lnTo>
                      <a:lnTo>
                        <a:pt x="1232" y="46"/>
                      </a:lnTo>
                      <a:lnTo>
                        <a:pt x="1235" y="48"/>
                      </a:lnTo>
                      <a:lnTo>
                        <a:pt x="1235" y="49"/>
                      </a:lnTo>
                      <a:lnTo>
                        <a:pt x="1239" y="49"/>
                      </a:lnTo>
                      <a:lnTo>
                        <a:pt x="1239" y="48"/>
                      </a:lnTo>
                      <a:lnTo>
                        <a:pt x="1241" y="48"/>
                      </a:lnTo>
                      <a:lnTo>
                        <a:pt x="1241" y="48"/>
                      </a:lnTo>
                      <a:lnTo>
                        <a:pt x="1241" y="48"/>
                      </a:lnTo>
                      <a:lnTo>
                        <a:pt x="1241" y="48"/>
                      </a:lnTo>
                      <a:lnTo>
                        <a:pt x="1242" y="48"/>
                      </a:lnTo>
                      <a:lnTo>
                        <a:pt x="1242" y="48"/>
                      </a:lnTo>
                      <a:lnTo>
                        <a:pt x="1243" y="46"/>
                      </a:lnTo>
                      <a:lnTo>
                        <a:pt x="1249" y="48"/>
                      </a:lnTo>
                      <a:lnTo>
                        <a:pt x="1259" y="46"/>
                      </a:lnTo>
                      <a:lnTo>
                        <a:pt x="1260" y="45"/>
                      </a:lnTo>
                      <a:lnTo>
                        <a:pt x="1262" y="45"/>
                      </a:lnTo>
                      <a:lnTo>
                        <a:pt x="1262" y="44"/>
                      </a:lnTo>
                      <a:lnTo>
                        <a:pt x="1256" y="44"/>
                      </a:lnTo>
                      <a:lnTo>
                        <a:pt x="1256" y="45"/>
                      </a:lnTo>
                      <a:lnTo>
                        <a:pt x="1253" y="44"/>
                      </a:lnTo>
                      <a:lnTo>
                        <a:pt x="1253" y="44"/>
                      </a:lnTo>
                      <a:lnTo>
                        <a:pt x="1251" y="44"/>
                      </a:lnTo>
                      <a:lnTo>
                        <a:pt x="1251" y="42"/>
                      </a:lnTo>
                      <a:lnTo>
                        <a:pt x="1251" y="41"/>
                      </a:lnTo>
                      <a:lnTo>
                        <a:pt x="1250" y="41"/>
                      </a:lnTo>
                      <a:lnTo>
                        <a:pt x="1249" y="41"/>
                      </a:lnTo>
                      <a:lnTo>
                        <a:pt x="1249" y="41"/>
                      </a:lnTo>
                      <a:lnTo>
                        <a:pt x="1243" y="41"/>
                      </a:lnTo>
                      <a:lnTo>
                        <a:pt x="1243" y="38"/>
                      </a:lnTo>
                      <a:lnTo>
                        <a:pt x="1243" y="36"/>
                      </a:lnTo>
                      <a:lnTo>
                        <a:pt x="1242" y="36"/>
                      </a:lnTo>
                      <a:lnTo>
                        <a:pt x="1241" y="37"/>
                      </a:lnTo>
                      <a:lnTo>
                        <a:pt x="1239" y="37"/>
                      </a:lnTo>
                      <a:lnTo>
                        <a:pt x="1239" y="36"/>
                      </a:lnTo>
                      <a:lnTo>
                        <a:pt x="1237" y="37"/>
                      </a:lnTo>
                      <a:lnTo>
                        <a:pt x="1237" y="41"/>
                      </a:lnTo>
                      <a:lnTo>
                        <a:pt x="1230" y="41"/>
                      </a:lnTo>
                      <a:lnTo>
                        <a:pt x="1230" y="44"/>
                      </a:lnTo>
                      <a:lnTo>
                        <a:pt x="1229" y="44"/>
                      </a:lnTo>
                      <a:lnTo>
                        <a:pt x="1229" y="44"/>
                      </a:lnTo>
                      <a:lnTo>
                        <a:pt x="1229" y="44"/>
                      </a:lnTo>
                      <a:lnTo>
                        <a:pt x="1228" y="44"/>
                      </a:lnTo>
                      <a:lnTo>
                        <a:pt x="1225" y="44"/>
                      </a:lnTo>
                      <a:lnTo>
                        <a:pt x="1222" y="44"/>
                      </a:lnTo>
                      <a:lnTo>
                        <a:pt x="1222" y="38"/>
                      </a:lnTo>
                      <a:lnTo>
                        <a:pt x="1222" y="38"/>
                      </a:lnTo>
                      <a:lnTo>
                        <a:pt x="1222" y="37"/>
                      </a:lnTo>
                      <a:lnTo>
                        <a:pt x="1221" y="37"/>
                      </a:lnTo>
                      <a:lnTo>
                        <a:pt x="1222" y="34"/>
                      </a:lnTo>
                      <a:lnTo>
                        <a:pt x="1220" y="33"/>
                      </a:lnTo>
                      <a:lnTo>
                        <a:pt x="1218" y="32"/>
                      </a:lnTo>
                      <a:lnTo>
                        <a:pt x="1216" y="32"/>
                      </a:lnTo>
                      <a:lnTo>
                        <a:pt x="1217" y="30"/>
                      </a:lnTo>
                      <a:lnTo>
                        <a:pt x="1217" y="28"/>
                      </a:lnTo>
                      <a:lnTo>
                        <a:pt x="1218" y="28"/>
                      </a:lnTo>
                      <a:lnTo>
                        <a:pt x="1218" y="28"/>
                      </a:lnTo>
                      <a:lnTo>
                        <a:pt x="1220" y="28"/>
                      </a:lnTo>
                      <a:lnTo>
                        <a:pt x="1220" y="27"/>
                      </a:lnTo>
                      <a:lnTo>
                        <a:pt x="1218" y="25"/>
                      </a:lnTo>
                      <a:lnTo>
                        <a:pt x="1218" y="24"/>
                      </a:lnTo>
                      <a:lnTo>
                        <a:pt x="1218" y="23"/>
                      </a:lnTo>
                      <a:lnTo>
                        <a:pt x="1217" y="23"/>
                      </a:lnTo>
                      <a:lnTo>
                        <a:pt x="1217" y="24"/>
                      </a:lnTo>
                      <a:lnTo>
                        <a:pt x="1216" y="24"/>
                      </a:lnTo>
                      <a:lnTo>
                        <a:pt x="1215" y="24"/>
                      </a:lnTo>
                      <a:lnTo>
                        <a:pt x="1216" y="20"/>
                      </a:lnTo>
                      <a:lnTo>
                        <a:pt x="1216" y="16"/>
                      </a:lnTo>
                      <a:lnTo>
                        <a:pt x="1217" y="16"/>
                      </a:lnTo>
                      <a:lnTo>
                        <a:pt x="1218" y="17"/>
                      </a:lnTo>
                      <a:lnTo>
                        <a:pt x="1218" y="17"/>
                      </a:lnTo>
                      <a:lnTo>
                        <a:pt x="1220" y="17"/>
                      </a:lnTo>
                      <a:lnTo>
                        <a:pt x="1220" y="17"/>
                      </a:lnTo>
                      <a:lnTo>
                        <a:pt x="1221" y="16"/>
                      </a:lnTo>
                      <a:lnTo>
                        <a:pt x="1222" y="16"/>
                      </a:lnTo>
                      <a:lnTo>
                        <a:pt x="1222" y="15"/>
                      </a:lnTo>
                      <a:lnTo>
                        <a:pt x="1226" y="16"/>
                      </a:lnTo>
                      <a:lnTo>
                        <a:pt x="1226" y="16"/>
                      </a:lnTo>
                      <a:lnTo>
                        <a:pt x="1228" y="16"/>
                      </a:lnTo>
                      <a:lnTo>
                        <a:pt x="1228" y="15"/>
                      </a:lnTo>
                      <a:lnTo>
                        <a:pt x="1229" y="15"/>
                      </a:lnTo>
                      <a:lnTo>
                        <a:pt x="1229" y="16"/>
                      </a:lnTo>
                      <a:lnTo>
                        <a:pt x="1232" y="16"/>
                      </a:lnTo>
                      <a:lnTo>
                        <a:pt x="1232" y="19"/>
                      </a:lnTo>
                      <a:lnTo>
                        <a:pt x="1230" y="19"/>
                      </a:lnTo>
                      <a:lnTo>
                        <a:pt x="1228" y="19"/>
                      </a:lnTo>
                      <a:lnTo>
                        <a:pt x="1226" y="20"/>
                      </a:lnTo>
                      <a:lnTo>
                        <a:pt x="1226" y="20"/>
                      </a:lnTo>
                      <a:lnTo>
                        <a:pt x="1228" y="20"/>
                      </a:lnTo>
                      <a:lnTo>
                        <a:pt x="1229" y="21"/>
                      </a:lnTo>
                      <a:lnTo>
                        <a:pt x="1229" y="23"/>
                      </a:lnTo>
                      <a:lnTo>
                        <a:pt x="1232" y="23"/>
                      </a:lnTo>
                      <a:lnTo>
                        <a:pt x="1232" y="24"/>
                      </a:lnTo>
                      <a:lnTo>
                        <a:pt x="1232" y="24"/>
                      </a:lnTo>
                      <a:lnTo>
                        <a:pt x="1232" y="24"/>
                      </a:lnTo>
                      <a:lnTo>
                        <a:pt x="1232" y="25"/>
                      </a:lnTo>
                      <a:lnTo>
                        <a:pt x="1234" y="25"/>
                      </a:lnTo>
                      <a:lnTo>
                        <a:pt x="1233" y="21"/>
                      </a:lnTo>
                      <a:lnTo>
                        <a:pt x="1234" y="19"/>
                      </a:lnTo>
                      <a:lnTo>
                        <a:pt x="1235" y="17"/>
                      </a:lnTo>
                      <a:lnTo>
                        <a:pt x="1237" y="17"/>
                      </a:lnTo>
                      <a:lnTo>
                        <a:pt x="1239" y="17"/>
                      </a:lnTo>
                      <a:lnTo>
                        <a:pt x="1241" y="19"/>
                      </a:lnTo>
                      <a:lnTo>
                        <a:pt x="1241" y="20"/>
                      </a:lnTo>
                      <a:lnTo>
                        <a:pt x="1242" y="21"/>
                      </a:lnTo>
                      <a:lnTo>
                        <a:pt x="1242" y="23"/>
                      </a:lnTo>
                      <a:lnTo>
                        <a:pt x="1242" y="24"/>
                      </a:lnTo>
                      <a:lnTo>
                        <a:pt x="1246" y="28"/>
                      </a:lnTo>
                      <a:lnTo>
                        <a:pt x="1246" y="29"/>
                      </a:lnTo>
                      <a:lnTo>
                        <a:pt x="1247" y="29"/>
                      </a:lnTo>
                      <a:lnTo>
                        <a:pt x="1247" y="30"/>
                      </a:lnTo>
                      <a:lnTo>
                        <a:pt x="1249" y="30"/>
                      </a:lnTo>
                      <a:lnTo>
                        <a:pt x="1249" y="33"/>
                      </a:lnTo>
                      <a:lnTo>
                        <a:pt x="1250" y="33"/>
                      </a:lnTo>
                      <a:lnTo>
                        <a:pt x="1250" y="34"/>
                      </a:lnTo>
                      <a:lnTo>
                        <a:pt x="1251" y="34"/>
                      </a:lnTo>
                      <a:lnTo>
                        <a:pt x="1251" y="33"/>
                      </a:lnTo>
                      <a:lnTo>
                        <a:pt x="1250" y="33"/>
                      </a:lnTo>
                      <a:lnTo>
                        <a:pt x="1250" y="29"/>
                      </a:lnTo>
                      <a:lnTo>
                        <a:pt x="1249" y="28"/>
                      </a:lnTo>
                      <a:lnTo>
                        <a:pt x="1249" y="27"/>
                      </a:lnTo>
                      <a:lnTo>
                        <a:pt x="1247" y="27"/>
                      </a:lnTo>
                      <a:lnTo>
                        <a:pt x="1246" y="19"/>
                      </a:lnTo>
                      <a:lnTo>
                        <a:pt x="1249" y="17"/>
                      </a:lnTo>
                      <a:lnTo>
                        <a:pt x="1251" y="16"/>
                      </a:lnTo>
                      <a:lnTo>
                        <a:pt x="1251" y="15"/>
                      </a:lnTo>
                      <a:lnTo>
                        <a:pt x="1253" y="13"/>
                      </a:lnTo>
                      <a:lnTo>
                        <a:pt x="1254" y="13"/>
                      </a:lnTo>
                      <a:lnTo>
                        <a:pt x="1254" y="12"/>
                      </a:lnTo>
                      <a:lnTo>
                        <a:pt x="1255" y="11"/>
                      </a:lnTo>
                      <a:close/>
                      <a:moveTo>
                        <a:pt x="1590" y="8"/>
                      </a:moveTo>
                      <a:lnTo>
                        <a:pt x="1592" y="10"/>
                      </a:lnTo>
                      <a:lnTo>
                        <a:pt x="1592" y="10"/>
                      </a:lnTo>
                      <a:lnTo>
                        <a:pt x="1592" y="10"/>
                      </a:lnTo>
                      <a:lnTo>
                        <a:pt x="1590" y="10"/>
                      </a:lnTo>
                      <a:lnTo>
                        <a:pt x="1590" y="8"/>
                      </a:lnTo>
                      <a:close/>
                      <a:moveTo>
                        <a:pt x="1599" y="7"/>
                      </a:moveTo>
                      <a:lnTo>
                        <a:pt x="1602" y="7"/>
                      </a:lnTo>
                      <a:lnTo>
                        <a:pt x="1602" y="8"/>
                      </a:lnTo>
                      <a:lnTo>
                        <a:pt x="1602" y="10"/>
                      </a:lnTo>
                      <a:lnTo>
                        <a:pt x="1599" y="10"/>
                      </a:lnTo>
                      <a:lnTo>
                        <a:pt x="1599" y="7"/>
                      </a:lnTo>
                      <a:close/>
                      <a:moveTo>
                        <a:pt x="218" y="7"/>
                      </a:moveTo>
                      <a:lnTo>
                        <a:pt x="222" y="7"/>
                      </a:lnTo>
                      <a:lnTo>
                        <a:pt x="222" y="10"/>
                      </a:lnTo>
                      <a:lnTo>
                        <a:pt x="222" y="11"/>
                      </a:lnTo>
                      <a:lnTo>
                        <a:pt x="224" y="12"/>
                      </a:lnTo>
                      <a:lnTo>
                        <a:pt x="225" y="13"/>
                      </a:lnTo>
                      <a:lnTo>
                        <a:pt x="226" y="15"/>
                      </a:lnTo>
                      <a:lnTo>
                        <a:pt x="226" y="17"/>
                      </a:lnTo>
                      <a:lnTo>
                        <a:pt x="224" y="17"/>
                      </a:lnTo>
                      <a:lnTo>
                        <a:pt x="224" y="17"/>
                      </a:lnTo>
                      <a:lnTo>
                        <a:pt x="224" y="16"/>
                      </a:lnTo>
                      <a:lnTo>
                        <a:pt x="224" y="15"/>
                      </a:lnTo>
                      <a:lnTo>
                        <a:pt x="222" y="15"/>
                      </a:lnTo>
                      <a:lnTo>
                        <a:pt x="222" y="15"/>
                      </a:lnTo>
                      <a:lnTo>
                        <a:pt x="222" y="15"/>
                      </a:lnTo>
                      <a:lnTo>
                        <a:pt x="221" y="15"/>
                      </a:lnTo>
                      <a:lnTo>
                        <a:pt x="220" y="15"/>
                      </a:lnTo>
                      <a:lnTo>
                        <a:pt x="220" y="13"/>
                      </a:lnTo>
                      <a:lnTo>
                        <a:pt x="220" y="12"/>
                      </a:lnTo>
                      <a:lnTo>
                        <a:pt x="220" y="11"/>
                      </a:lnTo>
                      <a:lnTo>
                        <a:pt x="218" y="11"/>
                      </a:lnTo>
                      <a:lnTo>
                        <a:pt x="218" y="7"/>
                      </a:lnTo>
                      <a:close/>
                      <a:moveTo>
                        <a:pt x="933" y="7"/>
                      </a:moveTo>
                      <a:lnTo>
                        <a:pt x="936" y="7"/>
                      </a:lnTo>
                      <a:lnTo>
                        <a:pt x="936" y="8"/>
                      </a:lnTo>
                      <a:lnTo>
                        <a:pt x="937" y="8"/>
                      </a:lnTo>
                      <a:lnTo>
                        <a:pt x="937" y="8"/>
                      </a:lnTo>
                      <a:lnTo>
                        <a:pt x="936" y="8"/>
                      </a:lnTo>
                      <a:lnTo>
                        <a:pt x="936" y="10"/>
                      </a:lnTo>
                      <a:lnTo>
                        <a:pt x="933" y="10"/>
                      </a:lnTo>
                      <a:lnTo>
                        <a:pt x="933" y="8"/>
                      </a:lnTo>
                      <a:lnTo>
                        <a:pt x="933" y="7"/>
                      </a:lnTo>
                      <a:close/>
                      <a:moveTo>
                        <a:pt x="1618" y="6"/>
                      </a:moveTo>
                      <a:lnTo>
                        <a:pt x="1622" y="6"/>
                      </a:lnTo>
                      <a:lnTo>
                        <a:pt x="1622" y="7"/>
                      </a:lnTo>
                      <a:lnTo>
                        <a:pt x="1623" y="7"/>
                      </a:lnTo>
                      <a:lnTo>
                        <a:pt x="1623" y="8"/>
                      </a:lnTo>
                      <a:lnTo>
                        <a:pt x="1619" y="11"/>
                      </a:lnTo>
                      <a:lnTo>
                        <a:pt x="1620" y="11"/>
                      </a:lnTo>
                      <a:lnTo>
                        <a:pt x="1622" y="12"/>
                      </a:lnTo>
                      <a:lnTo>
                        <a:pt x="1622" y="12"/>
                      </a:lnTo>
                      <a:lnTo>
                        <a:pt x="1620" y="12"/>
                      </a:lnTo>
                      <a:lnTo>
                        <a:pt x="1620" y="13"/>
                      </a:lnTo>
                      <a:lnTo>
                        <a:pt x="1618" y="13"/>
                      </a:lnTo>
                      <a:lnTo>
                        <a:pt x="1618" y="12"/>
                      </a:lnTo>
                      <a:lnTo>
                        <a:pt x="1616" y="12"/>
                      </a:lnTo>
                      <a:lnTo>
                        <a:pt x="1615" y="12"/>
                      </a:lnTo>
                      <a:lnTo>
                        <a:pt x="1613" y="12"/>
                      </a:lnTo>
                      <a:lnTo>
                        <a:pt x="1611" y="12"/>
                      </a:lnTo>
                      <a:lnTo>
                        <a:pt x="1611" y="11"/>
                      </a:lnTo>
                      <a:lnTo>
                        <a:pt x="1611" y="8"/>
                      </a:lnTo>
                      <a:lnTo>
                        <a:pt x="1613" y="8"/>
                      </a:lnTo>
                      <a:lnTo>
                        <a:pt x="1613" y="8"/>
                      </a:lnTo>
                      <a:lnTo>
                        <a:pt x="1615" y="8"/>
                      </a:lnTo>
                      <a:lnTo>
                        <a:pt x="1616" y="7"/>
                      </a:lnTo>
                      <a:lnTo>
                        <a:pt x="1616" y="7"/>
                      </a:lnTo>
                      <a:lnTo>
                        <a:pt x="1616" y="7"/>
                      </a:lnTo>
                      <a:lnTo>
                        <a:pt x="1616" y="7"/>
                      </a:lnTo>
                      <a:lnTo>
                        <a:pt x="1618" y="7"/>
                      </a:lnTo>
                      <a:lnTo>
                        <a:pt x="1618" y="7"/>
                      </a:lnTo>
                      <a:lnTo>
                        <a:pt x="1618" y="6"/>
                      </a:lnTo>
                      <a:close/>
                      <a:moveTo>
                        <a:pt x="279" y="6"/>
                      </a:moveTo>
                      <a:lnTo>
                        <a:pt x="279" y="7"/>
                      </a:lnTo>
                      <a:lnTo>
                        <a:pt x="279" y="7"/>
                      </a:lnTo>
                      <a:lnTo>
                        <a:pt x="277" y="8"/>
                      </a:lnTo>
                      <a:lnTo>
                        <a:pt x="279" y="8"/>
                      </a:lnTo>
                      <a:lnTo>
                        <a:pt x="279" y="8"/>
                      </a:lnTo>
                      <a:lnTo>
                        <a:pt x="280" y="8"/>
                      </a:lnTo>
                      <a:lnTo>
                        <a:pt x="280" y="7"/>
                      </a:lnTo>
                      <a:lnTo>
                        <a:pt x="281" y="7"/>
                      </a:lnTo>
                      <a:lnTo>
                        <a:pt x="281" y="7"/>
                      </a:lnTo>
                      <a:lnTo>
                        <a:pt x="280" y="7"/>
                      </a:lnTo>
                      <a:lnTo>
                        <a:pt x="280" y="6"/>
                      </a:lnTo>
                      <a:lnTo>
                        <a:pt x="280" y="6"/>
                      </a:lnTo>
                      <a:lnTo>
                        <a:pt x="279" y="6"/>
                      </a:lnTo>
                      <a:close/>
                      <a:moveTo>
                        <a:pt x="1584" y="4"/>
                      </a:moveTo>
                      <a:lnTo>
                        <a:pt x="1586" y="7"/>
                      </a:lnTo>
                      <a:lnTo>
                        <a:pt x="1589" y="7"/>
                      </a:lnTo>
                      <a:lnTo>
                        <a:pt x="1588" y="11"/>
                      </a:lnTo>
                      <a:lnTo>
                        <a:pt x="1586" y="11"/>
                      </a:lnTo>
                      <a:lnTo>
                        <a:pt x="1584" y="11"/>
                      </a:lnTo>
                      <a:lnTo>
                        <a:pt x="1581" y="10"/>
                      </a:lnTo>
                      <a:lnTo>
                        <a:pt x="1580" y="10"/>
                      </a:lnTo>
                      <a:lnTo>
                        <a:pt x="1577" y="8"/>
                      </a:lnTo>
                      <a:lnTo>
                        <a:pt x="1576" y="7"/>
                      </a:lnTo>
                      <a:lnTo>
                        <a:pt x="1577" y="7"/>
                      </a:lnTo>
                      <a:lnTo>
                        <a:pt x="1580" y="7"/>
                      </a:lnTo>
                      <a:lnTo>
                        <a:pt x="1580" y="6"/>
                      </a:lnTo>
                      <a:lnTo>
                        <a:pt x="1581" y="6"/>
                      </a:lnTo>
                      <a:lnTo>
                        <a:pt x="1582" y="4"/>
                      </a:lnTo>
                      <a:lnTo>
                        <a:pt x="1584" y="4"/>
                      </a:lnTo>
                      <a:close/>
                      <a:moveTo>
                        <a:pt x="1311" y="4"/>
                      </a:moveTo>
                      <a:lnTo>
                        <a:pt x="1313" y="4"/>
                      </a:lnTo>
                      <a:lnTo>
                        <a:pt x="1313" y="6"/>
                      </a:lnTo>
                      <a:lnTo>
                        <a:pt x="1313" y="6"/>
                      </a:lnTo>
                      <a:lnTo>
                        <a:pt x="1313" y="6"/>
                      </a:lnTo>
                      <a:lnTo>
                        <a:pt x="1313" y="7"/>
                      </a:lnTo>
                      <a:lnTo>
                        <a:pt x="1311" y="7"/>
                      </a:lnTo>
                      <a:lnTo>
                        <a:pt x="1311" y="4"/>
                      </a:lnTo>
                      <a:close/>
                      <a:moveTo>
                        <a:pt x="1626" y="2"/>
                      </a:moveTo>
                      <a:lnTo>
                        <a:pt x="1627" y="3"/>
                      </a:lnTo>
                      <a:lnTo>
                        <a:pt x="1636" y="4"/>
                      </a:lnTo>
                      <a:lnTo>
                        <a:pt x="1636" y="7"/>
                      </a:lnTo>
                      <a:lnTo>
                        <a:pt x="1633" y="7"/>
                      </a:lnTo>
                      <a:lnTo>
                        <a:pt x="1631" y="8"/>
                      </a:lnTo>
                      <a:lnTo>
                        <a:pt x="1630" y="10"/>
                      </a:lnTo>
                      <a:lnTo>
                        <a:pt x="1628" y="12"/>
                      </a:lnTo>
                      <a:lnTo>
                        <a:pt x="1627" y="11"/>
                      </a:lnTo>
                      <a:lnTo>
                        <a:pt x="1626" y="11"/>
                      </a:lnTo>
                      <a:lnTo>
                        <a:pt x="1624" y="11"/>
                      </a:lnTo>
                      <a:lnTo>
                        <a:pt x="1624" y="7"/>
                      </a:lnTo>
                      <a:lnTo>
                        <a:pt x="1623" y="3"/>
                      </a:lnTo>
                      <a:lnTo>
                        <a:pt x="1626" y="2"/>
                      </a:lnTo>
                      <a:close/>
                      <a:moveTo>
                        <a:pt x="1590" y="2"/>
                      </a:moveTo>
                      <a:lnTo>
                        <a:pt x="1592" y="2"/>
                      </a:lnTo>
                      <a:lnTo>
                        <a:pt x="1593" y="2"/>
                      </a:lnTo>
                      <a:lnTo>
                        <a:pt x="1592" y="4"/>
                      </a:lnTo>
                      <a:lnTo>
                        <a:pt x="1590" y="4"/>
                      </a:lnTo>
                      <a:lnTo>
                        <a:pt x="1589" y="2"/>
                      </a:lnTo>
                      <a:lnTo>
                        <a:pt x="1590" y="2"/>
                      </a:lnTo>
                      <a:close/>
                      <a:moveTo>
                        <a:pt x="1290" y="0"/>
                      </a:moveTo>
                      <a:lnTo>
                        <a:pt x="1292" y="2"/>
                      </a:lnTo>
                      <a:lnTo>
                        <a:pt x="1292" y="3"/>
                      </a:lnTo>
                      <a:lnTo>
                        <a:pt x="1294" y="4"/>
                      </a:lnTo>
                      <a:lnTo>
                        <a:pt x="1294" y="3"/>
                      </a:lnTo>
                      <a:lnTo>
                        <a:pt x="1297" y="3"/>
                      </a:lnTo>
                      <a:lnTo>
                        <a:pt x="1297" y="4"/>
                      </a:lnTo>
                      <a:lnTo>
                        <a:pt x="1298" y="6"/>
                      </a:lnTo>
                      <a:lnTo>
                        <a:pt x="1298" y="7"/>
                      </a:lnTo>
                      <a:lnTo>
                        <a:pt x="1302" y="7"/>
                      </a:lnTo>
                      <a:lnTo>
                        <a:pt x="1304" y="8"/>
                      </a:lnTo>
                      <a:lnTo>
                        <a:pt x="1305" y="10"/>
                      </a:lnTo>
                      <a:lnTo>
                        <a:pt x="1307" y="8"/>
                      </a:lnTo>
                      <a:lnTo>
                        <a:pt x="1309" y="8"/>
                      </a:lnTo>
                      <a:lnTo>
                        <a:pt x="1310" y="11"/>
                      </a:lnTo>
                      <a:lnTo>
                        <a:pt x="1313" y="11"/>
                      </a:lnTo>
                      <a:lnTo>
                        <a:pt x="1313" y="12"/>
                      </a:lnTo>
                      <a:lnTo>
                        <a:pt x="1315" y="12"/>
                      </a:lnTo>
                      <a:lnTo>
                        <a:pt x="1315" y="12"/>
                      </a:lnTo>
                      <a:lnTo>
                        <a:pt x="1317" y="12"/>
                      </a:lnTo>
                      <a:lnTo>
                        <a:pt x="1317" y="13"/>
                      </a:lnTo>
                      <a:lnTo>
                        <a:pt x="1318" y="13"/>
                      </a:lnTo>
                      <a:lnTo>
                        <a:pt x="1318" y="13"/>
                      </a:lnTo>
                      <a:lnTo>
                        <a:pt x="1318" y="13"/>
                      </a:lnTo>
                      <a:lnTo>
                        <a:pt x="1321" y="12"/>
                      </a:lnTo>
                      <a:lnTo>
                        <a:pt x="1322" y="10"/>
                      </a:lnTo>
                      <a:lnTo>
                        <a:pt x="1322" y="8"/>
                      </a:lnTo>
                      <a:lnTo>
                        <a:pt x="1322" y="8"/>
                      </a:lnTo>
                      <a:lnTo>
                        <a:pt x="1322" y="8"/>
                      </a:lnTo>
                      <a:lnTo>
                        <a:pt x="1323" y="8"/>
                      </a:lnTo>
                      <a:lnTo>
                        <a:pt x="1323" y="11"/>
                      </a:lnTo>
                      <a:lnTo>
                        <a:pt x="1323" y="11"/>
                      </a:lnTo>
                      <a:lnTo>
                        <a:pt x="1323" y="11"/>
                      </a:lnTo>
                      <a:lnTo>
                        <a:pt x="1325" y="11"/>
                      </a:lnTo>
                      <a:lnTo>
                        <a:pt x="1326" y="4"/>
                      </a:lnTo>
                      <a:lnTo>
                        <a:pt x="1326" y="4"/>
                      </a:lnTo>
                      <a:lnTo>
                        <a:pt x="1327" y="7"/>
                      </a:lnTo>
                      <a:lnTo>
                        <a:pt x="1328" y="8"/>
                      </a:lnTo>
                      <a:lnTo>
                        <a:pt x="1328" y="10"/>
                      </a:lnTo>
                      <a:lnTo>
                        <a:pt x="1328" y="11"/>
                      </a:lnTo>
                      <a:lnTo>
                        <a:pt x="1327" y="12"/>
                      </a:lnTo>
                      <a:lnTo>
                        <a:pt x="1327" y="13"/>
                      </a:lnTo>
                      <a:lnTo>
                        <a:pt x="1331" y="12"/>
                      </a:lnTo>
                      <a:lnTo>
                        <a:pt x="1332" y="11"/>
                      </a:lnTo>
                      <a:lnTo>
                        <a:pt x="1332" y="11"/>
                      </a:lnTo>
                      <a:lnTo>
                        <a:pt x="1334" y="10"/>
                      </a:lnTo>
                      <a:lnTo>
                        <a:pt x="1335" y="8"/>
                      </a:lnTo>
                      <a:lnTo>
                        <a:pt x="1336" y="8"/>
                      </a:lnTo>
                      <a:lnTo>
                        <a:pt x="1338" y="7"/>
                      </a:lnTo>
                      <a:lnTo>
                        <a:pt x="1338" y="8"/>
                      </a:lnTo>
                      <a:lnTo>
                        <a:pt x="1336" y="10"/>
                      </a:lnTo>
                      <a:lnTo>
                        <a:pt x="1336" y="12"/>
                      </a:lnTo>
                      <a:lnTo>
                        <a:pt x="1340" y="11"/>
                      </a:lnTo>
                      <a:lnTo>
                        <a:pt x="1340" y="8"/>
                      </a:lnTo>
                      <a:lnTo>
                        <a:pt x="1344" y="8"/>
                      </a:lnTo>
                      <a:lnTo>
                        <a:pt x="1343" y="11"/>
                      </a:lnTo>
                      <a:lnTo>
                        <a:pt x="1351" y="12"/>
                      </a:lnTo>
                      <a:lnTo>
                        <a:pt x="1351" y="13"/>
                      </a:lnTo>
                      <a:lnTo>
                        <a:pt x="1352" y="13"/>
                      </a:lnTo>
                      <a:lnTo>
                        <a:pt x="1352" y="13"/>
                      </a:lnTo>
                      <a:lnTo>
                        <a:pt x="1352" y="12"/>
                      </a:lnTo>
                      <a:lnTo>
                        <a:pt x="1356" y="12"/>
                      </a:lnTo>
                      <a:lnTo>
                        <a:pt x="1356" y="13"/>
                      </a:lnTo>
                      <a:lnTo>
                        <a:pt x="1355" y="15"/>
                      </a:lnTo>
                      <a:lnTo>
                        <a:pt x="1353" y="15"/>
                      </a:lnTo>
                      <a:lnTo>
                        <a:pt x="1353" y="17"/>
                      </a:lnTo>
                      <a:lnTo>
                        <a:pt x="1351" y="20"/>
                      </a:lnTo>
                      <a:lnTo>
                        <a:pt x="1349" y="21"/>
                      </a:lnTo>
                      <a:lnTo>
                        <a:pt x="1345" y="21"/>
                      </a:lnTo>
                      <a:lnTo>
                        <a:pt x="1345" y="24"/>
                      </a:lnTo>
                      <a:lnTo>
                        <a:pt x="1347" y="24"/>
                      </a:lnTo>
                      <a:lnTo>
                        <a:pt x="1345" y="25"/>
                      </a:lnTo>
                      <a:lnTo>
                        <a:pt x="1343" y="27"/>
                      </a:lnTo>
                      <a:lnTo>
                        <a:pt x="1339" y="27"/>
                      </a:lnTo>
                      <a:lnTo>
                        <a:pt x="1335" y="28"/>
                      </a:lnTo>
                      <a:lnTo>
                        <a:pt x="1336" y="32"/>
                      </a:lnTo>
                      <a:lnTo>
                        <a:pt x="1335" y="32"/>
                      </a:lnTo>
                      <a:lnTo>
                        <a:pt x="1332" y="33"/>
                      </a:lnTo>
                      <a:lnTo>
                        <a:pt x="1330" y="33"/>
                      </a:lnTo>
                      <a:lnTo>
                        <a:pt x="1327" y="33"/>
                      </a:lnTo>
                      <a:lnTo>
                        <a:pt x="1327" y="33"/>
                      </a:lnTo>
                      <a:lnTo>
                        <a:pt x="1325" y="33"/>
                      </a:lnTo>
                      <a:lnTo>
                        <a:pt x="1322" y="33"/>
                      </a:lnTo>
                      <a:lnTo>
                        <a:pt x="1319" y="33"/>
                      </a:lnTo>
                      <a:lnTo>
                        <a:pt x="1317" y="33"/>
                      </a:lnTo>
                      <a:lnTo>
                        <a:pt x="1315" y="33"/>
                      </a:lnTo>
                      <a:lnTo>
                        <a:pt x="1315" y="32"/>
                      </a:lnTo>
                      <a:lnTo>
                        <a:pt x="1313" y="32"/>
                      </a:lnTo>
                      <a:lnTo>
                        <a:pt x="1313" y="32"/>
                      </a:lnTo>
                      <a:lnTo>
                        <a:pt x="1307" y="32"/>
                      </a:lnTo>
                      <a:lnTo>
                        <a:pt x="1307" y="30"/>
                      </a:lnTo>
                      <a:lnTo>
                        <a:pt x="1306" y="30"/>
                      </a:lnTo>
                      <a:lnTo>
                        <a:pt x="1305" y="29"/>
                      </a:lnTo>
                      <a:lnTo>
                        <a:pt x="1298" y="29"/>
                      </a:lnTo>
                      <a:lnTo>
                        <a:pt x="1298" y="29"/>
                      </a:lnTo>
                      <a:lnTo>
                        <a:pt x="1297" y="29"/>
                      </a:lnTo>
                      <a:lnTo>
                        <a:pt x="1297" y="28"/>
                      </a:lnTo>
                      <a:lnTo>
                        <a:pt x="1292" y="29"/>
                      </a:lnTo>
                      <a:lnTo>
                        <a:pt x="1292" y="28"/>
                      </a:lnTo>
                      <a:lnTo>
                        <a:pt x="1290" y="28"/>
                      </a:lnTo>
                      <a:lnTo>
                        <a:pt x="1289" y="28"/>
                      </a:lnTo>
                      <a:lnTo>
                        <a:pt x="1289" y="29"/>
                      </a:lnTo>
                      <a:lnTo>
                        <a:pt x="1289" y="29"/>
                      </a:lnTo>
                      <a:lnTo>
                        <a:pt x="1289" y="29"/>
                      </a:lnTo>
                      <a:lnTo>
                        <a:pt x="1289" y="28"/>
                      </a:lnTo>
                      <a:lnTo>
                        <a:pt x="1289" y="28"/>
                      </a:lnTo>
                      <a:lnTo>
                        <a:pt x="1285" y="28"/>
                      </a:lnTo>
                      <a:lnTo>
                        <a:pt x="1285" y="27"/>
                      </a:lnTo>
                      <a:lnTo>
                        <a:pt x="1284" y="27"/>
                      </a:lnTo>
                      <a:lnTo>
                        <a:pt x="1284" y="24"/>
                      </a:lnTo>
                      <a:lnTo>
                        <a:pt x="1284" y="24"/>
                      </a:lnTo>
                      <a:lnTo>
                        <a:pt x="1285" y="23"/>
                      </a:lnTo>
                      <a:lnTo>
                        <a:pt x="1287" y="24"/>
                      </a:lnTo>
                      <a:lnTo>
                        <a:pt x="1289" y="24"/>
                      </a:lnTo>
                      <a:lnTo>
                        <a:pt x="1292" y="25"/>
                      </a:lnTo>
                      <a:lnTo>
                        <a:pt x="1290" y="23"/>
                      </a:lnTo>
                      <a:lnTo>
                        <a:pt x="1297" y="23"/>
                      </a:lnTo>
                      <a:lnTo>
                        <a:pt x="1297" y="23"/>
                      </a:lnTo>
                      <a:lnTo>
                        <a:pt x="1300" y="23"/>
                      </a:lnTo>
                      <a:lnTo>
                        <a:pt x="1300" y="21"/>
                      </a:lnTo>
                      <a:lnTo>
                        <a:pt x="1301" y="21"/>
                      </a:lnTo>
                      <a:lnTo>
                        <a:pt x="1301" y="21"/>
                      </a:lnTo>
                      <a:lnTo>
                        <a:pt x="1301" y="20"/>
                      </a:lnTo>
                      <a:lnTo>
                        <a:pt x="1298" y="20"/>
                      </a:lnTo>
                      <a:lnTo>
                        <a:pt x="1294" y="20"/>
                      </a:lnTo>
                      <a:lnTo>
                        <a:pt x="1289" y="20"/>
                      </a:lnTo>
                      <a:lnTo>
                        <a:pt x="1288" y="20"/>
                      </a:lnTo>
                      <a:lnTo>
                        <a:pt x="1285" y="21"/>
                      </a:lnTo>
                      <a:lnTo>
                        <a:pt x="1283" y="21"/>
                      </a:lnTo>
                      <a:lnTo>
                        <a:pt x="1281" y="21"/>
                      </a:lnTo>
                      <a:lnTo>
                        <a:pt x="1281" y="21"/>
                      </a:lnTo>
                      <a:lnTo>
                        <a:pt x="1279" y="21"/>
                      </a:lnTo>
                      <a:lnTo>
                        <a:pt x="1279" y="20"/>
                      </a:lnTo>
                      <a:lnTo>
                        <a:pt x="1279" y="20"/>
                      </a:lnTo>
                      <a:lnTo>
                        <a:pt x="1277" y="20"/>
                      </a:lnTo>
                      <a:lnTo>
                        <a:pt x="1276" y="16"/>
                      </a:lnTo>
                      <a:lnTo>
                        <a:pt x="1281" y="16"/>
                      </a:lnTo>
                      <a:lnTo>
                        <a:pt x="1281" y="12"/>
                      </a:lnTo>
                      <a:lnTo>
                        <a:pt x="1277" y="12"/>
                      </a:lnTo>
                      <a:lnTo>
                        <a:pt x="1277" y="12"/>
                      </a:lnTo>
                      <a:lnTo>
                        <a:pt x="1276" y="12"/>
                      </a:lnTo>
                      <a:lnTo>
                        <a:pt x="1276" y="11"/>
                      </a:lnTo>
                      <a:lnTo>
                        <a:pt x="1276" y="11"/>
                      </a:lnTo>
                      <a:lnTo>
                        <a:pt x="1275" y="11"/>
                      </a:lnTo>
                      <a:lnTo>
                        <a:pt x="1275" y="12"/>
                      </a:lnTo>
                      <a:lnTo>
                        <a:pt x="1272" y="11"/>
                      </a:lnTo>
                      <a:lnTo>
                        <a:pt x="1272" y="10"/>
                      </a:lnTo>
                      <a:lnTo>
                        <a:pt x="1272" y="8"/>
                      </a:lnTo>
                      <a:lnTo>
                        <a:pt x="1281" y="10"/>
                      </a:lnTo>
                      <a:lnTo>
                        <a:pt x="1281" y="12"/>
                      </a:lnTo>
                      <a:lnTo>
                        <a:pt x="1285" y="12"/>
                      </a:lnTo>
                      <a:lnTo>
                        <a:pt x="1285" y="7"/>
                      </a:lnTo>
                      <a:lnTo>
                        <a:pt x="1289" y="7"/>
                      </a:lnTo>
                      <a:lnTo>
                        <a:pt x="1290" y="6"/>
                      </a:lnTo>
                      <a:lnTo>
                        <a:pt x="1289" y="6"/>
                      </a:lnTo>
                      <a:lnTo>
                        <a:pt x="1289" y="4"/>
                      </a:lnTo>
                      <a:lnTo>
                        <a:pt x="1289" y="4"/>
                      </a:lnTo>
                      <a:lnTo>
                        <a:pt x="1288" y="4"/>
                      </a:lnTo>
                      <a:lnTo>
                        <a:pt x="1288" y="2"/>
                      </a:lnTo>
                      <a:lnTo>
                        <a:pt x="1289" y="2"/>
                      </a:lnTo>
                      <a:lnTo>
                        <a:pt x="1290" y="0"/>
                      </a:lnTo>
                      <a:close/>
                      <a:moveTo>
                        <a:pt x="1586" y="0"/>
                      </a:moveTo>
                      <a:lnTo>
                        <a:pt x="1588" y="0"/>
                      </a:lnTo>
                      <a:lnTo>
                        <a:pt x="1588" y="0"/>
                      </a:lnTo>
                      <a:lnTo>
                        <a:pt x="1588" y="0"/>
                      </a:lnTo>
                      <a:lnTo>
                        <a:pt x="1588" y="2"/>
                      </a:lnTo>
                      <a:lnTo>
                        <a:pt x="1586" y="2"/>
                      </a:lnTo>
                      <a:lnTo>
                        <a:pt x="1586" y="0"/>
                      </a:lnTo>
                      <a:lnTo>
                        <a:pt x="158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18">
                  <a:extLst>
                    <a:ext uri="{FF2B5EF4-FFF2-40B4-BE49-F238E27FC236}">
                      <a16:creationId xmlns="" xmlns:a16="http://schemas.microsoft.com/office/drawing/2014/main" id="{E4C52C7E-BEAC-4B31-AB99-F2CEA9BEAD96}"/>
                    </a:ext>
                  </a:extLst>
                </p:cNvPr>
                <p:cNvSpPr>
                  <a:spLocks noEditPoints="1"/>
                </p:cNvSpPr>
                <p:nvPr/>
              </p:nvSpPr>
              <p:spPr bwMode="auto">
                <a:xfrm>
                  <a:off x="4464050" y="1165679"/>
                  <a:ext cx="2781300" cy="201613"/>
                </a:xfrm>
                <a:custGeom>
                  <a:avLst/>
                  <a:gdLst>
                    <a:gd name="T0" fmla="*/ 1299 w 1752"/>
                    <a:gd name="T1" fmla="*/ 59 h 127"/>
                    <a:gd name="T2" fmla="*/ 1300 w 1752"/>
                    <a:gd name="T3" fmla="*/ 52 h 127"/>
                    <a:gd name="T4" fmla="*/ 1270 w 1752"/>
                    <a:gd name="T5" fmla="*/ 51 h 127"/>
                    <a:gd name="T6" fmla="*/ 1257 w 1752"/>
                    <a:gd name="T7" fmla="*/ 48 h 127"/>
                    <a:gd name="T8" fmla="*/ 1400 w 1752"/>
                    <a:gd name="T9" fmla="*/ 59 h 127"/>
                    <a:gd name="T10" fmla="*/ 1722 w 1752"/>
                    <a:gd name="T11" fmla="*/ 47 h 127"/>
                    <a:gd name="T12" fmla="*/ 1747 w 1752"/>
                    <a:gd name="T13" fmla="*/ 65 h 127"/>
                    <a:gd name="T14" fmla="*/ 1722 w 1752"/>
                    <a:gd name="T15" fmla="*/ 81 h 127"/>
                    <a:gd name="T16" fmla="*/ 1711 w 1752"/>
                    <a:gd name="T17" fmla="*/ 65 h 127"/>
                    <a:gd name="T18" fmla="*/ 1700 w 1752"/>
                    <a:gd name="T19" fmla="*/ 53 h 127"/>
                    <a:gd name="T20" fmla="*/ 1672 w 1752"/>
                    <a:gd name="T21" fmla="*/ 44 h 127"/>
                    <a:gd name="T22" fmla="*/ 1361 w 1752"/>
                    <a:gd name="T23" fmla="*/ 39 h 127"/>
                    <a:gd name="T24" fmla="*/ 1430 w 1752"/>
                    <a:gd name="T25" fmla="*/ 42 h 127"/>
                    <a:gd name="T26" fmla="*/ 1374 w 1752"/>
                    <a:gd name="T27" fmla="*/ 38 h 127"/>
                    <a:gd name="T28" fmla="*/ 1358 w 1752"/>
                    <a:gd name="T29" fmla="*/ 31 h 127"/>
                    <a:gd name="T30" fmla="*/ 1374 w 1752"/>
                    <a:gd name="T31" fmla="*/ 32 h 127"/>
                    <a:gd name="T32" fmla="*/ 688 w 1752"/>
                    <a:gd name="T33" fmla="*/ 23 h 127"/>
                    <a:gd name="T34" fmla="*/ 1353 w 1752"/>
                    <a:gd name="T35" fmla="*/ 25 h 127"/>
                    <a:gd name="T36" fmla="*/ 404 w 1752"/>
                    <a:gd name="T37" fmla="*/ 30 h 127"/>
                    <a:gd name="T38" fmla="*/ 233 w 1752"/>
                    <a:gd name="T39" fmla="*/ 2 h 127"/>
                    <a:gd name="T40" fmla="*/ 240 w 1752"/>
                    <a:gd name="T41" fmla="*/ 17 h 127"/>
                    <a:gd name="T42" fmla="*/ 292 w 1752"/>
                    <a:gd name="T43" fmla="*/ 7 h 127"/>
                    <a:gd name="T44" fmla="*/ 281 w 1752"/>
                    <a:gd name="T45" fmla="*/ 30 h 127"/>
                    <a:gd name="T46" fmla="*/ 263 w 1752"/>
                    <a:gd name="T47" fmla="*/ 42 h 127"/>
                    <a:gd name="T48" fmla="*/ 235 w 1752"/>
                    <a:gd name="T49" fmla="*/ 52 h 127"/>
                    <a:gd name="T50" fmla="*/ 211 w 1752"/>
                    <a:gd name="T51" fmla="*/ 66 h 127"/>
                    <a:gd name="T52" fmla="*/ 177 w 1752"/>
                    <a:gd name="T53" fmla="*/ 65 h 127"/>
                    <a:gd name="T54" fmla="*/ 171 w 1752"/>
                    <a:gd name="T55" fmla="*/ 77 h 127"/>
                    <a:gd name="T56" fmla="*/ 177 w 1752"/>
                    <a:gd name="T57" fmla="*/ 78 h 127"/>
                    <a:gd name="T58" fmla="*/ 176 w 1752"/>
                    <a:gd name="T59" fmla="*/ 95 h 127"/>
                    <a:gd name="T60" fmla="*/ 161 w 1752"/>
                    <a:gd name="T61" fmla="*/ 114 h 127"/>
                    <a:gd name="T62" fmla="*/ 134 w 1752"/>
                    <a:gd name="T63" fmla="*/ 117 h 127"/>
                    <a:gd name="T64" fmla="*/ 106 w 1752"/>
                    <a:gd name="T65" fmla="*/ 114 h 127"/>
                    <a:gd name="T66" fmla="*/ 76 w 1752"/>
                    <a:gd name="T67" fmla="*/ 121 h 127"/>
                    <a:gd name="T68" fmla="*/ 61 w 1752"/>
                    <a:gd name="T69" fmla="*/ 112 h 127"/>
                    <a:gd name="T70" fmla="*/ 102 w 1752"/>
                    <a:gd name="T71" fmla="*/ 106 h 127"/>
                    <a:gd name="T72" fmla="*/ 99 w 1752"/>
                    <a:gd name="T73" fmla="*/ 94 h 127"/>
                    <a:gd name="T74" fmla="*/ 76 w 1752"/>
                    <a:gd name="T75" fmla="*/ 94 h 127"/>
                    <a:gd name="T76" fmla="*/ 118 w 1752"/>
                    <a:gd name="T77" fmla="*/ 81 h 127"/>
                    <a:gd name="T78" fmla="*/ 100 w 1752"/>
                    <a:gd name="T79" fmla="*/ 66 h 127"/>
                    <a:gd name="T80" fmla="*/ 75 w 1752"/>
                    <a:gd name="T81" fmla="*/ 79 h 127"/>
                    <a:gd name="T82" fmla="*/ 54 w 1752"/>
                    <a:gd name="T83" fmla="*/ 90 h 127"/>
                    <a:gd name="T84" fmla="*/ 30 w 1752"/>
                    <a:gd name="T85" fmla="*/ 78 h 127"/>
                    <a:gd name="T86" fmla="*/ 11 w 1752"/>
                    <a:gd name="T87" fmla="*/ 66 h 127"/>
                    <a:gd name="T88" fmla="*/ 6 w 1752"/>
                    <a:gd name="T89" fmla="*/ 57 h 127"/>
                    <a:gd name="T90" fmla="*/ 12 w 1752"/>
                    <a:gd name="T91" fmla="*/ 45 h 127"/>
                    <a:gd name="T92" fmla="*/ 11 w 1752"/>
                    <a:gd name="T93" fmla="*/ 35 h 127"/>
                    <a:gd name="T94" fmla="*/ 47 w 1752"/>
                    <a:gd name="T95" fmla="*/ 52 h 127"/>
                    <a:gd name="T96" fmla="*/ 87 w 1752"/>
                    <a:gd name="T97" fmla="*/ 61 h 127"/>
                    <a:gd name="T98" fmla="*/ 134 w 1752"/>
                    <a:gd name="T99" fmla="*/ 65 h 127"/>
                    <a:gd name="T100" fmla="*/ 142 w 1752"/>
                    <a:gd name="T101" fmla="*/ 51 h 127"/>
                    <a:gd name="T102" fmla="*/ 165 w 1752"/>
                    <a:gd name="T103" fmla="*/ 38 h 127"/>
                    <a:gd name="T104" fmla="*/ 110 w 1752"/>
                    <a:gd name="T105" fmla="*/ 45 h 127"/>
                    <a:gd name="T106" fmla="*/ 75 w 1752"/>
                    <a:gd name="T107" fmla="*/ 44 h 127"/>
                    <a:gd name="T108" fmla="*/ 63 w 1752"/>
                    <a:gd name="T109" fmla="*/ 39 h 127"/>
                    <a:gd name="T110" fmla="*/ 46 w 1752"/>
                    <a:gd name="T111" fmla="*/ 35 h 127"/>
                    <a:gd name="T112" fmla="*/ 61 w 1752"/>
                    <a:gd name="T113" fmla="*/ 28 h 127"/>
                    <a:gd name="T114" fmla="*/ 99 w 1752"/>
                    <a:gd name="T115" fmla="*/ 30 h 127"/>
                    <a:gd name="T116" fmla="*/ 92 w 1752"/>
                    <a:gd name="T117" fmla="*/ 17 h 127"/>
                    <a:gd name="T118" fmla="*/ 126 w 1752"/>
                    <a:gd name="T119" fmla="*/ 17 h 127"/>
                    <a:gd name="T120" fmla="*/ 152 w 1752"/>
                    <a:gd name="T121" fmla="*/ 11 h 127"/>
                    <a:gd name="T122" fmla="*/ 172 w 1752"/>
                    <a:gd name="T12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 h="127">
                      <a:moveTo>
                        <a:pt x="1371" y="48"/>
                      </a:moveTo>
                      <a:lnTo>
                        <a:pt x="1372" y="48"/>
                      </a:lnTo>
                      <a:lnTo>
                        <a:pt x="1372" y="48"/>
                      </a:lnTo>
                      <a:lnTo>
                        <a:pt x="1372" y="48"/>
                      </a:lnTo>
                      <a:lnTo>
                        <a:pt x="1372" y="48"/>
                      </a:lnTo>
                      <a:lnTo>
                        <a:pt x="1371" y="48"/>
                      </a:lnTo>
                      <a:close/>
                      <a:moveTo>
                        <a:pt x="1303" y="48"/>
                      </a:moveTo>
                      <a:lnTo>
                        <a:pt x="1306" y="48"/>
                      </a:lnTo>
                      <a:lnTo>
                        <a:pt x="1306" y="49"/>
                      </a:lnTo>
                      <a:lnTo>
                        <a:pt x="1311" y="48"/>
                      </a:lnTo>
                      <a:lnTo>
                        <a:pt x="1311" y="49"/>
                      </a:lnTo>
                      <a:lnTo>
                        <a:pt x="1309" y="51"/>
                      </a:lnTo>
                      <a:lnTo>
                        <a:pt x="1309" y="52"/>
                      </a:lnTo>
                      <a:lnTo>
                        <a:pt x="1312" y="51"/>
                      </a:lnTo>
                      <a:lnTo>
                        <a:pt x="1313" y="51"/>
                      </a:lnTo>
                      <a:lnTo>
                        <a:pt x="1315" y="49"/>
                      </a:lnTo>
                      <a:lnTo>
                        <a:pt x="1316" y="51"/>
                      </a:lnTo>
                      <a:lnTo>
                        <a:pt x="1316" y="52"/>
                      </a:lnTo>
                      <a:lnTo>
                        <a:pt x="1316" y="53"/>
                      </a:lnTo>
                      <a:lnTo>
                        <a:pt x="1315" y="55"/>
                      </a:lnTo>
                      <a:lnTo>
                        <a:pt x="1315" y="55"/>
                      </a:lnTo>
                      <a:lnTo>
                        <a:pt x="1313" y="56"/>
                      </a:lnTo>
                      <a:lnTo>
                        <a:pt x="1311" y="56"/>
                      </a:lnTo>
                      <a:lnTo>
                        <a:pt x="1308" y="56"/>
                      </a:lnTo>
                      <a:lnTo>
                        <a:pt x="1307" y="56"/>
                      </a:lnTo>
                      <a:lnTo>
                        <a:pt x="1306" y="56"/>
                      </a:lnTo>
                      <a:lnTo>
                        <a:pt x="1304" y="56"/>
                      </a:lnTo>
                      <a:lnTo>
                        <a:pt x="1304" y="56"/>
                      </a:lnTo>
                      <a:lnTo>
                        <a:pt x="1306" y="57"/>
                      </a:lnTo>
                      <a:lnTo>
                        <a:pt x="1306" y="57"/>
                      </a:lnTo>
                      <a:lnTo>
                        <a:pt x="1306" y="59"/>
                      </a:lnTo>
                      <a:lnTo>
                        <a:pt x="1304" y="59"/>
                      </a:lnTo>
                      <a:lnTo>
                        <a:pt x="1299" y="59"/>
                      </a:lnTo>
                      <a:lnTo>
                        <a:pt x="1294" y="59"/>
                      </a:lnTo>
                      <a:lnTo>
                        <a:pt x="1294" y="61"/>
                      </a:lnTo>
                      <a:lnTo>
                        <a:pt x="1290" y="61"/>
                      </a:lnTo>
                      <a:lnTo>
                        <a:pt x="1290" y="62"/>
                      </a:lnTo>
                      <a:lnTo>
                        <a:pt x="1290" y="62"/>
                      </a:lnTo>
                      <a:lnTo>
                        <a:pt x="1289" y="62"/>
                      </a:lnTo>
                      <a:lnTo>
                        <a:pt x="1287" y="61"/>
                      </a:lnTo>
                      <a:lnTo>
                        <a:pt x="1287" y="61"/>
                      </a:lnTo>
                      <a:lnTo>
                        <a:pt x="1287" y="62"/>
                      </a:lnTo>
                      <a:lnTo>
                        <a:pt x="1285" y="64"/>
                      </a:lnTo>
                      <a:lnTo>
                        <a:pt x="1285" y="61"/>
                      </a:lnTo>
                      <a:lnTo>
                        <a:pt x="1283" y="61"/>
                      </a:lnTo>
                      <a:lnTo>
                        <a:pt x="1283" y="61"/>
                      </a:lnTo>
                      <a:lnTo>
                        <a:pt x="1278" y="61"/>
                      </a:lnTo>
                      <a:lnTo>
                        <a:pt x="1278" y="60"/>
                      </a:lnTo>
                      <a:lnTo>
                        <a:pt x="1278" y="60"/>
                      </a:lnTo>
                      <a:lnTo>
                        <a:pt x="1278" y="59"/>
                      </a:lnTo>
                      <a:lnTo>
                        <a:pt x="1279" y="57"/>
                      </a:lnTo>
                      <a:lnTo>
                        <a:pt x="1281" y="56"/>
                      </a:lnTo>
                      <a:lnTo>
                        <a:pt x="1279" y="56"/>
                      </a:lnTo>
                      <a:lnTo>
                        <a:pt x="1278" y="56"/>
                      </a:lnTo>
                      <a:lnTo>
                        <a:pt x="1277" y="55"/>
                      </a:lnTo>
                      <a:lnTo>
                        <a:pt x="1275" y="55"/>
                      </a:lnTo>
                      <a:lnTo>
                        <a:pt x="1275" y="53"/>
                      </a:lnTo>
                      <a:lnTo>
                        <a:pt x="1283" y="53"/>
                      </a:lnTo>
                      <a:lnTo>
                        <a:pt x="1283" y="53"/>
                      </a:lnTo>
                      <a:lnTo>
                        <a:pt x="1286" y="53"/>
                      </a:lnTo>
                      <a:lnTo>
                        <a:pt x="1287" y="55"/>
                      </a:lnTo>
                      <a:lnTo>
                        <a:pt x="1290" y="55"/>
                      </a:lnTo>
                      <a:lnTo>
                        <a:pt x="1292" y="55"/>
                      </a:lnTo>
                      <a:lnTo>
                        <a:pt x="1295" y="55"/>
                      </a:lnTo>
                      <a:lnTo>
                        <a:pt x="1298" y="53"/>
                      </a:lnTo>
                      <a:lnTo>
                        <a:pt x="1300" y="52"/>
                      </a:lnTo>
                      <a:lnTo>
                        <a:pt x="1304" y="51"/>
                      </a:lnTo>
                      <a:lnTo>
                        <a:pt x="1304" y="49"/>
                      </a:lnTo>
                      <a:lnTo>
                        <a:pt x="1303" y="49"/>
                      </a:lnTo>
                      <a:lnTo>
                        <a:pt x="1303" y="49"/>
                      </a:lnTo>
                      <a:lnTo>
                        <a:pt x="1302" y="48"/>
                      </a:lnTo>
                      <a:lnTo>
                        <a:pt x="1303" y="48"/>
                      </a:lnTo>
                      <a:lnTo>
                        <a:pt x="1303" y="48"/>
                      </a:lnTo>
                      <a:close/>
                      <a:moveTo>
                        <a:pt x="1260" y="45"/>
                      </a:moveTo>
                      <a:lnTo>
                        <a:pt x="1264" y="47"/>
                      </a:lnTo>
                      <a:lnTo>
                        <a:pt x="1271" y="45"/>
                      </a:lnTo>
                      <a:lnTo>
                        <a:pt x="1271" y="47"/>
                      </a:lnTo>
                      <a:lnTo>
                        <a:pt x="1282" y="45"/>
                      </a:lnTo>
                      <a:lnTo>
                        <a:pt x="1282" y="47"/>
                      </a:lnTo>
                      <a:lnTo>
                        <a:pt x="1283" y="47"/>
                      </a:lnTo>
                      <a:lnTo>
                        <a:pt x="1283" y="47"/>
                      </a:lnTo>
                      <a:lnTo>
                        <a:pt x="1287" y="47"/>
                      </a:lnTo>
                      <a:lnTo>
                        <a:pt x="1289" y="48"/>
                      </a:lnTo>
                      <a:lnTo>
                        <a:pt x="1290" y="48"/>
                      </a:lnTo>
                      <a:lnTo>
                        <a:pt x="1291" y="49"/>
                      </a:lnTo>
                      <a:lnTo>
                        <a:pt x="1292" y="51"/>
                      </a:lnTo>
                      <a:lnTo>
                        <a:pt x="1295" y="51"/>
                      </a:lnTo>
                      <a:lnTo>
                        <a:pt x="1295" y="52"/>
                      </a:lnTo>
                      <a:lnTo>
                        <a:pt x="1290" y="52"/>
                      </a:lnTo>
                      <a:lnTo>
                        <a:pt x="1290" y="52"/>
                      </a:lnTo>
                      <a:lnTo>
                        <a:pt x="1290" y="52"/>
                      </a:lnTo>
                      <a:lnTo>
                        <a:pt x="1290" y="52"/>
                      </a:lnTo>
                      <a:lnTo>
                        <a:pt x="1282" y="51"/>
                      </a:lnTo>
                      <a:lnTo>
                        <a:pt x="1282" y="51"/>
                      </a:lnTo>
                      <a:lnTo>
                        <a:pt x="1281" y="51"/>
                      </a:lnTo>
                      <a:lnTo>
                        <a:pt x="1279" y="51"/>
                      </a:lnTo>
                      <a:lnTo>
                        <a:pt x="1277" y="52"/>
                      </a:lnTo>
                      <a:lnTo>
                        <a:pt x="1277" y="52"/>
                      </a:lnTo>
                      <a:lnTo>
                        <a:pt x="1270" y="51"/>
                      </a:lnTo>
                      <a:lnTo>
                        <a:pt x="1269" y="53"/>
                      </a:lnTo>
                      <a:lnTo>
                        <a:pt x="1269" y="56"/>
                      </a:lnTo>
                      <a:lnTo>
                        <a:pt x="1264" y="56"/>
                      </a:lnTo>
                      <a:lnTo>
                        <a:pt x="1264" y="57"/>
                      </a:lnTo>
                      <a:lnTo>
                        <a:pt x="1261" y="57"/>
                      </a:lnTo>
                      <a:lnTo>
                        <a:pt x="1261" y="56"/>
                      </a:lnTo>
                      <a:lnTo>
                        <a:pt x="1260" y="55"/>
                      </a:lnTo>
                      <a:lnTo>
                        <a:pt x="1258" y="55"/>
                      </a:lnTo>
                      <a:lnTo>
                        <a:pt x="1257" y="55"/>
                      </a:lnTo>
                      <a:lnTo>
                        <a:pt x="1257" y="55"/>
                      </a:lnTo>
                      <a:lnTo>
                        <a:pt x="1253" y="56"/>
                      </a:lnTo>
                      <a:lnTo>
                        <a:pt x="1252" y="56"/>
                      </a:lnTo>
                      <a:lnTo>
                        <a:pt x="1251" y="57"/>
                      </a:lnTo>
                      <a:lnTo>
                        <a:pt x="1249" y="57"/>
                      </a:lnTo>
                      <a:lnTo>
                        <a:pt x="1248" y="59"/>
                      </a:lnTo>
                      <a:lnTo>
                        <a:pt x="1248" y="57"/>
                      </a:lnTo>
                      <a:lnTo>
                        <a:pt x="1245" y="57"/>
                      </a:lnTo>
                      <a:lnTo>
                        <a:pt x="1245" y="56"/>
                      </a:lnTo>
                      <a:lnTo>
                        <a:pt x="1244" y="56"/>
                      </a:lnTo>
                      <a:lnTo>
                        <a:pt x="1244" y="56"/>
                      </a:lnTo>
                      <a:lnTo>
                        <a:pt x="1236" y="56"/>
                      </a:lnTo>
                      <a:lnTo>
                        <a:pt x="1236" y="53"/>
                      </a:lnTo>
                      <a:lnTo>
                        <a:pt x="1237" y="53"/>
                      </a:lnTo>
                      <a:lnTo>
                        <a:pt x="1237" y="52"/>
                      </a:lnTo>
                      <a:lnTo>
                        <a:pt x="1240" y="52"/>
                      </a:lnTo>
                      <a:lnTo>
                        <a:pt x="1241" y="51"/>
                      </a:lnTo>
                      <a:lnTo>
                        <a:pt x="1243" y="51"/>
                      </a:lnTo>
                      <a:lnTo>
                        <a:pt x="1243" y="49"/>
                      </a:lnTo>
                      <a:lnTo>
                        <a:pt x="1247" y="51"/>
                      </a:lnTo>
                      <a:lnTo>
                        <a:pt x="1247" y="49"/>
                      </a:lnTo>
                      <a:lnTo>
                        <a:pt x="1249" y="49"/>
                      </a:lnTo>
                      <a:lnTo>
                        <a:pt x="1249" y="48"/>
                      </a:lnTo>
                      <a:lnTo>
                        <a:pt x="1257" y="48"/>
                      </a:lnTo>
                      <a:lnTo>
                        <a:pt x="1258" y="47"/>
                      </a:lnTo>
                      <a:lnTo>
                        <a:pt x="1260" y="47"/>
                      </a:lnTo>
                      <a:lnTo>
                        <a:pt x="1260" y="45"/>
                      </a:lnTo>
                      <a:close/>
                      <a:moveTo>
                        <a:pt x="173" y="45"/>
                      </a:moveTo>
                      <a:lnTo>
                        <a:pt x="173" y="47"/>
                      </a:lnTo>
                      <a:lnTo>
                        <a:pt x="173" y="47"/>
                      </a:lnTo>
                      <a:lnTo>
                        <a:pt x="174" y="47"/>
                      </a:lnTo>
                      <a:lnTo>
                        <a:pt x="173" y="47"/>
                      </a:lnTo>
                      <a:lnTo>
                        <a:pt x="173" y="45"/>
                      </a:lnTo>
                      <a:lnTo>
                        <a:pt x="173" y="45"/>
                      </a:lnTo>
                      <a:close/>
                      <a:moveTo>
                        <a:pt x="1406" y="42"/>
                      </a:moveTo>
                      <a:lnTo>
                        <a:pt x="1406" y="43"/>
                      </a:lnTo>
                      <a:lnTo>
                        <a:pt x="1406" y="45"/>
                      </a:lnTo>
                      <a:lnTo>
                        <a:pt x="1409" y="44"/>
                      </a:lnTo>
                      <a:lnTo>
                        <a:pt x="1409" y="45"/>
                      </a:lnTo>
                      <a:lnTo>
                        <a:pt x="1412" y="47"/>
                      </a:lnTo>
                      <a:lnTo>
                        <a:pt x="1412" y="48"/>
                      </a:lnTo>
                      <a:lnTo>
                        <a:pt x="1413" y="48"/>
                      </a:lnTo>
                      <a:lnTo>
                        <a:pt x="1413" y="51"/>
                      </a:lnTo>
                      <a:lnTo>
                        <a:pt x="1409" y="51"/>
                      </a:lnTo>
                      <a:lnTo>
                        <a:pt x="1409" y="51"/>
                      </a:lnTo>
                      <a:lnTo>
                        <a:pt x="1408" y="51"/>
                      </a:lnTo>
                      <a:lnTo>
                        <a:pt x="1408" y="52"/>
                      </a:lnTo>
                      <a:lnTo>
                        <a:pt x="1406" y="52"/>
                      </a:lnTo>
                      <a:lnTo>
                        <a:pt x="1404" y="52"/>
                      </a:lnTo>
                      <a:lnTo>
                        <a:pt x="1402" y="51"/>
                      </a:lnTo>
                      <a:lnTo>
                        <a:pt x="1402" y="53"/>
                      </a:lnTo>
                      <a:lnTo>
                        <a:pt x="1404" y="55"/>
                      </a:lnTo>
                      <a:lnTo>
                        <a:pt x="1404" y="56"/>
                      </a:lnTo>
                      <a:lnTo>
                        <a:pt x="1404" y="59"/>
                      </a:lnTo>
                      <a:lnTo>
                        <a:pt x="1402" y="59"/>
                      </a:lnTo>
                      <a:lnTo>
                        <a:pt x="1400" y="59"/>
                      </a:lnTo>
                      <a:lnTo>
                        <a:pt x="1400" y="59"/>
                      </a:lnTo>
                      <a:lnTo>
                        <a:pt x="1400" y="59"/>
                      </a:lnTo>
                      <a:lnTo>
                        <a:pt x="1398" y="59"/>
                      </a:lnTo>
                      <a:lnTo>
                        <a:pt x="1398" y="59"/>
                      </a:lnTo>
                      <a:lnTo>
                        <a:pt x="1398" y="59"/>
                      </a:lnTo>
                      <a:lnTo>
                        <a:pt x="1398" y="57"/>
                      </a:lnTo>
                      <a:lnTo>
                        <a:pt x="1392" y="59"/>
                      </a:lnTo>
                      <a:lnTo>
                        <a:pt x="1391" y="57"/>
                      </a:lnTo>
                      <a:lnTo>
                        <a:pt x="1391" y="57"/>
                      </a:lnTo>
                      <a:lnTo>
                        <a:pt x="1391" y="56"/>
                      </a:lnTo>
                      <a:lnTo>
                        <a:pt x="1389" y="56"/>
                      </a:lnTo>
                      <a:lnTo>
                        <a:pt x="1389" y="52"/>
                      </a:lnTo>
                      <a:lnTo>
                        <a:pt x="1391" y="52"/>
                      </a:lnTo>
                      <a:lnTo>
                        <a:pt x="1391" y="49"/>
                      </a:lnTo>
                      <a:lnTo>
                        <a:pt x="1395" y="47"/>
                      </a:lnTo>
                      <a:lnTo>
                        <a:pt x="1395" y="45"/>
                      </a:lnTo>
                      <a:lnTo>
                        <a:pt x="1395" y="44"/>
                      </a:lnTo>
                      <a:lnTo>
                        <a:pt x="1396" y="44"/>
                      </a:lnTo>
                      <a:lnTo>
                        <a:pt x="1396" y="43"/>
                      </a:lnTo>
                      <a:lnTo>
                        <a:pt x="1398" y="43"/>
                      </a:lnTo>
                      <a:lnTo>
                        <a:pt x="1398" y="43"/>
                      </a:lnTo>
                      <a:lnTo>
                        <a:pt x="1398" y="43"/>
                      </a:lnTo>
                      <a:lnTo>
                        <a:pt x="1400" y="43"/>
                      </a:lnTo>
                      <a:lnTo>
                        <a:pt x="1401" y="43"/>
                      </a:lnTo>
                      <a:lnTo>
                        <a:pt x="1404" y="43"/>
                      </a:lnTo>
                      <a:lnTo>
                        <a:pt x="1406" y="42"/>
                      </a:lnTo>
                      <a:close/>
                      <a:moveTo>
                        <a:pt x="1717" y="42"/>
                      </a:moveTo>
                      <a:lnTo>
                        <a:pt x="1717" y="42"/>
                      </a:lnTo>
                      <a:lnTo>
                        <a:pt x="1718" y="42"/>
                      </a:lnTo>
                      <a:lnTo>
                        <a:pt x="1718" y="43"/>
                      </a:lnTo>
                      <a:lnTo>
                        <a:pt x="1719" y="43"/>
                      </a:lnTo>
                      <a:lnTo>
                        <a:pt x="1719" y="44"/>
                      </a:lnTo>
                      <a:lnTo>
                        <a:pt x="1722" y="45"/>
                      </a:lnTo>
                      <a:lnTo>
                        <a:pt x="1722" y="47"/>
                      </a:lnTo>
                      <a:lnTo>
                        <a:pt x="1723" y="47"/>
                      </a:lnTo>
                      <a:lnTo>
                        <a:pt x="1723" y="48"/>
                      </a:lnTo>
                      <a:lnTo>
                        <a:pt x="1726" y="48"/>
                      </a:lnTo>
                      <a:lnTo>
                        <a:pt x="1726" y="49"/>
                      </a:lnTo>
                      <a:lnTo>
                        <a:pt x="1726" y="49"/>
                      </a:lnTo>
                      <a:lnTo>
                        <a:pt x="1728" y="52"/>
                      </a:lnTo>
                      <a:lnTo>
                        <a:pt x="1730" y="52"/>
                      </a:lnTo>
                      <a:lnTo>
                        <a:pt x="1731" y="53"/>
                      </a:lnTo>
                      <a:lnTo>
                        <a:pt x="1735" y="55"/>
                      </a:lnTo>
                      <a:lnTo>
                        <a:pt x="1734" y="61"/>
                      </a:lnTo>
                      <a:lnTo>
                        <a:pt x="1732" y="62"/>
                      </a:lnTo>
                      <a:lnTo>
                        <a:pt x="1731" y="62"/>
                      </a:lnTo>
                      <a:lnTo>
                        <a:pt x="1731" y="62"/>
                      </a:lnTo>
                      <a:lnTo>
                        <a:pt x="1730" y="64"/>
                      </a:lnTo>
                      <a:lnTo>
                        <a:pt x="1728" y="64"/>
                      </a:lnTo>
                      <a:lnTo>
                        <a:pt x="1728" y="64"/>
                      </a:lnTo>
                      <a:lnTo>
                        <a:pt x="1727" y="64"/>
                      </a:lnTo>
                      <a:lnTo>
                        <a:pt x="1726" y="64"/>
                      </a:lnTo>
                      <a:lnTo>
                        <a:pt x="1734" y="64"/>
                      </a:lnTo>
                      <a:lnTo>
                        <a:pt x="1734" y="64"/>
                      </a:lnTo>
                      <a:lnTo>
                        <a:pt x="1735" y="62"/>
                      </a:lnTo>
                      <a:lnTo>
                        <a:pt x="1735" y="62"/>
                      </a:lnTo>
                      <a:lnTo>
                        <a:pt x="1738" y="62"/>
                      </a:lnTo>
                      <a:lnTo>
                        <a:pt x="1739" y="64"/>
                      </a:lnTo>
                      <a:lnTo>
                        <a:pt x="1741" y="64"/>
                      </a:lnTo>
                      <a:lnTo>
                        <a:pt x="1741" y="66"/>
                      </a:lnTo>
                      <a:lnTo>
                        <a:pt x="1741" y="68"/>
                      </a:lnTo>
                      <a:lnTo>
                        <a:pt x="1741" y="70"/>
                      </a:lnTo>
                      <a:lnTo>
                        <a:pt x="1739" y="70"/>
                      </a:lnTo>
                      <a:lnTo>
                        <a:pt x="1739" y="72"/>
                      </a:lnTo>
                      <a:lnTo>
                        <a:pt x="1744" y="72"/>
                      </a:lnTo>
                      <a:lnTo>
                        <a:pt x="1747" y="65"/>
                      </a:lnTo>
                      <a:lnTo>
                        <a:pt x="1747" y="65"/>
                      </a:lnTo>
                      <a:lnTo>
                        <a:pt x="1747" y="65"/>
                      </a:lnTo>
                      <a:lnTo>
                        <a:pt x="1748" y="66"/>
                      </a:lnTo>
                      <a:lnTo>
                        <a:pt x="1748" y="66"/>
                      </a:lnTo>
                      <a:lnTo>
                        <a:pt x="1748" y="68"/>
                      </a:lnTo>
                      <a:lnTo>
                        <a:pt x="1749" y="69"/>
                      </a:lnTo>
                      <a:lnTo>
                        <a:pt x="1751" y="70"/>
                      </a:lnTo>
                      <a:lnTo>
                        <a:pt x="1752" y="72"/>
                      </a:lnTo>
                      <a:lnTo>
                        <a:pt x="1752" y="74"/>
                      </a:lnTo>
                      <a:lnTo>
                        <a:pt x="1751" y="74"/>
                      </a:lnTo>
                      <a:lnTo>
                        <a:pt x="1751" y="76"/>
                      </a:lnTo>
                      <a:lnTo>
                        <a:pt x="1749" y="76"/>
                      </a:lnTo>
                      <a:lnTo>
                        <a:pt x="1747" y="76"/>
                      </a:lnTo>
                      <a:lnTo>
                        <a:pt x="1747" y="77"/>
                      </a:lnTo>
                      <a:lnTo>
                        <a:pt x="1747" y="77"/>
                      </a:lnTo>
                      <a:lnTo>
                        <a:pt x="1748" y="78"/>
                      </a:lnTo>
                      <a:lnTo>
                        <a:pt x="1747" y="78"/>
                      </a:lnTo>
                      <a:lnTo>
                        <a:pt x="1745" y="79"/>
                      </a:lnTo>
                      <a:lnTo>
                        <a:pt x="1743" y="81"/>
                      </a:lnTo>
                      <a:lnTo>
                        <a:pt x="1741" y="81"/>
                      </a:lnTo>
                      <a:lnTo>
                        <a:pt x="1739" y="82"/>
                      </a:lnTo>
                      <a:lnTo>
                        <a:pt x="1738" y="83"/>
                      </a:lnTo>
                      <a:lnTo>
                        <a:pt x="1736" y="82"/>
                      </a:lnTo>
                      <a:lnTo>
                        <a:pt x="1735" y="82"/>
                      </a:lnTo>
                      <a:lnTo>
                        <a:pt x="1734" y="81"/>
                      </a:lnTo>
                      <a:lnTo>
                        <a:pt x="1732" y="81"/>
                      </a:lnTo>
                      <a:lnTo>
                        <a:pt x="1732" y="81"/>
                      </a:lnTo>
                      <a:lnTo>
                        <a:pt x="1732" y="81"/>
                      </a:lnTo>
                      <a:lnTo>
                        <a:pt x="1732" y="81"/>
                      </a:lnTo>
                      <a:lnTo>
                        <a:pt x="1732" y="82"/>
                      </a:lnTo>
                      <a:lnTo>
                        <a:pt x="1732" y="82"/>
                      </a:lnTo>
                      <a:lnTo>
                        <a:pt x="1723" y="81"/>
                      </a:lnTo>
                      <a:lnTo>
                        <a:pt x="1723" y="81"/>
                      </a:lnTo>
                      <a:lnTo>
                        <a:pt x="1722" y="81"/>
                      </a:lnTo>
                      <a:lnTo>
                        <a:pt x="1722" y="79"/>
                      </a:lnTo>
                      <a:lnTo>
                        <a:pt x="1717" y="79"/>
                      </a:lnTo>
                      <a:lnTo>
                        <a:pt x="1715" y="79"/>
                      </a:lnTo>
                      <a:lnTo>
                        <a:pt x="1715" y="79"/>
                      </a:lnTo>
                      <a:lnTo>
                        <a:pt x="1715" y="79"/>
                      </a:lnTo>
                      <a:lnTo>
                        <a:pt x="1714" y="78"/>
                      </a:lnTo>
                      <a:lnTo>
                        <a:pt x="1707" y="78"/>
                      </a:lnTo>
                      <a:lnTo>
                        <a:pt x="1707" y="79"/>
                      </a:lnTo>
                      <a:lnTo>
                        <a:pt x="1706" y="78"/>
                      </a:lnTo>
                      <a:lnTo>
                        <a:pt x="1706" y="78"/>
                      </a:lnTo>
                      <a:lnTo>
                        <a:pt x="1705" y="78"/>
                      </a:lnTo>
                      <a:lnTo>
                        <a:pt x="1706" y="77"/>
                      </a:lnTo>
                      <a:lnTo>
                        <a:pt x="1706" y="76"/>
                      </a:lnTo>
                      <a:lnTo>
                        <a:pt x="1702" y="76"/>
                      </a:lnTo>
                      <a:lnTo>
                        <a:pt x="1702" y="77"/>
                      </a:lnTo>
                      <a:lnTo>
                        <a:pt x="1702" y="77"/>
                      </a:lnTo>
                      <a:lnTo>
                        <a:pt x="1701" y="76"/>
                      </a:lnTo>
                      <a:lnTo>
                        <a:pt x="1701" y="76"/>
                      </a:lnTo>
                      <a:lnTo>
                        <a:pt x="1700" y="76"/>
                      </a:lnTo>
                      <a:lnTo>
                        <a:pt x="1698" y="77"/>
                      </a:lnTo>
                      <a:lnTo>
                        <a:pt x="1697" y="77"/>
                      </a:lnTo>
                      <a:lnTo>
                        <a:pt x="1697" y="74"/>
                      </a:lnTo>
                      <a:lnTo>
                        <a:pt x="1698" y="74"/>
                      </a:lnTo>
                      <a:lnTo>
                        <a:pt x="1698" y="74"/>
                      </a:lnTo>
                      <a:lnTo>
                        <a:pt x="1700" y="74"/>
                      </a:lnTo>
                      <a:lnTo>
                        <a:pt x="1700" y="73"/>
                      </a:lnTo>
                      <a:lnTo>
                        <a:pt x="1701" y="72"/>
                      </a:lnTo>
                      <a:lnTo>
                        <a:pt x="1703" y="72"/>
                      </a:lnTo>
                      <a:lnTo>
                        <a:pt x="1705" y="72"/>
                      </a:lnTo>
                      <a:lnTo>
                        <a:pt x="1706" y="72"/>
                      </a:lnTo>
                      <a:lnTo>
                        <a:pt x="1706" y="69"/>
                      </a:lnTo>
                      <a:lnTo>
                        <a:pt x="1706" y="69"/>
                      </a:lnTo>
                      <a:lnTo>
                        <a:pt x="1711" y="65"/>
                      </a:lnTo>
                      <a:lnTo>
                        <a:pt x="1711" y="65"/>
                      </a:lnTo>
                      <a:lnTo>
                        <a:pt x="1715" y="65"/>
                      </a:lnTo>
                      <a:lnTo>
                        <a:pt x="1715" y="65"/>
                      </a:lnTo>
                      <a:lnTo>
                        <a:pt x="1718" y="64"/>
                      </a:lnTo>
                      <a:lnTo>
                        <a:pt x="1718" y="64"/>
                      </a:lnTo>
                      <a:lnTo>
                        <a:pt x="1722" y="64"/>
                      </a:lnTo>
                      <a:lnTo>
                        <a:pt x="1722" y="62"/>
                      </a:lnTo>
                      <a:lnTo>
                        <a:pt x="1714" y="61"/>
                      </a:lnTo>
                      <a:lnTo>
                        <a:pt x="1714" y="62"/>
                      </a:lnTo>
                      <a:lnTo>
                        <a:pt x="1710" y="62"/>
                      </a:lnTo>
                      <a:lnTo>
                        <a:pt x="1710" y="64"/>
                      </a:lnTo>
                      <a:lnTo>
                        <a:pt x="1709" y="64"/>
                      </a:lnTo>
                      <a:lnTo>
                        <a:pt x="1707" y="65"/>
                      </a:lnTo>
                      <a:lnTo>
                        <a:pt x="1707" y="65"/>
                      </a:lnTo>
                      <a:lnTo>
                        <a:pt x="1705" y="65"/>
                      </a:lnTo>
                      <a:lnTo>
                        <a:pt x="1702" y="64"/>
                      </a:lnTo>
                      <a:lnTo>
                        <a:pt x="1700" y="64"/>
                      </a:lnTo>
                      <a:lnTo>
                        <a:pt x="1697" y="62"/>
                      </a:lnTo>
                      <a:lnTo>
                        <a:pt x="1696" y="62"/>
                      </a:lnTo>
                      <a:lnTo>
                        <a:pt x="1694" y="60"/>
                      </a:lnTo>
                      <a:lnTo>
                        <a:pt x="1688" y="60"/>
                      </a:lnTo>
                      <a:lnTo>
                        <a:pt x="1688" y="60"/>
                      </a:lnTo>
                      <a:lnTo>
                        <a:pt x="1689" y="60"/>
                      </a:lnTo>
                      <a:lnTo>
                        <a:pt x="1689" y="59"/>
                      </a:lnTo>
                      <a:lnTo>
                        <a:pt x="1690" y="59"/>
                      </a:lnTo>
                      <a:lnTo>
                        <a:pt x="1692" y="57"/>
                      </a:lnTo>
                      <a:lnTo>
                        <a:pt x="1694" y="57"/>
                      </a:lnTo>
                      <a:lnTo>
                        <a:pt x="1694" y="56"/>
                      </a:lnTo>
                      <a:lnTo>
                        <a:pt x="1700" y="56"/>
                      </a:lnTo>
                      <a:lnTo>
                        <a:pt x="1700" y="56"/>
                      </a:lnTo>
                      <a:lnTo>
                        <a:pt x="1701" y="56"/>
                      </a:lnTo>
                      <a:lnTo>
                        <a:pt x="1701" y="53"/>
                      </a:lnTo>
                      <a:lnTo>
                        <a:pt x="1700" y="53"/>
                      </a:lnTo>
                      <a:lnTo>
                        <a:pt x="1700" y="52"/>
                      </a:lnTo>
                      <a:lnTo>
                        <a:pt x="1701" y="51"/>
                      </a:lnTo>
                      <a:lnTo>
                        <a:pt x="1701" y="51"/>
                      </a:lnTo>
                      <a:lnTo>
                        <a:pt x="1702" y="49"/>
                      </a:lnTo>
                      <a:lnTo>
                        <a:pt x="1703" y="49"/>
                      </a:lnTo>
                      <a:lnTo>
                        <a:pt x="1703" y="47"/>
                      </a:lnTo>
                      <a:lnTo>
                        <a:pt x="1703" y="47"/>
                      </a:lnTo>
                      <a:lnTo>
                        <a:pt x="1703" y="48"/>
                      </a:lnTo>
                      <a:lnTo>
                        <a:pt x="1705" y="48"/>
                      </a:lnTo>
                      <a:lnTo>
                        <a:pt x="1707" y="47"/>
                      </a:lnTo>
                      <a:lnTo>
                        <a:pt x="1710" y="45"/>
                      </a:lnTo>
                      <a:lnTo>
                        <a:pt x="1714" y="44"/>
                      </a:lnTo>
                      <a:lnTo>
                        <a:pt x="1714" y="42"/>
                      </a:lnTo>
                      <a:lnTo>
                        <a:pt x="1717" y="42"/>
                      </a:lnTo>
                      <a:close/>
                      <a:moveTo>
                        <a:pt x="178" y="40"/>
                      </a:moveTo>
                      <a:lnTo>
                        <a:pt x="178" y="42"/>
                      </a:lnTo>
                      <a:lnTo>
                        <a:pt x="178" y="42"/>
                      </a:lnTo>
                      <a:lnTo>
                        <a:pt x="180" y="42"/>
                      </a:lnTo>
                      <a:lnTo>
                        <a:pt x="180" y="42"/>
                      </a:lnTo>
                      <a:lnTo>
                        <a:pt x="178" y="40"/>
                      </a:lnTo>
                      <a:lnTo>
                        <a:pt x="178" y="40"/>
                      </a:lnTo>
                      <a:close/>
                      <a:moveTo>
                        <a:pt x="1671" y="39"/>
                      </a:moveTo>
                      <a:lnTo>
                        <a:pt x="1673" y="40"/>
                      </a:lnTo>
                      <a:lnTo>
                        <a:pt x="1673" y="40"/>
                      </a:lnTo>
                      <a:lnTo>
                        <a:pt x="1677" y="40"/>
                      </a:lnTo>
                      <a:lnTo>
                        <a:pt x="1679" y="42"/>
                      </a:lnTo>
                      <a:lnTo>
                        <a:pt x="1679" y="42"/>
                      </a:lnTo>
                      <a:lnTo>
                        <a:pt x="1677" y="42"/>
                      </a:lnTo>
                      <a:lnTo>
                        <a:pt x="1676" y="43"/>
                      </a:lnTo>
                      <a:lnTo>
                        <a:pt x="1676" y="43"/>
                      </a:lnTo>
                      <a:lnTo>
                        <a:pt x="1675" y="43"/>
                      </a:lnTo>
                      <a:lnTo>
                        <a:pt x="1675" y="44"/>
                      </a:lnTo>
                      <a:lnTo>
                        <a:pt x="1672" y="44"/>
                      </a:lnTo>
                      <a:lnTo>
                        <a:pt x="1669" y="44"/>
                      </a:lnTo>
                      <a:lnTo>
                        <a:pt x="1668" y="44"/>
                      </a:lnTo>
                      <a:lnTo>
                        <a:pt x="1668" y="43"/>
                      </a:lnTo>
                      <a:lnTo>
                        <a:pt x="1667" y="42"/>
                      </a:lnTo>
                      <a:lnTo>
                        <a:pt x="1669" y="40"/>
                      </a:lnTo>
                      <a:lnTo>
                        <a:pt x="1671" y="39"/>
                      </a:lnTo>
                      <a:close/>
                      <a:moveTo>
                        <a:pt x="188" y="39"/>
                      </a:moveTo>
                      <a:lnTo>
                        <a:pt x="188" y="40"/>
                      </a:lnTo>
                      <a:lnTo>
                        <a:pt x="185" y="40"/>
                      </a:lnTo>
                      <a:lnTo>
                        <a:pt x="185" y="40"/>
                      </a:lnTo>
                      <a:lnTo>
                        <a:pt x="189" y="40"/>
                      </a:lnTo>
                      <a:lnTo>
                        <a:pt x="190" y="40"/>
                      </a:lnTo>
                      <a:lnTo>
                        <a:pt x="190" y="40"/>
                      </a:lnTo>
                      <a:lnTo>
                        <a:pt x="190" y="40"/>
                      </a:lnTo>
                      <a:lnTo>
                        <a:pt x="190" y="39"/>
                      </a:lnTo>
                      <a:lnTo>
                        <a:pt x="188" y="39"/>
                      </a:lnTo>
                      <a:close/>
                      <a:moveTo>
                        <a:pt x="1361" y="39"/>
                      </a:moveTo>
                      <a:lnTo>
                        <a:pt x="1362" y="40"/>
                      </a:lnTo>
                      <a:lnTo>
                        <a:pt x="1362" y="40"/>
                      </a:lnTo>
                      <a:lnTo>
                        <a:pt x="1366" y="40"/>
                      </a:lnTo>
                      <a:lnTo>
                        <a:pt x="1367" y="43"/>
                      </a:lnTo>
                      <a:lnTo>
                        <a:pt x="1366" y="44"/>
                      </a:lnTo>
                      <a:lnTo>
                        <a:pt x="1364" y="44"/>
                      </a:lnTo>
                      <a:lnTo>
                        <a:pt x="1363" y="43"/>
                      </a:lnTo>
                      <a:lnTo>
                        <a:pt x="1362" y="42"/>
                      </a:lnTo>
                      <a:lnTo>
                        <a:pt x="1361" y="42"/>
                      </a:lnTo>
                      <a:lnTo>
                        <a:pt x="1359" y="43"/>
                      </a:lnTo>
                      <a:lnTo>
                        <a:pt x="1358" y="43"/>
                      </a:lnTo>
                      <a:lnTo>
                        <a:pt x="1357" y="43"/>
                      </a:lnTo>
                      <a:lnTo>
                        <a:pt x="1357" y="40"/>
                      </a:lnTo>
                      <a:lnTo>
                        <a:pt x="1361" y="40"/>
                      </a:lnTo>
                      <a:lnTo>
                        <a:pt x="1361" y="39"/>
                      </a:lnTo>
                      <a:lnTo>
                        <a:pt x="1361" y="39"/>
                      </a:lnTo>
                      <a:close/>
                      <a:moveTo>
                        <a:pt x="1438" y="38"/>
                      </a:moveTo>
                      <a:lnTo>
                        <a:pt x="1438" y="38"/>
                      </a:lnTo>
                      <a:lnTo>
                        <a:pt x="1440" y="38"/>
                      </a:lnTo>
                      <a:lnTo>
                        <a:pt x="1440" y="39"/>
                      </a:lnTo>
                      <a:lnTo>
                        <a:pt x="1444" y="39"/>
                      </a:lnTo>
                      <a:lnTo>
                        <a:pt x="1444" y="42"/>
                      </a:lnTo>
                      <a:lnTo>
                        <a:pt x="1440" y="42"/>
                      </a:lnTo>
                      <a:lnTo>
                        <a:pt x="1438" y="45"/>
                      </a:lnTo>
                      <a:lnTo>
                        <a:pt x="1434" y="45"/>
                      </a:lnTo>
                      <a:lnTo>
                        <a:pt x="1434" y="47"/>
                      </a:lnTo>
                      <a:lnTo>
                        <a:pt x="1433" y="47"/>
                      </a:lnTo>
                      <a:lnTo>
                        <a:pt x="1431" y="49"/>
                      </a:lnTo>
                      <a:lnTo>
                        <a:pt x="1430" y="49"/>
                      </a:lnTo>
                      <a:lnTo>
                        <a:pt x="1430" y="49"/>
                      </a:lnTo>
                      <a:lnTo>
                        <a:pt x="1430" y="51"/>
                      </a:lnTo>
                      <a:lnTo>
                        <a:pt x="1429" y="51"/>
                      </a:lnTo>
                      <a:lnTo>
                        <a:pt x="1427" y="51"/>
                      </a:lnTo>
                      <a:lnTo>
                        <a:pt x="1427" y="51"/>
                      </a:lnTo>
                      <a:lnTo>
                        <a:pt x="1426" y="51"/>
                      </a:lnTo>
                      <a:lnTo>
                        <a:pt x="1426" y="49"/>
                      </a:lnTo>
                      <a:lnTo>
                        <a:pt x="1425" y="49"/>
                      </a:lnTo>
                      <a:lnTo>
                        <a:pt x="1425" y="49"/>
                      </a:lnTo>
                      <a:lnTo>
                        <a:pt x="1425" y="48"/>
                      </a:lnTo>
                      <a:lnTo>
                        <a:pt x="1422" y="47"/>
                      </a:lnTo>
                      <a:lnTo>
                        <a:pt x="1422" y="44"/>
                      </a:lnTo>
                      <a:lnTo>
                        <a:pt x="1425" y="44"/>
                      </a:lnTo>
                      <a:lnTo>
                        <a:pt x="1425" y="44"/>
                      </a:lnTo>
                      <a:lnTo>
                        <a:pt x="1423" y="43"/>
                      </a:lnTo>
                      <a:lnTo>
                        <a:pt x="1423" y="43"/>
                      </a:lnTo>
                      <a:lnTo>
                        <a:pt x="1423" y="42"/>
                      </a:lnTo>
                      <a:lnTo>
                        <a:pt x="1429" y="42"/>
                      </a:lnTo>
                      <a:lnTo>
                        <a:pt x="1429" y="42"/>
                      </a:lnTo>
                      <a:lnTo>
                        <a:pt x="1430" y="42"/>
                      </a:lnTo>
                      <a:lnTo>
                        <a:pt x="1431" y="40"/>
                      </a:lnTo>
                      <a:lnTo>
                        <a:pt x="1433" y="40"/>
                      </a:lnTo>
                      <a:lnTo>
                        <a:pt x="1434" y="38"/>
                      </a:lnTo>
                      <a:lnTo>
                        <a:pt x="1438" y="38"/>
                      </a:lnTo>
                      <a:close/>
                      <a:moveTo>
                        <a:pt x="1349" y="38"/>
                      </a:moveTo>
                      <a:lnTo>
                        <a:pt x="1350" y="38"/>
                      </a:lnTo>
                      <a:lnTo>
                        <a:pt x="1351" y="38"/>
                      </a:lnTo>
                      <a:lnTo>
                        <a:pt x="1351" y="39"/>
                      </a:lnTo>
                      <a:lnTo>
                        <a:pt x="1354" y="39"/>
                      </a:lnTo>
                      <a:lnTo>
                        <a:pt x="1354" y="39"/>
                      </a:lnTo>
                      <a:lnTo>
                        <a:pt x="1355" y="39"/>
                      </a:lnTo>
                      <a:lnTo>
                        <a:pt x="1355" y="40"/>
                      </a:lnTo>
                      <a:lnTo>
                        <a:pt x="1353" y="40"/>
                      </a:lnTo>
                      <a:lnTo>
                        <a:pt x="1351" y="40"/>
                      </a:lnTo>
                      <a:lnTo>
                        <a:pt x="1350" y="42"/>
                      </a:lnTo>
                      <a:lnTo>
                        <a:pt x="1349" y="39"/>
                      </a:lnTo>
                      <a:lnTo>
                        <a:pt x="1346" y="39"/>
                      </a:lnTo>
                      <a:lnTo>
                        <a:pt x="1346" y="40"/>
                      </a:lnTo>
                      <a:lnTo>
                        <a:pt x="1346" y="40"/>
                      </a:lnTo>
                      <a:lnTo>
                        <a:pt x="1345" y="40"/>
                      </a:lnTo>
                      <a:lnTo>
                        <a:pt x="1345" y="39"/>
                      </a:lnTo>
                      <a:lnTo>
                        <a:pt x="1347" y="38"/>
                      </a:lnTo>
                      <a:lnTo>
                        <a:pt x="1347" y="38"/>
                      </a:lnTo>
                      <a:lnTo>
                        <a:pt x="1349" y="38"/>
                      </a:lnTo>
                      <a:close/>
                      <a:moveTo>
                        <a:pt x="1378" y="34"/>
                      </a:moveTo>
                      <a:lnTo>
                        <a:pt x="1378" y="38"/>
                      </a:lnTo>
                      <a:lnTo>
                        <a:pt x="1378" y="38"/>
                      </a:lnTo>
                      <a:lnTo>
                        <a:pt x="1376" y="39"/>
                      </a:lnTo>
                      <a:lnTo>
                        <a:pt x="1375" y="39"/>
                      </a:lnTo>
                      <a:lnTo>
                        <a:pt x="1375" y="39"/>
                      </a:lnTo>
                      <a:lnTo>
                        <a:pt x="1375" y="38"/>
                      </a:lnTo>
                      <a:lnTo>
                        <a:pt x="1374" y="38"/>
                      </a:lnTo>
                      <a:lnTo>
                        <a:pt x="1374" y="38"/>
                      </a:lnTo>
                      <a:lnTo>
                        <a:pt x="1372" y="36"/>
                      </a:lnTo>
                      <a:lnTo>
                        <a:pt x="1375" y="36"/>
                      </a:lnTo>
                      <a:lnTo>
                        <a:pt x="1376" y="35"/>
                      </a:lnTo>
                      <a:lnTo>
                        <a:pt x="1378" y="34"/>
                      </a:lnTo>
                      <a:close/>
                      <a:moveTo>
                        <a:pt x="1358" y="31"/>
                      </a:moveTo>
                      <a:lnTo>
                        <a:pt x="1359" y="34"/>
                      </a:lnTo>
                      <a:lnTo>
                        <a:pt x="1362" y="34"/>
                      </a:lnTo>
                      <a:lnTo>
                        <a:pt x="1363" y="36"/>
                      </a:lnTo>
                      <a:lnTo>
                        <a:pt x="1367" y="36"/>
                      </a:lnTo>
                      <a:lnTo>
                        <a:pt x="1367" y="38"/>
                      </a:lnTo>
                      <a:lnTo>
                        <a:pt x="1368" y="38"/>
                      </a:lnTo>
                      <a:lnTo>
                        <a:pt x="1368" y="38"/>
                      </a:lnTo>
                      <a:lnTo>
                        <a:pt x="1371" y="39"/>
                      </a:lnTo>
                      <a:lnTo>
                        <a:pt x="1371" y="39"/>
                      </a:lnTo>
                      <a:lnTo>
                        <a:pt x="1370" y="39"/>
                      </a:lnTo>
                      <a:lnTo>
                        <a:pt x="1370" y="40"/>
                      </a:lnTo>
                      <a:lnTo>
                        <a:pt x="1367" y="40"/>
                      </a:lnTo>
                      <a:lnTo>
                        <a:pt x="1366" y="39"/>
                      </a:lnTo>
                      <a:lnTo>
                        <a:pt x="1364" y="39"/>
                      </a:lnTo>
                      <a:lnTo>
                        <a:pt x="1362" y="38"/>
                      </a:lnTo>
                      <a:lnTo>
                        <a:pt x="1362" y="38"/>
                      </a:lnTo>
                      <a:lnTo>
                        <a:pt x="1362" y="38"/>
                      </a:lnTo>
                      <a:lnTo>
                        <a:pt x="1361" y="38"/>
                      </a:lnTo>
                      <a:lnTo>
                        <a:pt x="1361" y="39"/>
                      </a:lnTo>
                      <a:lnTo>
                        <a:pt x="1359" y="38"/>
                      </a:lnTo>
                      <a:lnTo>
                        <a:pt x="1358" y="35"/>
                      </a:lnTo>
                      <a:lnTo>
                        <a:pt x="1355" y="36"/>
                      </a:lnTo>
                      <a:lnTo>
                        <a:pt x="1355" y="35"/>
                      </a:lnTo>
                      <a:lnTo>
                        <a:pt x="1355" y="35"/>
                      </a:lnTo>
                      <a:lnTo>
                        <a:pt x="1354" y="32"/>
                      </a:lnTo>
                      <a:lnTo>
                        <a:pt x="1355" y="32"/>
                      </a:lnTo>
                      <a:lnTo>
                        <a:pt x="1357" y="32"/>
                      </a:lnTo>
                      <a:lnTo>
                        <a:pt x="1358" y="31"/>
                      </a:lnTo>
                      <a:close/>
                      <a:moveTo>
                        <a:pt x="1362" y="31"/>
                      </a:moveTo>
                      <a:lnTo>
                        <a:pt x="1366" y="31"/>
                      </a:lnTo>
                      <a:lnTo>
                        <a:pt x="1370" y="32"/>
                      </a:lnTo>
                      <a:lnTo>
                        <a:pt x="1372" y="34"/>
                      </a:lnTo>
                      <a:lnTo>
                        <a:pt x="1372" y="35"/>
                      </a:lnTo>
                      <a:lnTo>
                        <a:pt x="1370" y="36"/>
                      </a:lnTo>
                      <a:lnTo>
                        <a:pt x="1368" y="36"/>
                      </a:lnTo>
                      <a:lnTo>
                        <a:pt x="1366" y="35"/>
                      </a:lnTo>
                      <a:lnTo>
                        <a:pt x="1364" y="34"/>
                      </a:lnTo>
                      <a:lnTo>
                        <a:pt x="1363" y="34"/>
                      </a:lnTo>
                      <a:lnTo>
                        <a:pt x="1363" y="32"/>
                      </a:lnTo>
                      <a:lnTo>
                        <a:pt x="1362" y="32"/>
                      </a:lnTo>
                      <a:lnTo>
                        <a:pt x="1362" y="32"/>
                      </a:lnTo>
                      <a:lnTo>
                        <a:pt x="1362" y="31"/>
                      </a:lnTo>
                      <a:close/>
                      <a:moveTo>
                        <a:pt x="1347" y="31"/>
                      </a:moveTo>
                      <a:lnTo>
                        <a:pt x="1347" y="31"/>
                      </a:lnTo>
                      <a:lnTo>
                        <a:pt x="1350" y="31"/>
                      </a:lnTo>
                      <a:lnTo>
                        <a:pt x="1351" y="31"/>
                      </a:lnTo>
                      <a:lnTo>
                        <a:pt x="1354" y="32"/>
                      </a:lnTo>
                      <a:lnTo>
                        <a:pt x="1354" y="32"/>
                      </a:lnTo>
                      <a:lnTo>
                        <a:pt x="1354" y="34"/>
                      </a:lnTo>
                      <a:lnTo>
                        <a:pt x="1353" y="34"/>
                      </a:lnTo>
                      <a:lnTo>
                        <a:pt x="1353" y="34"/>
                      </a:lnTo>
                      <a:lnTo>
                        <a:pt x="1350" y="34"/>
                      </a:lnTo>
                      <a:lnTo>
                        <a:pt x="1349" y="34"/>
                      </a:lnTo>
                      <a:lnTo>
                        <a:pt x="1347" y="32"/>
                      </a:lnTo>
                      <a:lnTo>
                        <a:pt x="1347" y="31"/>
                      </a:lnTo>
                      <a:close/>
                      <a:moveTo>
                        <a:pt x="1374" y="30"/>
                      </a:moveTo>
                      <a:lnTo>
                        <a:pt x="1376" y="30"/>
                      </a:lnTo>
                      <a:lnTo>
                        <a:pt x="1376" y="32"/>
                      </a:lnTo>
                      <a:lnTo>
                        <a:pt x="1375" y="32"/>
                      </a:lnTo>
                      <a:lnTo>
                        <a:pt x="1375" y="32"/>
                      </a:lnTo>
                      <a:lnTo>
                        <a:pt x="1374" y="32"/>
                      </a:lnTo>
                      <a:lnTo>
                        <a:pt x="1374" y="30"/>
                      </a:lnTo>
                      <a:close/>
                      <a:moveTo>
                        <a:pt x="269" y="28"/>
                      </a:moveTo>
                      <a:lnTo>
                        <a:pt x="267" y="30"/>
                      </a:lnTo>
                      <a:lnTo>
                        <a:pt x="267" y="30"/>
                      </a:lnTo>
                      <a:lnTo>
                        <a:pt x="267" y="30"/>
                      </a:lnTo>
                      <a:lnTo>
                        <a:pt x="267" y="30"/>
                      </a:lnTo>
                      <a:lnTo>
                        <a:pt x="270" y="30"/>
                      </a:lnTo>
                      <a:lnTo>
                        <a:pt x="270" y="30"/>
                      </a:lnTo>
                      <a:lnTo>
                        <a:pt x="269" y="28"/>
                      </a:lnTo>
                      <a:close/>
                      <a:moveTo>
                        <a:pt x="105" y="27"/>
                      </a:moveTo>
                      <a:lnTo>
                        <a:pt x="105" y="28"/>
                      </a:lnTo>
                      <a:lnTo>
                        <a:pt x="106" y="28"/>
                      </a:lnTo>
                      <a:lnTo>
                        <a:pt x="106" y="27"/>
                      </a:lnTo>
                      <a:lnTo>
                        <a:pt x="106" y="27"/>
                      </a:lnTo>
                      <a:lnTo>
                        <a:pt x="106" y="27"/>
                      </a:lnTo>
                      <a:lnTo>
                        <a:pt x="105" y="27"/>
                      </a:lnTo>
                      <a:close/>
                      <a:moveTo>
                        <a:pt x="1367" y="26"/>
                      </a:moveTo>
                      <a:lnTo>
                        <a:pt x="1368" y="26"/>
                      </a:lnTo>
                      <a:lnTo>
                        <a:pt x="1368" y="26"/>
                      </a:lnTo>
                      <a:lnTo>
                        <a:pt x="1368" y="27"/>
                      </a:lnTo>
                      <a:lnTo>
                        <a:pt x="1367" y="28"/>
                      </a:lnTo>
                      <a:lnTo>
                        <a:pt x="1366" y="28"/>
                      </a:lnTo>
                      <a:lnTo>
                        <a:pt x="1366" y="27"/>
                      </a:lnTo>
                      <a:lnTo>
                        <a:pt x="1366" y="27"/>
                      </a:lnTo>
                      <a:lnTo>
                        <a:pt x="1367" y="26"/>
                      </a:lnTo>
                      <a:close/>
                      <a:moveTo>
                        <a:pt x="688" y="23"/>
                      </a:moveTo>
                      <a:lnTo>
                        <a:pt x="689" y="23"/>
                      </a:lnTo>
                      <a:lnTo>
                        <a:pt x="689" y="25"/>
                      </a:lnTo>
                      <a:lnTo>
                        <a:pt x="689" y="25"/>
                      </a:lnTo>
                      <a:lnTo>
                        <a:pt x="689" y="25"/>
                      </a:lnTo>
                      <a:lnTo>
                        <a:pt x="689" y="26"/>
                      </a:lnTo>
                      <a:lnTo>
                        <a:pt x="688" y="26"/>
                      </a:lnTo>
                      <a:lnTo>
                        <a:pt x="688" y="23"/>
                      </a:lnTo>
                      <a:close/>
                      <a:moveTo>
                        <a:pt x="1376" y="23"/>
                      </a:moveTo>
                      <a:lnTo>
                        <a:pt x="1379" y="23"/>
                      </a:lnTo>
                      <a:lnTo>
                        <a:pt x="1379" y="23"/>
                      </a:lnTo>
                      <a:lnTo>
                        <a:pt x="1379" y="23"/>
                      </a:lnTo>
                      <a:lnTo>
                        <a:pt x="1379" y="25"/>
                      </a:lnTo>
                      <a:lnTo>
                        <a:pt x="1376" y="25"/>
                      </a:lnTo>
                      <a:lnTo>
                        <a:pt x="1376" y="25"/>
                      </a:lnTo>
                      <a:lnTo>
                        <a:pt x="1376" y="25"/>
                      </a:lnTo>
                      <a:lnTo>
                        <a:pt x="1376" y="23"/>
                      </a:lnTo>
                      <a:close/>
                      <a:moveTo>
                        <a:pt x="680" y="23"/>
                      </a:moveTo>
                      <a:lnTo>
                        <a:pt x="681" y="23"/>
                      </a:lnTo>
                      <a:lnTo>
                        <a:pt x="681" y="23"/>
                      </a:lnTo>
                      <a:lnTo>
                        <a:pt x="681" y="23"/>
                      </a:lnTo>
                      <a:lnTo>
                        <a:pt x="681" y="27"/>
                      </a:lnTo>
                      <a:lnTo>
                        <a:pt x="680" y="27"/>
                      </a:lnTo>
                      <a:lnTo>
                        <a:pt x="680" y="26"/>
                      </a:lnTo>
                      <a:lnTo>
                        <a:pt x="680" y="25"/>
                      </a:lnTo>
                      <a:lnTo>
                        <a:pt x="680" y="23"/>
                      </a:lnTo>
                      <a:close/>
                      <a:moveTo>
                        <a:pt x="1359" y="21"/>
                      </a:moveTo>
                      <a:lnTo>
                        <a:pt x="1362" y="22"/>
                      </a:lnTo>
                      <a:lnTo>
                        <a:pt x="1363" y="22"/>
                      </a:lnTo>
                      <a:lnTo>
                        <a:pt x="1366" y="22"/>
                      </a:lnTo>
                      <a:lnTo>
                        <a:pt x="1366" y="23"/>
                      </a:lnTo>
                      <a:lnTo>
                        <a:pt x="1362" y="25"/>
                      </a:lnTo>
                      <a:lnTo>
                        <a:pt x="1362" y="26"/>
                      </a:lnTo>
                      <a:lnTo>
                        <a:pt x="1354" y="27"/>
                      </a:lnTo>
                      <a:lnTo>
                        <a:pt x="1354" y="26"/>
                      </a:lnTo>
                      <a:lnTo>
                        <a:pt x="1354" y="26"/>
                      </a:lnTo>
                      <a:lnTo>
                        <a:pt x="1353" y="26"/>
                      </a:lnTo>
                      <a:lnTo>
                        <a:pt x="1353" y="26"/>
                      </a:lnTo>
                      <a:lnTo>
                        <a:pt x="1353" y="25"/>
                      </a:lnTo>
                      <a:lnTo>
                        <a:pt x="1353" y="25"/>
                      </a:lnTo>
                      <a:lnTo>
                        <a:pt x="1353" y="25"/>
                      </a:lnTo>
                      <a:lnTo>
                        <a:pt x="1358" y="25"/>
                      </a:lnTo>
                      <a:lnTo>
                        <a:pt x="1358" y="23"/>
                      </a:lnTo>
                      <a:lnTo>
                        <a:pt x="1359" y="23"/>
                      </a:lnTo>
                      <a:lnTo>
                        <a:pt x="1359" y="22"/>
                      </a:lnTo>
                      <a:lnTo>
                        <a:pt x="1359" y="22"/>
                      </a:lnTo>
                      <a:lnTo>
                        <a:pt x="1359" y="21"/>
                      </a:lnTo>
                      <a:close/>
                      <a:moveTo>
                        <a:pt x="1370" y="17"/>
                      </a:moveTo>
                      <a:lnTo>
                        <a:pt x="1372" y="18"/>
                      </a:lnTo>
                      <a:lnTo>
                        <a:pt x="1374" y="19"/>
                      </a:lnTo>
                      <a:lnTo>
                        <a:pt x="1374" y="21"/>
                      </a:lnTo>
                      <a:lnTo>
                        <a:pt x="1370" y="22"/>
                      </a:lnTo>
                      <a:lnTo>
                        <a:pt x="1370" y="21"/>
                      </a:lnTo>
                      <a:lnTo>
                        <a:pt x="1368" y="19"/>
                      </a:lnTo>
                      <a:lnTo>
                        <a:pt x="1368" y="18"/>
                      </a:lnTo>
                      <a:lnTo>
                        <a:pt x="1370" y="18"/>
                      </a:lnTo>
                      <a:lnTo>
                        <a:pt x="1370" y="17"/>
                      </a:lnTo>
                      <a:close/>
                      <a:moveTo>
                        <a:pt x="381" y="17"/>
                      </a:moveTo>
                      <a:lnTo>
                        <a:pt x="381" y="17"/>
                      </a:lnTo>
                      <a:lnTo>
                        <a:pt x="384" y="18"/>
                      </a:lnTo>
                      <a:lnTo>
                        <a:pt x="387" y="19"/>
                      </a:lnTo>
                      <a:lnTo>
                        <a:pt x="389" y="21"/>
                      </a:lnTo>
                      <a:lnTo>
                        <a:pt x="390" y="21"/>
                      </a:lnTo>
                      <a:lnTo>
                        <a:pt x="392" y="23"/>
                      </a:lnTo>
                      <a:lnTo>
                        <a:pt x="396" y="23"/>
                      </a:lnTo>
                      <a:lnTo>
                        <a:pt x="396" y="23"/>
                      </a:lnTo>
                      <a:lnTo>
                        <a:pt x="397" y="23"/>
                      </a:lnTo>
                      <a:lnTo>
                        <a:pt x="397" y="25"/>
                      </a:lnTo>
                      <a:lnTo>
                        <a:pt x="398" y="25"/>
                      </a:lnTo>
                      <a:lnTo>
                        <a:pt x="401" y="26"/>
                      </a:lnTo>
                      <a:lnTo>
                        <a:pt x="402" y="26"/>
                      </a:lnTo>
                      <a:lnTo>
                        <a:pt x="402" y="27"/>
                      </a:lnTo>
                      <a:lnTo>
                        <a:pt x="404" y="27"/>
                      </a:lnTo>
                      <a:lnTo>
                        <a:pt x="404" y="30"/>
                      </a:lnTo>
                      <a:lnTo>
                        <a:pt x="398" y="28"/>
                      </a:lnTo>
                      <a:lnTo>
                        <a:pt x="394" y="27"/>
                      </a:lnTo>
                      <a:lnTo>
                        <a:pt x="389" y="26"/>
                      </a:lnTo>
                      <a:lnTo>
                        <a:pt x="385" y="23"/>
                      </a:lnTo>
                      <a:lnTo>
                        <a:pt x="383" y="21"/>
                      </a:lnTo>
                      <a:lnTo>
                        <a:pt x="381" y="21"/>
                      </a:lnTo>
                      <a:lnTo>
                        <a:pt x="381" y="17"/>
                      </a:lnTo>
                      <a:close/>
                      <a:moveTo>
                        <a:pt x="1383" y="11"/>
                      </a:moveTo>
                      <a:lnTo>
                        <a:pt x="1383" y="13"/>
                      </a:lnTo>
                      <a:lnTo>
                        <a:pt x="1383" y="13"/>
                      </a:lnTo>
                      <a:lnTo>
                        <a:pt x="1384" y="13"/>
                      </a:lnTo>
                      <a:lnTo>
                        <a:pt x="1384" y="14"/>
                      </a:lnTo>
                      <a:lnTo>
                        <a:pt x="1383" y="14"/>
                      </a:lnTo>
                      <a:lnTo>
                        <a:pt x="1383" y="14"/>
                      </a:lnTo>
                      <a:lnTo>
                        <a:pt x="1383" y="14"/>
                      </a:lnTo>
                      <a:lnTo>
                        <a:pt x="1383" y="14"/>
                      </a:lnTo>
                      <a:lnTo>
                        <a:pt x="1378" y="14"/>
                      </a:lnTo>
                      <a:lnTo>
                        <a:pt x="1378" y="13"/>
                      </a:lnTo>
                      <a:lnTo>
                        <a:pt x="1380" y="11"/>
                      </a:lnTo>
                      <a:lnTo>
                        <a:pt x="1381" y="11"/>
                      </a:lnTo>
                      <a:lnTo>
                        <a:pt x="1381" y="13"/>
                      </a:lnTo>
                      <a:lnTo>
                        <a:pt x="1381" y="13"/>
                      </a:lnTo>
                      <a:lnTo>
                        <a:pt x="1381" y="11"/>
                      </a:lnTo>
                      <a:lnTo>
                        <a:pt x="1383" y="11"/>
                      </a:lnTo>
                      <a:close/>
                      <a:moveTo>
                        <a:pt x="223" y="0"/>
                      </a:moveTo>
                      <a:lnTo>
                        <a:pt x="224" y="1"/>
                      </a:lnTo>
                      <a:lnTo>
                        <a:pt x="227" y="1"/>
                      </a:lnTo>
                      <a:lnTo>
                        <a:pt x="228" y="1"/>
                      </a:lnTo>
                      <a:lnTo>
                        <a:pt x="229" y="2"/>
                      </a:lnTo>
                      <a:lnTo>
                        <a:pt x="231" y="2"/>
                      </a:lnTo>
                      <a:lnTo>
                        <a:pt x="232" y="1"/>
                      </a:lnTo>
                      <a:lnTo>
                        <a:pt x="233" y="1"/>
                      </a:lnTo>
                      <a:lnTo>
                        <a:pt x="233" y="2"/>
                      </a:lnTo>
                      <a:lnTo>
                        <a:pt x="240" y="4"/>
                      </a:lnTo>
                      <a:lnTo>
                        <a:pt x="240" y="2"/>
                      </a:lnTo>
                      <a:lnTo>
                        <a:pt x="243" y="2"/>
                      </a:lnTo>
                      <a:lnTo>
                        <a:pt x="245" y="2"/>
                      </a:lnTo>
                      <a:lnTo>
                        <a:pt x="248" y="2"/>
                      </a:lnTo>
                      <a:lnTo>
                        <a:pt x="250" y="2"/>
                      </a:lnTo>
                      <a:lnTo>
                        <a:pt x="250" y="2"/>
                      </a:lnTo>
                      <a:lnTo>
                        <a:pt x="254" y="1"/>
                      </a:lnTo>
                      <a:lnTo>
                        <a:pt x="256" y="2"/>
                      </a:lnTo>
                      <a:lnTo>
                        <a:pt x="261" y="4"/>
                      </a:lnTo>
                      <a:lnTo>
                        <a:pt x="260" y="6"/>
                      </a:lnTo>
                      <a:lnTo>
                        <a:pt x="260" y="6"/>
                      </a:lnTo>
                      <a:lnTo>
                        <a:pt x="258" y="7"/>
                      </a:lnTo>
                      <a:lnTo>
                        <a:pt x="256" y="9"/>
                      </a:lnTo>
                      <a:lnTo>
                        <a:pt x="256" y="10"/>
                      </a:lnTo>
                      <a:lnTo>
                        <a:pt x="254" y="10"/>
                      </a:lnTo>
                      <a:lnTo>
                        <a:pt x="254" y="10"/>
                      </a:lnTo>
                      <a:lnTo>
                        <a:pt x="252" y="10"/>
                      </a:lnTo>
                      <a:lnTo>
                        <a:pt x="252" y="10"/>
                      </a:lnTo>
                      <a:lnTo>
                        <a:pt x="250" y="10"/>
                      </a:lnTo>
                      <a:lnTo>
                        <a:pt x="250" y="11"/>
                      </a:lnTo>
                      <a:lnTo>
                        <a:pt x="245" y="11"/>
                      </a:lnTo>
                      <a:lnTo>
                        <a:pt x="245" y="11"/>
                      </a:lnTo>
                      <a:lnTo>
                        <a:pt x="243" y="13"/>
                      </a:lnTo>
                      <a:lnTo>
                        <a:pt x="241" y="14"/>
                      </a:lnTo>
                      <a:lnTo>
                        <a:pt x="240" y="15"/>
                      </a:lnTo>
                      <a:lnTo>
                        <a:pt x="239" y="15"/>
                      </a:lnTo>
                      <a:lnTo>
                        <a:pt x="239" y="15"/>
                      </a:lnTo>
                      <a:lnTo>
                        <a:pt x="239" y="15"/>
                      </a:lnTo>
                      <a:lnTo>
                        <a:pt x="239" y="15"/>
                      </a:lnTo>
                      <a:lnTo>
                        <a:pt x="240" y="15"/>
                      </a:lnTo>
                      <a:lnTo>
                        <a:pt x="240" y="17"/>
                      </a:lnTo>
                      <a:lnTo>
                        <a:pt x="240" y="17"/>
                      </a:lnTo>
                      <a:lnTo>
                        <a:pt x="241" y="17"/>
                      </a:lnTo>
                      <a:lnTo>
                        <a:pt x="241" y="15"/>
                      </a:lnTo>
                      <a:lnTo>
                        <a:pt x="243" y="15"/>
                      </a:lnTo>
                      <a:lnTo>
                        <a:pt x="243" y="15"/>
                      </a:lnTo>
                      <a:lnTo>
                        <a:pt x="243" y="14"/>
                      </a:lnTo>
                      <a:lnTo>
                        <a:pt x="246" y="14"/>
                      </a:lnTo>
                      <a:lnTo>
                        <a:pt x="246" y="14"/>
                      </a:lnTo>
                      <a:lnTo>
                        <a:pt x="250" y="13"/>
                      </a:lnTo>
                      <a:lnTo>
                        <a:pt x="250" y="13"/>
                      </a:lnTo>
                      <a:lnTo>
                        <a:pt x="250" y="13"/>
                      </a:lnTo>
                      <a:lnTo>
                        <a:pt x="252" y="14"/>
                      </a:lnTo>
                      <a:lnTo>
                        <a:pt x="253" y="13"/>
                      </a:lnTo>
                      <a:lnTo>
                        <a:pt x="253" y="11"/>
                      </a:lnTo>
                      <a:lnTo>
                        <a:pt x="256" y="11"/>
                      </a:lnTo>
                      <a:lnTo>
                        <a:pt x="256" y="10"/>
                      </a:lnTo>
                      <a:lnTo>
                        <a:pt x="257" y="10"/>
                      </a:lnTo>
                      <a:lnTo>
                        <a:pt x="257" y="10"/>
                      </a:lnTo>
                      <a:lnTo>
                        <a:pt x="261" y="10"/>
                      </a:lnTo>
                      <a:lnTo>
                        <a:pt x="266" y="4"/>
                      </a:lnTo>
                      <a:lnTo>
                        <a:pt x="270" y="5"/>
                      </a:lnTo>
                      <a:lnTo>
                        <a:pt x="270" y="4"/>
                      </a:lnTo>
                      <a:lnTo>
                        <a:pt x="273" y="4"/>
                      </a:lnTo>
                      <a:lnTo>
                        <a:pt x="273" y="4"/>
                      </a:lnTo>
                      <a:lnTo>
                        <a:pt x="273" y="5"/>
                      </a:lnTo>
                      <a:lnTo>
                        <a:pt x="279" y="5"/>
                      </a:lnTo>
                      <a:lnTo>
                        <a:pt x="279" y="5"/>
                      </a:lnTo>
                      <a:lnTo>
                        <a:pt x="282" y="5"/>
                      </a:lnTo>
                      <a:lnTo>
                        <a:pt x="282" y="6"/>
                      </a:lnTo>
                      <a:lnTo>
                        <a:pt x="283" y="6"/>
                      </a:lnTo>
                      <a:lnTo>
                        <a:pt x="283" y="6"/>
                      </a:lnTo>
                      <a:lnTo>
                        <a:pt x="287" y="6"/>
                      </a:lnTo>
                      <a:lnTo>
                        <a:pt x="287" y="7"/>
                      </a:lnTo>
                      <a:lnTo>
                        <a:pt x="292" y="7"/>
                      </a:lnTo>
                      <a:lnTo>
                        <a:pt x="292" y="9"/>
                      </a:lnTo>
                      <a:lnTo>
                        <a:pt x="294" y="9"/>
                      </a:lnTo>
                      <a:lnTo>
                        <a:pt x="296" y="10"/>
                      </a:lnTo>
                      <a:lnTo>
                        <a:pt x="296" y="11"/>
                      </a:lnTo>
                      <a:lnTo>
                        <a:pt x="300" y="11"/>
                      </a:lnTo>
                      <a:lnTo>
                        <a:pt x="300" y="11"/>
                      </a:lnTo>
                      <a:lnTo>
                        <a:pt x="304" y="11"/>
                      </a:lnTo>
                      <a:lnTo>
                        <a:pt x="305" y="13"/>
                      </a:lnTo>
                      <a:lnTo>
                        <a:pt x="308" y="14"/>
                      </a:lnTo>
                      <a:lnTo>
                        <a:pt x="308" y="14"/>
                      </a:lnTo>
                      <a:lnTo>
                        <a:pt x="309" y="14"/>
                      </a:lnTo>
                      <a:lnTo>
                        <a:pt x="311" y="14"/>
                      </a:lnTo>
                      <a:lnTo>
                        <a:pt x="312" y="14"/>
                      </a:lnTo>
                      <a:lnTo>
                        <a:pt x="313" y="14"/>
                      </a:lnTo>
                      <a:lnTo>
                        <a:pt x="313" y="17"/>
                      </a:lnTo>
                      <a:lnTo>
                        <a:pt x="312" y="18"/>
                      </a:lnTo>
                      <a:lnTo>
                        <a:pt x="311" y="19"/>
                      </a:lnTo>
                      <a:lnTo>
                        <a:pt x="309" y="19"/>
                      </a:lnTo>
                      <a:lnTo>
                        <a:pt x="308" y="19"/>
                      </a:lnTo>
                      <a:lnTo>
                        <a:pt x="308" y="21"/>
                      </a:lnTo>
                      <a:lnTo>
                        <a:pt x="303" y="21"/>
                      </a:lnTo>
                      <a:lnTo>
                        <a:pt x="301" y="23"/>
                      </a:lnTo>
                      <a:lnTo>
                        <a:pt x="298" y="23"/>
                      </a:lnTo>
                      <a:lnTo>
                        <a:pt x="298" y="25"/>
                      </a:lnTo>
                      <a:lnTo>
                        <a:pt x="292" y="25"/>
                      </a:lnTo>
                      <a:lnTo>
                        <a:pt x="288" y="28"/>
                      </a:lnTo>
                      <a:lnTo>
                        <a:pt x="286" y="28"/>
                      </a:lnTo>
                      <a:lnTo>
                        <a:pt x="286" y="30"/>
                      </a:lnTo>
                      <a:lnTo>
                        <a:pt x="283" y="30"/>
                      </a:lnTo>
                      <a:lnTo>
                        <a:pt x="282" y="30"/>
                      </a:lnTo>
                      <a:lnTo>
                        <a:pt x="282" y="30"/>
                      </a:lnTo>
                      <a:lnTo>
                        <a:pt x="281" y="30"/>
                      </a:lnTo>
                      <a:lnTo>
                        <a:pt x="281" y="30"/>
                      </a:lnTo>
                      <a:lnTo>
                        <a:pt x="278" y="28"/>
                      </a:lnTo>
                      <a:lnTo>
                        <a:pt x="278" y="30"/>
                      </a:lnTo>
                      <a:lnTo>
                        <a:pt x="278" y="30"/>
                      </a:lnTo>
                      <a:lnTo>
                        <a:pt x="279" y="31"/>
                      </a:lnTo>
                      <a:lnTo>
                        <a:pt x="278" y="31"/>
                      </a:lnTo>
                      <a:lnTo>
                        <a:pt x="277" y="31"/>
                      </a:lnTo>
                      <a:lnTo>
                        <a:pt x="274" y="32"/>
                      </a:lnTo>
                      <a:lnTo>
                        <a:pt x="273" y="32"/>
                      </a:lnTo>
                      <a:lnTo>
                        <a:pt x="273" y="32"/>
                      </a:lnTo>
                      <a:lnTo>
                        <a:pt x="267" y="32"/>
                      </a:lnTo>
                      <a:lnTo>
                        <a:pt x="267" y="34"/>
                      </a:lnTo>
                      <a:lnTo>
                        <a:pt x="266" y="34"/>
                      </a:lnTo>
                      <a:lnTo>
                        <a:pt x="266" y="35"/>
                      </a:lnTo>
                      <a:lnTo>
                        <a:pt x="269" y="35"/>
                      </a:lnTo>
                      <a:lnTo>
                        <a:pt x="270" y="35"/>
                      </a:lnTo>
                      <a:lnTo>
                        <a:pt x="271" y="34"/>
                      </a:lnTo>
                      <a:lnTo>
                        <a:pt x="273" y="35"/>
                      </a:lnTo>
                      <a:lnTo>
                        <a:pt x="274" y="35"/>
                      </a:lnTo>
                      <a:lnTo>
                        <a:pt x="275" y="34"/>
                      </a:lnTo>
                      <a:lnTo>
                        <a:pt x="275" y="34"/>
                      </a:lnTo>
                      <a:lnTo>
                        <a:pt x="287" y="30"/>
                      </a:lnTo>
                      <a:lnTo>
                        <a:pt x="287" y="31"/>
                      </a:lnTo>
                      <a:lnTo>
                        <a:pt x="288" y="31"/>
                      </a:lnTo>
                      <a:lnTo>
                        <a:pt x="288" y="32"/>
                      </a:lnTo>
                      <a:lnTo>
                        <a:pt x="279" y="38"/>
                      </a:lnTo>
                      <a:lnTo>
                        <a:pt x="273" y="39"/>
                      </a:lnTo>
                      <a:lnTo>
                        <a:pt x="273" y="39"/>
                      </a:lnTo>
                      <a:lnTo>
                        <a:pt x="269" y="39"/>
                      </a:lnTo>
                      <a:lnTo>
                        <a:pt x="269" y="40"/>
                      </a:lnTo>
                      <a:lnTo>
                        <a:pt x="267" y="40"/>
                      </a:lnTo>
                      <a:lnTo>
                        <a:pt x="267" y="40"/>
                      </a:lnTo>
                      <a:lnTo>
                        <a:pt x="266" y="42"/>
                      </a:lnTo>
                      <a:lnTo>
                        <a:pt x="263" y="42"/>
                      </a:lnTo>
                      <a:lnTo>
                        <a:pt x="261" y="42"/>
                      </a:lnTo>
                      <a:lnTo>
                        <a:pt x="260" y="42"/>
                      </a:lnTo>
                      <a:lnTo>
                        <a:pt x="257" y="42"/>
                      </a:lnTo>
                      <a:lnTo>
                        <a:pt x="257" y="42"/>
                      </a:lnTo>
                      <a:lnTo>
                        <a:pt x="256" y="42"/>
                      </a:lnTo>
                      <a:lnTo>
                        <a:pt x="256" y="42"/>
                      </a:lnTo>
                      <a:lnTo>
                        <a:pt x="256" y="43"/>
                      </a:lnTo>
                      <a:lnTo>
                        <a:pt x="253" y="44"/>
                      </a:lnTo>
                      <a:lnTo>
                        <a:pt x="250" y="45"/>
                      </a:lnTo>
                      <a:lnTo>
                        <a:pt x="250" y="47"/>
                      </a:lnTo>
                      <a:lnTo>
                        <a:pt x="248" y="47"/>
                      </a:lnTo>
                      <a:lnTo>
                        <a:pt x="248" y="47"/>
                      </a:lnTo>
                      <a:lnTo>
                        <a:pt x="245" y="48"/>
                      </a:lnTo>
                      <a:lnTo>
                        <a:pt x="244" y="48"/>
                      </a:lnTo>
                      <a:lnTo>
                        <a:pt x="243" y="49"/>
                      </a:lnTo>
                      <a:lnTo>
                        <a:pt x="241" y="51"/>
                      </a:lnTo>
                      <a:lnTo>
                        <a:pt x="240" y="51"/>
                      </a:lnTo>
                      <a:lnTo>
                        <a:pt x="240" y="51"/>
                      </a:lnTo>
                      <a:lnTo>
                        <a:pt x="240" y="51"/>
                      </a:lnTo>
                      <a:lnTo>
                        <a:pt x="240" y="52"/>
                      </a:lnTo>
                      <a:lnTo>
                        <a:pt x="237" y="52"/>
                      </a:lnTo>
                      <a:lnTo>
                        <a:pt x="237" y="51"/>
                      </a:lnTo>
                      <a:lnTo>
                        <a:pt x="237" y="51"/>
                      </a:lnTo>
                      <a:lnTo>
                        <a:pt x="237" y="49"/>
                      </a:lnTo>
                      <a:lnTo>
                        <a:pt x="236" y="49"/>
                      </a:lnTo>
                      <a:lnTo>
                        <a:pt x="236" y="49"/>
                      </a:lnTo>
                      <a:lnTo>
                        <a:pt x="236" y="49"/>
                      </a:lnTo>
                      <a:lnTo>
                        <a:pt x="236" y="48"/>
                      </a:lnTo>
                      <a:lnTo>
                        <a:pt x="235" y="49"/>
                      </a:lnTo>
                      <a:lnTo>
                        <a:pt x="233" y="51"/>
                      </a:lnTo>
                      <a:lnTo>
                        <a:pt x="233" y="51"/>
                      </a:lnTo>
                      <a:lnTo>
                        <a:pt x="233" y="51"/>
                      </a:lnTo>
                      <a:lnTo>
                        <a:pt x="235" y="52"/>
                      </a:lnTo>
                      <a:lnTo>
                        <a:pt x="233" y="53"/>
                      </a:lnTo>
                      <a:lnTo>
                        <a:pt x="233" y="53"/>
                      </a:lnTo>
                      <a:lnTo>
                        <a:pt x="233" y="53"/>
                      </a:lnTo>
                      <a:lnTo>
                        <a:pt x="231" y="53"/>
                      </a:lnTo>
                      <a:lnTo>
                        <a:pt x="229" y="56"/>
                      </a:lnTo>
                      <a:lnTo>
                        <a:pt x="228" y="56"/>
                      </a:lnTo>
                      <a:lnTo>
                        <a:pt x="227" y="57"/>
                      </a:lnTo>
                      <a:lnTo>
                        <a:pt x="227" y="56"/>
                      </a:lnTo>
                      <a:lnTo>
                        <a:pt x="224" y="56"/>
                      </a:lnTo>
                      <a:lnTo>
                        <a:pt x="224" y="56"/>
                      </a:lnTo>
                      <a:lnTo>
                        <a:pt x="223" y="56"/>
                      </a:lnTo>
                      <a:lnTo>
                        <a:pt x="223" y="55"/>
                      </a:lnTo>
                      <a:lnTo>
                        <a:pt x="220" y="55"/>
                      </a:lnTo>
                      <a:lnTo>
                        <a:pt x="219" y="56"/>
                      </a:lnTo>
                      <a:lnTo>
                        <a:pt x="218" y="56"/>
                      </a:lnTo>
                      <a:lnTo>
                        <a:pt x="218" y="57"/>
                      </a:lnTo>
                      <a:lnTo>
                        <a:pt x="223" y="57"/>
                      </a:lnTo>
                      <a:lnTo>
                        <a:pt x="223" y="59"/>
                      </a:lnTo>
                      <a:lnTo>
                        <a:pt x="223" y="59"/>
                      </a:lnTo>
                      <a:lnTo>
                        <a:pt x="223" y="59"/>
                      </a:lnTo>
                      <a:lnTo>
                        <a:pt x="224" y="60"/>
                      </a:lnTo>
                      <a:lnTo>
                        <a:pt x="216" y="60"/>
                      </a:lnTo>
                      <a:lnTo>
                        <a:pt x="215" y="62"/>
                      </a:lnTo>
                      <a:lnTo>
                        <a:pt x="214" y="62"/>
                      </a:lnTo>
                      <a:lnTo>
                        <a:pt x="211" y="62"/>
                      </a:lnTo>
                      <a:lnTo>
                        <a:pt x="210" y="62"/>
                      </a:lnTo>
                      <a:lnTo>
                        <a:pt x="210" y="62"/>
                      </a:lnTo>
                      <a:lnTo>
                        <a:pt x="210" y="62"/>
                      </a:lnTo>
                      <a:lnTo>
                        <a:pt x="211" y="64"/>
                      </a:lnTo>
                      <a:lnTo>
                        <a:pt x="211" y="64"/>
                      </a:lnTo>
                      <a:lnTo>
                        <a:pt x="212" y="66"/>
                      </a:lnTo>
                      <a:lnTo>
                        <a:pt x="211" y="66"/>
                      </a:lnTo>
                      <a:lnTo>
                        <a:pt x="211" y="66"/>
                      </a:lnTo>
                      <a:lnTo>
                        <a:pt x="207" y="68"/>
                      </a:lnTo>
                      <a:lnTo>
                        <a:pt x="207" y="66"/>
                      </a:lnTo>
                      <a:lnTo>
                        <a:pt x="206" y="66"/>
                      </a:lnTo>
                      <a:lnTo>
                        <a:pt x="206" y="66"/>
                      </a:lnTo>
                      <a:lnTo>
                        <a:pt x="206" y="68"/>
                      </a:lnTo>
                      <a:lnTo>
                        <a:pt x="203" y="68"/>
                      </a:lnTo>
                      <a:lnTo>
                        <a:pt x="203" y="68"/>
                      </a:lnTo>
                      <a:lnTo>
                        <a:pt x="199" y="68"/>
                      </a:lnTo>
                      <a:lnTo>
                        <a:pt x="198" y="66"/>
                      </a:lnTo>
                      <a:lnTo>
                        <a:pt x="198" y="66"/>
                      </a:lnTo>
                      <a:lnTo>
                        <a:pt x="197" y="65"/>
                      </a:lnTo>
                      <a:lnTo>
                        <a:pt x="197" y="66"/>
                      </a:lnTo>
                      <a:lnTo>
                        <a:pt x="195" y="68"/>
                      </a:lnTo>
                      <a:lnTo>
                        <a:pt x="194" y="69"/>
                      </a:lnTo>
                      <a:lnTo>
                        <a:pt x="191" y="68"/>
                      </a:lnTo>
                      <a:lnTo>
                        <a:pt x="190" y="68"/>
                      </a:lnTo>
                      <a:lnTo>
                        <a:pt x="189" y="66"/>
                      </a:lnTo>
                      <a:lnTo>
                        <a:pt x="186" y="66"/>
                      </a:lnTo>
                      <a:lnTo>
                        <a:pt x="186" y="66"/>
                      </a:lnTo>
                      <a:lnTo>
                        <a:pt x="188" y="68"/>
                      </a:lnTo>
                      <a:lnTo>
                        <a:pt x="188" y="68"/>
                      </a:lnTo>
                      <a:lnTo>
                        <a:pt x="188" y="68"/>
                      </a:lnTo>
                      <a:lnTo>
                        <a:pt x="186" y="69"/>
                      </a:lnTo>
                      <a:lnTo>
                        <a:pt x="186" y="69"/>
                      </a:lnTo>
                      <a:lnTo>
                        <a:pt x="186" y="69"/>
                      </a:lnTo>
                      <a:lnTo>
                        <a:pt x="186" y="68"/>
                      </a:lnTo>
                      <a:lnTo>
                        <a:pt x="184" y="68"/>
                      </a:lnTo>
                      <a:lnTo>
                        <a:pt x="181" y="66"/>
                      </a:lnTo>
                      <a:lnTo>
                        <a:pt x="180" y="64"/>
                      </a:lnTo>
                      <a:lnTo>
                        <a:pt x="178" y="65"/>
                      </a:lnTo>
                      <a:lnTo>
                        <a:pt x="177" y="64"/>
                      </a:lnTo>
                      <a:lnTo>
                        <a:pt x="177" y="65"/>
                      </a:lnTo>
                      <a:lnTo>
                        <a:pt x="177" y="65"/>
                      </a:lnTo>
                      <a:lnTo>
                        <a:pt x="176" y="66"/>
                      </a:lnTo>
                      <a:lnTo>
                        <a:pt x="169" y="65"/>
                      </a:lnTo>
                      <a:lnTo>
                        <a:pt x="171" y="66"/>
                      </a:lnTo>
                      <a:lnTo>
                        <a:pt x="169" y="68"/>
                      </a:lnTo>
                      <a:lnTo>
                        <a:pt x="171" y="68"/>
                      </a:lnTo>
                      <a:lnTo>
                        <a:pt x="176" y="68"/>
                      </a:lnTo>
                      <a:lnTo>
                        <a:pt x="181" y="69"/>
                      </a:lnTo>
                      <a:lnTo>
                        <a:pt x="186" y="70"/>
                      </a:lnTo>
                      <a:lnTo>
                        <a:pt x="186" y="72"/>
                      </a:lnTo>
                      <a:lnTo>
                        <a:pt x="184" y="72"/>
                      </a:lnTo>
                      <a:lnTo>
                        <a:pt x="184" y="73"/>
                      </a:lnTo>
                      <a:lnTo>
                        <a:pt x="184" y="73"/>
                      </a:lnTo>
                      <a:lnTo>
                        <a:pt x="184" y="72"/>
                      </a:lnTo>
                      <a:lnTo>
                        <a:pt x="181" y="72"/>
                      </a:lnTo>
                      <a:lnTo>
                        <a:pt x="181" y="72"/>
                      </a:lnTo>
                      <a:lnTo>
                        <a:pt x="177" y="72"/>
                      </a:lnTo>
                      <a:lnTo>
                        <a:pt x="177" y="70"/>
                      </a:lnTo>
                      <a:lnTo>
                        <a:pt x="171" y="70"/>
                      </a:lnTo>
                      <a:lnTo>
                        <a:pt x="171" y="70"/>
                      </a:lnTo>
                      <a:lnTo>
                        <a:pt x="173" y="72"/>
                      </a:lnTo>
                      <a:lnTo>
                        <a:pt x="177" y="72"/>
                      </a:lnTo>
                      <a:lnTo>
                        <a:pt x="180" y="73"/>
                      </a:lnTo>
                      <a:lnTo>
                        <a:pt x="181" y="76"/>
                      </a:lnTo>
                      <a:lnTo>
                        <a:pt x="180" y="76"/>
                      </a:lnTo>
                      <a:lnTo>
                        <a:pt x="177" y="76"/>
                      </a:lnTo>
                      <a:lnTo>
                        <a:pt x="176" y="76"/>
                      </a:lnTo>
                      <a:lnTo>
                        <a:pt x="176" y="76"/>
                      </a:lnTo>
                      <a:lnTo>
                        <a:pt x="176" y="76"/>
                      </a:lnTo>
                      <a:lnTo>
                        <a:pt x="174" y="76"/>
                      </a:lnTo>
                      <a:lnTo>
                        <a:pt x="173" y="76"/>
                      </a:lnTo>
                      <a:lnTo>
                        <a:pt x="172" y="77"/>
                      </a:lnTo>
                      <a:lnTo>
                        <a:pt x="171" y="77"/>
                      </a:lnTo>
                      <a:lnTo>
                        <a:pt x="171" y="77"/>
                      </a:lnTo>
                      <a:lnTo>
                        <a:pt x="171" y="77"/>
                      </a:lnTo>
                      <a:lnTo>
                        <a:pt x="169" y="77"/>
                      </a:lnTo>
                      <a:lnTo>
                        <a:pt x="169" y="76"/>
                      </a:lnTo>
                      <a:lnTo>
                        <a:pt x="165" y="76"/>
                      </a:lnTo>
                      <a:lnTo>
                        <a:pt x="165" y="74"/>
                      </a:lnTo>
                      <a:lnTo>
                        <a:pt x="163" y="74"/>
                      </a:lnTo>
                      <a:lnTo>
                        <a:pt x="163" y="74"/>
                      </a:lnTo>
                      <a:lnTo>
                        <a:pt x="160" y="73"/>
                      </a:lnTo>
                      <a:lnTo>
                        <a:pt x="159" y="74"/>
                      </a:lnTo>
                      <a:lnTo>
                        <a:pt x="157" y="74"/>
                      </a:lnTo>
                      <a:lnTo>
                        <a:pt x="157" y="74"/>
                      </a:lnTo>
                      <a:lnTo>
                        <a:pt x="157" y="74"/>
                      </a:lnTo>
                      <a:lnTo>
                        <a:pt x="161" y="74"/>
                      </a:lnTo>
                      <a:lnTo>
                        <a:pt x="164" y="76"/>
                      </a:lnTo>
                      <a:lnTo>
                        <a:pt x="167" y="77"/>
                      </a:lnTo>
                      <a:lnTo>
                        <a:pt x="167" y="78"/>
                      </a:lnTo>
                      <a:lnTo>
                        <a:pt x="167" y="78"/>
                      </a:lnTo>
                      <a:lnTo>
                        <a:pt x="165" y="78"/>
                      </a:lnTo>
                      <a:lnTo>
                        <a:pt x="164" y="79"/>
                      </a:lnTo>
                      <a:lnTo>
                        <a:pt x="163" y="79"/>
                      </a:lnTo>
                      <a:lnTo>
                        <a:pt x="163" y="81"/>
                      </a:lnTo>
                      <a:lnTo>
                        <a:pt x="161" y="82"/>
                      </a:lnTo>
                      <a:lnTo>
                        <a:pt x="163" y="82"/>
                      </a:lnTo>
                      <a:lnTo>
                        <a:pt x="163" y="82"/>
                      </a:lnTo>
                      <a:lnTo>
                        <a:pt x="167" y="81"/>
                      </a:lnTo>
                      <a:lnTo>
                        <a:pt x="167" y="81"/>
                      </a:lnTo>
                      <a:lnTo>
                        <a:pt x="169" y="81"/>
                      </a:lnTo>
                      <a:lnTo>
                        <a:pt x="169" y="79"/>
                      </a:lnTo>
                      <a:lnTo>
                        <a:pt x="172" y="79"/>
                      </a:lnTo>
                      <a:lnTo>
                        <a:pt x="172" y="79"/>
                      </a:lnTo>
                      <a:lnTo>
                        <a:pt x="173" y="79"/>
                      </a:lnTo>
                      <a:lnTo>
                        <a:pt x="173" y="78"/>
                      </a:lnTo>
                      <a:lnTo>
                        <a:pt x="177" y="78"/>
                      </a:lnTo>
                      <a:lnTo>
                        <a:pt x="177" y="78"/>
                      </a:lnTo>
                      <a:lnTo>
                        <a:pt x="178" y="78"/>
                      </a:lnTo>
                      <a:lnTo>
                        <a:pt x="178" y="77"/>
                      </a:lnTo>
                      <a:lnTo>
                        <a:pt x="182" y="78"/>
                      </a:lnTo>
                      <a:lnTo>
                        <a:pt x="182" y="78"/>
                      </a:lnTo>
                      <a:lnTo>
                        <a:pt x="186" y="78"/>
                      </a:lnTo>
                      <a:lnTo>
                        <a:pt x="186" y="81"/>
                      </a:lnTo>
                      <a:lnTo>
                        <a:pt x="193" y="79"/>
                      </a:lnTo>
                      <a:lnTo>
                        <a:pt x="194" y="81"/>
                      </a:lnTo>
                      <a:lnTo>
                        <a:pt x="194" y="82"/>
                      </a:lnTo>
                      <a:lnTo>
                        <a:pt x="194" y="83"/>
                      </a:lnTo>
                      <a:lnTo>
                        <a:pt x="193" y="85"/>
                      </a:lnTo>
                      <a:lnTo>
                        <a:pt x="193" y="85"/>
                      </a:lnTo>
                      <a:lnTo>
                        <a:pt x="191" y="86"/>
                      </a:lnTo>
                      <a:lnTo>
                        <a:pt x="191" y="86"/>
                      </a:lnTo>
                      <a:lnTo>
                        <a:pt x="184" y="86"/>
                      </a:lnTo>
                      <a:lnTo>
                        <a:pt x="184" y="87"/>
                      </a:lnTo>
                      <a:lnTo>
                        <a:pt x="185" y="87"/>
                      </a:lnTo>
                      <a:lnTo>
                        <a:pt x="186" y="89"/>
                      </a:lnTo>
                      <a:lnTo>
                        <a:pt x="186" y="90"/>
                      </a:lnTo>
                      <a:lnTo>
                        <a:pt x="184" y="90"/>
                      </a:lnTo>
                      <a:lnTo>
                        <a:pt x="184" y="91"/>
                      </a:lnTo>
                      <a:lnTo>
                        <a:pt x="184" y="91"/>
                      </a:lnTo>
                      <a:lnTo>
                        <a:pt x="182" y="90"/>
                      </a:lnTo>
                      <a:lnTo>
                        <a:pt x="182" y="90"/>
                      </a:lnTo>
                      <a:lnTo>
                        <a:pt x="176" y="91"/>
                      </a:lnTo>
                      <a:lnTo>
                        <a:pt x="176" y="91"/>
                      </a:lnTo>
                      <a:lnTo>
                        <a:pt x="177" y="91"/>
                      </a:lnTo>
                      <a:lnTo>
                        <a:pt x="177" y="93"/>
                      </a:lnTo>
                      <a:lnTo>
                        <a:pt x="181" y="93"/>
                      </a:lnTo>
                      <a:lnTo>
                        <a:pt x="180" y="94"/>
                      </a:lnTo>
                      <a:lnTo>
                        <a:pt x="178" y="95"/>
                      </a:lnTo>
                      <a:lnTo>
                        <a:pt x="176" y="95"/>
                      </a:lnTo>
                      <a:lnTo>
                        <a:pt x="174" y="95"/>
                      </a:lnTo>
                      <a:lnTo>
                        <a:pt x="173" y="97"/>
                      </a:lnTo>
                      <a:lnTo>
                        <a:pt x="171" y="97"/>
                      </a:lnTo>
                      <a:lnTo>
                        <a:pt x="167" y="97"/>
                      </a:lnTo>
                      <a:lnTo>
                        <a:pt x="164" y="95"/>
                      </a:lnTo>
                      <a:lnTo>
                        <a:pt x="161" y="95"/>
                      </a:lnTo>
                      <a:lnTo>
                        <a:pt x="160" y="97"/>
                      </a:lnTo>
                      <a:lnTo>
                        <a:pt x="160" y="97"/>
                      </a:lnTo>
                      <a:lnTo>
                        <a:pt x="160" y="98"/>
                      </a:lnTo>
                      <a:lnTo>
                        <a:pt x="161" y="98"/>
                      </a:lnTo>
                      <a:lnTo>
                        <a:pt x="161" y="103"/>
                      </a:lnTo>
                      <a:lnTo>
                        <a:pt x="160" y="103"/>
                      </a:lnTo>
                      <a:lnTo>
                        <a:pt x="160" y="103"/>
                      </a:lnTo>
                      <a:lnTo>
                        <a:pt x="152" y="104"/>
                      </a:lnTo>
                      <a:lnTo>
                        <a:pt x="152" y="104"/>
                      </a:lnTo>
                      <a:lnTo>
                        <a:pt x="148" y="104"/>
                      </a:lnTo>
                      <a:lnTo>
                        <a:pt x="148" y="104"/>
                      </a:lnTo>
                      <a:lnTo>
                        <a:pt x="146" y="104"/>
                      </a:lnTo>
                      <a:lnTo>
                        <a:pt x="144" y="104"/>
                      </a:lnTo>
                      <a:lnTo>
                        <a:pt x="143" y="104"/>
                      </a:lnTo>
                      <a:lnTo>
                        <a:pt x="142" y="106"/>
                      </a:lnTo>
                      <a:lnTo>
                        <a:pt x="143" y="106"/>
                      </a:lnTo>
                      <a:lnTo>
                        <a:pt x="146" y="106"/>
                      </a:lnTo>
                      <a:lnTo>
                        <a:pt x="150" y="107"/>
                      </a:lnTo>
                      <a:lnTo>
                        <a:pt x="151" y="107"/>
                      </a:lnTo>
                      <a:lnTo>
                        <a:pt x="152" y="110"/>
                      </a:lnTo>
                      <a:lnTo>
                        <a:pt x="154" y="111"/>
                      </a:lnTo>
                      <a:lnTo>
                        <a:pt x="155" y="112"/>
                      </a:lnTo>
                      <a:lnTo>
                        <a:pt x="157" y="112"/>
                      </a:lnTo>
                      <a:lnTo>
                        <a:pt x="157" y="112"/>
                      </a:lnTo>
                      <a:lnTo>
                        <a:pt x="160" y="112"/>
                      </a:lnTo>
                      <a:lnTo>
                        <a:pt x="160" y="112"/>
                      </a:lnTo>
                      <a:lnTo>
                        <a:pt x="161" y="114"/>
                      </a:lnTo>
                      <a:lnTo>
                        <a:pt x="161" y="114"/>
                      </a:lnTo>
                      <a:lnTo>
                        <a:pt x="161" y="114"/>
                      </a:lnTo>
                      <a:lnTo>
                        <a:pt x="161" y="114"/>
                      </a:lnTo>
                      <a:lnTo>
                        <a:pt x="161" y="115"/>
                      </a:lnTo>
                      <a:lnTo>
                        <a:pt x="160" y="115"/>
                      </a:lnTo>
                      <a:lnTo>
                        <a:pt x="160" y="116"/>
                      </a:lnTo>
                      <a:lnTo>
                        <a:pt x="159" y="116"/>
                      </a:lnTo>
                      <a:lnTo>
                        <a:pt x="159" y="116"/>
                      </a:lnTo>
                      <a:lnTo>
                        <a:pt x="159" y="116"/>
                      </a:lnTo>
                      <a:lnTo>
                        <a:pt x="157" y="116"/>
                      </a:lnTo>
                      <a:lnTo>
                        <a:pt x="157" y="117"/>
                      </a:lnTo>
                      <a:lnTo>
                        <a:pt x="156" y="117"/>
                      </a:lnTo>
                      <a:lnTo>
                        <a:pt x="156" y="119"/>
                      </a:lnTo>
                      <a:lnTo>
                        <a:pt x="154" y="119"/>
                      </a:lnTo>
                      <a:lnTo>
                        <a:pt x="154" y="119"/>
                      </a:lnTo>
                      <a:lnTo>
                        <a:pt x="154" y="120"/>
                      </a:lnTo>
                      <a:lnTo>
                        <a:pt x="152" y="120"/>
                      </a:lnTo>
                      <a:lnTo>
                        <a:pt x="150" y="120"/>
                      </a:lnTo>
                      <a:lnTo>
                        <a:pt x="148" y="117"/>
                      </a:lnTo>
                      <a:lnTo>
                        <a:pt x="147" y="120"/>
                      </a:lnTo>
                      <a:lnTo>
                        <a:pt x="147" y="120"/>
                      </a:lnTo>
                      <a:lnTo>
                        <a:pt x="146" y="120"/>
                      </a:lnTo>
                      <a:lnTo>
                        <a:pt x="144" y="123"/>
                      </a:lnTo>
                      <a:lnTo>
                        <a:pt x="142" y="123"/>
                      </a:lnTo>
                      <a:lnTo>
                        <a:pt x="139" y="127"/>
                      </a:lnTo>
                      <a:lnTo>
                        <a:pt x="139" y="127"/>
                      </a:lnTo>
                      <a:lnTo>
                        <a:pt x="138" y="127"/>
                      </a:lnTo>
                      <a:lnTo>
                        <a:pt x="137" y="127"/>
                      </a:lnTo>
                      <a:lnTo>
                        <a:pt x="135" y="127"/>
                      </a:lnTo>
                      <a:lnTo>
                        <a:pt x="134" y="121"/>
                      </a:lnTo>
                      <a:lnTo>
                        <a:pt x="135" y="121"/>
                      </a:lnTo>
                      <a:lnTo>
                        <a:pt x="135" y="119"/>
                      </a:lnTo>
                      <a:lnTo>
                        <a:pt x="134" y="117"/>
                      </a:lnTo>
                      <a:lnTo>
                        <a:pt x="133" y="117"/>
                      </a:lnTo>
                      <a:lnTo>
                        <a:pt x="131" y="117"/>
                      </a:lnTo>
                      <a:lnTo>
                        <a:pt x="131" y="117"/>
                      </a:lnTo>
                      <a:lnTo>
                        <a:pt x="130" y="119"/>
                      </a:lnTo>
                      <a:lnTo>
                        <a:pt x="129" y="119"/>
                      </a:lnTo>
                      <a:lnTo>
                        <a:pt x="127" y="117"/>
                      </a:lnTo>
                      <a:lnTo>
                        <a:pt x="126" y="117"/>
                      </a:lnTo>
                      <a:lnTo>
                        <a:pt x="126" y="117"/>
                      </a:lnTo>
                      <a:lnTo>
                        <a:pt x="126" y="116"/>
                      </a:lnTo>
                      <a:lnTo>
                        <a:pt x="126" y="115"/>
                      </a:lnTo>
                      <a:lnTo>
                        <a:pt x="126" y="115"/>
                      </a:lnTo>
                      <a:lnTo>
                        <a:pt x="125" y="115"/>
                      </a:lnTo>
                      <a:lnTo>
                        <a:pt x="123" y="112"/>
                      </a:lnTo>
                      <a:lnTo>
                        <a:pt x="123" y="112"/>
                      </a:lnTo>
                      <a:lnTo>
                        <a:pt x="123" y="114"/>
                      </a:lnTo>
                      <a:lnTo>
                        <a:pt x="125" y="115"/>
                      </a:lnTo>
                      <a:lnTo>
                        <a:pt x="125" y="116"/>
                      </a:lnTo>
                      <a:lnTo>
                        <a:pt x="125" y="117"/>
                      </a:lnTo>
                      <a:lnTo>
                        <a:pt x="123" y="119"/>
                      </a:lnTo>
                      <a:lnTo>
                        <a:pt x="118" y="120"/>
                      </a:lnTo>
                      <a:lnTo>
                        <a:pt x="118" y="119"/>
                      </a:lnTo>
                      <a:lnTo>
                        <a:pt x="116" y="119"/>
                      </a:lnTo>
                      <a:lnTo>
                        <a:pt x="116" y="119"/>
                      </a:lnTo>
                      <a:lnTo>
                        <a:pt x="116" y="119"/>
                      </a:lnTo>
                      <a:lnTo>
                        <a:pt x="116" y="119"/>
                      </a:lnTo>
                      <a:lnTo>
                        <a:pt x="106" y="120"/>
                      </a:lnTo>
                      <a:lnTo>
                        <a:pt x="106" y="117"/>
                      </a:lnTo>
                      <a:lnTo>
                        <a:pt x="106" y="117"/>
                      </a:lnTo>
                      <a:lnTo>
                        <a:pt x="108" y="115"/>
                      </a:lnTo>
                      <a:lnTo>
                        <a:pt x="106" y="115"/>
                      </a:lnTo>
                      <a:lnTo>
                        <a:pt x="106" y="114"/>
                      </a:lnTo>
                      <a:lnTo>
                        <a:pt x="106" y="114"/>
                      </a:lnTo>
                      <a:lnTo>
                        <a:pt x="106" y="114"/>
                      </a:lnTo>
                      <a:lnTo>
                        <a:pt x="106" y="115"/>
                      </a:lnTo>
                      <a:lnTo>
                        <a:pt x="104" y="116"/>
                      </a:lnTo>
                      <a:lnTo>
                        <a:pt x="104" y="117"/>
                      </a:lnTo>
                      <a:lnTo>
                        <a:pt x="101" y="117"/>
                      </a:lnTo>
                      <a:lnTo>
                        <a:pt x="100" y="117"/>
                      </a:lnTo>
                      <a:lnTo>
                        <a:pt x="100" y="117"/>
                      </a:lnTo>
                      <a:lnTo>
                        <a:pt x="97" y="117"/>
                      </a:lnTo>
                      <a:lnTo>
                        <a:pt x="97" y="117"/>
                      </a:lnTo>
                      <a:lnTo>
                        <a:pt x="99" y="117"/>
                      </a:lnTo>
                      <a:lnTo>
                        <a:pt x="100" y="119"/>
                      </a:lnTo>
                      <a:lnTo>
                        <a:pt x="100" y="120"/>
                      </a:lnTo>
                      <a:lnTo>
                        <a:pt x="101" y="121"/>
                      </a:lnTo>
                      <a:lnTo>
                        <a:pt x="100" y="121"/>
                      </a:lnTo>
                      <a:lnTo>
                        <a:pt x="100" y="121"/>
                      </a:lnTo>
                      <a:lnTo>
                        <a:pt x="97" y="121"/>
                      </a:lnTo>
                      <a:lnTo>
                        <a:pt x="97" y="123"/>
                      </a:lnTo>
                      <a:lnTo>
                        <a:pt x="96" y="123"/>
                      </a:lnTo>
                      <a:lnTo>
                        <a:pt x="96" y="125"/>
                      </a:lnTo>
                      <a:lnTo>
                        <a:pt x="95" y="125"/>
                      </a:lnTo>
                      <a:lnTo>
                        <a:pt x="95" y="124"/>
                      </a:lnTo>
                      <a:lnTo>
                        <a:pt x="89" y="123"/>
                      </a:lnTo>
                      <a:lnTo>
                        <a:pt x="88" y="123"/>
                      </a:lnTo>
                      <a:lnTo>
                        <a:pt x="87" y="124"/>
                      </a:lnTo>
                      <a:lnTo>
                        <a:pt x="87" y="123"/>
                      </a:lnTo>
                      <a:lnTo>
                        <a:pt x="84" y="123"/>
                      </a:lnTo>
                      <a:lnTo>
                        <a:pt x="82" y="121"/>
                      </a:lnTo>
                      <a:lnTo>
                        <a:pt x="82" y="119"/>
                      </a:lnTo>
                      <a:lnTo>
                        <a:pt x="80" y="119"/>
                      </a:lnTo>
                      <a:lnTo>
                        <a:pt x="80" y="120"/>
                      </a:lnTo>
                      <a:lnTo>
                        <a:pt x="80" y="120"/>
                      </a:lnTo>
                      <a:lnTo>
                        <a:pt x="80" y="123"/>
                      </a:lnTo>
                      <a:lnTo>
                        <a:pt x="78" y="123"/>
                      </a:lnTo>
                      <a:lnTo>
                        <a:pt x="76" y="121"/>
                      </a:lnTo>
                      <a:lnTo>
                        <a:pt x="76" y="120"/>
                      </a:lnTo>
                      <a:lnTo>
                        <a:pt x="76" y="120"/>
                      </a:lnTo>
                      <a:lnTo>
                        <a:pt x="75" y="117"/>
                      </a:lnTo>
                      <a:lnTo>
                        <a:pt x="74" y="117"/>
                      </a:lnTo>
                      <a:lnTo>
                        <a:pt x="74" y="119"/>
                      </a:lnTo>
                      <a:lnTo>
                        <a:pt x="72" y="120"/>
                      </a:lnTo>
                      <a:lnTo>
                        <a:pt x="71" y="121"/>
                      </a:lnTo>
                      <a:lnTo>
                        <a:pt x="72" y="121"/>
                      </a:lnTo>
                      <a:lnTo>
                        <a:pt x="72" y="123"/>
                      </a:lnTo>
                      <a:lnTo>
                        <a:pt x="72" y="123"/>
                      </a:lnTo>
                      <a:lnTo>
                        <a:pt x="71" y="123"/>
                      </a:lnTo>
                      <a:lnTo>
                        <a:pt x="70" y="124"/>
                      </a:lnTo>
                      <a:lnTo>
                        <a:pt x="68" y="124"/>
                      </a:lnTo>
                      <a:lnTo>
                        <a:pt x="67" y="124"/>
                      </a:lnTo>
                      <a:lnTo>
                        <a:pt x="65" y="123"/>
                      </a:lnTo>
                      <a:lnTo>
                        <a:pt x="65" y="120"/>
                      </a:lnTo>
                      <a:lnTo>
                        <a:pt x="63" y="120"/>
                      </a:lnTo>
                      <a:lnTo>
                        <a:pt x="63" y="120"/>
                      </a:lnTo>
                      <a:lnTo>
                        <a:pt x="63" y="121"/>
                      </a:lnTo>
                      <a:lnTo>
                        <a:pt x="62" y="120"/>
                      </a:lnTo>
                      <a:lnTo>
                        <a:pt x="62" y="120"/>
                      </a:lnTo>
                      <a:lnTo>
                        <a:pt x="61" y="120"/>
                      </a:lnTo>
                      <a:lnTo>
                        <a:pt x="61" y="121"/>
                      </a:lnTo>
                      <a:lnTo>
                        <a:pt x="61" y="121"/>
                      </a:lnTo>
                      <a:lnTo>
                        <a:pt x="61" y="123"/>
                      </a:lnTo>
                      <a:lnTo>
                        <a:pt x="58" y="123"/>
                      </a:lnTo>
                      <a:lnTo>
                        <a:pt x="57" y="120"/>
                      </a:lnTo>
                      <a:lnTo>
                        <a:pt x="55" y="119"/>
                      </a:lnTo>
                      <a:lnTo>
                        <a:pt x="54" y="116"/>
                      </a:lnTo>
                      <a:lnTo>
                        <a:pt x="57" y="115"/>
                      </a:lnTo>
                      <a:lnTo>
                        <a:pt x="57" y="115"/>
                      </a:lnTo>
                      <a:lnTo>
                        <a:pt x="58" y="115"/>
                      </a:lnTo>
                      <a:lnTo>
                        <a:pt x="61" y="112"/>
                      </a:lnTo>
                      <a:lnTo>
                        <a:pt x="62" y="112"/>
                      </a:lnTo>
                      <a:lnTo>
                        <a:pt x="62" y="111"/>
                      </a:lnTo>
                      <a:lnTo>
                        <a:pt x="65" y="111"/>
                      </a:lnTo>
                      <a:lnTo>
                        <a:pt x="65" y="110"/>
                      </a:lnTo>
                      <a:lnTo>
                        <a:pt x="66" y="110"/>
                      </a:lnTo>
                      <a:lnTo>
                        <a:pt x="66" y="110"/>
                      </a:lnTo>
                      <a:lnTo>
                        <a:pt x="72" y="110"/>
                      </a:lnTo>
                      <a:lnTo>
                        <a:pt x="72" y="108"/>
                      </a:lnTo>
                      <a:lnTo>
                        <a:pt x="78" y="108"/>
                      </a:lnTo>
                      <a:lnTo>
                        <a:pt x="78" y="104"/>
                      </a:lnTo>
                      <a:lnTo>
                        <a:pt x="75" y="103"/>
                      </a:lnTo>
                      <a:lnTo>
                        <a:pt x="74" y="103"/>
                      </a:lnTo>
                      <a:lnTo>
                        <a:pt x="72" y="102"/>
                      </a:lnTo>
                      <a:lnTo>
                        <a:pt x="71" y="100"/>
                      </a:lnTo>
                      <a:lnTo>
                        <a:pt x="71" y="99"/>
                      </a:lnTo>
                      <a:lnTo>
                        <a:pt x="71" y="98"/>
                      </a:lnTo>
                      <a:lnTo>
                        <a:pt x="71" y="98"/>
                      </a:lnTo>
                      <a:lnTo>
                        <a:pt x="70" y="98"/>
                      </a:lnTo>
                      <a:lnTo>
                        <a:pt x="80" y="97"/>
                      </a:lnTo>
                      <a:lnTo>
                        <a:pt x="80" y="97"/>
                      </a:lnTo>
                      <a:lnTo>
                        <a:pt x="84" y="95"/>
                      </a:lnTo>
                      <a:lnTo>
                        <a:pt x="84" y="97"/>
                      </a:lnTo>
                      <a:lnTo>
                        <a:pt x="87" y="97"/>
                      </a:lnTo>
                      <a:lnTo>
                        <a:pt x="89" y="98"/>
                      </a:lnTo>
                      <a:lnTo>
                        <a:pt x="92" y="100"/>
                      </a:lnTo>
                      <a:lnTo>
                        <a:pt x="96" y="100"/>
                      </a:lnTo>
                      <a:lnTo>
                        <a:pt x="96" y="102"/>
                      </a:lnTo>
                      <a:lnTo>
                        <a:pt x="97" y="103"/>
                      </a:lnTo>
                      <a:lnTo>
                        <a:pt x="99" y="106"/>
                      </a:lnTo>
                      <a:lnTo>
                        <a:pt x="100" y="104"/>
                      </a:lnTo>
                      <a:lnTo>
                        <a:pt x="100" y="104"/>
                      </a:lnTo>
                      <a:lnTo>
                        <a:pt x="101" y="104"/>
                      </a:lnTo>
                      <a:lnTo>
                        <a:pt x="102" y="106"/>
                      </a:lnTo>
                      <a:lnTo>
                        <a:pt x="104" y="106"/>
                      </a:lnTo>
                      <a:lnTo>
                        <a:pt x="104" y="104"/>
                      </a:lnTo>
                      <a:lnTo>
                        <a:pt x="108" y="104"/>
                      </a:lnTo>
                      <a:lnTo>
                        <a:pt x="108" y="106"/>
                      </a:lnTo>
                      <a:lnTo>
                        <a:pt x="109" y="106"/>
                      </a:lnTo>
                      <a:lnTo>
                        <a:pt x="109" y="106"/>
                      </a:lnTo>
                      <a:lnTo>
                        <a:pt x="110" y="107"/>
                      </a:lnTo>
                      <a:lnTo>
                        <a:pt x="110" y="104"/>
                      </a:lnTo>
                      <a:lnTo>
                        <a:pt x="112" y="104"/>
                      </a:lnTo>
                      <a:lnTo>
                        <a:pt x="112" y="104"/>
                      </a:lnTo>
                      <a:lnTo>
                        <a:pt x="114" y="104"/>
                      </a:lnTo>
                      <a:lnTo>
                        <a:pt x="114" y="103"/>
                      </a:lnTo>
                      <a:lnTo>
                        <a:pt x="114" y="103"/>
                      </a:lnTo>
                      <a:lnTo>
                        <a:pt x="114" y="100"/>
                      </a:lnTo>
                      <a:lnTo>
                        <a:pt x="116" y="99"/>
                      </a:lnTo>
                      <a:lnTo>
                        <a:pt x="117" y="99"/>
                      </a:lnTo>
                      <a:lnTo>
                        <a:pt x="116" y="99"/>
                      </a:lnTo>
                      <a:lnTo>
                        <a:pt x="113" y="100"/>
                      </a:lnTo>
                      <a:lnTo>
                        <a:pt x="112" y="100"/>
                      </a:lnTo>
                      <a:lnTo>
                        <a:pt x="108" y="100"/>
                      </a:lnTo>
                      <a:lnTo>
                        <a:pt x="108" y="99"/>
                      </a:lnTo>
                      <a:lnTo>
                        <a:pt x="108" y="98"/>
                      </a:lnTo>
                      <a:lnTo>
                        <a:pt x="106" y="98"/>
                      </a:lnTo>
                      <a:lnTo>
                        <a:pt x="105" y="98"/>
                      </a:lnTo>
                      <a:lnTo>
                        <a:pt x="105" y="98"/>
                      </a:lnTo>
                      <a:lnTo>
                        <a:pt x="105" y="99"/>
                      </a:lnTo>
                      <a:lnTo>
                        <a:pt x="104" y="100"/>
                      </a:lnTo>
                      <a:lnTo>
                        <a:pt x="102" y="99"/>
                      </a:lnTo>
                      <a:lnTo>
                        <a:pt x="102" y="98"/>
                      </a:lnTo>
                      <a:lnTo>
                        <a:pt x="101" y="97"/>
                      </a:lnTo>
                      <a:lnTo>
                        <a:pt x="101" y="95"/>
                      </a:lnTo>
                      <a:lnTo>
                        <a:pt x="99" y="95"/>
                      </a:lnTo>
                      <a:lnTo>
                        <a:pt x="99" y="94"/>
                      </a:lnTo>
                      <a:lnTo>
                        <a:pt x="99" y="94"/>
                      </a:lnTo>
                      <a:lnTo>
                        <a:pt x="99" y="94"/>
                      </a:lnTo>
                      <a:lnTo>
                        <a:pt x="100" y="93"/>
                      </a:lnTo>
                      <a:lnTo>
                        <a:pt x="100" y="93"/>
                      </a:lnTo>
                      <a:lnTo>
                        <a:pt x="101" y="91"/>
                      </a:lnTo>
                      <a:lnTo>
                        <a:pt x="102" y="91"/>
                      </a:lnTo>
                      <a:lnTo>
                        <a:pt x="102" y="90"/>
                      </a:lnTo>
                      <a:lnTo>
                        <a:pt x="101" y="90"/>
                      </a:lnTo>
                      <a:lnTo>
                        <a:pt x="101" y="89"/>
                      </a:lnTo>
                      <a:lnTo>
                        <a:pt x="102" y="89"/>
                      </a:lnTo>
                      <a:lnTo>
                        <a:pt x="102" y="86"/>
                      </a:lnTo>
                      <a:lnTo>
                        <a:pt x="101" y="86"/>
                      </a:lnTo>
                      <a:lnTo>
                        <a:pt x="101" y="86"/>
                      </a:lnTo>
                      <a:lnTo>
                        <a:pt x="101" y="86"/>
                      </a:lnTo>
                      <a:lnTo>
                        <a:pt x="100" y="86"/>
                      </a:lnTo>
                      <a:lnTo>
                        <a:pt x="99" y="89"/>
                      </a:lnTo>
                      <a:lnTo>
                        <a:pt x="97" y="90"/>
                      </a:lnTo>
                      <a:lnTo>
                        <a:pt x="96" y="91"/>
                      </a:lnTo>
                      <a:lnTo>
                        <a:pt x="96" y="91"/>
                      </a:lnTo>
                      <a:lnTo>
                        <a:pt x="96" y="91"/>
                      </a:lnTo>
                      <a:lnTo>
                        <a:pt x="87" y="93"/>
                      </a:lnTo>
                      <a:lnTo>
                        <a:pt x="85" y="91"/>
                      </a:lnTo>
                      <a:lnTo>
                        <a:pt x="87" y="91"/>
                      </a:lnTo>
                      <a:lnTo>
                        <a:pt x="87" y="90"/>
                      </a:lnTo>
                      <a:lnTo>
                        <a:pt x="87" y="90"/>
                      </a:lnTo>
                      <a:lnTo>
                        <a:pt x="85" y="90"/>
                      </a:lnTo>
                      <a:lnTo>
                        <a:pt x="85" y="91"/>
                      </a:lnTo>
                      <a:lnTo>
                        <a:pt x="83" y="91"/>
                      </a:lnTo>
                      <a:lnTo>
                        <a:pt x="82" y="93"/>
                      </a:lnTo>
                      <a:lnTo>
                        <a:pt x="80" y="93"/>
                      </a:lnTo>
                      <a:lnTo>
                        <a:pt x="79" y="93"/>
                      </a:lnTo>
                      <a:lnTo>
                        <a:pt x="78" y="94"/>
                      </a:lnTo>
                      <a:lnTo>
                        <a:pt x="76" y="94"/>
                      </a:lnTo>
                      <a:lnTo>
                        <a:pt x="75" y="94"/>
                      </a:lnTo>
                      <a:lnTo>
                        <a:pt x="74" y="94"/>
                      </a:lnTo>
                      <a:lnTo>
                        <a:pt x="74" y="94"/>
                      </a:lnTo>
                      <a:lnTo>
                        <a:pt x="72" y="94"/>
                      </a:lnTo>
                      <a:lnTo>
                        <a:pt x="72" y="89"/>
                      </a:lnTo>
                      <a:lnTo>
                        <a:pt x="72" y="89"/>
                      </a:lnTo>
                      <a:lnTo>
                        <a:pt x="72" y="87"/>
                      </a:lnTo>
                      <a:lnTo>
                        <a:pt x="74" y="87"/>
                      </a:lnTo>
                      <a:lnTo>
                        <a:pt x="75" y="83"/>
                      </a:lnTo>
                      <a:lnTo>
                        <a:pt x="80" y="85"/>
                      </a:lnTo>
                      <a:lnTo>
                        <a:pt x="80" y="83"/>
                      </a:lnTo>
                      <a:lnTo>
                        <a:pt x="82" y="83"/>
                      </a:lnTo>
                      <a:lnTo>
                        <a:pt x="82" y="82"/>
                      </a:lnTo>
                      <a:lnTo>
                        <a:pt x="84" y="82"/>
                      </a:lnTo>
                      <a:lnTo>
                        <a:pt x="84" y="82"/>
                      </a:lnTo>
                      <a:lnTo>
                        <a:pt x="87" y="81"/>
                      </a:lnTo>
                      <a:lnTo>
                        <a:pt x="87" y="81"/>
                      </a:lnTo>
                      <a:lnTo>
                        <a:pt x="89" y="81"/>
                      </a:lnTo>
                      <a:lnTo>
                        <a:pt x="89" y="79"/>
                      </a:lnTo>
                      <a:lnTo>
                        <a:pt x="91" y="79"/>
                      </a:lnTo>
                      <a:lnTo>
                        <a:pt x="91" y="79"/>
                      </a:lnTo>
                      <a:lnTo>
                        <a:pt x="93" y="79"/>
                      </a:lnTo>
                      <a:lnTo>
                        <a:pt x="93" y="78"/>
                      </a:lnTo>
                      <a:lnTo>
                        <a:pt x="96" y="79"/>
                      </a:lnTo>
                      <a:lnTo>
                        <a:pt x="96" y="81"/>
                      </a:lnTo>
                      <a:lnTo>
                        <a:pt x="97" y="81"/>
                      </a:lnTo>
                      <a:lnTo>
                        <a:pt x="100" y="81"/>
                      </a:lnTo>
                      <a:lnTo>
                        <a:pt x="102" y="79"/>
                      </a:lnTo>
                      <a:lnTo>
                        <a:pt x="104" y="79"/>
                      </a:lnTo>
                      <a:lnTo>
                        <a:pt x="109" y="79"/>
                      </a:lnTo>
                      <a:lnTo>
                        <a:pt x="109" y="81"/>
                      </a:lnTo>
                      <a:lnTo>
                        <a:pt x="118" y="81"/>
                      </a:lnTo>
                      <a:lnTo>
                        <a:pt x="118" y="81"/>
                      </a:lnTo>
                      <a:lnTo>
                        <a:pt x="119" y="81"/>
                      </a:lnTo>
                      <a:lnTo>
                        <a:pt x="121" y="82"/>
                      </a:lnTo>
                      <a:lnTo>
                        <a:pt x="121" y="81"/>
                      </a:lnTo>
                      <a:lnTo>
                        <a:pt x="121" y="81"/>
                      </a:lnTo>
                      <a:lnTo>
                        <a:pt x="121" y="79"/>
                      </a:lnTo>
                      <a:lnTo>
                        <a:pt x="121" y="78"/>
                      </a:lnTo>
                      <a:lnTo>
                        <a:pt x="121" y="78"/>
                      </a:lnTo>
                      <a:lnTo>
                        <a:pt x="121" y="78"/>
                      </a:lnTo>
                      <a:lnTo>
                        <a:pt x="119" y="78"/>
                      </a:lnTo>
                      <a:lnTo>
                        <a:pt x="114" y="78"/>
                      </a:lnTo>
                      <a:lnTo>
                        <a:pt x="108" y="78"/>
                      </a:lnTo>
                      <a:lnTo>
                        <a:pt x="101" y="77"/>
                      </a:lnTo>
                      <a:lnTo>
                        <a:pt x="101" y="76"/>
                      </a:lnTo>
                      <a:lnTo>
                        <a:pt x="101" y="76"/>
                      </a:lnTo>
                      <a:lnTo>
                        <a:pt x="101" y="76"/>
                      </a:lnTo>
                      <a:lnTo>
                        <a:pt x="101" y="76"/>
                      </a:lnTo>
                      <a:lnTo>
                        <a:pt x="102" y="76"/>
                      </a:lnTo>
                      <a:lnTo>
                        <a:pt x="102" y="76"/>
                      </a:lnTo>
                      <a:lnTo>
                        <a:pt x="104" y="74"/>
                      </a:lnTo>
                      <a:lnTo>
                        <a:pt x="106" y="74"/>
                      </a:lnTo>
                      <a:lnTo>
                        <a:pt x="109" y="74"/>
                      </a:lnTo>
                      <a:lnTo>
                        <a:pt x="110" y="74"/>
                      </a:lnTo>
                      <a:lnTo>
                        <a:pt x="110" y="74"/>
                      </a:lnTo>
                      <a:lnTo>
                        <a:pt x="109" y="73"/>
                      </a:lnTo>
                      <a:lnTo>
                        <a:pt x="108" y="70"/>
                      </a:lnTo>
                      <a:lnTo>
                        <a:pt x="106" y="70"/>
                      </a:lnTo>
                      <a:lnTo>
                        <a:pt x="105" y="73"/>
                      </a:lnTo>
                      <a:lnTo>
                        <a:pt x="102" y="72"/>
                      </a:lnTo>
                      <a:lnTo>
                        <a:pt x="102" y="70"/>
                      </a:lnTo>
                      <a:lnTo>
                        <a:pt x="101" y="70"/>
                      </a:lnTo>
                      <a:lnTo>
                        <a:pt x="101" y="69"/>
                      </a:lnTo>
                      <a:lnTo>
                        <a:pt x="101" y="69"/>
                      </a:lnTo>
                      <a:lnTo>
                        <a:pt x="100" y="66"/>
                      </a:lnTo>
                      <a:lnTo>
                        <a:pt x="100" y="65"/>
                      </a:lnTo>
                      <a:lnTo>
                        <a:pt x="99" y="65"/>
                      </a:lnTo>
                      <a:lnTo>
                        <a:pt x="96" y="64"/>
                      </a:lnTo>
                      <a:lnTo>
                        <a:pt x="96" y="65"/>
                      </a:lnTo>
                      <a:lnTo>
                        <a:pt x="97" y="65"/>
                      </a:lnTo>
                      <a:lnTo>
                        <a:pt x="99" y="66"/>
                      </a:lnTo>
                      <a:lnTo>
                        <a:pt x="99" y="68"/>
                      </a:lnTo>
                      <a:lnTo>
                        <a:pt x="99" y="69"/>
                      </a:lnTo>
                      <a:lnTo>
                        <a:pt x="100" y="69"/>
                      </a:lnTo>
                      <a:lnTo>
                        <a:pt x="101" y="73"/>
                      </a:lnTo>
                      <a:lnTo>
                        <a:pt x="100" y="73"/>
                      </a:lnTo>
                      <a:lnTo>
                        <a:pt x="100" y="74"/>
                      </a:lnTo>
                      <a:lnTo>
                        <a:pt x="99" y="74"/>
                      </a:lnTo>
                      <a:lnTo>
                        <a:pt x="97" y="74"/>
                      </a:lnTo>
                      <a:lnTo>
                        <a:pt x="96" y="76"/>
                      </a:lnTo>
                      <a:lnTo>
                        <a:pt x="96" y="77"/>
                      </a:lnTo>
                      <a:lnTo>
                        <a:pt x="93" y="77"/>
                      </a:lnTo>
                      <a:lnTo>
                        <a:pt x="93" y="77"/>
                      </a:lnTo>
                      <a:lnTo>
                        <a:pt x="91" y="77"/>
                      </a:lnTo>
                      <a:lnTo>
                        <a:pt x="91" y="78"/>
                      </a:lnTo>
                      <a:lnTo>
                        <a:pt x="89" y="78"/>
                      </a:lnTo>
                      <a:lnTo>
                        <a:pt x="89" y="77"/>
                      </a:lnTo>
                      <a:lnTo>
                        <a:pt x="83" y="78"/>
                      </a:lnTo>
                      <a:lnTo>
                        <a:pt x="83" y="78"/>
                      </a:lnTo>
                      <a:lnTo>
                        <a:pt x="82" y="78"/>
                      </a:lnTo>
                      <a:lnTo>
                        <a:pt x="82" y="79"/>
                      </a:lnTo>
                      <a:lnTo>
                        <a:pt x="79" y="77"/>
                      </a:lnTo>
                      <a:lnTo>
                        <a:pt x="79" y="78"/>
                      </a:lnTo>
                      <a:lnTo>
                        <a:pt x="79" y="78"/>
                      </a:lnTo>
                      <a:lnTo>
                        <a:pt x="78" y="79"/>
                      </a:lnTo>
                      <a:lnTo>
                        <a:pt x="76" y="79"/>
                      </a:lnTo>
                      <a:lnTo>
                        <a:pt x="76" y="79"/>
                      </a:lnTo>
                      <a:lnTo>
                        <a:pt x="75" y="79"/>
                      </a:lnTo>
                      <a:lnTo>
                        <a:pt x="75" y="82"/>
                      </a:lnTo>
                      <a:lnTo>
                        <a:pt x="74" y="82"/>
                      </a:lnTo>
                      <a:lnTo>
                        <a:pt x="72" y="82"/>
                      </a:lnTo>
                      <a:lnTo>
                        <a:pt x="71" y="82"/>
                      </a:lnTo>
                      <a:lnTo>
                        <a:pt x="71" y="82"/>
                      </a:lnTo>
                      <a:lnTo>
                        <a:pt x="70" y="82"/>
                      </a:lnTo>
                      <a:lnTo>
                        <a:pt x="71" y="79"/>
                      </a:lnTo>
                      <a:lnTo>
                        <a:pt x="71" y="78"/>
                      </a:lnTo>
                      <a:lnTo>
                        <a:pt x="70" y="78"/>
                      </a:lnTo>
                      <a:lnTo>
                        <a:pt x="70" y="78"/>
                      </a:lnTo>
                      <a:lnTo>
                        <a:pt x="70" y="79"/>
                      </a:lnTo>
                      <a:lnTo>
                        <a:pt x="70" y="79"/>
                      </a:lnTo>
                      <a:lnTo>
                        <a:pt x="70" y="79"/>
                      </a:lnTo>
                      <a:lnTo>
                        <a:pt x="70" y="81"/>
                      </a:lnTo>
                      <a:lnTo>
                        <a:pt x="68" y="81"/>
                      </a:lnTo>
                      <a:lnTo>
                        <a:pt x="68" y="82"/>
                      </a:lnTo>
                      <a:lnTo>
                        <a:pt x="67" y="82"/>
                      </a:lnTo>
                      <a:lnTo>
                        <a:pt x="67" y="83"/>
                      </a:lnTo>
                      <a:lnTo>
                        <a:pt x="68" y="83"/>
                      </a:lnTo>
                      <a:lnTo>
                        <a:pt x="68" y="83"/>
                      </a:lnTo>
                      <a:lnTo>
                        <a:pt x="68" y="85"/>
                      </a:lnTo>
                      <a:lnTo>
                        <a:pt x="67" y="86"/>
                      </a:lnTo>
                      <a:lnTo>
                        <a:pt x="65" y="86"/>
                      </a:lnTo>
                      <a:lnTo>
                        <a:pt x="62" y="86"/>
                      </a:lnTo>
                      <a:lnTo>
                        <a:pt x="61" y="86"/>
                      </a:lnTo>
                      <a:lnTo>
                        <a:pt x="59" y="87"/>
                      </a:lnTo>
                      <a:lnTo>
                        <a:pt x="59" y="89"/>
                      </a:lnTo>
                      <a:lnTo>
                        <a:pt x="58" y="90"/>
                      </a:lnTo>
                      <a:lnTo>
                        <a:pt x="58" y="90"/>
                      </a:lnTo>
                      <a:lnTo>
                        <a:pt x="58" y="93"/>
                      </a:lnTo>
                      <a:lnTo>
                        <a:pt x="55" y="93"/>
                      </a:lnTo>
                      <a:lnTo>
                        <a:pt x="55" y="91"/>
                      </a:lnTo>
                      <a:lnTo>
                        <a:pt x="54" y="90"/>
                      </a:lnTo>
                      <a:lnTo>
                        <a:pt x="54" y="91"/>
                      </a:lnTo>
                      <a:lnTo>
                        <a:pt x="55" y="91"/>
                      </a:lnTo>
                      <a:lnTo>
                        <a:pt x="55" y="94"/>
                      </a:lnTo>
                      <a:lnTo>
                        <a:pt x="54" y="93"/>
                      </a:lnTo>
                      <a:lnTo>
                        <a:pt x="53" y="93"/>
                      </a:lnTo>
                      <a:lnTo>
                        <a:pt x="51" y="93"/>
                      </a:lnTo>
                      <a:lnTo>
                        <a:pt x="50" y="93"/>
                      </a:lnTo>
                      <a:lnTo>
                        <a:pt x="49" y="90"/>
                      </a:lnTo>
                      <a:lnTo>
                        <a:pt x="47" y="90"/>
                      </a:lnTo>
                      <a:lnTo>
                        <a:pt x="46" y="90"/>
                      </a:lnTo>
                      <a:lnTo>
                        <a:pt x="46" y="93"/>
                      </a:lnTo>
                      <a:lnTo>
                        <a:pt x="44" y="93"/>
                      </a:lnTo>
                      <a:lnTo>
                        <a:pt x="44" y="94"/>
                      </a:lnTo>
                      <a:lnTo>
                        <a:pt x="42" y="94"/>
                      </a:lnTo>
                      <a:lnTo>
                        <a:pt x="42" y="94"/>
                      </a:lnTo>
                      <a:lnTo>
                        <a:pt x="33" y="94"/>
                      </a:lnTo>
                      <a:lnTo>
                        <a:pt x="32" y="91"/>
                      </a:lnTo>
                      <a:lnTo>
                        <a:pt x="33" y="90"/>
                      </a:lnTo>
                      <a:lnTo>
                        <a:pt x="36" y="90"/>
                      </a:lnTo>
                      <a:lnTo>
                        <a:pt x="36" y="89"/>
                      </a:lnTo>
                      <a:lnTo>
                        <a:pt x="33" y="89"/>
                      </a:lnTo>
                      <a:lnTo>
                        <a:pt x="33" y="87"/>
                      </a:lnTo>
                      <a:lnTo>
                        <a:pt x="32" y="87"/>
                      </a:lnTo>
                      <a:lnTo>
                        <a:pt x="32" y="86"/>
                      </a:lnTo>
                      <a:lnTo>
                        <a:pt x="32" y="85"/>
                      </a:lnTo>
                      <a:lnTo>
                        <a:pt x="29" y="85"/>
                      </a:lnTo>
                      <a:lnTo>
                        <a:pt x="29" y="83"/>
                      </a:lnTo>
                      <a:lnTo>
                        <a:pt x="29" y="82"/>
                      </a:lnTo>
                      <a:lnTo>
                        <a:pt x="28" y="81"/>
                      </a:lnTo>
                      <a:lnTo>
                        <a:pt x="28" y="79"/>
                      </a:lnTo>
                      <a:lnTo>
                        <a:pt x="28" y="79"/>
                      </a:lnTo>
                      <a:lnTo>
                        <a:pt x="30" y="79"/>
                      </a:lnTo>
                      <a:lnTo>
                        <a:pt x="30" y="78"/>
                      </a:lnTo>
                      <a:lnTo>
                        <a:pt x="32" y="78"/>
                      </a:lnTo>
                      <a:lnTo>
                        <a:pt x="32" y="78"/>
                      </a:lnTo>
                      <a:lnTo>
                        <a:pt x="34" y="78"/>
                      </a:lnTo>
                      <a:lnTo>
                        <a:pt x="34" y="77"/>
                      </a:lnTo>
                      <a:lnTo>
                        <a:pt x="36" y="77"/>
                      </a:lnTo>
                      <a:lnTo>
                        <a:pt x="36" y="77"/>
                      </a:lnTo>
                      <a:lnTo>
                        <a:pt x="41" y="77"/>
                      </a:lnTo>
                      <a:lnTo>
                        <a:pt x="41" y="74"/>
                      </a:lnTo>
                      <a:lnTo>
                        <a:pt x="33" y="74"/>
                      </a:lnTo>
                      <a:lnTo>
                        <a:pt x="30" y="77"/>
                      </a:lnTo>
                      <a:lnTo>
                        <a:pt x="29" y="77"/>
                      </a:lnTo>
                      <a:lnTo>
                        <a:pt x="29" y="77"/>
                      </a:lnTo>
                      <a:lnTo>
                        <a:pt x="28" y="77"/>
                      </a:lnTo>
                      <a:lnTo>
                        <a:pt x="25" y="77"/>
                      </a:lnTo>
                      <a:lnTo>
                        <a:pt x="24" y="77"/>
                      </a:lnTo>
                      <a:lnTo>
                        <a:pt x="23" y="77"/>
                      </a:lnTo>
                      <a:lnTo>
                        <a:pt x="17" y="77"/>
                      </a:lnTo>
                      <a:lnTo>
                        <a:pt x="17" y="76"/>
                      </a:lnTo>
                      <a:lnTo>
                        <a:pt x="17" y="76"/>
                      </a:lnTo>
                      <a:lnTo>
                        <a:pt x="16" y="74"/>
                      </a:lnTo>
                      <a:lnTo>
                        <a:pt x="20" y="73"/>
                      </a:lnTo>
                      <a:lnTo>
                        <a:pt x="24" y="73"/>
                      </a:lnTo>
                      <a:lnTo>
                        <a:pt x="27" y="73"/>
                      </a:lnTo>
                      <a:lnTo>
                        <a:pt x="27" y="73"/>
                      </a:lnTo>
                      <a:lnTo>
                        <a:pt x="28" y="73"/>
                      </a:lnTo>
                      <a:lnTo>
                        <a:pt x="28" y="72"/>
                      </a:lnTo>
                      <a:lnTo>
                        <a:pt x="21" y="72"/>
                      </a:lnTo>
                      <a:lnTo>
                        <a:pt x="19" y="72"/>
                      </a:lnTo>
                      <a:lnTo>
                        <a:pt x="15" y="70"/>
                      </a:lnTo>
                      <a:lnTo>
                        <a:pt x="15" y="69"/>
                      </a:lnTo>
                      <a:lnTo>
                        <a:pt x="13" y="69"/>
                      </a:lnTo>
                      <a:lnTo>
                        <a:pt x="12" y="68"/>
                      </a:lnTo>
                      <a:lnTo>
                        <a:pt x="11" y="66"/>
                      </a:lnTo>
                      <a:lnTo>
                        <a:pt x="10" y="66"/>
                      </a:lnTo>
                      <a:lnTo>
                        <a:pt x="10" y="66"/>
                      </a:lnTo>
                      <a:lnTo>
                        <a:pt x="10" y="65"/>
                      </a:lnTo>
                      <a:lnTo>
                        <a:pt x="10" y="65"/>
                      </a:lnTo>
                      <a:lnTo>
                        <a:pt x="10" y="62"/>
                      </a:lnTo>
                      <a:lnTo>
                        <a:pt x="8" y="62"/>
                      </a:lnTo>
                      <a:lnTo>
                        <a:pt x="10" y="60"/>
                      </a:lnTo>
                      <a:lnTo>
                        <a:pt x="12" y="60"/>
                      </a:lnTo>
                      <a:lnTo>
                        <a:pt x="15" y="60"/>
                      </a:lnTo>
                      <a:lnTo>
                        <a:pt x="16" y="61"/>
                      </a:lnTo>
                      <a:lnTo>
                        <a:pt x="16" y="61"/>
                      </a:lnTo>
                      <a:lnTo>
                        <a:pt x="27" y="62"/>
                      </a:lnTo>
                      <a:lnTo>
                        <a:pt x="27" y="61"/>
                      </a:lnTo>
                      <a:lnTo>
                        <a:pt x="25" y="60"/>
                      </a:lnTo>
                      <a:lnTo>
                        <a:pt x="24" y="59"/>
                      </a:lnTo>
                      <a:lnTo>
                        <a:pt x="23" y="60"/>
                      </a:lnTo>
                      <a:lnTo>
                        <a:pt x="21" y="60"/>
                      </a:lnTo>
                      <a:lnTo>
                        <a:pt x="19" y="60"/>
                      </a:lnTo>
                      <a:lnTo>
                        <a:pt x="19" y="56"/>
                      </a:lnTo>
                      <a:lnTo>
                        <a:pt x="17" y="56"/>
                      </a:lnTo>
                      <a:lnTo>
                        <a:pt x="17" y="57"/>
                      </a:lnTo>
                      <a:lnTo>
                        <a:pt x="17" y="57"/>
                      </a:lnTo>
                      <a:lnTo>
                        <a:pt x="16" y="59"/>
                      </a:lnTo>
                      <a:lnTo>
                        <a:pt x="16" y="59"/>
                      </a:lnTo>
                      <a:lnTo>
                        <a:pt x="13" y="59"/>
                      </a:lnTo>
                      <a:lnTo>
                        <a:pt x="13" y="59"/>
                      </a:lnTo>
                      <a:lnTo>
                        <a:pt x="13" y="59"/>
                      </a:lnTo>
                      <a:lnTo>
                        <a:pt x="12" y="59"/>
                      </a:lnTo>
                      <a:lnTo>
                        <a:pt x="11" y="59"/>
                      </a:lnTo>
                      <a:lnTo>
                        <a:pt x="11" y="59"/>
                      </a:lnTo>
                      <a:lnTo>
                        <a:pt x="11" y="59"/>
                      </a:lnTo>
                      <a:lnTo>
                        <a:pt x="6" y="57"/>
                      </a:lnTo>
                      <a:lnTo>
                        <a:pt x="6" y="57"/>
                      </a:lnTo>
                      <a:lnTo>
                        <a:pt x="4" y="57"/>
                      </a:lnTo>
                      <a:lnTo>
                        <a:pt x="4" y="56"/>
                      </a:lnTo>
                      <a:lnTo>
                        <a:pt x="7" y="56"/>
                      </a:lnTo>
                      <a:lnTo>
                        <a:pt x="8" y="55"/>
                      </a:lnTo>
                      <a:lnTo>
                        <a:pt x="10" y="56"/>
                      </a:lnTo>
                      <a:lnTo>
                        <a:pt x="10" y="55"/>
                      </a:lnTo>
                      <a:lnTo>
                        <a:pt x="11" y="55"/>
                      </a:lnTo>
                      <a:lnTo>
                        <a:pt x="11" y="55"/>
                      </a:lnTo>
                      <a:lnTo>
                        <a:pt x="10" y="53"/>
                      </a:lnTo>
                      <a:lnTo>
                        <a:pt x="8" y="52"/>
                      </a:lnTo>
                      <a:lnTo>
                        <a:pt x="8" y="52"/>
                      </a:lnTo>
                      <a:lnTo>
                        <a:pt x="8" y="52"/>
                      </a:lnTo>
                      <a:lnTo>
                        <a:pt x="8" y="52"/>
                      </a:lnTo>
                      <a:lnTo>
                        <a:pt x="10" y="52"/>
                      </a:lnTo>
                      <a:lnTo>
                        <a:pt x="11" y="51"/>
                      </a:lnTo>
                      <a:lnTo>
                        <a:pt x="15" y="51"/>
                      </a:lnTo>
                      <a:lnTo>
                        <a:pt x="19" y="49"/>
                      </a:lnTo>
                      <a:lnTo>
                        <a:pt x="23" y="49"/>
                      </a:lnTo>
                      <a:lnTo>
                        <a:pt x="24" y="49"/>
                      </a:lnTo>
                      <a:lnTo>
                        <a:pt x="23" y="48"/>
                      </a:lnTo>
                      <a:lnTo>
                        <a:pt x="23" y="48"/>
                      </a:lnTo>
                      <a:lnTo>
                        <a:pt x="23" y="47"/>
                      </a:lnTo>
                      <a:lnTo>
                        <a:pt x="21" y="47"/>
                      </a:lnTo>
                      <a:lnTo>
                        <a:pt x="21" y="44"/>
                      </a:lnTo>
                      <a:lnTo>
                        <a:pt x="21" y="44"/>
                      </a:lnTo>
                      <a:lnTo>
                        <a:pt x="21" y="43"/>
                      </a:lnTo>
                      <a:lnTo>
                        <a:pt x="20" y="44"/>
                      </a:lnTo>
                      <a:lnTo>
                        <a:pt x="20" y="44"/>
                      </a:lnTo>
                      <a:lnTo>
                        <a:pt x="20" y="44"/>
                      </a:lnTo>
                      <a:lnTo>
                        <a:pt x="20" y="45"/>
                      </a:lnTo>
                      <a:lnTo>
                        <a:pt x="20" y="45"/>
                      </a:lnTo>
                      <a:lnTo>
                        <a:pt x="20" y="45"/>
                      </a:lnTo>
                      <a:lnTo>
                        <a:pt x="12" y="45"/>
                      </a:lnTo>
                      <a:lnTo>
                        <a:pt x="12" y="45"/>
                      </a:lnTo>
                      <a:lnTo>
                        <a:pt x="11" y="44"/>
                      </a:lnTo>
                      <a:lnTo>
                        <a:pt x="10" y="43"/>
                      </a:lnTo>
                      <a:lnTo>
                        <a:pt x="10" y="43"/>
                      </a:lnTo>
                      <a:lnTo>
                        <a:pt x="10" y="44"/>
                      </a:lnTo>
                      <a:lnTo>
                        <a:pt x="8" y="44"/>
                      </a:lnTo>
                      <a:lnTo>
                        <a:pt x="7" y="45"/>
                      </a:lnTo>
                      <a:lnTo>
                        <a:pt x="7" y="45"/>
                      </a:lnTo>
                      <a:lnTo>
                        <a:pt x="4" y="45"/>
                      </a:lnTo>
                      <a:lnTo>
                        <a:pt x="4" y="44"/>
                      </a:lnTo>
                      <a:lnTo>
                        <a:pt x="0" y="44"/>
                      </a:lnTo>
                      <a:lnTo>
                        <a:pt x="0" y="43"/>
                      </a:lnTo>
                      <a:lnTo>
                        <a:pt x="0" y="40"/>
                      </a:lnTo>
                      <a:lnTo>
                        <a:pt x="2" y="40"/>
                      </a:lnTo>
                      <a:lnTo>
                        <a:pt x="3" y="39"/>
                      </a:lnTo>
                      <a:lnTo>
                        <a:pt x="4" y="40"/>
                      </a:lnTo>
                      <a:lnTo>
                        <a:pt x="6" y="40"/>
                      </a:lnTo>
                      <a:lnTo>
                        <a:pt x="7" y="40"/>
                      </a:lnTo>
                      <a:lnTo>
                        <a:pt x="8" y="40"/>
                      </a:lnTo>
                      <a:lnTo>
                        <a:pt x="11" y="40"/>
                      </a:lnTo>
                      <a:lnTo>
                        <a:pt x="11" y="42"/>
                      </a:lnTo>
                      <a:lnTo>
                        <a:pt x="12" y="42"/>
                      </a:lnTo>
                      <a:lnTo>
                        <a:pt x="12" y="42"/>
                      </a:lnTo>
                      <a:lnTo>
                        <a:pt x="16" y="42"/>
                      </a:lnTo>
                      <a:lnTo>
                        <a:pt x="15" y="40"/>
                      </a:lnTo>
                      <a:lnTo>
                        <a:pt x="15" y="40"/>
                      </a:lnTo>
                      <a:lnTo>
                        <a:pt x="15" y="39"/>
                      </a:lnTo>
                      <a:lnTo>
                        <a:pt x="15" y="39"/>
                      </a:lnTo>
                      <a:lnTo>
                        <a:pt x="16" y="38"/>
                      </a:lnTo>
                      <a:lnTo>
                        <a:pt x="15" y="36"/>
                      </a:lnTo>
                      <a:lnTo>
                        <a:pt x="13" y="36"/>
                      </a:lnTo>
                      <a:lnTo>
                        <a:pt x="12" y="35"/>
                      </a:lnTo>
                      <a:lnTo>
                        <a:pt x="11" y="35"/>
                      </a:lnTo>
                      <a:lnTo>
                        <a:pt x="11" y="35"/>
                      </a:lnTo>
                      <a:lnTo>
                        <a:pt x="10" y="36"/>
                      </a:lnTo>
                      <a:lnTo>
                        <a:pt x="8" y="35"/>
                      </a:lnTo>
                      <a:lnTo>
                        <a:pt x="7" y="35"/>
                      </a:lnTo>
                      <a:lnTo>
                        <a:pt x="0" y="35"/>
                      </a:lnTo>
                      <a:lnTo>
                        <a:pt x="0" y="35"/>
                      </a:lnTo>
                      <a:lnTo>
                        <a:pt x="0" y="35"/>
                      </a:lnTo>
                      <a:lnTo>
                        <a:pt x="0" y="35"/>
                      </a:lnTo>
                      <a:lnTo>
                        <a:pt x="0" y="35"/>
                      </a:lnTo>
                      <a:lnTo>
                        <a:pt x="0" y="35"/>
                      </a:lnTo>
                      <a:lnTo>
                        <a:pt x="0" y="32"/>
                      </a:lnTo>
                      <a:lnTo>
                        <a:pt x="6" y="32"/>
                      </a:lnTo>
                      <a:lnTo>
                        <a:pt x="6" y="32"/>
                      </a:lnTo>
                      <a:lnTo>
                        <a:pt x="15" y="32"/>
                      </a:lnTo>
                      <a:lnTo>
                        <a:pt x="15" y="34"/>
                      </a:lnTo>
                      <a:lnTo>
                        <a:pt x="19" y="34"/>
                      </a:lnTo>
                      <a:lnTo>
                        <a:pt x="20" y="35"/>
                      </a:lnTo>
                      <a:lnTo>
                        <a:pt x="21" y="35"/>
                      </a:lnTo>
                      <a:lnTo>
                        <a:pt x="21" y="35"/>
                      </a:lnTo>
                      <a:lnTo>
                        <a:pt x="27" y="35"/>
                      </a:lnTo>
                      <a:lnTo>
                        <a:pt x="27" y="36"/>
                      </a:lnTo>
                      <a:lnTo>
                        <a:pt x="33" y="36"/>
                      </a:lnTo>
                      <a:lnTo>
                        <a:pt x="33" y="36"/>
                      </a:lnTo>
                      <a:lnTo>
                        <a:pt x="37" y="38"/>
                      </a:lnTo>
                      <a:lnTo>
                        <a:pt x="38" y="40"/>
                      </a:lnTo>
                      <a:lnTo>
                        <a:pt x="41" y="43"/>
                      </a:lnTo>
                      <a:lnTo>
                        <a:pt x="42" y="47"/>
                      </a:lnTo>
                      <a:lnTo>
                        <a:pt x="41" y="47"/>
                      </a:lnTo>
                      <a:lnTo>
                        <a:pt x="41" y="49"/>
                      </a:lnTo>
                      <a:lnTo>
                        <a:pt x="44" y="49"/>
                      </a:lnTo>
                      <a:lnTo>
                        <a:pt x="44" y="51"/>
                      </a:lnTo>
                      <a:lnTo>
                        <a:pt x="47" y="51"/>
                      </a:lnTo>
                      <a:lnTo>
                        <a:pt x="47" y="52"/>
                      </a:lnTo>
                      <a:lnTo>
                        <a:pt x="49" y="52"/>
                      </a:lnTo>
                      <a:lnTo>
                        <a:pt x="49" y="52"/>
                      </a:lnTo>
                      <a:lnTo>
                        <a:pt x="50" y="52"/>
                      </a:lnTo>
                      <a:lnTo>
                        <a:pt x="53" y="52"/>
                      </a:lnTo>
                      <a:lnTo>
                        <a:pt x="55" y="52"/>
                      </a:lnTo>
                      <a:lnTo>
                        <a:pt x="59" y="52"/>
                      </a:lnTo>
                      <a:lnTo>
                        <a:pt x="65" y="52"/>
                      </a:lnTo>
                      <a:lnTo>
                        <a:pt x="70" y="52"/>
                      </a:lnTo>
                      <a:lnTo>
                        <a:pt x="71" y="51"/>
                      </a:lnTo>
                      <a:lnTo>
                        <a:pt x="72" y="49"/>
                      </a:lnTo>
                      <a:lnTo>
                        <a:pt x="72" y="51"/>
                      </a:lnTo>
                      <a:lnTo>
                        <a:pt x="74" y="51"/>
                      </a:lnTo>
                      <a:lnTo>
                        <a:pt x="74" y="53"/>
                      </a:lnTo>
                      <a:lnTo>
                        <a:pt x="78" y="53"/>
                      </a:lnTo>
                      <a:lnTo>
                        <a:pt x="79" y="51"/>
                      </a:lnTo>
                      <a:lnTo>
                        <a:pt x="80" y="51"/>
                      </a:lnTo>
                      <a:lnTo>
                        <a:pt x="80" y="52"/>
                      </a:lnTo>
                      <a:lnTo>
                        <a:pt x="80" y="53"/>
                      </a:lnTo>
                      <a:lnTo>
                        <a:pt x="80" y="53"/>
                      </a:lnTo>
                      <a:lnTo>
                        <a:pt x="80" y="55"/>
                      </a:lnTo>
                      <a:lnTo>
                        <a:pt x="82" y="55"/>
                      </a:lnTo>
                      <a:lnTo>
                        <a:pt x="82" y="55"/>
                      </a:lnTo>
                      <a:lnTo>
                        <a:pt x="83" y="57"/>
                      </a:lnTo>
                      <a:lnTo>
                        <a:pt x="84" y="59"/>
                      </a:lnTo>
                      <a:lnTo>
                        <a:pt x="83" y="60"/>
                      </a:lnTo>
                      <a:lnTo>
                        <a:pt x="83" y="61"/>
                      </a:lnTo>
                      <a:lnTo>
                        <a:pt x="82" y="62"/>
                      </a:lnTo>
                      <a:lnTo>
                        <a:pt x="84" y="64"/>
                      </a:lnTo>
                      <a:lnTo>
                        <a:pt x="84" y="61"/>
                      </a:lnTo>
                      <a:lnTo>
                        <a:pt x="85" y="61"/>
                      </a:lnTo>
                      <a:lnTo>
                        <a:pt x="85" y="60"/>
                      </a:lnTo>
                      <a:lnTo>
                        <a:pt x="87" y="60"/>
                      </a:lnTo>
                      <a:lnTo>
                        <a:pt x="87" y="61"/>
                      </a:lnTo>
                      <a:lnTo>
                        <a:pt x="88" y="60"/>
                      </a:lnTo>
                      <a:lnTo>
                        <a:pt x="89" y="59"/>
                      </a:lnTo>
                      <a:lnTo>
                        <a:pt x="89" y="57"/>
                      </a:lnTo>
                      <a:lnTo>
                        <a:pt x="91" y="57"/>
                      </a:lnTo>
                      <a:lnTo>
                        <a:pt x="91" y="56"/>
                      </a:lnTo>
                      <a:lnTo>
                        <a:pt x="89" y="56"/>
                      </a:lnTo>
                      <a:lnTo>
                        <a:pt x="89" y="55"/>
                      </a:lnTo>
                      <a:lnTo>
                        <a:pt x="89" y="53"/>
                      </a:lnTo>
                      <a:lnTo>
                        <a:pt x="89" y="53"/>
                      </a:lnTo>
                      <a:lnTo>
                        <a:pt x="89" y="52"/>
                      </a:lnTo>
                      <a:lnTo>
                        <a:pt x="91" y="52"/>
                      </a:lnTo>
                      <a:lnTo>
                        <a:pt x="93" y="51"/>
                      </a:lnTo>
                      <a:lnTo>
                        <a:pt x="97" y="51"/>
                      </a:lnTo>
                      <a:lnTo>
                        <a:pt x="102" y="51"/>
                      </a:lnTo>
                      <a:lnTo>
                        <a:pt x="105" y="51"/>
                      </a:lnTo>
                      <a:lnTo>
                        <a:pt x="106" y="51"/>
                      </a:lnTo>
                      <a:lnTo>
                        <a:pt x="116" y="51"/>
                      </a:lnTo>
                      <a:lnTo>
                        <a:pt x="116" y="51"/>
                      </a:lnTo>
                      <a:lnTo>
                        <a:pt x="117" y="51"/>
                      </a:lnTo>
                      <a:lnTo>
                        <a:pt x="117" y="52"/>
                      </a:lnTo>
                      <a:lnTo>
                        <a:pt x="118" y="52"/>
                      </a:lnTo>
                      <a:lnTo>
                        <a:pt x="121" y="56"/>
                      </a:lnTo>
                      <a:lnTo>
                        <a:pt x="123" y="56"/>
                      </a:lnTo>
                      <a:lnTo>
                        <a:pt x="123" y="59"/>
                      </a:lnTo>
                      <a:lnTo>
                        <a:pt x="123" y="61"/>
                      </a:lnTo>
                      <a:lnTo>
                        <a:pt x="125" y="62"/>
                      </a:lnTo>
                      <a:lnTo>
                        <a:pt x="126" y="64"/>
                      </a:lnTo>
                      <a:lnTo>
                        <a:pt x="126" y="64"/>
                      </a:lnTo>
                      <a:lnTo>
                        <a:pt x="129" y="64"/>
                      </a:lnTo>
                      <a:lnTo>
                        <a:pt x="130" y="65"/>
                      </a:lnTo>
                      <a:lnTo>
                        <a:pt x="130" y="65"/>
                      </a:lnTo>
                      <a:lnTo>
                        <a:pt x="130" y="65"/>
                      </a:lnTo>
                      <a:lnTo>
                        <a:pt x="134" y="65"/>
                      </a:lnTo>
                      <a:lnTo>
                        <a:pt x="134" y="65"/>
                      </a:lnTo>
                      <a:lnTo>
                        <a:pt x="137" y="66"/>
                      </a:lnTo>
                      <a:lnTo>
                        <a:pt x="137" y="64"/>
                      </a:lnTo>
                      <a:lnTo>
                        <a:pt x="138" y="64"/>
                      </a:lnTo>
                      <a:lnTo>
                        <a:pt x="138" y="64"/>
                      </a:lnTo>
                      <a:lnTo>
                        <a:pt x="138" y="64"/>
                      </a:lnTo>
                      <a:lnTo>
                        <a:pt x="139" y="64"/>
                      </a:lnTo>
                      <a:lnTo>
                        <a:pt x="142" y="64"/>
                      </a:lnTo>
                      <a:lnTo>
                        <a:pt x="142" y="62"/>
                      </a:lnTo>
                      <a:lnTo>
                        <a:pt x="137" y="62"/>
                      </a:lnTo>
                      <a:lnTo>
                        <a:pt x="137" y="62"/>
                      </a:lnTo>
                      <a:lnTo>
                        <a:pt x="133" y="62"/>
                      </a:lnTo>
                      <a:lnTo>
                        <a:pt x="133" y="62"/>
                      </a:lnTo>
                      <a:lnTo>
                        <a:pt x="129" y="62"/>
                      </a:lnTo>
                      <a:lnTo>
                        <a:pt x="129" y="62"/>
                      </a:lnTo>
                      <a:lnTo>
                        <a:pt x="127" y="61"/>
                      </a:lnTo>
                      <a:lnTo>
                        <a:pt x="127" y="61"/>
                      </a:lnTo>
                      <a:lnTo>
                        <a:pt x="126" y="60"/>
                      </a:lnTo>
                      <a:lnTo>
                        <a:pt x="126" y="59"/>
                      </a:lnTo>
                      <a:lnTo>
                        <a:pt x="126" y="59"/>
                      </a:lnTo>
                      <a:lnTo>
                        <a:pt x="127" y="57"/>
                      </a:lnTo>
                      <a:lnTo>
                        <a:pt x="126" y="56"/>
                      </a:lnTo>
                      <a:lnTo>
                        <a:pt x="125" y="55"/>
                      </a:lnTo>
                      <a:lnTo>
                        <a:pt x="125" y="55"/>
                      </a:lnTo>
                      <a:lnTo>
                        <a:pt x="125" y="52"/>
                      </a:lnTo>
                      <a:lnTo>
                        <a:pt x="129" y="52"/>
                      </a:lnTo>
                      <a:lnTo>
                        <a:pt x="134" y="51"/>
                      </a:lnTo>
                      <a:lnTo>
                        <a:pt x="138" y="51"/>
                      </a:lnTo>
                      <a:lnTo>
                        <a:pt x="138" y="51"/>
                      </a:lnTo>
                      <a:lnTo>
                        <a:pt x="139" y="51"/>
                      </a:lnTo>
                      <a:lnTo>
                        <a:pt x="139" y="51"/>
                      </a:lnTo>
                      <a:lnTo>
                        <a:pt x="142" y="51"/>
                      </a:lnTo>
                      <a:lnTo>
                        <a:pt x="142" y="51"/>
                      </a:lnTo>
                      <a:lnTo>
                        <a:pt x="148" y="51"/>
                      </a:lnTo>
                      <a:lnTo>
                        <a:pt x="148" y="49"/>
                      </a:lnTo>
                      <a:lnTo>
                        <a:pt x="152" y="49"/>
                      </a:lnTo>
                      <a:lnTo>
                        <a:pt x="152" y="51"/>
                      </a:lnTo>
                      <a:lnTo>
                        <a:pt x="154" y="51"/>
                      </a:lnTo>
                      <a:lnTo>
                        <a:pt x="154" y="49"/>
                      </a:lnTo>
                      <a:lnTo>
                        <a:pt x="160" y="49"/>
                      </a:lnTo>
                      <a:lnTo>
                        <a:pt x="160" y="49"/>
                      </a:lnTo>
                      <a:lnTo>
                        <a:pt x="161" y="49"/>
                      </a:lnTo>
                      <a:lnTo>
                        <a:pt x="161" y="48"/>
                      </a:lnTo>
                      <a:lnTo>
                        <a:pt x="169" y="47"/>
                      </a:lnTo>
                      <a:lnTo>
                        <a:pt x="169" y="47"/>
                      </a:lnTo>
                      <a:lnTo>
                        <a:pt x="152" y="47"/>
                      </a:lnTo>
                      <a:lnTo>
                        <a:pt x="152" y="45"/>
                      </a:lnTo>
                      <a:lnTo>
                        <a:pt x="152" y="45"/>
                      </a:lnTo>
                      <a:lnTo>
                        <a:pt x="152" y="45"/>
                      </a:lnTo>
                      <a:lnTo>
                        <a:pt x="156" y="44"/>
                      </a:lnTo>
                      <a:lnTo>
                        <a:pt x="159" y="44"/>
                      </a:lnTo>
                      <a:lnTo>
                        <a:pt x="163" y="44"/>
                      </a:lnTo>
                      <a:lnTo>
                        <a:pt x="163" y="43"/>
                      </a:lnTo>
                      <a:lnTo>
                        <a:pt x="165" y="43"/>
                      </a:lnTo>
                      <a:lnTo>
                        <a:pt x="165" y="42"/>
                      </a:lnTo>
                      <a:lnTo>
                        <a:pt x="165" y="42"/>
                      </a:lnTo>
                      <a:lnTo>
                        <a:pt x="167" y="43"/>
                      </a:lnTo>
                      <a:lnTo>
                        <a:pt x="168" y="43"/>
                      </a:lnTo>
                      <a:lnTo>
                        <a:pt x="168" y="43"/>
                      </a:lnTo>
                      <a:lnTo>
                        <a:pt x="168" y="42"/>
                      </a:lnTo>
                      <a:lnTo>
                        <a:pt x="174" y="42"/>
                      </a:lnTo>
                      <a:lnTo>
                        <a:pt x="174" y="40"/>
                      </a:lnTo>
                      <a:lnTo>
                        <a:pt x="174" y="40"/>
                      </a:lnTo>
                      <a:lnTo>
                        <a:pt x="169" y="40"/>
                      </a:lnTo>
                      <a:lnTo>
                        <a:pt x="165" y="40"/>
                      </a:lnTo>
                      <a:lnTo>
                        <a:pt x="165" y="38"/>
                      </a:lnTo>
                      <a:lnTo>
                        <a:pt x="169" y="38"/>
                      </a:lnTo>
                      <a:lnTo>
                        <a:pt x="173" y="38"/>
                      </a:lnTo>
                      <a:lnTo>
                        <a:pt x="177" y="36"/>
                      </a:lnTo>
                      <a:lnTo>
                        <a:pt x="178" y="35"/>
                      </a:lnTo>
                      <a:lnTo>
                        <a:pt x="174" y="35"/>
                      </a:lnTo>
                      <a:lnTo>
                        <a:pt x="174" y="36"/>
                      </a:lnTo>
                      <a:lnTo>
                        <a:pt x="171" y="36"/>
                      </a:lnTo>
                      <a:lnTo>
                        <a:pt x="171" y="36"/>
                      </a:lnTo>
                      <a:lnTo>
                        <a:pt x="165" y="36"/>
                      </a:lnTo>
                      <a:lnTo>
                        <a:pt x="165" y="36"/>
                      </a:lnTo>
                      <a:lnTo>
                        <a:pt x="165" y="36"/>
                      </a:lnTo>
                      <a:lnTo>
                        <a:pt x="164" y="38"/>
                      </a:lnTo>
                      <a:lnTo>
                        <a:pt x="160" y="38"/>
                      </a:lnTo>
                      <a:lnTo>
                        <a:pt x="160" y="39"/>
                      </a:lnTo>
                      <a:lnTo>
                        <a:pt x="159" y="39"/>
                      </a:lnTo>
                      <a:lnTo>
                        <a:pt x="159" y="39"/>
                      </a:lnTo>
                      <a:lnTo>
                        <a:pt x="156" y="39"/>
                      </a:lnTo>
                      <a:lnTo>
                        <a:pt x="156" y="40"/>
                      </a:lnTo>
                      <a:lnTo>
                        <a:pt x="154" y="40"/>
                      </a:lnTo>
                      <a:lnTo>
                        <a:pt x="154" y="40"/>
                      </a:lnTo>
                      <a:lnTo>
                        <a:pt x="139" y="43"/>
                      </a:lnTo>
                      <a:lnTo>
                        <a:pt x="139" y="42"/>
                      </a:lnTo>
                      <a:lnTo>
                        <a:pt x="130" y="42"/>
                      </a:lnTo>
                      <a:lnTo>
                        <a:pt x="130" y="43"/>
                      </a:lnTo>
                      <a:lnTo>
                        <a:pt x="125" y="43"/>
                      </a:lnTo>
                      <a:lnTo>
                        <a:pt x="125" y="43"/>
                      </a:lnTo>
                      <a:lnTo>
                        <a:pt x="121" y="43"/>
                      </a:lnTo>
                      <a:lnTo>
                        <a:pt x="121" y="44"/>
                      </a:lnTo>
                      <a:lnTo>
                        <a:pt x="118" y="44"/>
                      </a:lnTo>
                      <a:lnTo>
                        <a:pt x="118" y="44"/>
                      </a:lnTo>
                      <a:lnTo>
                        <a:pt x="112" y="44"/>
                      </a:lnTo>
                      <a:lnTo>
                        <a:pt x="112" y="45"/>
                      </a:lnTo>
                      <a:lnTo>
                        <a:pt x="110" y="45"/>
                      </a:lnTo>
                      <a:lnTo>
                        <a:pt x="108" y="45"/>
                      </a:lnTo>
                      <a:lnTo>
                        <a:pt x="106" y="45"/>
                      </a:lnTo>
                      <a:lnTo>
                        <a:pt x="106" y="43"/>
                      </a:lnTo>
                      <a:lnTo>
                        <a:pt x="108" y="40"/>
                      </a:lnTo>
                      <a:lnTo>
                        <a:pt x="104" y="42"/>
                      </a:lnTo>
                      <a:lnTo>
                        <a:pt x="105" y="43"/>
                      </a:lnTo>
                      <a:lnTo>
                        <a:pt x="105" y="44"/>
                      </a:lnTo>
                      <a:lnTo>
                        <a:pt x="102" y="45"/>
                      </a:lnTo>
                      <a:lnTo>
                        <a:pt x="102" y="45"/>
                      </a:lnTo>
                      <a:lnTo>
                        <a:pt x="102" y="45"/>
                      </a:lnTo>
                      <a:lnTo>
                        <a:pt x="101" y="45"/>
                      </a:lnTo>
                      <a:lnTo>
                        <a:pt x="101" y="48"/>
                      </a:lnTo>
                      <a:lnTo>
                        <a:pt x="100" y="49"/>
                      </a:lnTo>
                      <a:lnTo>
                        <a:pt x="97" y="48"/>
                      </a:lnTo>
                      <a:lnTo>
                        <a:pt x="95" y="48"/>
                      </a:lnTo>
                      <a:lnTo>
                        <a:pt x="92" y="48"/>
                      </a:lnTo>
                      <a:lnTo>
                        <a:pt x="92" y="48"/>
                      </a:lnTo>
                      <a:lnTo>
                        <a:pt x="91" y="48"/>
                      </a:lnTo>
                      <a:lnTo>
                        <a:pt x="91" y="48"/>
                      </a:lnTo>
                      <a:lnTo>
                        <a:pt x="91" y="48"/>
                      </a:lnTo>
                      <a:lnTo>
                        <a:pt x="88" y="48"/>
                      </a:lnTo>
                      <a:lnTo>
                        <a:pt x="87" y="48"/>
                      </a:lnTo>
                      <a:lnTo>
                        <a:pt x="85" y="47"/>
                      </a:lnTo>
                      <a:lnTo>
                        <a:pt x="87" y="44"/>
                      </a:lnTo>
                      <a:lnTo>
                        <a:pt x="87" y="43"/>
                      </a:lnTo>
                      <a:lnTo>
                        <a:pt x="85" y="43"/>
                      </a:lnTo>
                      <a:lnTo>
                        <a:pt x="84" y="44"/>
                      </a:lnTo>
                      <a:lnTo>
                        <a:pt x="83" y="44"/>
                      </a:lnTo>
                      <a:lnTo>
                        <a:pt x="82" y="45"/>
                      </a:lnTo>
                      <a:lnTo>
                        <a:pt x="80" y="47"/>
                      </a:lnTo>
                      <a:lnTo>
                        <a:pt x="78" y="47"/>
                      </a:lnTo>
                      <a:lnTo>
                        <a:pt x="76" y="45"/>
                      </a:lnTo>
                      <a:lnTo>
                        <a:pt x="75" y="44"/>
                      </a:lnTo>
                      <a:lnTo>
                        <a:pt x="72" y="44"/>
                      </a:lnTo>
                      <a:lnTo>
                        <a:pt x="72" y="45"/>
                      </a:lnTo>
                      <a:lnTo>
                        <a:pt x="70" y="45"/>
                      </a:lnTo>
                      <a:lnTo>
                        <a:pt x="70" y="45"/>
                      </a:lnTo>
                      <a:lnTo>
                        <a:pt x="70" y="44"/>
                      </a:lnTo>
                      <a:lnTo>
                        <a:pt x="70" y="44"/>
                      </a:lnTo>
                      <a:lnTo>
                        <a:pt x="70" y="44"/>
                      </a:lnTo>
                      <a:lnTo>
                        <a:pt x="70" y="45"/>
                      </a:lnTo>
                      <a:lnTo>
                        <a:pt x="66" y="45"/>
                      </a:lnTo>
                      <a:lnTo>
                        <a:pt x="66" y="45"/>
                      </a:lnTo>
                      <a:lnTo>
                        <a:pt x="57" y="45"/>
                      </a:lnTo>
                      <a:lnTo>
                        <a:pt x="57" y="45"/>
                      </a:lnTo>
                      <a:lnTo>
                        <a:pt x="55" y="44"/>
                      </a:lnTo>
                      <a:lnTo>
                        <a:pt x="55" y="44"/>
                      </a:lnTo>
                      <a:lnTo>
                        <a:pt x="55" y="45"/>
                      </a:lnTo>
                      <a:lnTo>
                        <a:pt x="54" y="45"/>
                      </a:lnTo>
                      <a:lnTo>
                        <a:pt x="54" y="45"/>
                      </a:lnTo>
                      <a:lnTo>
                        <a:pt x="53" y="45"/>
                      </a:lnTo>
                      <a:lnTo>
                        <a:pt x="53" y="47"/>
                      </a:lnTo>
                      <a:lnTo>
                        <a:pt x="51" y="47"/>
                      </a:lnTo>
                      <a:lnTo>
                        <a:pt x="50" y="47"/>
                      </a:lnTo>
                      <a:lnTo>
                        <a:pt x="49" y="45"/>
                      </a:lnTo>
                      <a:lnTo>
                        <a:pt x="47" y="44"/>
                      </a:lnTo>
                      <a:lnTo>
                        <a:pt x="49" y="43"/>
                      </a:lnTo>
                      <a:lnTo>
                        <a:pt x="49" y="43"/>
                      </a:lnTo>
                      <a:lnTo>
                        <a:pt x="50" y="43"/>
                      </a:lnTo>
                      <a:lnTo>
                        <a:pt x="51" y="40"/>
                      </a:lnTo>
                      <a:lnTo>
                        <a:pt x="55" y="40"/>
                      </a:lnTo>
                      <a:lnTo>
                        <a:pt x="55" y="40"/>
                      </a:lnTo>
                      <a:lnTo>
                        <a:pt x="57" y="40"/>
                      </a:lnTo>
                      <a:lnTo>
                        <a:pt x="58" y="39"/>
                      </a:lnTo>
                      <a:lnTo>
                        <a:pt x="63" y="38"/>
                      </a:lnTo>
                      <a:lnTo>
                        <a:pt x="63" y="39"/>
                      </a:lnTo>
                      <a:lnTo>
                        <a:pt x="65" y="39"/>
                      </a:lnTo>
                      <a:lnTo>
                        <a:pt x="65" y="39"/>
                      </a:lnTo>
                      <a:lnTo>
                        <a:pt x="67" y="38"/>
                      </a:lnTo>
                      <a:lnTo>
                        <a:pt x="70" y="36"/>
                      </a:lnTo>
                      <a:lnTo>
                        <a:pt x="70" y="35"/>
                      </a:lnTo>
                      <a:lnTo>
                        <a:pt x="63" y="38"/>
                      </a:lnTo>
                      <a:lnTo>
                        <a:pt x="57" y="38"/>
                      </a:lnTo>
                      <a:lnTo>
                        <a:pt x="57" y="38"/>
                      </a:lnTo>
                      <a:lnTo>
                        <a:pt x="55" y="38"/>
                      </a:lnTo>
                      <a:lnTo>
                        <a:pt x="55" y="39"/>
                      </a:lnTo>
                      <a:lnTo>
                        <a:pt x="54" y="39"/>
                      </a:lnTo>
                      <a:lnTo>
                        <a:pt x="54" y="39"/>
                      </a:lnTo>
                      <a:lnTo>
                        <a:pt x="50" y="39"/>
                      </a:lnTo>
                      <a:lnTo>
                        <a:pt x="50" y="40"/>
                      </a:lnTo>
                      <a:lnTo>
                        <a:pt x="47" y="42"/>
                      </a:lnTo>
                      <a:lnTo>
                        <a:pt x="45" y="42"/>
                      </a:lnTo>
                      <a:lnTo>
                        <a:pt x="44" y="39"/>
                      </a:lnTo>
                      <a:lnTo>
                        <a:pt x="45" y="39"/>
                      </a:lnTo>
                      <a:lnTo>
                        <a:pt x="45" y="38"/>
                      </a:lnTo>
                      <a:lnTo>
                        <a:pt x="57" y="35"/>
                      </a:lnTo>
                      <a:lnTo>
                        <a:pt x="59" y="35"/>
                      </a:lnTo>
                      <a:lnTo>
                        <a:pt x="62" y="35"/>
                      </a:lnTo>
                      <a:lnTo>
                        <a:pt x="63" y="34"/>
                      </a:lnTo>
                      <a:lnTo>
                        <a:pt x="62" y="34"/>
                      </a:lnTo>
                      <a:lnTo>
                        <a:pt x="61" y="34"/>
                      </a:lnTo>
                      <a:lnTo>
                        <a:pt x="58" y="34"/>
                      </a:lnTo>
                      <a:lnTo>
                        <a:pt x="57" y="34"/>
                      </a:lnTo>
                      <a:lnTo>
                        <a:pt x="55" y="34"/>
                      </a:lnTo>
                      <a:lnTo>
                        <a:pt x="54" y="34"/>
                      </a:lnTo>
                      <a:lnTo>
                        <a:pt x="54" y="34"/>
                      </a:lnTo>
                      <a:lnTo>
                        <a:pt x="49" y="34"/>
                      </a:lnTo>
                      <a:lnTo>
                        <a:pt x="47" y="35"/>
                      </a:lnTo>
                      <a:lnTo>
                        <a:pt x="46" y="35"/>
                      </a:lnTo>
                      <a:lnTo>
                        <a:pt x="45" y="35"/>
                      </a:lnTo>
                      <a:lnTo>
                        <a:pt x="45" y="35"/>
                      </a:lnTo>
                      <a:lnTo>
                        <a:pt x="42" y="35"/>
                      </a:lnTo>
                      <a:lnTo>
                        <a:pt x="44" y="34"/>
                      </a:lnTo>
                      <a:lnTo>
                        <a:pt x="44" y="34"/>
                      </a:lnTo>
                      <a:lnTo>
                        <a:pt x="45" y="32"/>
                      </a:lnTo>
                      <a:lnTo>
                        <a:pt x="46" y="32"/>
                      </a:lnTo>
                      <a:lnTo>
                        <a:pt x="47" y="32"/>
                      </a:lnTo>
                      <a:lnTo>
                        <a:pt x="51" y="32"/>
                      </a:lnTo>
                      <a:lnTo>
                        <a:pt x="49" y="31"/>
                      </a:lnTo>
                      <a:lnTo>
                        <a:pt x="46" y="31"/>
                      </a:lnTo>
                      <a:lnTo>
                        <a:pt x="44" y="31"/>
                      </a:lnTo>
                      <a:lnTo>
                        <a:pt x="41" y="31"/>
                      </a:lnTo>
                      <a:lnTo>
                        <a:pt x="38" y="32"/>
                      </a:lnTo>
                      <a:lnTo>
                        <a:pt x="38" y="30"/>
                      </a:lnTo>
                      <a:lnTo>
                        <a:pt x="41" y="30"/>
                      </a:lnTo>
                      <a:lnTo>
                        <a:pt x="44" y="28"/>
                      </a:lnTo>
                      <a:lnTo>
                        <a:pt x="44" y="28"/>
                      </a:lnTo>
                      <a:lnTo>
                        <a:pt x="45" y="28"/>
                      </a:lnTo>
                      <a:lnTo>
                        <a:pt x="45" y="27"/>
                      </a:lnTo>
                      <a:lnTo>
                        <a:pt x="45" y="27"/>
                      </a:lnTo>
                      <a:lnTo>
                        <a:pt x="47" y="28"/>
                      </a:lnTo>
                      <a:lnTo>
                        <a:pt x="49" y="28"/>
                      </a:lnTo>
                      <a:lnTo>
                        <a:pt x="51" y="28"/>
                      </a:lnTo>
                      <a:lnTo>
                        <a:pt x="53" y="28"/>
                      </a:lnTo>
                      <a:lnTo>
                        <a:pt x="53" y="28"/>
                      </a:lnTo>
                      <a:lnTo>
                        <a:pt x="54" y="28"/>
                      </a:lnTo>
                      <a:lnTo>
                        <a:pt x="54" y="30"/>
                      </a:lnTo>
                      <a:lnTo>
                        <a:pt x="55" y="31"/>
                      </a:lnTo>
                      <a:lnTo>
                        <a:pt x="57" y="31"/>
                      </a:lnTo>
                      <a:lnTo>
                        <a:pt x="58" y="30"/>
                      </a:lnTo>
                      <a:lnTo>
                        <a:pt x="59" y="30"/>
                      </a:lnTo>
                      <a:lnTo>
                        <a:pt x="61" y="28"/>
                      </a:lnTo>
                      <a:lnTo>
                        <a:pt x="61" y="27"/>
                      </a:lnTo>
                      <a:lnTo>
                        <a:pt x="63" y="26"/>
                      </a:lnTo>
                      <a:lnTo>
                        <a:pt x="65" y="23"/>
                      </a:lnTo>
                      <a:lnTo>
                        <a:pt x="70" y="23"/>
                      </a:lnTo>
                      <a:lnTo>
                        <a:pt x="70" y="22"/>
                      </a:lnTo>
                      <a:lnTo>
                        <a:pt x="71" y="22"/>
                      </a:lnTo>
                      <a:lnTo>
                        <a:pt x="71" y="22"/>
                      </a:lnTo>
                      <a:lnTo>
                        <a:pt x="75" y="25"/>
                      </a:lnTo>
                      <a:lnTo>
                        <a:pt x="76" y="26"/>
                      </a:lnTo>
                      <a:lnTo>
                        <a:pt x="79" y="27"/>
                      </a:lnTo>
                      <a:lnTo>
                        <a:pt x="79" y="27"/>
                      </a:lnTo>
                      <a:lnTo>
                        <a:pt x="82" y="30"/>
                      </a:lnTo>
                      <a:lnTo>
                        <a:pt x="82" y="28"/>
                      </a:lnTo>
                      <a:lnTo>
                        <a:pt x="80" y="27"/>
                      </a:lnTo>
                      <a:lnTo>
                        <a:pt x="80" y="26"/>
                      </a:lnTo>
                      <a:lnTo>
                        <a:pt x="80" y="26"/>
                      </a:lnTo>
                      <a:lnTo>
                        <a:pt x="82" y="26"/>
                      </a:lnTo>
                      <a:lnTo>
                        <a:pt x="83" y="25"/>
                      </a:lnTo>
                      <a:lnTo>
                        <a:pt x="89" y="27"/>
                      </a:lnTo>
                      <a:lnTo>
                        <a:pt x="89" y="28"/>
                      </a:lnTo>
                      <a:lnTo>
                        <a:pt x="91" y="30"/>
                      </a:lnTo>
                      <a:lnTo>
                        <a:pt x="92" y="31"/>
                      </a:lnTo>
                      <a:lnTo>
                        <a:pt x="93" y="32"/>
                      </a:lnTo>
                      <a:lnTo>
                        <a:pt x="93" y="32"/>
                      </a:lnTo>
                      <a:lnTo>
                        <a:pt x="93" y="31"/>
                      </a:lnTo>
                      <a:lnTo>
                        <a:pt x="92" y="30"/>
                      </a:lnTo>
                      <a:lnTo>
                        <a:pt x="91" y="27"/>
                      </a:lnTo>
                      <a:lnTo>
                        <a:pt x="91" y="27"/>
                      </a:lnTo>
                      <a:lnTo>
                        <a:pt x="91" y="26"/>
                      </a:lnTo>
                      <a:lnTo>
                        <a:pt x="96" y="26"/>
                      </a:lnTo>
                      <a:lnTo>
                        <a:pt x="99" y="31"/>
                      </a:lnTo>
                      <a:lnTo>
                        <a:pt x="99" y="31"/>
                      </a:lnTo>
                      <a:lnTo>
                        <a:pt x="99" y="30"/>
                      </a:lnTo>
                      <a:lnTo>
                        <a:pt x="99" y="30"/>
                      </a:lnTo>
                      <a:lnTo>
                        <a:pt x="99" y="26"/>
                      </a:lnTo>
                      <a:lnTo>
                        <a:pt x="100" y="26"/>
                      </a:lnTo>
                      <a:lnTo>
                        <a:pt x="102" y="25"/>
                      </a:lnTo>
                      <a:lnTo>
                        <a:pt x="102" y="23"/>
                      </a:lnTo>
                      <a:lnTo>
                        <a:pt x="101" y="23"/>
                      </a:lnTo>
                      <a:lnTo>
                        <a:pt x="100" y="23"/>
                      </a:lnTo>
                      <a:lnTo>
                        <a:pt x="97" y="22"/>
                      </a:lnTo>
                      <a:lnTo>
                        <a:pt x="96" y="23"/>
                      </a:lnTo>
                      <a:lnTo>
                        <a:pt x="95" y="23"/>
                      </a:lnTo>
                      <a:lnTo>
                        <a:pt x="93" y="23"/>
                      </a:lnTo>
                      <a:lnTo>
                        <a:pt x="92" y="23"/>
                      </a:lnTo>
                      <a:lnTo>
                        <a:pt x="91" y="23"/>
                      </a:lnTo>
                      <a:lnTo>
                        <a:pt x="91" y="23"/>
                      </a:lnTo>
                      <a:lnTo>
                        <a:pt x="89" y="23"/>
                      </a:lnTo>
                      <a:lnTo>
                        <a:pt x="89" y="25"/>
                      </a:lnTo>
                      <a:lnTo>
                        <a:pt x="88" y="25"/>
                      </a:lnTo>
                      <a:lnTo>
                        <a:pt x="85" y="25"/>
                      </a:lnTo>
                      <a:lnTo>
                        <a:pt x="84" y="23"/>
                      </a:lnTo>
                      <a:lnTo>
                        <a:pt x="83" y="22"/>
                      </a:lnTo>
                      <a:lnTo>
                        <a:pt x="79" y="23"/>
                      </a:lnTo>
                      <a:lnTo>
                        <a:pt x="78" y="21"/>
                      </a:lnTo>
                      <a:lnTo>
                        <a:pt x="78" y="19"/>
                      </a:lnTo>
                      <a:lnTo>
                        <a:pt x="78" y="18"/>
                      </a:lnTo>
                      <a:lnTo>
                        <a:pt x="83" y="18"/>
                      </a:lnTo>
                      <a:lnTo>
                        <a:pt x="84" y="18"/>
                      </a:lnTo>
                      <a:lnTo>
                        <a:pt x="85" y="18"/>
                      </a:lnTo>
                      <a:lnTo>
                        <a:pt x="87" y="17"/>
                      </a:lnTo>
                      <a:lnTo>
                        <a:pt x="88" y="17"/>
                      </a:lnTo>
                      <a:lnTo>
                        <a:pt x="88" y="18"/>
                      </a:lnTo>
                      <a:lnTo>
                        <a:pt x="93" y="18"/>
                      </a:lnTo>
                      <a:lnTo>
                        <a:pt x="93" y="18"/>
                      </a:lnTo>
                      <a:lnTo>
                        <a:pt x="92" y="17"/>
                      </a:lnTo>
                      <a:lnTo>
                        <a:pt x="92" y="17"/>
                      </a:lnTo>
                      <a:lnTo>
                        <a:pt x="92" y="17"/>
                      </a:lnTo>
                      <a:lnTo>
                        <a:pt x="92" y="15"/>
                      </a:lnTo>
                      <a:lnTo>
                        <a:pt x="91" y="15"/>
                      </a:lnTo>
                      <a:lnTo>
                        <a:pt x="91" y="14"/>
                      </a:lnTo>
                      <a:lnTo>
                        <a:pt x="89" y="14"/>
                      </a:lnTo>
                      <a:lnTo>
                        <a:pt x="89" y="11"/>
                      </a:lnTo>
                      <a:lnTo>
                        <a:pt x="97" y="11"/>
                      </a:lnTo>
                      <a:lnTo>
                        <a:pt x="97" y="13"/>
                      </a:lnTo>
                      <a:lnTo>
                        <a:pt x="99" y="14"/>
                      </a:lnTo>
                      <a:lnTo>
                        <a:pt x="99" y="14"/>
                      </a:lnTo>
                      <a:lnTo>
                        <a:pt x="102" y="15"/>
                      </a:lnTo>
                      <a:lnTo>
                        <a:pt x="102" y="15"/>
                      </a:lnTo>
                      <a:lnTo>
                        <a:pt x="110" y="17"/>
                      </a:lnTo>
                      <a:lnTo>
                        <a:pt x="110" y="17"/>
                      </a:lnTo>
                      <a:lnTo>
                        <a:pt x="112" y="17"/>
                      </a:lnTo>
                      <a:lnTo>
                        <a:pt x="112" y="18"/>
                      </a:lnTo>
                      <a:lnTo>
                        <a:pt x="116" y="18"/>
                      </a:lnTo>
                      <a:lnTo>
                        <a:pt x="116" y="19"/>
                      </a:lnTo>
                      <a:lnTo>
                        <a:pt x="117" y="19"/>
                      </a:lnTo>
                      <a:lnTo>
                        <a:pt x="117" y="21"/>
                      </a:lnTo>
                      <a:lnTo>
                        <a:pt x="118" y="22"/>
                      </a:lnTo>
                      <a:lnTo>
                        <a:pt x="119" y="23"/>
                      </a:lnTo>
                      <a:lnTo>
                        <a:pt x="121" y="25"/>
                      </a:lnTo>
                      <a:lnTo>
                        <a:pt x="122" y="25"/>
                      </a:lnTo>
                      <a:lnTo>
                        <a:pt x="122" y="21"/>
                      </a:lnTo>
                      <a:lnTo>
                        <a:pt x="123" y="21"/>
                      </a:lnTo>
                      <a:lnTo>
                        <a:pt x="130" y="26"/>
                      </a:lnTo>
                      <a:lnTo>
                        <a:pt x="130" y="25"/>
                      </a:lnTo>
                      <a:lnTo>
                        <a:pt x="127" y="23"/>
                      </a:lnTo>
                      <a:lnTo>
                        <a:pt x="125" y="21"/>
                      </a:lnTo>
                      <a:lnTo>
                        <a:pt x="125" y="17"/>
                      </a:lnTo>
                      <a:lnTo>
                        <a:pt x="126" y="17"/>
                      </a:lnTo>
                      <a:lnTo>
                        <a:pt x="125" y="14"/>
                      </a:lnTo>
                      <a:lnTo>
                        <a:pt x="127" y="14"/>
                      </a:lnTo>
                      <a:lnTo>
                        <a:pt x="129" y="14"/>
                      </a:lnTo>
                      <a:lnTo>
                        <a:pt x="130" y="14"/>
                      </a:lnTo>
                      <a:lnTo>
                        <a:pt x="131" y="15"/>
                      </a:lnTo>
                      <a:lnTo>
                        <a:pt x="133" y="15"/>
                      </a:lnTo>
                      <a:lnTo>
                        <a:pt x="133" y="17"/>
                      </a:lnTo>
                      <a:lnTo>
                        <a:pt x="139" y="18"/>
                      </a:lnTo>
                      <a:lnTo>
                        <a:pt x="139" y="19"/>
                      </a:lnTo>
                      <a:lnTo>
                        <a:pt x="148" y="22"/>
                      </a:lnTo>
                      <a:lnTo>
                        <a:pt x="148" y="23"/>
                      </a:lnTo>
                      <a:lnTo>
                        <a:pt x="150" y="23"/>
                      </a:lnTo>
                      <a:lnTo>
                        <a:pt x="150" y="22"/>
                      </a:lnTo>
                      <a:lnTo>
                        <a:pt x="152" y="22"/>
                      </a:lnTo>
                      <a:lnTo>
                        <a:pt x="152" y="22"/>
                      </a:lnTo>
                      <a:lnTo>
                        <a:pt x="148" y="21"/>
                      </a:lnTo>
                      <a:lnTo>
                        <a:pt x="148" y="21"/>
                      </a:lnTo>
                      <a:lnTo>
                        <a:pt x="146" y="21"/>
                      </a:lnTo>
                      <a:lnTo>
                        <a:pt x="144" y="19"/>
                      </a:lnTo>
                      <a:lnTo>
                        <a:pt x="142" y="19"/>
                      </a:lnTo>
                      <a:lnTo>
                        <a:pt x="142" y="18"/>
                      </a:lnTo>
                      <a:lnTo>
                        <a:pt x="140" y="18"/>
                      </a:lnTo>
                      <a:lnTo>
                        <a:pt x="140" y="17"/>
                      </a:lnTo>
                      <a:lnTo>
                        <a:pt x="139" y="15"/>
                      </a:lnTo>
                      <a:lnTo>
                        <a:pt x="142" y="15"/>
                      </a:lnTo>
                      <a:lnTo>
                        <a:pt x="144" y="14"/>
                      </a:lnTo>
                      <a:lnTo>
                        <a:pt x="144" y="17"/>
                      </a:lnTo>
                      <a:lnTo>
                        <a:pt x="148" y="17"/>
                      </a:lnTo>
                      <a:lnTo>
                        <a:pt x="151" y="13"/>
                      </a:lnTo>
                      <a:lnTo>
                        <a:pt x="152" y="13"/>
                      </a:lnTo>
                      <a:lnTo>
                        <a:pt x="152" y="10"/>
                      </a:lnTo>
                      <a:lnTo>
                        <a:pt x="152" y="10"/>
                      </a:lnTo>
                      <a:lnTo>
                        <a:pt x="152" y="11"/>
                      </a:lnTo>
                      <a:lnTo>
                        <a:pt x="154" y="11"/>
                      </a:lnTo>
                      <a:lnTo>
                        <a:pt x="154" y="13"/>
                      </a:lnTo>
                      <a:lnTo>
                        <a:pt x="160" y="13"/>
                      </a:lnTo>
                      <a:lnTo>
                        <a:pt x="161" y="13"/>
                      </a:lnTo>
                      <a:lnTo>
                        <a:pt x="163" y="11"/>
                      </a:lnTo>
                      <a:lnTo>
                        <a:pt x="164" y="11"/>
                      </a:lnTo>
                      <a:lnTo>
                        <a:pt x="165" y="13"/>
                      </a:lnTo>
                      <a:lnTo>
                        <a:pt x="165" y="13"/>
                      </a:lnTo>
                      <a:lnTo>
                        <a:pt x="167" y="14"/>
                      </a:lnTo>
                      <a:lnTo>
                        <a:pt x="173" y="15"/>
                      </a:lnTo>
                      <a:lnTo>
                        <a:pt x="173" y="17"/>
                      </a:lnTo>
                      <a:lnTo>
                        <a:pt x="174" y="17"/>
                      </a:lnTo>
                      <a:lnTo>
                        <a:pt x="174" y="19"/>
                      </a:lnTo>
                      <a:lnTo>
                        <a:pt x="176" y="19"/>
                      </a:lnTo>
                      <a:lnTo>
                        <a:pt x="176" y="19"/>
                      </a:lnTo>
                      <a:lnTo>
                        <a:pt x="176" y="19"/>
                      </a:lnTo>
                      <a:lnTo>
                        <a:pt x="176" y="19"/>
                      </a:lnTo>
                      <a:lnTo>
                        <a:pt x="176" y="19"/>
                      </a:lnTo>
                      <a:lnTo>
                        <a:pt x="177" y="17"/>
                      </a:lnTo>
                      <a:lnTo>
                        <a:pt x="174" y="17"/>
                      </a:lnTo>
                      <a:lnTo>
                        <a:pt x="173" y="15"/>
                      </a:lnTo>
                      <a:lnTo>
                        <a:pt x="172" y="14"/>
                      </a:lnTo>
                      <a:lnTo>
                        <a:pt x="172" y="13"/>
                      </a:lnTo>
                      <a:lnTo>
                        <a:pt x="168" y="13"/>
                      </a:lnTo>
                      <a:lnTo>
                        <a:pt x="168" y="13"/>
                      </a:lnTo>
                      <a:lnTo>
                        <a:pt x="167" y="11"/>
                      </a:lnTo>
                      <a:lnTo>
                        <a:pt x="167" y="11"/>
                      </a:lnTo>
                      <a:lnTo>
                        <a:pt x="165" y="10"/>
                      </a:lnTo>
                      <a:lnTo>
                        <a:pt x="165" y="10"/>
                      </a:lnTo>
                      <a:lnTo>
                        <a:pt x="167" y="9"/>
                      </a:lnTo>
                      <a:lnTo>
                        <a:pt x="167" y="9"/>
                      </a:lnTo>
                      <a:lnTo>
                        <a:pt x="169" y="7"/>
                      </a:lnTo>
                      <a:lnTo>
                        <a:pt x="172" y="7"/>
                      </a:lnTo>
                      <a:lnTo>
                        <a:pt x="176" y="7"/>
                      </a:lnTo>
                      <a:lnTo>
                        <a:pt x="182" y="7"/>
                      </a:lnTo>
                      <a:lnTo>
                        <a:pt x="188" y="7"/>
                      </a:lnTo>
                      <a:lnTo>
                        <a:pt x="188" y="7"/>
                      </a:lnTo>
                      <a:lnTo>
                        <a:pt x="197" y="7"/>
                      </a:lnTo>
                      <a:lnTo>
                        <a:pt x="197" y="7"/>
                      </a:lnTo>
                      <a:lnTo>
                        <a:pt x="198" y="7"/>
                      </a:lnTo>
                      <a:lnTo>
                        <a:pt x="199" y="10"/>
                      </a:lnTo>
                      <a:lnTo>
                        <a:pt x="201" y="10"/>
                      </a:lnTo>
                      <a:lnTo>
                        <a:pt x="202" y="11"/>
                      </a:lnTo>
                      <a:lnTo>
                        <a:pt x="205" y="11"/>
                      </a:lnTo>
                      <a:lnTo>
                        <a:pt x="205" y="11"/>
                      </a:lnTo>
                      <a:lnTo>
                        <a:pt x="205" y="10"/>
                      </a:lnTo>
                      <a:lnTo>
                        <a:pt x="203" y="10"/>
                      </a:lnTo>
                      <a:lnTo>
                        <a:pt x="203" y="9"/>
                      </a:lnTo>
                      <a:lnTo>
                        <a:pt x="207" y="7"/>
                      </a:lnTo>
                      <a:lnTo>
                        <a:pt x="211" y="6"/>
                      </a:lnTo>
                      <a:lnTo>
                        <a:pt x="216" y="6"/>
                      </a:lnTo>
                      <a:lnTo>
                        <a:pt x="216" y="7"/>
                      </a:lnTo>
                      <a:lnTo>
                        <a:pt x="218" y="7"/>
                      </a:lnTo>
                      <a:lnTo>
                        <a:pt x="218" y="4"/>
                      </a:lnTo>
                      <a:lnTo>
                        <a:pt x="223" y="1"/>
                      </a:lnTo>
                      <a:lnTo>
                        <a:pt x="22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19">
                  <a:extLst>
                    <a:ext uri="{FF2B5EF4-FFF2-40B4-BE49-F238E27FC236}">
                      <a16:creationId xmlns="" xmlns:a16="http://schemas.microsoft.com/office/drawing/2014/main" id="{C428FE90-4A6E-45D7-A60D-3782F59186A4}"/>
                    </a:ext>
                  </a:extLst>
                </p:cNvPr>
                <p:cNvSpPr>
                  <a:spLocks noEditPoints="1"/>
                </p:cNvSpPr>
                <p:nvPr/>
              </p:nvSpPr>
              <p:spPr bwMode="auto">
                <a:xfrm>
                  <a:off x="4746625" y="3057979"/>
                  <a:ext cx="3622675" cy="819150"/>
                </a:xfrm>
                <a:custGeom>
                  <a:avLst/>
                  <a:gdLst>
                    <a:gd name="T0" fmla="*/ 44 w 2282"/>
                    <a:gd name="T1" fmla="*/ 504 h 516"/>
                    <a:gd name="T2" fmla="*/ 101 w 2282"/>
                    <a:gd name="T3" fmla="*/ 496 h 516"/>
                    <a:gd name="T4" fmla="*/ 37 w 2282"/>
                    <a:gd name="T5" fmla="*/ 478 h 516"/>
                    <a:gd name="T6" fmla="*/ 91 w 2282"/>
                    <a:gd name="T7" fmla="*/ 500 h 516"/>
                    <a:gd name="T8" fmla="*/ 46 w 2282"/>
                    <a:gd name="T9" fmla="*/ 500 h 516"/>
                    <a:gd name="T10" fmla="*/ 44 w 2282"/>
                    <a:gd name="T11" fmla="*/ 492 h 516"/>
                    <a:gd name="T12" fmla="*/ 48 w 2282"/>
                    <a:gd name="T13" fmla="*/ 473 h 516"/>
                    <a:gd name="T14" fmla="*/ 8 w 2282"/>
                    <a:gd name="T15" fmla="*/ 474 h 516"/>
                    <a:gd name="T16" fmla="*/ 142 w 2282"/>
                    <a:gd name="T17" fmla="*/ 468 h 516"/>
                    <a:gd name="T18" fmla="*/ 131 w 2282"/>
                    <a:gd name="T19" fmla="*/ 464 h 516"/>
                    <a:gd name="T20" fmla="*/ 3 w 2282"/>
                    <a:gd name="T21" fmla="*/ 449 h 516"/>
                    <a:gd name="T22" fmla="*/ 11 w 2282"/>
                    <a:gd name="T23" fmla="*/ 435 h 516"/>
                    <a:gd name="T24" fmla="*/ 2175 w 2282"/>
                    <a:gd name="T25" fmla="*/ 407 h 516"/>
                    <a:gd name="T26" fmla="*/ 15 w 2282"/>
                    <a:gd name="T27" fmla="*/ 377 h 516"/>
                    <a:gd name="T28" fmla="*/ 21 w 2282"/>
                    <a:gd name="T29" fmla="*/ 351 h 516"/>
                    <a:gd name="T30" fmla="*/ 2230 w 2282"/>
                    <a:gd name="T31" fmla="*/ 339 h 516"/>
                    <a:gd name="T32" fmla="*/ 2200 w 2282"/>
                    <a:gd name="T33" fmla="*/ 382 h 516"/>
                    <a:gd name="T34" fmla="*/ 2162 w 2282"/>
                    <a:gd name="T35" fmla="*/ 388 h 516"/>
                    <a:gd name="T36" fmla="*/ 2205 w 2282"/>
                    <a:gd name="T37" fmla="*/ 346 h 516"/>
                    <a:gd name="T38" fmla="*/ 1989 w 2282"/>
                    <a:gd name="T39" fmla="*/ 354 h 516"/>
                    <a:gd name="T40" fmla="*/ 1969 w 2282"/>
                    <a:gd name="T41" fmla="*/ 352 h 516"/>
                    <a:gd name="T42" fmla="*/ 2243 w 2282"/>
                    <a:gd name="T43" fmla="*/ 279 h 516"/>
                    <a:gd name="T44" fmla="*/ 2236 w 2282"/>
                    <a:gd name="T45" fmla="*/ 288 h 516"/>
                    <a:gd name="T46" fmla="*/ 2268 w 2282"/>
                    <a:gd name="T47" fmla="*/ 305 h 516"/>
                    <a:gd name="T48" fmla="*/ 2236 w 2282"/>
                    <a:gd name="T49" fmla="*/ 330 h 516"/>
                    <a:gd name="T50" fmla="*/ 2225 w 2282"/>
                    <a:gd name="T51" fmla="*/ 274 h 516"/>
                    <a:gd name="T52" fmla="*/ 1879 w 2282"/>
                    <a:gd name="T53" fmla="*/ 218 h 516"/>
                    <a:gd name="T54" fmla="*/ 2167 w 2282"/>
                    <a:gd name="T55" fmla="*/ 106 h 516"/>
                    <a:gd name="T56" fmla="*/ 2167 w 2282"/>
                    <a:gd name="T57" fmla="*/ 121 h 516"/>
                    <a:gd name="T58" fmla="*/ 75 w 2282"/>
                    <a:gd name="T59" fmla="*/ 79 h 516"/>
                    <a:gd name="T60" fmla="*/ 1124 w 2282"/>
                    <a:gd name="T61" fmla="*/ 63 h 516"/>
                    <a:gd name="T62" fmla="*/ 2177 w 2282"/>
                    <a:gd name="T63" fmla="*/ 62 h 516"/>
                    <a:gd name="T64" fmla="*/ 1892 w 2282"/>
                    <a:gd name="T65" fmla="*/ 36 h 516"/>
                    <a:gd name="T66" fmla="*/ 1120 w 2282"/>
                    <a:gd name="T67" fmla="*/ 54 h 516"/>
                    <a:gd name="T68" fmla="*/ 1104 w 2282"/>
                    <a:gd name="T69" fmla="*/ 115 h 516"/>
                    <a:gd name="T70" fmla="*/ 1066 w 2282"/>
                    <a:gd name="T71" fmla="*/ 139 h 516"/>
                    <a:gd name="T72" fmla="*/ 1067 w 2282"/>
                    <a:gd name="T73" fmla="*/ 76 h 516"/>
                    <a:gd name="T74" fmla="*/ 1103 w 2282"/>
                    <a:gd name="T75" fmla="*/ 36 h 516"/>
                    <a:gd name="T76" fmla="*/ 1837 w 2282"/>
                    <a:gd name="T77" fmla="*/ 7 h 516"/>
                    <a:gd name="T78" fmla="*/ 1967 w 2282"/>
                    <a:gd name="T79" fmla="*/ 39 h 516"/>
                    <a:gd name="T80" fmla="*/ 2001 w 2282"/>
                    <a:gd name="T81" fmla="*/ 97 h 516"/>
                    <a:gd name="T82" fmla="*/ 2031 w 2282"/>
                    <a:gd name="T83" fmla="*/ 149 h 516"/>
                    <a:gd name="T84" fmla="*/ 2037 w 2282"/>
                    <a:gd name="T85" fmla="*/ 210 h 516"/>
                    <a:gd name="T86" fmla="*/ 2015 w 2282"/>
                    <a:gd name="T87" fmla="*/ 261 h 516"/>
                    <a:gd name="T88" fmla="*/ 1982 w 2282"/>
                    <a:gd name="T89" fmla="*/ 307 h 516"/>
                    <a:gd name="T90" fmla="*/ 1956 w 2282"/>
                    <a:gd name="T91" fmla="*/ 304 h 516"/>
                    <a:gd name="T92" fmla="*/ 1918 w 2282"/>
                    <a:gd name="T93" fmla="*/ 273 h 516"/>
                    <a:gd name="T94" fmla="*/ 1901 w 2282"/>
                    <a:gd name="T95" fmla="*/ 244 h 516"/>
                    <a:gd name="T96" fmla="*/ 1871 w 2282"/>
                    <a:gd name="T97" fmla="*/ 233 h 516"/>
                    <a:gd name="T98" fmla="*/ 1817 w 2282"/>
                    <a:gd name="T99" fmla="*/ 224 h 516"/>
                    <a:gd name="T100" fmla="*/ 1762 w 2282"/>
                    <a:gd name="T101" fmla="*/ 245 h 516"/>
                    <a:gd name="T102" fmla="*/ 1717 w 2282"/>
                    <a:gd name="T103" fmla="*/ 258 h 516"/>
                    <a:gd name="T104" fmla="*/ 1706 w 2282"/>
                    <a:gd name="T105" fmla="*/ 219 h 516"/>
                    <a:gd name="T106" fmla="*/ 1689 w 2282"/>
                    <a:gd name="T107" fmla="*/ 166 h 516"/>
                    <a:gd name="T108" fmla="*/ 1688 w 2282"/>
                    <a:gd name="T109" fmla="*/ 122 h 516"/>
                    <a:gd name="T110" fmla="*/ 1741 w 2282"/>
                    <a:gd name="T111" fmla="*/ 92 h 516"/>
                    <a:gd name="T112" fmla="*/ 1778 w 2282"/>
                    <a:gd name="T113" fmla="*/ 60 h 516"/>
                    <a:gd name="T114" fmla="*/ 1799 w 2282"/>
                    <a:gd name="T115" fmla="*/ 37 h 516"/>
                    <a:gd name="T116" fmla="*/ 1829 w 2282"/>
                    <a:gd name="T117" fmla="*/ 33 h 516"/>
                    <a:gd name="T118" fmla="*/ 1853 w 2282"/>
                    <a:gd name="T119" fmla="*/ 16 h 516"/>
                    <a:gd name="T120" fmla="*/ 1880 w 2282"/>
                    <a:gd name="T121" fmla="*/ 12 h 516"/>
                    <a:gd name="T122" fmla="*/ 1896 w 2282"/>
                    <a:gd name="T123" fmla="*/ 51 h 516"/>
                    <a:gd name="T124" fmla="*/ 1937 w 2282"/>
                    <a:gd name="T125" fmla="*/ 28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82" h="516">
                      <a:moveTo>
                        <a:pt x="67" y="515"/>
                      </a:moveTo>
                      <a:lnTo>
                        <a:pt x="68" y="516"/>
                      </a:lnTo>
                      <a:lnTo>
                        <a:pt x="68" y="516"/>
                      </a:lnTo>
                      <a:lnTo>
                        <a:pt x="67" y="516"/>
                      </a:lnTo>
                      <a:lnTo>
                        <a:pt x="67" y="515"/>
                      </a:lnTo>
                      <a:close/>
                      <a:moveTo>
                        <a:pt x="68" y="512"/>
                      </a:moveTo>
                      <a:lnTo>
                        <a:pt x="72" y="512"/>
                      </a:lnTo>
                      <a:lnTo>
                        <a:pt x="72" y="513"/>
                      </a:lnTo>
                      <a:lnTo>
                        <a:pt x="70" y="513"/>
                      </a:lnTo>
                      <a:lnTo>
                        <a:pt x="68" y="512"/>
                      </a:lnTo>
                      <a:close/>
                      <a:moveTo>
                        <a:pt x="61" y="509"/>
                      </a:moveTo>
                      <a:lnTo>
                        <a:pt x="63" y="509"/>
                      </a:lnTo>
                      <a:lnTo>
                        <a:pt x="65" y="509"/>
                      </a:lnTo>
                      <a:lnTo>
                        <a:pt x="65" y="511"/>
                      </a:lnTo>
                      <a:lnTo>
                        <a:pt x="65" y="513"/>
                      </a:lnTo>
                      <a:lnTo>
                        <a:pt x="62" y="513"/>
                      </a:lnTo>
                      <a:lnTo>
                        <a:pt x="62" y="511"/>
                      </a:lnTo>
                      <a:lnTo>
                        <a:pt x="62" y="511"/>
                      </a:lnTo>
                      <a:lnTo>
                        <a:pt x="61" y="509"/>
                      </a:lnTo>
                      <a:close/>
                      <a:moveTo>
                        <a:pt x="63" y="503"/>
                      </a:moveTo>
                      <a:lnTo>
                        <a:pt x="63" y="508"/>
                      </a:lnTo>
                      <a:lnTo>
                        <a:pt x="61" y="507"/>
                      </a:lnTo>
                      <a:lnTo>
                        <a:pt x="59" y="507"/>
                      </a:lnTo>
                      <a:lnTo>
                        <a:pt x="58" y="507"/>
                      </a:lnTo>
                      <a:lnTo>
                        <a:pt x="55" y="508"/>
                      </a:lnTo>
                      <a:lnTo>
                        <a:pt x="57" y="511"/>
                      </a:lnTo>
                      <a:lnTo>
                        <a:pt x="55" y="511"/>
                      </a:lnTo>
                      <a:lnTo>
                        <a:pt x="55" y="511"/>
                      </a:lnTo>
                      <a:lnTo>
                        <a:pt x="48" y="508"/>
                      </a:lnTo>
                      <a:lnTo>
                        <a:pt x="48" y="507"/>
                      </a:lnTo>
                      <a:lnTo>
                        <a:pt x="48" y="507"/>
                      </a:lnTo>
                      <a:lnTo>
                        <a:pt x="49" y="506"/>
                      </a:lnTo>
                      <a:lnTo>
                        <a:pt x="53" y="504"/>
                      </a:lnTo>
                      <a:lnTo>
                        <a:pt x="53" y="506"/>
                      </a:lnTo>
                      <a:lnTo>
                        <a:pt x="54" y="506"/>
                      </a:lnTo>
                      <a:lnTo>
                        <a:pt x="54" y="504"/>
                      </a:lnTo>
                      <a:lnTo>
                        <a:pt x="57" y="504"/>
                      </a:lnTo>
                      <a:lnTo>
                        <a:pt x="57" y="503"/>
                      </a:lnTo>
                      <a:lnTo>
                        <a:pt x="63" y="503"/>
                      </a:lnTo>
                      <a:close/>
                      <a:moveTo>
                        <a:pt x="45" y="503"/>
                      </a:moveTo>
                      <a:lnTo>
                        <a:pt x="45" y="503"/>
                      </a:lnTo>
                      <a:lnTo>
                        <a:pt x="45" y="503"/>
                      </a:lnTo>
                      <a:lnTo>
                        <a:pt x="44" y="503"/>
                      </a:lnTo>
                      <a:lnTo>
                        <a:pt x="44" y="504"/>
                      </a:lnTo>
                      <a:lnTo>
                        <a:pt x="42" y="504"/>
                      </a:lnTo>
                      <a:lnTo>
                        <a:pt x="42" y="506"/>
                      </a:lnTo>
                      <a:lnTo>
                        <a:pt x="42" y="507"/>
                      </a:lnTo>
                      <a:lnTo>
                        <a:pt x="41" y="506"/>
                      </a:lnTo>
                      <a:lnTo>
                        <a:pt x="38" y="506"/>
                      </a:lnTo>
                      <a:lnTo>
                        <a:pt x="38" y="503"/>
                      </a:lnTo>
                      <a:lnTo>
                        <a:pt x="41" y="503"/>
                      </a:lnTo>
                      <a:lnTo>
                        <a:pt x="45" y="503"/>
                      </a:lnTo>
                      <a:close/>
                      <a:moveTo>
                        <a:pt x="36" y="500"/>
                      </a:moveTo>
                      <a:lnTo>
                        <a:pt x="38" y="502"/>
                      </a:lnTo>
                      <a:lnTo>
                        <a:pt x="38" y="502"/>
                      </a:lnTo>
                      <a:lnTo>
                        <a:pt x="37" y="502"/>
                      </a:lnTo>
                      <a:lnTo>
                        <a:pt x="37" y="502"/>
                      </a:lnTo>
                      <a:lnTo>
                        <a:pt x="37" y="502"/>
                      </a:lnTo>
                      <a:lnTo>
                        <a:pt x="36" y="502"/>
                      </a:lnTo>
                      <a:lnTo>
                        <a:pt x="36" y="502"/>
                      </a:lnTo>
                      <a:lnTo>
                        <a:pt x="36" y="502"/>
                      </a:lnTo>
                      <a:lnTo>
                        <a:pt x="36" y="500"/>
                      </a:lnTo>
                      <a:close/>
                      <a:moveTo>
                        <a:pt x="68" y="500"/>
                      </a:moveTo>
                      <a:lnTo>
                        <a:pt x="68" y="500"/>
                      </a:lnTo>
                      <a:lnTo>
                        <a:pt x="66" y="500"/>
                      </a:lnTo>
                      <a:lnTo>
                        <a:pt x="66" y="502"/>
                      </a:lnTo>
                      <a:lnTo>
                        <a:pt x="74" y="502"/>
                      </a:lnTo>
                      <a:lnTo>
                        <a:pt x="74" y="500"/>
                      </a:lnTo>
                      <a:lnTo>
                        <a:pt x="72" y="500"/>
                      </a:lnTo>
                      <a:lnTo>
                        <a:pt x="72" y="500"/>
                      </a:lnTo>
                      <a:lnTo>
                        <a:pt x="68" y="500"/>
                      </a:lnTo>
                      <a:close/>
                      <a:moveTo>
                        <a:pt x="101" y="496"/>
                      </a:moveTo>
                      <a:lnTo>
                        <a:pt x="101" y="496"/>
                      </a:lnTo>
                      <a:lnTo>
                        <a:pt x="101" y="496"/>
                      </a:lnTo>
                      <a:lnTo>
                        <a:pt x="103" y="498"/>
                      </a:lnTo>
                      <a:lnTo>
                        <a:pt x="106" y="498"/>
                      </a:lnTo>
                      <a:lnTo>
                        <a:pt x="105" y="499"/>
                      </a:lnTo>
                      <a:lnTo>
                        <a:pt x="104" y="499"/>
                      </a:lnTo>
                      <a:lnTo>
                        <a:pt x="103" y="500"/>
                      </a:lnTo>
                      <a:lnTo>
                        <a:pt x="101" y="500"/>
                      </a:lnTo>
                      <a:lnTo>
                        <a:pt x="101" y="500"/>
                      </a:lnTo>
                      <a:lnTo>
                        <a:pt x="100" y="499"/>
                      </a:lnTo>
                      <a:lnTo>
                        <a:pt x="97" y="499"/>
                      </a:lnTo>
                      <a:lnTo>
                        <a:pt x="97" y="498"/>
                      </a:lnTo>
                      <a:lnTo>
                        <a:pt x="99" y="498"/>
                      </a:lnTo>
                      <a:lnTo>
                        <a:pt x="100" y="498"/>
                      </a:lnTo>
                      <a:lnTo>
                        <a:pt x="101" y="496"/>
                      </a:lnTo>
                      <a:lnTo>
                        <a:pt x="101" y="496"/>
                      </a:lnTo>
                      <a:close/>
                      <a:moveTo>
                        <a:pt x="20" y="479"/>
                      </a:moveTo>
                      <a:lnTo>
                        <a:pt x="23" y="479"/>
                      </a:lnTo>
                      <a:lnTo>
                        <a:pt x="24" y="481"/>
                      </a:lnTo>
                      <a:lnTo>
                        <a:pt x="24" y="482"/>
                      </a:lnTo>
                      <a:lnTo>
                        <a:pt x="25" y="482"/>
                      </a:lnTo>
                      <a:lnTo>
                        <a:pt x="27" y="485"/>
                      </a:lnTo>
                      <a:lnTo>
                        <a:pt x="28" y="485"/>
                      </a:lnTo>
                      <a:lnTo>
                        <a:pt x="28" y="485"/>
                      </a:lnTo>
                      <a:lnTo>
                        <a:pt x="31" y="486"/>
                      </a:lnTo>
                      <a:lnTo>
                        <a:pt x="29" y="487"/>
                      </a:lnTo>
                      <a:lnTo>
                        <a:pt x="28" y="487"/>
                      </a:lnTo>
                      <a:lnTo>
                        <a:pt x="29" y="490"/>
                      </a:lnTo>
                      <a:lnTo>
                        <a:pt x="29" y="490"/>
                      </a:lnTo>
                      <a:lnTo>
                        <a:pt x="31" y="491"/>
                      </a:lnTo>
                      <a:lnTo>
                        <a:pt x="29" y="491"/>
                      </a:lnTo>
                      <a:lnTo>
                        <a:pt x="29" y="492"/>
                      </a:lnTo>
                      <a:lnTo>
                        <a:pt x="28" y="492"/>
                      </a:lnTo>
                      <a:lnTo>
                        <a:pt x="27" y="491"/>
                      </a:lnTo>
                      <a:lnTo>
                        <a:pt x="27" y="491"/>
                      </a:lnTo>
                      <a:lnTo>
                        <a:pt x="25" y="491"/>
                      </a:lnTo>
                      <a:lnTo>
                        <a:pt x="25" y="491"/>
                      </a:lnTo>
                      <a:lnTo>
                        <a:pt x="24" y="491"/>
                      </a:lnTo>
                      <a:lnTo>
                        <a:pt x="24" y="491"/>
                      </a:lnTo>
                      <a:lnTo>
                        <a:pt x="23" y="491"/>
                      </a:lnTo>
                      <a:lnTo>
                        <a:pt x="24" y="487"/>
                      </a:lnTo>
                      <a:lnTo>
                        <a:pt x="21" y="489"/>
                      </a:lnTo>
                      <a:lnTo>
                        <a:pt x="21" y="487"/>
                      </a:lnTo>
                      <a:lnTo>
                        <a:pt x="20" y="487"/>
                      </a:lnTo>
                      <a:lnTo>
                        <a:pt x="20" y="487"/>
                      </a:lnTo>
                      <a:lnTo>
                        <a:pt x="20" y="486"/>
                      </a:lnTo>
                      <a:lnTo>
                        <a:pt x="19" y="486"/>
                      </a:lnTo>
                      <a:lnTo>
                        <a:pt x="20" y="479"/>
                      </a:lnTo>
                      <a:close/>
                      <a:moveTo>
                        <a:pt x="29" y="474"/>
                      </a:moveTo>
                      <a:lnTo>
                        <a:pt x="29" y="478"/>
                      </a:lnTo>
                      <a:lnTo>
                        <a:pt x="25" y="478"/>
                      </a:lnTo>
                      <a:lnTo>
                        <a:pt x="27" y="477"/>
                      </a:lnTo>
                      <a:lnTo>
                        <a:pt x="28" y="475"/>
                      </a:lnTo>
                      <a:lnTo>
                        <a:pt x="29" y="474"/>
                      </a:lnTo>
                      <a:close/>
                      <a:moveTo>
                        <a:pt x="36" y="474"/>
                      </a:moveTo>
                      <a:lnTo>
                        <a:pt x="37" y="474"/>
                      </a:lnTo>
                      <a:lnTo>
                        <a:pt x="37" y="474"/>
                      </a:lnTo>
                      <a:lnTo>
                        <a:pt x="38" y="475"/>
                      </a:lnTo>
                      <a:lnTo>
                        <a:pt x="38" y="477"/>
                      </a:lnTo>
                      <a:lnTo>
                        <a:pt x="37" y="478"/>
                      </a:lnTo>
                      <a:lnTo>
                        <a:pt x="36" y="479"/>
                      </a:lnTo>
                      <a:lnTo>
                        <a:pt x="36" y="481"/>
                      </a:lnTo>
                      <a:lnTo>
                        <a:pt x="33" y="481"/>
                      </a:lnTo>
                      <a:lnTo>
                        <a:pt x="33" y="478"/>
                      </a:lnTo>
                      <a:lnTo>
                        <a:pt x="34" y="478"/>
                      </a:lnTo>
                      <a:lnTo>
                        <a:pt x="36" y="474"/>
                      </a:lnTo>
                      <a:lnTo>
                        <a:pt x="36" y="474"/>
                      </a:lnTo>
                      <a:lnTo>
                        <a:pt x="36" y="474"/>
                      </a:lnTo>
                      <a:close/>
                      <a:moveTo>
                        <a:pt x="55" y="471"/>
                      </a:moveTo>
                      <a:lnTo>
                        <a:pt x="57" y="473"/>
                      </a:lnTo>
                      <a:lnTo>
                        <a:pt x="57" y="474"/>
                      </a:lnTo>
                      <a:lnTo>
                        <a:pt x="59" y="473"/>
                      </a:lnTo>
                      <a:lnTo>
                        <a:pt x="59" y="473"/>
                      </a:lnTo>
                      <a:lnTo>
                        <a:pt x="61" y="473"/>
                      </a:lnTo>
                      <a:lnTo>
                        <a:pt x="61" y="471"/>
                      </a:lnTo>
                      <a:lnTo>
                        <a:pt x="61" y="471"/>
                      </a:lnTo>
                      <a:lnTo>
                        <a:pt x="61" y="473"/>
                      </a:lnTo>
                      <a:lnTo>
                        <a:pt x="62" y="474"/>
                      </a:lnTo>
                      <a:lnTo>
                        <a:pt x="65" y="477"/>
                      </a:lnTo>
                      <a:lnTo>
                        <a:pt x="65" y="478"/>
                      </a:lnTo>
                      <a:lnTo>
                        <a:pt x="63" y="478"/>
                      </a:lnTo>
                      <a:lnTo>
                        <a:pt x="63" y="479"/>
                      </a:lnTo>
                      <a:lnTo>
                        <a:pt x="62" y="479"/>
                      </a:lnTo>
                      <a:lnTo>
                        <a:pt x="63" y="479"/>
                      </a:lnTo>
                      <a:lnTo>
                        <a:pt x="63" y="481"/>
                      </a:lnTo>
                      <a:lnTo>
                        <a:pt x="65" y="481"/>
                      </a:lnTo>
                      <a:lnTo>
                        <a:pt x="65" y="483"/>
                      </a:lnTo>
                      <a:lnTo>
                        <a:pt x="70" y="487"/>
                      </a:lnTo>
                      <a:lnTo>
                        <a:pt x="70" y="490"/>
                      </a:lnTo>
                      <a:lnTo>
                        <a:pt x="71" y="490"/>
                      </a:lnTo>
                      <a:lnTo>
                        <a:pt x="71" y="491"/>
                      </a:lnTo>
                      <a:lnTo>
                        <a:pt x="72" y="491"/>
                      </a:lnTo>
                      <a:lnTo>
                        <a:pt x="74" y="492"/>
                      </a:lnTo>
                      <a:lnTo>
                        <a:pt x="75" y="492"/>
                      </a:lnTo>
                      <a:lnTo>
                        <a:pt x="78" y="496"/>
                      </a:lnTo>
                      <a:lnTo>
                        <a:pt x="82" y="496"/>
                      </a:lnTo>
                      <a:lnTo>
                        <a:pt x="82" y="496"/>
                      </a:lnTo>
                      <a:lnTo>
                        <a:pt x="85" y="496"/>
                      </a:lnTo>
                      <a:lnTo>
                        <a:pt x="85" y="498"/>
                      </a:lnTo>
                      <a:lnTo>
                        <a:pt x="88" y="498"/>
                      </a:lnTo>
                      <a:lnTo>
                        <a:pt x="88" y="498"/>
                      </a:lnTo>
                      <a:lnTo>
                        <a:pt x="91" y="499"/>
                      </a:lnTo>
                      <a:lnTo>
                        <a:pt x="91" y="499"/>
                      </a:lnTo>
                      <a:lnTo>
                        <a:pt x="91" y="500"/>
                      </a:lnTo>
                      <a:lnTo>
                        <a:pt x="89" y="502"/>
                      </a:lnTo>
                      <a:lnTo>
                        <a:pt x="88" y="500"/>
                      </a:lnTo>
                      <a:lnTo>
                        <a:pt x="85" y="500"/>
                      </a:lnTo>
                      <a:lnTo>
                        <a:pt x="84" y="500"/>
                      </a:lnTo>
                      <a:lnTo>
                        <a:pt x="82" y="502"/>
                      </a:lnTo>
                      <a:lnTo>
                        <a:pt x="78" y="502"/>
                      </a:lnTo>
                      <a:lnTo>
                        <a:pt x="78" y="503"/>
                      </a:lnTo>
                      <a:lnTo>
                        <a:pt x="76" y="502"/>
                      </a:lnTo>
                      <a:lnTo>
                        <a:pt x="75" y="500"/>
                      </a:lnTo>
                      <a:lnTo>
                        <a:pt x="74" y="503"/>
                      </a:lnTo>
                      <a:lnTo>
                        <a:pt x="72" y="506"/>
                      </a:lnTo>
                      <a:lnTo>
                        <a:pt x="71" y="507"/>
                      </a:lnTo>
                      <a:lnTo>
                        <a:pt x="68" y="508"/>
                      </a:lnTo>
                      <a:lnTo>
                        <a:pt x="68" y="506"/>
                      </a:lnTo>
                      <a:lnTo>
                        <a:pt x="66" y="504"/>
                      </a:lnTo>
                      <a:lnTo>
                        <a:pt x="65" y="503"/>
                      </a:lnTo>
                      <a:lnTo>
                        <a:pt x="65" y="500"/>
                      </a:lnTo>
                      <a:lnTo>
                        <a:pt x="63" y="500"/>
                      </a:lnTo>
                      <a:lnTo>
                        <a:pt x="63" y="502"/>
                      </a:lnTo>
                      <a:lnTo>
                        <a:pt x="61" y="502"/>
                      </a:lnTo>
                      <a:lnTo>
                        <a:pt x="61" y="502"/>
                      </a:lnTo>
                      <a:lnTo>
                        <a:pt x="58" y="502"/>
                      </a:lnTo>
                      <a:lnTo>
                        <a:pt x="58" y="503"/>
                      </a:lnTo>
                      <a:lnTo>
                        <a:pt x="55" y="503"/>
                      </a:lnTo>
                      <a:lnTo>
                        <a:pt x="54" y="504"/>
                      </a:lnTo>
                      <a:lnTo>
                        <a:pt x="54" y="504"/>
                      </a:lnTo>
                      <a:lnTo>
                        <a:pt x="53" y="503"/>
                      </a:lnTo>
                      <a:lnTo>
                        <a:pt x="53" y="503"/>
                      </a:lnTo>
                      <a:lnTo>
                        <a:pt x="51" y="503"/>
                      </a:lnTo>
                      <a:lnTo>
                        <a:pt x="51" y="503"/>
                      </a:lnTo>
                      <a:lnTo>
                        <a:pt x="50" y="504"/>
                      </a:lnTo>
                      <a:lnTo>
                        <a:pt x="50" y="504"/>
                      </a:lnTo>
                      <a:lnTo>
                        <a:pt x="50" y="504"/>
                      </a:lnTo>
                      <a:lnTo>
                        <a:pt x="50" y="503"/>
                      </a:lnTo>
                      <a:lnTo>
                        <a:pt x="50" y="503"/>
                      </a:lnTo>
                      <a:lnTo>
                        <a:pt x="48" y="504"/>
                      </a:lnTo>
                      <a:lnTo>
                        <a:pt x="48" y="503"/>
                      </a:lnTo>
                      <a:lnTo>
                        <a:pt x="48" y="503"/>
                      </a:lnTo>
                      <a:lnTo>
                        <a:pt x="48" y="503"/>
                      </a:lnTo>
                      <a:lnTo>
                        <a:pt x="48" y="502"/>
                      </a:lnTo>
                      <a:lnTo>
                        <a:pt x="49" y="502"/>
                      </a:lnTo>
                      <a:lnTo>
                        <a:pt x="46" y="502"/>
                      </a:lnTo>
                      <a:lnTo>
                        <a:pt x="46" y="500"/>
                      </a:lnTo>
                      <a:lnTo>
                        <a:pt x="46" y="500"/>
                      </a:lnTo>
                      <a:lnTo>
                        <a:pt x="46" y="500"/>
                      </a:lnTo>
                      <a:lnTo>
                        <a:pt x="46" y="500"/>
                      </a:lnTo>
                      <a:lnTo>
                        <a:pt x="46" y="502"/>
                      </a:lnTo>
                      <a:lnTo>
                        <a:pt x="41" y="502"/>
                      </a:lnTo>
                      <a:lnTo>
                        <a:pt x="41" y="499"/>
                      </a:lnTo>
                      <a:lnTo>
                        <a:pt x="36" y="499"/>
                      </a:lnTo>
                      <a:lnTo>
                        <a:pt x="36" y="498"/>
                      </a:lnTo>
                      <a:lnTo>
                        <a:pt x="33" y="498"/>
                      </a:lnTo>
                      <a:lnTo>
                        <a:pt x="33" y="500"/>
                      </a:lnTo>
                      <a:lnTo>
                        <a:pt x="32" y="499"/>
                      </a:lnTo>
                      <a:lnTo>
                        <a:pt x="31" y="499"/>
                      </a:lnTo>
                      <a:lnTo>
                        <a:pt x="31" y="498"/>
                      </a:lnTo>
                      <a:lnTo>
                        <a:pt x="32" y="496"/>
                      </a:lnTo>
                      <a:lnTo>
                        <a:pt x="33" y="496"/>
                      </a:lnTo>
                      <a:lnTo>
                        <a:pt x="36" y="495"/>
                      </a:lnTo>
                      <a:lnTo>
                        <a:pt x="37" y="495"/>
                      </a:lnTo>
                      <a:lnTo>
                        <a:pt x="40" y="495"/>
                      </a:lnTo>
                      <a:lnTo>
                        <a:pt x="40" y="492"/>
                      </a:lnTo>
                      <a:lnTo>
                        <a:pt x="40" y="492"/>
                      </a:lnTo>
                      <a:lnTo>
                        <a:pt x="38" y="494"/>
                      </a:lnTo>
                      <a:lnTo>
                        <a:pt x="37" y="494"/>
                      </a:lnTo>
                      <a:lnTo>
                        <a:pt x="34" y="494"/>
                      </a:lnTo>
                      <a:lnTo>
                        <a:pt x="33" y="492"/>
                      </a:lnTo>
                      <a:lnTo>
                        <a:pt x="32" y="492"/>
                      </a:lnTo>
                      <a:lnTo>
                        <a:pt x="32" y="491"/>
                      </a:lnTo>
                      <a:lnTo>
                        <a:pt x="32" y="489"/>
                      </a:lnTo>
                      <a:lnTo>
                        <a:pt x="33" y="489"/>
                      </a:lnTo>
                      <a:lnTo>
                        <a:pt x="36" y="489"/>
                      </a:lnTo>
                      <a:lnTo>
                        <a:pt x="36" y="491"/>
                      </a:lnTo>
                      <a:lnTo>
                        <a:pt x="37" y="490"/>
                      </a:lnTo>
                      <a:lnTo>
                        <a:pt x="37" y="490"/>
                      </a:lnTo>
                      <a:lnTo>
                        <a:pt x="38" y="491"/>
                      </a:lnTo>
                      <a:lnTo>
                        <a:pt x="40" y="491"/>
                      </a:lnTo>
                      <a:lnTo>
                        <a:pt x="40" y="487"/>
                      </a:lnTo>
                      <a:lnTo>
                        <a:pt x="40" y="487"/>
                      </a:lnTo>
                      <a:lnTo>
                        <a:pt x="40" y="487"/>
                      </a:lnTo>
                      <a:lnTo>
                        <a:pt x="42" y="487"/>
                      </a:lnTo>
                      <a:lnTo>
                        <a:pt x="42" y="487"/>
                      </a:lnTo>
                      <a:lnTo>
                        <a:pt x="42" y="487"/>
                      </a:lnTo>
                      <a:lnTo>
                        <a:pt x="44" y="491"/>
                      </a:lnTo>
                      <a:lnTo>
                        <a:pt x="44" y="491"/>
                      </a:lnTo>
                      <a:lnTo>
                        <a:pt x="42" y="491"/>
                      </a:lnTo>
                      <a:lnTo>
                        <a:pt x="42" y="492"/>
                      </a:lnTo>
                      <a:lnTo>
                        <a:pt x="44" y="492"/>
                      </a:lnTo>
                      <a:lnTo>
                        <a:pt x="44" y="494"/>
                      </a:lnTo>
                      <a:lnTo>
                        <a:pt x="45" y="494"/>
                      </a:lnTo>
                      <a:lnTo>
                        <a:pt x="44" y="496"/>
                      </a:lnTo>
                      <a:lnTo>
                        <a:pt x="45" y="496"/>
                      </a:lnTo>
                      <a:lnTo>
                        <a:pt x="45" y="496"/>
                      </a:lnTo>
                      <a:lnTo>
                        <a:pt x="45" y="496"/>
                      </a:lnTo>
                      <a:lnTo>
                        <a:pt x="45" y="496"/>
                      </a:lnTo>
                      <a:lnTo>
                        <a:pt x="46" y="496"/>
                      </a:lnTo>
                      <a:lnTo>
                        <a:pt x="46" y="496"/>
                      </a:lnTo>
                      <a:lnTo>
                        <a:pt x="46" y="494"/>
                      </a:lnTo>
                      <a:lnTo>
                        <a:pt x="46" y="494"/>
                      </a:lnTo>
                      <a:lnTo>
                        <a:pt x="49" y="494"/>
                      </a:lnTo>
                      <a:lnTo>
                        <a:pt x="50" y="494"/>
                      </a:lnTo>
                      <a:lnTo>
                        <a:pt x="51" y="495"/>
                      </a:lnTo>
                      <a:lnTo>
                        <a:pt x="53" y="495"/>
                      </a:lnTo>
                      <a:lnTo>
                        <a:pt x="54" y="495"/>
                      </a:lnTo>
                      <a:lnTo>
                        <a:pt x="53" y="494"/>
                      </a:lnTo>
                      <a:lnTo>
                        <a:pt x="51" y="492"/>
                      </a:lnTo>
                      <a:lnTo>
                        <a:pt x="50" y="491"/>
                      </a:lnTo>
                      <a:lnTo>
                        <a:pt x="46" y="491"/>
                      </a:lnTo>
                      <a:lnTo>
                        <a:pt x="46" y="490"/>
                      </a:lnTo>
                      <a:lnTo>
                        <a:pt x="45" y="489"/>
                      </a:lnTo>
                      <a:lnTo>
                        <a:pt x="45" y="486"/>
                      </a:lnTo>
                      <a:lnTo>
                        <a:pt x="46" y="486"/>
                      </a:lnTo>
                      <a:lnTo>
                        <a:pt x="46" y="486"/>
                      </a:lnTo>
                      <a:lnTo>
                        <a:pt x="48" y="486"/>
                      </a:lnTo>
                      <a:lnTo>
                        <a:pt x="48" y="486"/>
                      </a:lnTo>
                      <a:lnTo>
                        <a:pt x="49" y="486"/>
                      </a:lnTo>
                      <a:lnTo>
                        <a:pt x="49" y="485"/>
                      </a:lnTo>
                      <a:lnTo>
                        <a:pt x="51" y="483"/>
                      </a:lnTo>
                      <a:lnTo>
                        <a:pt x="51" y="483"/>
                      </a:lnTo>
                      <a:lnTo>
                        <a:pt x="49" y="482"/>
                      </a:lnTo>
                      <a:lnTo>
                        <a:pt x="48" y="482"/>
                      </a:lnTo>
                      <a:lnTo>
                        <a:pt x="48" y="483"/>
                      </a:lnTo>
                      <a:lnTo>
                        <a:pt x="45" y="483"/>
                      </a:lnTo>
                      <a:lnTo>
                        <a:pt x="44" y="481"/>
                      </a:lnTo>
                      <a:lnTo>
                        <a:pt x="44" y="479"/>
                      </a:lnTo>
                      <a:lnTo>
                        <a:pt x="45" y="479"/>
                      </a:lnTo>
                      <a:lnTo>
                        <a:pt x="44" y="477"/>
                      </a:lnTo>
                      <a:lnTo>
                        <a:pt x="42" y="477"/>
                      </a:lnTo>
                      <a:lnTo>
                        <a:pt x="42" y="474"/>
                      </a:lnTo>
                      <a:lnTo>
                        <a:pt x="44" y="474"/>
                      </a:lnTo>
                      <a:lnTo>
                        <a:pt x="44" y="474"/>
                      </a:lnTo>
                      <a:lnTo>
                        <a:pt x="48" y="473"/>
                      </a:lnTo>
                      <a:lnTo>
                        <a:pt x="48" y="474"/>
                      </a:lnTo>
                      <a:lnTo>
                        <a:pt x="48" y="474"/>
                      </a:lnTo>
                      <a:lnTo>
                        <a:pt x="49" y="474"/>
                      </a:lnTo>
                      <a:lnTo>
                        <a:pt x="50" y="474"/>
                      </a:lnTo>
                      <a:lnTo>
                        <a:pt x="51" y="473"/>
                      </a:lnTo>
                      <a:lnTo>
                        <a:pt x="55" y="471"/>
                      </a:lnTo>
                      <a:close/>
                      <a:moveTo>
                        <a:pt x="31" y="471"/>
                      </a:moveTo>
                      <a:lnTo>
                        <a:pt x="33" y="471"/>
                      </a:lnTo>
                      <a:lnTo>
                        <a:pt x="36" y="473"/>
                      </a:lnTo>
                      <a:lnTo>
                        <a:pt x="34" y="473"/>
                      </a:lnTo>
                      <a:lnTo>
                        <a:pt x="32" y="473"/>
                      </a:lnTo>
                      <a:lnTo>
                        <a:pt x="31" y="471"/>
                      </a:lnTo>
                      <a:close/>
                      <a:moveTo>
                        <a:pt x="7" y="461"/>
                      </a:moveTo>
                      <a:lnTo>
                        <a:pt x="8" y="462"/>
                      </a:lnTo>
                      <a:lnTo>
                        <a:pt x="10" y="462"/>
                      </a:lnTo>
                      <a:lnTo>
                        <a:pt x="11" y="462"/>
                      </a:lnTo>
                      <a:lnTo>
                        <a:pt x="12" y="464"/>
                      </a:lnTo>
                      <a:lnTo>
                        <a:pt x="12" y="464"/>
                      </a:lnTo>
                      <a:lnTo>
                        <a:pt x="15" y="466"/>
                      </a:lnTo>
                      <a:lnTo>
                        <a:pt x="15" y="469"/>
                      </a:lnTo>
                      <a:lnTo>
                        <a:pt x="16" y="469"/>
                      </a:lnTo>
                      <a:lnTo>
                        <a:pt x="16" y="470"/>
                      </a:lnTo>
                      <a:lnTo>
                        <a:pt x="15" y="470"/>
                      </a:lnTo>
                      <a:lnTo>
                        <a:pt x="15" y="470"/>
                      </a:lnTo>
                      <a:lnTo>
                        <a:pt x="16" y="470"/>
                      </a:lnTo>
                      <a:lnTo>
                        <a:pt x="15" y="474"/>
                      </a:lnTo>
                      <a:lnTo>
                        <a:pt x="15" y="474"/>
                      </a:lnTo>
                      <a:lnTo>
                        <a:pt x="15" y="474"/>
                      </a:lnTo>
                      <a:lnTo>
                        <a:pt x="10" y="473"/>
                      </a:lnTo>
                      <a:lnTo>
                        <a:pt x="10" y="474"/>
                      </a:lnTo>
                      <a:lnTo>
                        <a:pt x="11" y="474"/>
                      </a:lnTo>
                      <a:lnTo>
                        <a:pt x="11" y="474"/>
                      </a:lnTo>
                      <a:lnTo>
                        <a:pt x="15" y="475"/>
                      </a:lnTo>
                      <a:lnTo>
                        <a:pt x="15" y="477"/>
                      </a:lnTo>
                      <a:lnTo>
                        <a:pt x="16" y="478"/>
                      </a:lnTo>
                      <a:lnTo>
                        <a:pt x="17" y="478"/>
                      </a:lnTo>
                      <a:lnTo>
                        <a:pt x="19" y="479"/>
                      </a:lnTo>
                      <a:lnTo>
                        <a:pt x="19" y="481"/>
                      </a:lnTo>
                      <a:lnTo>
                        <a:pt x="15" y="481"/>
                      </a:lnTo>
                      <a:lnTo>
                        <a:pt x="12" y="479"/>
                      </a:lnTo>
                      <a:lnTo>
                        <a:pt x="11" y="478"/>
                      </a:lnTo>
                      <a:lnTo>
                        <a:pt x="10" y="475"/>
                      </a:lnTo>
                      <a:lnTo>
                        <a:pt x="8" y="475"/>
                      </a:lnTo>
                      <a:lnTo>
                        <a:pt x="8" y="474"/>
                      </a:lnTo>
                      <a:lnTo>
                        <a:pt x="8" y="473"/>
                      </a:lnTo>
                      <a:lnTo>
                        <a:pt x="8" y="473"/>
                      </a:lnTo>
                      <a:lnTo>
                        <a:pt x="8" y="471"/>
                      </a:lnTo>
                      <a:lnTo>
                        <a:pt x="6" y="470"/>
                      </a:lnTo>
                      <a:lnTo>
                        <a:pt x="4" y="468"/>
                      </a:lnTo>
                      <a:lnTo>
                        <a:pt x="3" y="464"/>
                      </a:lnTo>
                      <a:lnTo>
                        <a:pt x="4" y="462"/>
                      </a:lnTo>
                      <a:lnTo>
                        <a:pt x="7" y="461"/>
                      </a:lnTo>
                      <a:close/>
                      <a:moveTo>
                        <a:pt x="148" y="456"/>
                      </a:moveTo>
                      <a:lnTo>
                        <a:pt x="150" y="456"/>
                      </a:lnTo>
                      <a:lnTo>
                        <a:pt x="151" y="456"/>
                      </a:lnTo>
                      <a:lnTo>
                        <a:pt x="151" y="457"/>
                      </a:lnTo>
                      <a:lnTo>
                        <a:pt x="151" y="457"/>
                      </a:lnTo>
                      <a:lnTo>
                        <a:pt x="151" y="457"/>
                      </a:lnTo>
                      <a:lnTo>
                        <a:pt x="151" y="458"/>
                      </a:lnTo>
                      <a:lnTo>
                        <a:pt x="151" y="458"/>
                      </a:lnTo>
                      <a:lnTo>
                        <a:pt x="151" y="458"/>
                      </a:lnTo>
                      <a:lnTo>
                        <a:pt x="152" y="460"/>
                      </a:lnTo>
                      <a:lnTo>
                        <a:pt x="152" y="460"/>
                      </a:lnTo>
                      <a:lnTo>
                        <a:pt x="154" y="460"/>
                      </a:lnTo>
                      <a:lnTo>
                        <a:pt x="154" y="458"/>
                      </a:lnTo>
                      <a:lnTo>
                        <a:pt x="156" y="457"/>
                      </a:lnTo>
                      <a:lnTo>
                        <a:pt x="156" y="460"/>
                      </a:lnTo>
                      <a:lnTo>
                        <a:pt x="157" y="461"/>
                      </a:lnTo>
                      <a:lnTo>
                        <a:pt x="159" y="461"/>
                      </a:lnTo>
                      <a:lnTo>
                        <a:pt x="159" y="461"/>
                      </a:lnTo>
                      <a:lnTo>
                        <a:pt x="159" y="461"/>
                      </a:lnTo>
                      <a:lnTo>
                        <a:pt x="159" y="462"/>
                      </a:lnTo>
                      <a:lnTo>
                        <a:pt x="157" y="462"/>
                      </a:lnTo>
                      <a:lnTo>
                        <a:pt x="156" y="462"/>
                      </a:lnTo>
                      <a:lnTo>
                        <a:pt x="155" y="461"/>
                      </a:lnTo>
                      <a:lnTo>
                        <a:pt x="155" y="462"/>
                      </a:lnTo>
                      <a:lnTo>
                        <a:pt x="152" y="464"/>
                      </a:lnTo>
                      <a:lnTo>
                        <a:pt x="152" y="465"/>
                      </a:lnTo>
                      <a:lnTo>
                        <a:pt x="151" y="465"/>
                      </a:lnTo>
                      <a:lnTo>
                        <a:pt x="150" y="464"/>
                      </a:lnTo>
                      <a:lnTo>
                        <a:pt x="148" y="464"/>
                      </a:lnTo>
                      <a:lnTo>
                        <a:pt x="147" y="464"/>
                      </a:lnTo>
                      <a:lnTo>
                        <a:pt x="148" y="465"/>
                      </a:lnTo>
                      <a:lnTo>
                        <a:pt x="148" y="466"/>
                      </a:lnTo>
                      <a:lnTo>
                        <a:pt x="148" y="468"/>
                      </a:lnTo>
                      <a:lnTo>
                        <a:pt x="143" y="466"/>
                      </a:lnTo>
                      <a:lnTo>
                        <a:pt x="143" y="468"/>
                      </a:lnTo>
                      <a:lnTo>
                        <a:pt x="142" y="468"/>
                      </a:lnTo>
                      <a:lnTo>
                        <a:pt x="143" y="470"/>
                      </a:lnTo>
                      <a:lnTo>
                        <a:pt x="142" y="470"/>
                      </a:lnTo>
                      <a:lnTo>
                        <a:pt x="140" y="469"/>
                      </a:lnTo>
                      <a:lnTo>
                        <a:pt x="138" y="468"/>
                      </a:lnTo>
                      <a:lnTo>
                        <a:pt x="139" y="466"/>
                      </a:lnTo>
                      <a:lnTo>
                        <a:pt x="140" y="465"/>
                      </a:lnTo>
                      <a:lnTo>
                        <a:pt x="142" y="464"/>
                      </a:lnTo>
                      <a:lnTo>
                        <a:pt x="143" y="462"/>
                      </a:lnTo>
                      <a:lnTo>
                        <a:pt x="146" y="461"/>
                      </a:lnTo>
                      <a:lnTo>
                        <a:pt x="144" y="458"/>
                      </a:lnTo>
                      <a:lnTo>
                        <a:pt x="147" y="457"/>
                      </a:lnTo>
                      <a:lnTo>
                        <a:pt x="148" y="456"/>
                      </a:lnTo>
                      <a:close/>
                      <a:moveTo>
                        <a:pt x="131" y="456"/>
                      </a:moveTo>
                      <a:lnTo>
                        <a:pt x="133" y="456"/>
                      </a:lnTo>
                      <a:lnTo>
                        <a:pt x="134" y="457"/>
                      </a:lnTo>
                      <a:lnTo>
                        <a:pt x="134" y="457"/>
                      </a:lnTo>
                      <a:lnTo>
                        <a:pt x="135" y="457"/>
                      </a:lnTo>
                      <a:lnTo>
                        <a:pt x="138" y="457"/>
                      </a:lnTo>
                      <a:lnTo>
                        <a:pt x="140" y="457"/>
                      </a:lnTo>
                      <a:lnTo>
                        <a:pt x="142" y="457"/>
                      </a:lnTo>
                      <a:lnTo>
                        <a:pt x="143" y="457"/>
                      </a:lnTo>
                      <a:lnTo>
                        <a:pt x="142" y="457"/>
                      </a:lnTo>
                      <a:lnTo>
                        <a:pt x="142" y="460"/>
                      </a:lnTo>
                      <a:lnTo>
                        <a:pt x="139" y="460"/>
                      </a:lnTo>
                      <a:lnTo>
                        <a:pt x="138" y="462"/>
                      </a:lnTo>
                      <a:lnTo>
                        <a:pt x="138" y="464"/>
                      </a:lnTo>
                      <a:lnTo>
                        <a:pt x="137" y="465"/>
                      </a:lnTo>
                      <a:lnTo>
                        <a:pt x="135" y="465"/>
                      </a:lnTo>
                      <a:lnTo>
                        <a:pt x="135" y="464"/>
                      </a:lnTo>
                      <a:lnTo>
                        <a:pt x="135" y="464"/>
                      </a:lnTo>
                      <a:lnTo>
                        <a:pt x="134" y="465"/>
                      </a:lnTo>
                      <a:lnTo>
                        <a:pt x="133" y="465"/>
                      </a:lnTo>
                      <a:lnTo>
                        <a:pt x="131" y="466"/>
                      </a:lnTo>
                      <a:lnTo>
                        <a:pt x="131" y="466"/>
                      </a:lnTo>
                      <a:lnTo>
                        <a:pt x="130" y="468"/>
                      </a:lnTo>
                      <a:lnTo>
                        <a:pt x="130" y="468"/>
                      </a:lnTo>
                      <a:lnTo>
                        <a:pt x="129" y="468"/>
                      </a:lnTo>
                      <a:lnTo>
                        <a:pt x="129" y="468"/>
                      </a:lnTo>
                      <a:lnTo>
                        <a:pt x="129" y="466"/>
                      </a:lnTo>
                      <a:lnTo>
                        <a:pt x="127" y="466"/>
                      </a:lnTo>
                      <a:lnTo>
                        <a:pt x="127" y="465"/>
                      </a:lnTo>
                      <a:lnTo>
                        <a:pt x="129" y="465"/>
                      </a:lnTo>
                      <a:lnTo>
                        <a:pt x="130" y="465"/>
                      </a:lnTo>
                      <a:lnTo>
                        <a:pt x="131" y="464"/>
                      </a:lnTo>
                      <a:lnTo>
                        <a:pt x="131" y="462"/>
                      </a:lnTo>
                      <a:lnTo>
                        <a:pt x="131" y="462"/>
                      </a:lnTo>
                      <a:lnTo>
                        <a:pt x="133" y="462"/>
                      </a:lnTo>
                      <a:lnTo>
                        <a:pt x="133" y="460"/>
                      </a:lnTo>
                      <a:lnTo>
                        <a:pt x="131" y="460"/>
                      </a:lnTo>
                      <a:lnTo>
                        <a:pt x="131" y="460"/>
                      </a:lnTo>
                      <a:lnTo>
                        <a:pt x="131" y="458"/>
                      </a:lnTo>
                      <a:lnTo>
                        <a:pt x="133" y="458"/>
                      </a:lnTo>
                      <a:lnTo>
                        <a:pt x="131" y="457"/>
                      </a:lnTo>
                      <a:lnTo>
                        <a:pt x="131" y="456"/>
                      </a:lnTo>
                      <a:close/>
                      <a:moveTo>
                        <a:pt x="7" y="448"/>
                      </a:moveTo>
                      <a:lnTo>
                        <a:pt x="8" y="448"/>
                      </a:lnTo>
                      <a:lnTo>
                        <a:pt x="10" y="449"/>
                      </a:lnTo>
                      <a:lnTo>
                        <a:pt x="11" y="451"/>
                      </a:lnTo>
                      <a:lnTo>
                        <a:pt x="11" y="452"/>
                      </a:lnTo>
                      <a:lnTo>
                        <a:pt x="12" y="452"/>
                      </a:lnTo>
                      <a:lnTo>
                        <a:pt x="12" y="454"/>
                      </a:lnTo>
                      <a:lnTo>
                        <a:pt x="13" y="454"/>
                      </a:lnTo>
                      <a:lnTo>
                        <a:pt x="13" y="456"/>
                      </a:lnTo>
                      <a:lnTo>
                        <a:pt x="12" y="456"/>
                      </a:lnTo>
                      <a:lnTo>
                        <a:pt x="12" y="457"/>
                      </a:lnTo>
                      <a:lnTo>
                        <a:pt x="12" y="457"/>
                      </a:lnTo>
                      <a:lnTo>
                        <a:pt x="12" y="456"/>
                      </a:lnTo>
                      <a:lnTo>
                        <a:pt x="11" y="454"/>
                      </a:lnTo>
                      <a:lnTo>
                        <a:pt x="11" y="454"/>
                      </a:lnTo>
                      <a:lnTo>
                        <a:pt x="11" y="454"/>
                      </a:lnTo>
                      <a:lnTo>
                        <a:pt x="10" y="454"/>
                      </a:lnTo>
                      <a:lnTo>
                        <a:pt x="11" y="458"/>
                      </a:lnTo>
                      <a:lnTo>
                        <a:pt x="8" y="458"/>
                      </a:lnTo>
                      <a:lnTo>
                        <a:pt x="8" y="460"/>
                      </a:lnTo>
                      <a:lnTo>
                        <a:pt x="6" y="460"/>
                      </a:lnTo>
                      <a:lnTo>
                        <a:pt x="4" y="457"/>
                      </a:lnTo>
                      <a:lnTo>
                        <a:pt x="4" y="454"/>
                      </a:lnTo>
                      <a:lnTo>
                        <a:pt x="6" y="452"/>
                      </a:lnTo>
                      <a:lnTo>
                        <a:pt x="7" y="452"/>
                      </a:lnTo>
                      <a:lnTo>
                        <a:pt x="7" y="451"/>
                      </a:lnTo>
                      <a:lnTo>
                        <a:pt x="6" y="449"/>
                      </a:lnTo>
                      <a:lnTo>
                        <a:pt x="6" y="449"/>
                      </a:lnTo>
                      <a:lnTo>
                        <a:pt x="7" y="449"/>
                      </a:lnTo>
                      <a:lnTo>
                        <a:pt x="7" y="448"/>
                      </a:lnTo>
                      <a:close/>
                      <a:moveTo>
                        <a:pt x="3" y="448"/>
                      </a:moveTo>
                      <a:lnTo>
                        <a:pt x="3" y="448"/>
                      </a:lnTo>
                      <a:lnTo>
                        <a:pt x="3" y="449"/>
                      </a:lnTo>
                      <a:lnTo>
                        <a:pt x="3" y="449"/>
                      </a:lnTo>
                      <a:lnTo>
                        <a:pt x="4" y="449"/>
                      </a:lnTo>
                      <a:lnTo>
                        <a:pt x="2" y="451"/>
                      </a:lnTo>
                      <a:lnTo>
                        <a:pt x="2" y="449"/>
                      </a:lnTo>
                      <a:lnTo>
                        <a:pt x="2" y="449"/>
                      </a:lnTo>
                      <a:lnTo>
                        <a:pt x="2" y="449"/>
                      </a:lnTo>
                      <a:lnTo>
                        <a:pt x="0" y="448"/>
                      </a:lnTo>
                      <a:lnTo>
                        <a:pt x="3" y="448"/>
                      </a:lnTo>
                      <a:close/>
                      <a:moveTo>
                        <a:pt x="10" y="445"/>
                      </a:moveTo>
                      <a:lnTo>
                        <a:pt x="13" y="448"/>
                      </a:lnTo>
                      <a:lnTo>
                        <a:pt x="15" y="451"/>
                      </a:lnTo>
                      <a:lnTo>
                        <a:pt x="12" y="451"/>
                      </a:lnTo>
                      <a:lnTo>
                        <a:pt x="11" y="449"/>
                      </a:lnTo>
                      <a:lnTo>
                        <a:pt x="11" y="448"/>
                      </a:lnTo>
                      <a:lnTo>
                        <a:pt x="10" y="445"/>
                      </a:lnTo>
                      <a:close/>
                      <a:moveTo>
                        <a:pt x="4" y="441"/>
                      </a:moveTo>
                      <a:lnTo>
                        <a:pt x="6" y="441"/>
                      </a:lnTo>
                      <a:lnTo>
                        <a:pt x="6" y="441"/>
                      </a:lnTo>
                      <a:lnTo>
                        <a:pt x="7" y="443"/>
                      </a:lnTo>
                      <a:lnTo>
                        <a:pt x="7" y="443"/>
                      </a:lnTo>
                      <a:lnTo>
                        <a:pt x="8" y="444"/>
                      </a:lnTo>
                      <a:lnTo>
                        <a:pt x="7" y="444"/>
                      </a:lnTo>
                      <a:lnTo>
                        <a:pt x="6" y="447"/>
                      </a:lnTo>
                      <a:lnTo>
                        <a:pt x="4" y="447"/>
                      </a:lnTo>
                      <a:lnTo>
                        <a:pt x="3" y="447"/>
                      </a:lnTo>
                      <a:lnTo>
                        <a:pt x="3" y="447"/>
                      </a:lnTo>
                      <a:lnTo>
                        <a:pt x="2" y="445"/>
                      </a:lnTo>
                      <a:lnTo>
                        <a:pt x="2" y="444"/>
                      </a:lnTo>
                      <a:lnTo>
                        <a:pt x="3" y="443"/>
                      </a:lnTo>
                      <a:lnTo>
                        <a:pt x="3" y="441"/>
                      </a:lnTo>
                      <a:lnTo>
                        <a:pt x="4" y="441"/>
                      </a:lnTo>
                      <a:lnTo>
                        <a:pt x="4" y="441"/>
                      </a:lnTo>
                      <a:close/>
                      <a:moveTo>
                        <a:pt x="4" y="415"/>
                      </a:moveTo>
                      <a:lnTo>
                        <a:pt x="10" y="415"/>
                      </a:lnTo>
                      <a:lnTo>
                        <a:pt x="10" y="418"/>
                      </a:lnTo>
                      <a:lnTo>
                        <a:pt x="11" y="420"/>
                      </a:lnTo>
                      <a:lnTo>
                        <a:pt x="11" y="423"/>
                      </a:lnTo>
                      <a:lnTo>
                        <a:pt x="11" y="426"/>
                      </a:lnTo>
                      <a:lnTo>
                        <a:pt x="11" y="426"/>
                      </a:lnTo>
                      <a:lnTo>
                        <a:pt x="11" y="431"/>
                      </a:lnTo>
                      <a:lnTo>
                        <a:pt x="12" y="431"/>
                      </a:lnTo>
                      <a:lnTo>
                        <a:pt x="12" y="432"/>
                      </a:lnTo>
                      <a:lnTo>
                        <a:pt x="11" y="432"/>
                      </a:lnTo>
                      <a:lnTo>
                        <a:pt x="11" y="435"/>
                      </a:lnTo>
                      <a:lnTo>
                        <a:pt x="11" y="435"/>
                      </a:lnTo>
                      <a:lnTo>
                        <a:pt x="11" y="439"/>
                      </a:lnTo>
                      <a:lnTo>
                        <a:pt x="10" y="439"/>
                      </a:lnTo>
                      <a:lnTo>
                        <a:pt x="10" y="440"/>
                      </a:lnTo>
                      <a:lnTo>
                        <a:pt x="10" y="441"/>
                      </a:lnTo>
                      <a:lnTo>
                        <a:pt x="8" y="441"/>
                      </a:lnTo>
                      <a:lnTo>
                        <a:pt x="7" y="439"/>
                      </a:lnTo>
                      <a:lnTo>
                        <a:pt x="6" y="439"/>
                      </a:lnTo>
                      <a:lnTo>
                        <a:pt x="4" y="440"/>
                      </a:lnTo>
                      <a:lnTo>
                        <a:pt x="4" y="440"/>
                      </a:lnTo>
                      <a:lnTo>
                        <a:pt x="4" y="440"/>
                      </a:lnTo>
                      <a:lnTo>
                        <a:pt x="2" y="439"/>
                      </a:lnTo>
                      <a:lnTo>
                        <a:pt x="2" y="437"/>
                      </a:lnTo>
                      <a:lnTo>
                        <a:pt x="0" y="434"/>
                      </a:lnTo>
                      <a:lnTo>
                        <a:pt x="3" y="434"/>
                      </a:lnTo>
                      <a:lnTo>
                        <a:pt x="3" y="432"/>
                      </a:lnTo>
                      <a:lnTo>
                        <a:pt x="4" y="431"/>
                      </a:lnTo>
                      <a:lnTo>
                        <a:pt x="3" y="431"/>
                      </a:lnTo>
                      <a:lnTo>
                        <a:pt x="3" y="431"/>
                      </a:lnTo>
                      <a:lnTo>
                        <a:pt x="3" y="431"/>
                      </a:lnTo>
                      <a:lnTo>
                        <a:pt x="2" y="431"/>
                      </a:lnTo>
                      <a:lnTo>
                        <a:pt x="2" y="427"/>
                      </a:lnTo>
                      <a:lnTo>
                        <a:pt x="0" y="427"/>
                      </a:lnTo>
                      <a:lnTo>
                        <a:pt x="0" y="423"/>
                      </a:lnTo>
                      <a:lnTo>
                        <a:pt x="0" y="423"/>
                      </a:lnTo>
                      <a:lnTo>
                        <a:pt x="0" y="420"/>
                      </a:lnTo>
                      <a:lnTo>
                        <a:pt x="2" y="419"/>
                      </a:lnTo>
                      <a:lnTo>
                        <a:pt x="2" y="419"/>
                      </a:lnTo>
                      <a:lnTo>
                        <a:pt x="3" y="419"/>
                      </a:lnTo>
                      <a:lnTo>
                        <a:pt x="3" y="420"/>
                      </a:lnTo>
                      <a:lnTo>
                        <a:pt x="3" y="419"/>
                      </a:lnTo>
                      <a:lnTo>
                        <a:pt x="3" y="419"/>
                      </a:lnTo>
                      <a:lnTo>
                        <a:pt x="4" y="419"/>
                      </a:lnTo>
                      <a:lnTo>
                        <a:pt x="4" y="419"/>
                      </a:lnTo>
                      <a:lnTo>
                        <a:pt x="4" y="418"/>
                      </a:lnTo>
                      <a:lnTo>
                        <a:pt x="4" y="417"/>
                      </a:lnTo>
                      <a:lnTo>
                        <a:pt x="4" y="417"/>
                      </a:lnTo>
                      <a:lnTo>
                        <a:pt x="4" y="417"/>
                      </a:lnTo>
                      <a:lnTo>
                        <a:pt x="4" y="415"/>
                      </a:lnTo>
                      <a:close/>
                      <a:moveTo>
                        <a:pt x="2170" y="401"/>
                      </a:moveTo>
                      <a:lnTo>
                        <a:pt x="2172" y="402"/>
                      </a:lnTo>
                      <a:lnTo>
                        <a:pt x="2173" y="403"/>
                      </a:lnTo>
                      <a:lnTo>
                        <a:pt x="2173" y="406"/>
                      </a:lnTo>
                      <a:lnTo>
                        <a:pt x="2176" y="407"/>
                      </a:lnTo>
                      <a:lnTo>
                        <a:pt x="2175" y="407"/>
                      </a:lnTo>
                      <a:lnTo>
                        <a:pt x="2175" y="407"/>
                      </a:lnTo>
                      <a:lnTo>
                        <a:pt x="2175" y="409"/>
                      </a:lnTo>
                      <a:lnTo>
                        <a:pt x="2175" y="410"/>
                      </a:lnTo>
                      <a:lnTo>
                        <a:pt x="2173" y="410"/>
                      </a:lnTo>
                      <a:lnTo>
                        <a:pt x="2172" y="410"/>
                      </a:lnTo>
                      <a:lnTo>
                        <a:pt x="2168" y="410"/>
                      </a:lnTo>
                      <a:lnTo>
                        <a:pt x="2168" y="407"/>
                      </a:lnTo>
                      <a:lnTo>
                        <a:pt x="2170" y="407"/>
                      </a:lnTo>
                      <a:lnTo>
                        <a:pt x="2170" y="405"/>
                      </a:lnTo>
                      <a:lnTo>
                        <a:pt x="2170" y="402"/>
                      </a:lnTo>
                      <a:lnTo>
                        <a:pt x="2170" y="401"/>
                      </a:lnTo>
                      <a:close/>
                      <a:moveTo>
                        <a:pt x="17" y="390"/>
                      </a:moveTo>
                      <a:lnTo>
                        <a:pt x="19" y="390"/>
                      </a:lnTo>
                      <a:lnTo>
                        <a:pt x="19" y="390"/>
                      </a:lnTo>
                      <a:lnTo>
                        <a:pt x="17" y="390"/>
                      </a:lnTo>
                      <a:lnTo>
                        <a:pt x="17" y="390"/>
                      </a:lnTo>
                      <a:lnTo>
                        <a:pt x="17" y="390"/>
                      </a:lnTo>
                      <a:close/>
                      <a:moveTo>
                        <a:pt x="17" y="377"/>
                      </a:moveTo>
                      <a:lnTo>
                        <a:pt x="19" y="381"/>
                      </a:lnTo>
                      <a:lnTo>
                        <a:pt x="15" y="382"/>
                      </a:lnTo>
                      <a:lnTo>
                        <a:pt x="15" y="384"/>
                      </a:lnTo>
                      <a:lnTo>
                        <a:pt x="19" y="384"/>
                      </a:lnTo>
                      <a:lnTo>
                        <a:pt x="19" y="386"/>
                      </a:lnTo>
                      <a:lnTo>
                        <a:pt x="16" y="386"/>
                      </a:lnTo>
                      <a:lnTo>
                        <a:pt x="16" y="388"/>
                      </a:lnTo>
                      <a:lnTo>
                        <a:pt x="12" y="388"/>
                      </a:lnTo>
                      <a:lnTo>
                        <a:pt x="12" y="388"/>
                      </a:lnTo>
                      <a:lnTo>
                        <a:pt x="11" y="389"/>
                      </a:lnTo>
                      <a:lnTo>
                        <a:pt x="11" y="389"/>
                      </a:lnTo>
                      <a:lnTo>
                        <a:pt x="11" y="389"/>
                      </a:lnTo>
                      <a:lnTo>
                        <a:pt x="11" y="389"/>
                      </a:lnTo>
                      <a:lnTo>
                        <a:pt x="10" y="389"/>
                      </a:lnTo>
                      <a:lnTo>
                        <a:pt x="10" y="386"/>
                      </a:lnTo>
                      <a:lnTo>
                        <a:pt x="12" y="386"/>
                      </a:lnTo>
                      <a:lnTo>
                        <a:pt x="12" y="385"/>
                      </a:lnTo>
                      <a:lnTo>
                        <a:pt x="13" y="385"/>
                      </a:lnTo>
                      <a:lnTo>
                        <a:pt x="13" y="385"/>
                      </a:lnTo>
                      <a:lnTo>
                        <a:pt x="12" y="384"/>
                      </a:lnTo>
                      <a:lnTo>
                        <a:pt x="11" y="382"/>
                      </a:lnTo>
                      <a:lnTo>
                        <a:pt x="11" y="380"/>
                      </a:lnTo>
                      <a:lnTo>
                        <a:pt x="12" y="380"/>
                      </a:lnTo>
                      <a:lnTo>
                        <a:pt x="12" y="379"/>
                      </a:lnTo>
                      <a:lnTo>
                        <a:pt x="15" y="379"/>
                      </a:lnTo>
                      <a:lnTo>
                        <a:pt x="15" y="377"/>
                      </a:lnTo>
                      <a:lnTo>
                        <a:pt x="17" y="377"/>
                      </a:lnTo>
                      <a:close/>
                      <a:moveTo>
                        <a:pt x="16" y="373"/>
                      </a:moveTo>
                      <a:lnTo>
                        <a:pt x="16" y="375"/>
                      </a:lnTo>
                      <a:lnTo>
                        <a:pt x="16" y="375"/>
                      </a:lnTo>
                      <a:lnTo>
                        <a:pt x="16" y="375"/>
                      </a:lnTo>
                      <a:lnTo>
                        <a:pt x="15" y="375"/>
                      </a:lnTo>
                      <a:lnTo>
                        <a:pt x="15" y="375"/>
                      </a:lnTo>
                      <a:lnTo>
                        <a:pt x="16" y="375"/>
                      </a:lnTo>
                      <a:lnTo>
                        <a:pt x="16" y="373"/>
                      </a:lnTo>
                      <a:close/>
                      <a:moveTo>
                        <a:pt x="13" y="371"/>
                      </a:moveTo>
                      <a:lnTo>
                        <a:pt x="15" y="371"/>
                      </a:lnTo>
                      <a:lnTo>
                        <a:pt x="15" y="371"/>
                      </a:lnTo>
                      <a:lnTo>
                        <a:pt x="15" y="371"/>
                      </a:lnTo>
                      <a:lnTo>
                        <a:pt x="15" y="373"/>
                      </a:lnTo>
                      <a:lnTo>
                        <a:pt x="13" y="373"/>
                      </a:lnTo>
                      <a:lnTo>
                        <a:pt x="13" y="372"/>
                      </a:lnTo>
                      <a:lnTo>
                        <a:pt x="13" y="371"/>
                      </a:lnTo>
                      <a:lnTo>
                        <a:pt x="13" y="371"/>
                      </a:lnTo>
                      <a:lnTo>
                        <a:pt x="13" y="371"/>
                      </a:lnTo>
                      <a:close/>
                      <a:moveTo>
                        <a:pt x="13" y="367"/>
                      </a:moveTo>
                      <a:lnTo>
                        <a:pt x="15" y="367"/>
                      </a:lnTo>
                      <a:lnTo>
                        <a:pt x="15" y="369"/>
                      </a:lnTo>
                      <a:lnTo>
                        <a:pt x="13" y="369"/>
                      </a:lnTo>
                      <a:lnTo>
                        <a:pt x="13" y="369"/>
                      </a:lnTo>
                      <a:lnTo>
                        <a:pt x="13" y="369"/>
                      </a:lnTo>
                      <a:lnTo>
                        <a:pt x="13" y="368"/>
                      </a:lnTo>
                      <a:lnTo>
                        <a:pt x="13" y="367"/>
                      </a:lnTo>
                      <a:lnTo>
                        <a:pt x="13" y="367"/>
                      </a:lnTo>
                      <a:close/>
                      <a:moveTo>
                        <a:pt x="21" y="338"/>
                      </a:moveTo>
                      <a:lnTo>
                        <a:pt x="21" y="339"/>
                      </a:lnTo>
                      <a:lnTo>
                        <a:pt x="23" y="339"/>
                      </a:lnTo>
                      <a:lnTo>
                        <a:pt x="23" y="343"/>
                      </a:lnTo>
                      <a:lnTo>
                        <a:pt x="21" y="343"/>
                      </a:lnTo>
                      <a:lnTo>
                        <a:pt x="20" y="346"/>
                      </a:lnTo>
                      <a:lnTo>
                        <a:pt x="20" y="346"/>
                      </a:lnTo>
                      <a:lnTo>
                        <a:pt x="20" y="347"/>
                      </a:lnTo>
                      <a:lnTo>
                        <a:pt x="21" y="348"/>
                      </a:lnTo>
                      <a:lnTo>
                        <a:pt x="23" y="348"/>
                      </a:lnTo>
                      <a:lnTo>
                        <a:pt x="23" y="348"/>
                      </a:lnTo>
                      <a:lnTo>
                        <a:pt x="23" y="348"/>
                      </a:lnTo>
                      <a:lnTo>
                        <a:pt x="21" y="350"/>
                      </a:lnTo>
                      <a:lnTo>
                        <a:pt x="21" y="350"/>
                      </a:lnTo>
                      <a:lnTo>
                        <a:pt x="21" y="350"/>
                      </a:lnTo>
                      <a:lnTo>
                        <a:pt x="21" y="351"/>
                      </a:lnTo>
                      <a:lnTo>
                        <a:pt x="21" y="352"/>
                      </a:lnTo>
                      <a:lnTo>
                        <a:pt x="23" y="354"/>
                      </a:lnTo>
                      <a:lnTo>
                        <a:pt x="21" y="354"/>
                      </a:lnTo>
                      <a:lnTo>
                        <a:pt x="21" y="356"/>
                      </a:lnTo>
                      <a:lnTo>
                        <a:pt x="19" y="356"/>
                      </a:lnTo>
                      <a:lnTo>
                        <a:pt x="19" y="358"/>
                      </a:lnTo>
                      <a:lnTo>
                        <a:pt x="15" y="358"/>
                      </a:lnTo>
                      <a:lnTo>
                        <a:pt x="15" y="354"/>
                      </a:lnTo>
                      <a:lnTo>
                        <a:pt x="15" y="354"/>
                      </a:lnTo>
                      <a:lnTo>
                        <a:pt x="15" y="352"/>
                      </a:lnTo>
                      <a:lnTo>
                        <a:pt x="16" y="352"/>
                      </a:lnTo>
                      <a:lnTo>
                        <a:pt x="16" y="346"/>
                      </a:lnTo>
                      <a:lnTo>
                        <a:pt x="15" y="346"/>
                      </a:lnTo>
                      <a:lnTo>
                        <a:pt x="16" y="339"/>
                      </a:lnTo>
                      <a:lnTo>
                        <a:pt x="19" y="339"/>
                      </a:lnTo>
                      <a:lnTo>
                        <a:pt x="19" y="339"/>
                      </a:lnTo>
                      <a:lnTo>
                        <a:pt x="21" y="338"/>
                      </a:lnTo>
                      <a:close/>
                      <a:moveTo>
                        <a:pt x="2225" y="333"/>
                      </a:moveTo>
                      <a:lnTo>
                        <a:pt x="2225" y="333"/>
                      </a:lnTo>
                      <a:lnTo>
                        <a:pt x="2225" y="333"/>
                      </a:lnTo>
                      <a:lnTo>
                        <a:pt x="2225" y="334"/>
                      </a:lnTo>
                      <a:lnTo>
                        <a:pt x="2225" y="334"/>
                      </a:lnTo>
                      <a:lnTo>
                        <a:pt x="2225" y="333"/>
                      </a:lnTo>
                      <a:close/>
                      <a:moveTo>
                        <a:pt x="2214" y="327"/>
                      </a:moveTo>
                      <a:lnTo>
                        <a:pt x="2218" y="327"/>
                      </a:lnTo>
                      <a:lnTo>
                        <a:pt x="2218" y="329"/>
                      </a:lnTo>
                      <a:lnTo>
                        <a:pt x="2215" y="329"/>
                      </a:lnTo>
                      <a:lnTo>
                        <a:pt x="2215" y="330"/>
                      </a:lnTo>
                      <a:lnTo>
                        <a:pt x="2217" y="331"/>
                      </a:lnTo>
                      <a:lnTo>
                        <a:pt x="2218" y="333"/>
                      </a:lnTo>
                      <a:lnTo>
                        <a:pt x="2219" y="333"/>
                      </a:lnTo>
                      <a:lnTo>
                        <a:pt x="2219" y="335"/>
                      </a:lnTo>
                      <a:lnTo>
                        <a:pt x="2221" y="337"/>
                      </a:lnTo>
                      <a:lnTo>
                        <a:pt x="2222" y="337"/>
                      </a:lnTo>
                      <a:lnTo>
                        <a:pt x="2223" y="335"/>
                      </a:lnTo>
                      <a:lnTo>
                        <a:pt x="2223" y="335"/>
                      </a:lnTo>
                      <a:lnTo>
                        <a:pt x="2225" y="334"/>
                      </a:lnTo>
                      <a:lnTo>
                        <a:pt x="2226" y="337"/>
                      </a:lnTo>
                      <a:lnTo>
                        <a:pt x="2227" y="335"/>
                      </a:lnTo>
                      <a:lnTo>
                        <a:pt x="2228" y="335"/>
                      </a:lnTo>
                      <a:lnTo>
                        <a:pt x="2230" y="334"/>
                      </a:lnTo>
                      <a:lnTo>
                        <a:pt x="2230" y="337"/>
                      </a:lnTo>
                      <a:lnTo>
                        <a:pt x="2230" y="338"/>
                      </a:lnTo>
                      <a:lnTo>
                        <a:pt x="2230" y="339"/>
                      </a:lnTo>
                      <a:lnTo>
                        <a:pt x="2228" y="341"/>
                      </a:lnTo>
                      <a:lnTo>
                        <a:pt x="2228" y="342"/>
                      </a:lnTo>
                      <a:lnTo>
                        <a:pt x="2228" y="343"/>
                      </a:lnTo>
                      <a:lnTo>
                        <a:pt x="2228" y="345"/>
                      </a:lnTo>
                      <a:lnTo>
                        <a:pt x="2230" y="346"/>
                      </a:lnTo>
                      <a:lnTo>
                        <a:pt x="2228" y="346"/>
                      </a:lnTo>
                      <a:lnTo>
                        <a:pt x="2227" y="348"/>
                      </a:lnTo>
                      <a:lnTo>
                        <a:pt x="2226" y="348"/>
                      </a:lnTo>
                      <a:lnTo>
                        <a:pt x="2226" y="348"/>
                      </a:lnTo>
                      <a:lnTo>
                        <a:pt x="2225" y="351"/>
                      </a:lnTo>
                      <a:lnTo>
                        <a:pt x="2222" y="354"/>
                      </a:lnTo>
                      <a:lnTo>
                        <a:pt x="2222" y="355"/>
                      </a:lnTo>
                      <a:lnTo>
                        <a:pt x="2222" y="355"/>
                      </a:lnTo>
                      <a:lnTo>
                        <a:pt x="2222" y="356"/>
                      </a:lnTo>
                      <a:lnTo>
                        <a:pt x="2221" y="356"/>
                      </a:lnTo>
                      <a:lnTo>
                        <a:pt x="2221" y="359"/>
                      </a:lnTo>
                      <a:lnTo>
                        <a:pt x="2219" y="359"/>
                      </a:lnTo>
                      <a:lnTo>
                        <a:pt x="2219" y="360"/>
                      </a:lnTo>
                      <a:lnTo>
                        <a:pt x="2215" y="363"/>
                      </a:lnTo>
                      <a:lnTo>
                        <a:pt x="2215" y="365"/>
                      </a:lnTo>
                      <a:lnTo>
                        <a:pt x="2215" y="368"/>
                      </a:lnTo>
                      <a:lnTo>
                        <a:pt x="2219" y="368"/>
                      </a:lnTo>
                      <a:lnTo>
                        <a:pt x="2219" y="369"/>
                      </a:lnTo>
                      <a:lnTo>
                        <a:pt x="2218" y="369"/>
                      </a:lnTo>
                      <a:lnTo>
                        <a:pt x="2217" y="369"/>
                      </a:lnTo>
                      <a:lnTo>
                        <a:pt x="2215" y="369"/>
                      </a:lnTo>
                      <a:lnTo>
                        <a:pt x="2213" y="369"/>
                      </a:lnTo>
                      <a:lnTo>
                        <a:pt x="2210" y="369"/>
                      </a:lnTo>
                      <a:lnTo>
                        <a:pt x="2210" y="371"/>
                      </a:lnTo>
                      <a:lnTo>
                        <a:pt x="2208" y="372"/>
                      </a:lnTo>
                      <a:lnTo>
                        <a:pt x="2206" y="373"/>
                      </a:lnTo>
                      <a:lnTo>
                        <a:pt x="2206" y="373"/>
                      </a:lnTo>
                      <a:lnTo>
                        <a:pt x="2205" y="373"/>
                      </a:lnTo>
                      <a:lnTo>
                        <a:pt x="2204" y="373"/>
                      </a:lnTo>
                      <a:lnTo>
                        <a:pt x="2204" y="373"/>
                      </a:lnTo>
                      <a:lnTo>
                        <a:pt x="2204" y="373"/>
                      </a:lnTo>
                      <a:lnTo>
                        <a:pt x="2202" y="373"/>
                      </a:lnTo>
                      <a:lnTo>
                        <a:pt x="2202" y="375"/>
                      </a:lnTo>
                      <a:lnTo>
                        <a:pt x="2201" y="375"/>
                      </a:lnTo>
                      <a:lnTo>
                        <a:pt x="2201" y="379"/>
                      </a:lnTo>
                      <a:lnTo>
                        <a:pt x="2201" y="379"/>
                      </a:lnTo>
                      <a:lnTo>
                        <a:pt x="2201" y="381"/>
                      </a:lnTo>
                      <a:lnTo>
                        <a:pt x="2200" y="381"/>
                      </a:lnTo>
                      <a:lnTo>
                        <a:pt x="2200" y="382"/>
                      </a:lnTo>
                      <a:lnTo>
                        <a:pt x="2198" y="384"/>
                      </a:lnTo>
                      <a:lnTo>
                        <a:pt x="2198" y="385"/>
                      </a:lnTo>
                      <a:lnTo>
                        <a:pt x="2197" y="385"/>
                      </a:lnTo>
                      <a:lnTo>
                        <a:pt x="2197" y="389"/>
                      </a:lnTo>
                      <a:lnTo>
                        <a:pt x="2196" y="389"/>
                      </a:lnTo>
                      <a:lnTo>
                        <a:pt x="2196" y="390"/>
                      </a:lnTo>
                      <a:lnTo>
                        <a:pt x="2196" y="390"/>
                      </a:lnTo>
                      <a:lnTo>
                        <a:pt x="2196" y="393"/>
                      </a:lnTo>
                      <a:lnTo>
                        <a:pt x="2194" y="393"/>
                      </a:lnTo>
                      <a:lnTo>
                        <a:pt x="2193" y="394"/>
                      </a:lnTo>
                      <a:lnTo>
                        <a:pt x="2192" y="396"/>
                      </a:lnTo>
                      <a:lnTo>
                        <a:pt x="2192" y="397"/>
                      </a:lnTo>
                      <a:lnTo>
                        <a:pt x="2189" y="398"/>
                      </a:lnTo>
                      <a:lnTo>
                        <a:pt x="2188" y="399"/>
                      </a:lnTo>
                      <a:lnTo>
                        <a:pt x="2187" y="401"/>
                      </a:lnTo>
                      <a:lnTo>
                        <a:pt x="2185" y="401"/>
                      </a:lnTo>
                      <a:lnTo>
                        <a:pt x="2184" y="402"/>
                      </a:lnTo>
                      <a:lnTo>
                        <a:pt x="2181" y="402"/>
                      </a:lnTo>
                      <a:lnTo>
                        <a:pt x="2181" y="402"/>
                      </a:lnTo>
                      <a:lnTo>
                        <a:pt x="2180" y="402"/>
                      </a:lnTo>
                      <a:lnTo>
                        <a:pt x="2179" y="402"/>
                      </a:lnTo>
                      <a:lnTo>
                        <a:pt x="2177" y="402"/>
                      </a:lnTo>
                      <a:lnTo>
                        <a:pt x="2177" y="401"/>
                      </a:lnTo>
                      <a:lnTo>
                        <a:pt x="2176" y="401"/>
                      </a:lnTo>
                      <a:lnTo>
                        <a:pt x="2175" y="399"/>
                      </a:lnTo>
                      <a:lnTo>
                        <a:pt x="2171" y="399"/>
                      </a:lnTo>
                      <a:lnTo>
                        <a:pt x="2171" y="399"/>
                      </a:lnTo>
                      <a:lnTo>
                        <a:pt x="2170" y="399"/>
                      </a:lnTo>
                      <a:lnTo>
                        <a:pt x="2170" y="397"/>
                      </a:lnTo>
                      <a:lnTo>
                        <a:pt x="2168" y="397"/>
                      </a:lnTo>
                      <a:lnTo>
                        <a:pt x="2166" y="398"/>
                      </a:lnTo>
                      <a:lnTo>
                        <a:pt x="2164" y="398"/>
                      </a:lnTo>
                      <a:lnTo>
                        <a:pt x="2164" y="397"/>
                      </a:lnTo>
                      <a:lnTo>
                        <a:pt x="2163" y="397"/>
                      </a:lnTo>
                      <a:lnTo>
                        <a:pt x="2162" y="397"/>
                      </a:lnTo>
                      <a:lnTo>
                        <a:pt x="2162" y="396"/>
                      </a:lnTo>
                      <a:lnTo>
                        <a:pt x="2159" y="394"/>
                      </a:lnTo>
                      <a:lnTo>
                        <a:pt x="2159" y="394"/>
                      </a:lnTo>
                      <a:lnTo>
                        <a:pt x="2158" y="392"/>
                      </a:lnTo>
                      <a:lnTo>
                        <a:pt x="2159" y="392"/>
                      </a:lnTo>
                      <a:lnTo>
                        <a:pt x="2159" y="392"/>
                      </a:lnTo>
                      <a:lnTo>
                        <a:pt x="2162" y="392"/>
                      </a:lnTo>
                      <a:lnTo>
                        <a:pt x="2162" y="389"/>
                      </a:lnTo>
                      <a:lnTo>
                        <a:pt x="2162" y="388"/>
                      </a:lnTo>
                      <a:lnTo>
                        <a:pt x="2163" y="386"/>
                      </a:lnTo>
                      <a:lnTo>
                        <a:pt x="2163" y="385"/>
                      </a:lnTo>
                      <a:lnTo>
                        <a:pt x="2162" y="385"/>
                      </a:lnTo>
                      <a:lnTo>
                        <a:pt x="2162" y="384"/>
                      </a:lnTo>
                      <a:lnTo>
                        <a:pt x="2164" y="384"/>
                      </a:lnTo>
                      <a:lnTo>
                        <a:pt x="2164" y="382"/>
                      </a:lnTo>
                      <a:lnTo>
                        <a:pt x="2164" y="382"/>
                      </a:lnTo>
                      <a:lnTo>
                        <a:pt x="2166" y="381"/>
                      </a:lnTo>
                      <a:lnTo>
                        <a:pt x="2167" y="380"/>
                      </a:lnTo>
                      <a:lnTo>
                        <a:pt x="2168" y="380"/>
                      </a:lnTo>
                      <a:lnTo>
                        <a:pt x="2168" y="377"/>
                      </a:lnTo>
                      <a:lnTo>
                        <a:pt x="2172" y="377"/>
                      </a:lnTo>
                      <a:lnTo>
                        <a:pt x="2173" y="376"/>
                      </a:lnTo>
                      <a:lnTo>
                        <a:pt x="2173" y="375"/>
                      </a:lnTo>
                      <a:lnTo>
                        <a:pt x="2175" y="373"/>
                      </a:lnTo>
                      <a:lnTo>
                        <a:pt x="2176" y="373"/>
                      </a:lnTo>
                      <a:lnTo>
                        <a:pt x="2176" y="372"/>
                      </a:lnTo>
                      <a:lnTo>
                        <a:pt x="2177" y="371"/>
                      </a:lnTo>
                      <a:lnTo>
                        <a:pt x="2179" y="371"/>
                      </a:lnTo>
                      <a:lnTo>
                        <a:pt x="2179" y="371"/>
                      </a:lnTo>
                      <a:lnTo>
                        <a:pt x="2180" y="371"/>
                      </a:lnTo>
                      <a:lnTo>
                        <a:pt x="2180" y="369"/>
                      </a:lnTo>
                      <a:lnTo>
                        <a:pt x="2184" y="369"/>
                      </a:lnTo>
                      <a:lnTo>
                        <a:pt x="2187" y="367"/>
                      </a:lnTo>
                      <a:lnTo>
                        <a:pt x="2188" y="367"/>
                      </a:lnTo>
                      <a:lnTo>
                        <a:pt x="2188" y="367"/>
                      </a:lnTo>
                      <a:lnTo>
                        <a:pt x="2189" y="367"/>
                      </a:lnTo>
                      <a:lnTo>
                        <a:pt x="2191" y="364"/>
                      </a:lnTo>
                      <a:lnTo>
                        <a:pt x="2192" y="364"/>
                      </a:lnTo>
                      <a:lnTo>
                        <a:pt x="2192" y="364"/>
                      </a:lnTo>
                      <a:lnTo>
                        <a:pt x="2192" y="363"/>
                      </a:lnTo>
                      <a:lnTo>
                        <a:pt x="2193" y="363"/>
                      </a:lnTo>
                      <a:lnTo>
                        <a:pt x="2193" y="362"/>
                      </a:lnTo>
                      <a:lnTo>
                        <a:pt x="2194" y="362"/>
                      </a:lnTo>
                      <a:lnTo>
                        <a:pt x="2196" y="362"/>
                      </a:lnTo>
                      <a:lnTo>
                        <a:pt x="2196" y="360"/>
                      </a:lnTo>
                      <a:lnTo>
                        <a:pt x="2196" y="359"/>
                      </a:lnTo>
                      <a:lnTo>
                        <a:pt x="2198" y="358"/>
                      </a:lnTo>
                      <a:lnTo>
                        <a:pt x="2200" y="355"/>
                      </a:lnTo>
                      <a:lnTo>
                        <a:pt x="2202" y="351"/>
                      </a:lnTo>
                      <a:lnTo>
                        <a:pt x="2204" y="347"/>
                      </a:lnTo>
                      <a:lnTo>
                        <a:pt x="2205" y="346"/>
                      </a:lnTo>
                      <a:lnTo>
                        <a:pt x="2205" y="346"/>
                      </a:lnTo>
                      <a:lnTo>
                        <a:pt x="2205" y="346"/>
                      </a:lnTo>
                      <a:lnTo>
                        <a:pt x="2205" y="345"/>
                      </a:lnTo>
                      <a:lnTo>
                        <a:pt x="2206" y="343"/>
                      </a:lnTo>
                      <a:lnTo>
                        <a:pt x="2209" y="341"/>
                      </a:lnTo>
                      <a:lnTo>
                        <a:pt x="2209" y="333"/>
                      </a:lnTo>
                      <a:lnTo>
                        <a:pt x="2214" y="327"/>
                      </a:lnTo>
                      <a:close/>
                      <a:moveTo>
                        <a:pt x="1963" y="327"/>
                      </a:moveTo>
                      <a:lnTo>
                        <a:pt x="1964" y="329"/>
                      </a:lnTo>
                      <a:lnTo>
                        <a:pt x="1965" y="329"/>
                      </a:lnTo>
                      <a:lnTo>
                        <a:pt x="1965" y="329"/>
                      </a:lnTo>
                      <a:lnTo>
                        <a:pt x="1967" y="329"/>
                      </a:lnTo>
                      <a:lnTo>
                        <a:pt x="1968" y="329"/>
                      </a:lnTo>
                      <a:lnTo>
                        <a:pt x="1968" y="329"/>
                      </a:lnTo>
                      <a:lnTo>
                        <a:pt x="1969" y="329"/>
                      </a:lnTo>
                      <a:lnTo>
                        <a:pt x="1969" y="330"/>
                      </a:lnTo>
                      <a:lnTo>
                        <a:pt x="1973" y="330"/>
                      </a:lnTo>
                      <a:lnTo>
                        <a:pt x="1975" y="331"/>
                      </a:lnTo>
                      <a:lnTo>
                        <a:pt x="1976" y="331"/>
                      </a:lnTo>
                      <a:lnTo>
                        <a:pt x="1976" y="333"/>
                      </a:lnTo>
                      <a:lnTo>
                        <a:pt x="1977" y="333"/>
                      </a:lnTo>
                      <a:lnTo>
                        <a:pt x="1977" y="333"/>
                      </a:lnTo>
                      <a:lnTo>
                        <a:pt x="1978" y="334"/>
                      </a:lnTo>
                      <a:lnTo>
                        <a:pt x="1981" y="334"/>
                      </a:lnTo>
                      <a:lnTo>
                        <a:pt x="1982" y="334"/>
                      </a:lnTo>
                      <a:lnTo>
                        <a:pt x="1984" y="333"/>
                      </a:lnTo>
                      <a:lnTo>
                        <a:pt x="1986" y="331"/>
                      </a:lnTo>
                      <a:lnTo>
                        <a:pt x="1988" y="330"/>
                      </a:lnTo>
                      <a:lnTo>
                        <a:pt x="1989" y="330"/>
                      </a:lnTo>
                      <a:lnTo>
                        <a:pt x="1990" y="329"/>
                      </a:lnTo>
                      <a:lnTo>
                        <a:pt x="1992" y="329"/>
                      </a:lnTo>
                      <a:lnTo>
                        <a:pt x="1992" y="329"/>
                      </a:lnTo>
                      <a:lnTo>
                        <a:pt x="1993" y="331"/>
                      </a:lnTo>
                      <a:lnTo>
                        <a:pt x="1993" y="334"/>
                      </a:lnTo>
                      <a:lnTo>
                        <a:pt x="1993" y="338"/>
                      </a:lnTo>
                      <a:lnTo>
                        <a:pt x="1993" y="341"/>
                      </a:lnTo>
                      <a:lnTo>
                        <a:pt x="1993" y="345"/>
                      </a:lnTo>
                      <a:lnTo>
                        <a:pt x="1992" y="345"/>
                      </a:lnTo>
                      <a:lnTo>
                        <a:pt x="1992" y="345"/>
                      </a:lnTo>
                      <a:lnTo>
                        <a:pt x="1992" y="345"/>
                      </a:lnTo>
                      <a:lnTo>
                        <a:pt x="1992" y="345"/>
                      </a:lnTo>
                      <a:lnTo>
                        <a:pt x="1992" y="346"/>
                      </a:lnTo>
                      <a:lnTo>
                        <a:pt x="1990" y="346"/>
                      </a:lnTo>
                      <a:lnTo>
                        <a:pt x="1990" y="350"/>
                      </a:lnTo>
                      <a:lnTo>
                        <a:pt x="1990" y="350"/>
                      </a:lnTo>
                      <a:lnTo>
                        <a:pt x="1989" y="354"/>
                      </a:lnTo>
                      <a:lnTo>
                        <a:pt x="1990" y="354"/>
                      </a:lnTo>
                      <a:lnTo>
                        <a:pt x="1990" y="355"/>
                      </a:lnTo>
                      <a:lnTo>
                        <a:pt x="1990" y="356"/>
                      </a:lnTo>
                      <a:lnTo>
                        <a:pt x="1990" y="358"/>
                      </a:lnTo>
                      <a:lnTo>
                        <a:pt x="1989" y="358"/>
                      </a:lnTo>
                      <a:lnTo>
                        <a:pt x="1989" y="358"/>
                      </a:lnTo>
                      <a:lnTo>
                        <a:pt x="1988" y="356"/>
                      </a:lnTo>
                      <a:lnTo>
                        <a:pt x="1988" y="355"/>
                      </a:lnTo>
                      <a:lnTo>
                        <a:pt x="1986" y="354"/>
                      </a:lnTo>
                      <a:lnTo>
                        <a:pt x="1986" y="354"/>
                      </a:lnTo>
                      <a:lnTo>
                        <a:pt x="1986" y="355"/>
                      </a:lnTo>
                      <a:lnTo>
                        <a:pt x="1985" y="356"/>
                      </a:lnTo>
                      <a:lnTo>
                        <a:pt x="1985" y="356"/>
                      </a:lnTo>
                      <a:lnTo>
                        <a:pt x="1984" y="356"/>
                      </a:lnTo>
                      <a:lnTo>
                        <a:pt x="1984" y="360"/>
                      </a:lnTo>
                      <a:lnTo>
                        <a:pt x="1985" y="360"/>
                      </a:lnTo>
                      <a:lnTo>
                        <a:pt x="1985" y="359"/>
                      </a:lnTo>
                      <a:lnTo>
                        <a:pt x="1986" y="359"/>
                      </a:lnTo>
                      <a:lnTo>
                        <a:pt x="1986" y="360"/>
                      </a:lnTo>
                      <a:lnTo>
                        <a:pt x="1985" y="360"/>
                      </a:lnTo>
                      <a:lnTo>
                        <a:pt x="1985" y="362"/>
                      </a:lnTo>
                      <a:lnTo>
                        <a:pt x="1984" y="360"/>
                      </a:lnTo>
                      <a:lnTo>
                        <a:pt x="1984" y="362"/>
                      </a:lnTo>
                      <a:lnTo>
                        <a:pt x="1982" y="362"/>
                      </a:lnTo>
                      <a:lnTo>
                        <a:pt x="1982" y="362"/>
                      </a:lnTo>
                      <a:lnTo>
                        <a:pt x="1982" y="363"/>
                      </a:lnTo>
                      <a:lnTo>
                        <a:pt x="1980" y="363"/>
                      </a:lnTo>
                      <a:lnTo>
                        <a:pt x="1980" y="362"/>
                      </a:lnTo>
                      <a:lnTo>
                        <a:pt x="1976" y="362"/>
                      </a:lnTo>
                      <a:lnTo>
                        <a:pt x="1976" y="362"/>
                      </a:lnTo>
                      <a:lnTo>
                        <a:pt x="1975" y="360"/>
                      </a:lnTo>
                      <a:lnTo>
                        <a:pt x="1976" y="359"/>
                      </a:lnTo>
                      <a:lnTo>
                        <a:pt x="1975" y="358"/>
                      </a:lnTo>
                      <a:lnTo>
                        <a:pt x="1975" y="359"/>
                      </a:lnTo>
                      <a:lnTo>
                        <a:pt x="1973" y="359"/>
                      </a:lnTo>
                      <a:lnTo>
                        <a:pt x="1973" y="358"/>
                      </a:lnTo>
                      <a:lnTo>
                        <a:pt x="1973" y="358"/>
                      </a:lnTo>
                      <a:lnTo>
                        <a:pt x="1972" y="358"/>
                      </a:lnTo>
                      <a:lnTo>
                        <a:pt x="1972" y="356"/>
                      </a:lnTo>
                      <a:lnTo>
                        <a:pt x="1972" y="356"/>
                      </a:lnTo>
                      <a:lnTo>
                        <a:pt x="1972" y="355"/>
                      </a:lnTo>
                      <a:lnTo>
                        <a:pt x="1972" y="355"/>
                      </a:lnTo>
                      <a:lnTo>
                        <a:pt x="1971" y="355"/>
                      </a:lnTo>
                      <a:lnTo>
                        <a:pt x="1969" y="352"/>
                      </a:lnTo>
                      <a:lnTo>
                        <a:pt x="1968" y="351"/>
                      </a:lnTo>
                      <a:lnTo>
                        <a:pt x="1968" y="347"/>
                      </a:lnTo>
                      <a:lnTo>
                        <a:pt x="1971" y="347"/>
                      </a:lnTo>
                      <a:lnTo>
                        <a:pt x="1971" y="346"/>
                      </a:lnTo>
                      <a:lnTo>
                        <a:pt x="1969" y="346"/>
                      </a:lnTo>
                      <a:lnTo>
                        <a:pt x="1968" y="345"/>
                      </a:lnTo>
                      <a:lnTo>
                        <a:pt x="1967" y="343"/>
                      </a:lnTo>
                      <a:lnTo>
                        <a:pt x="1967" y="342"/>
                      </a:lnTo>
                      <a:lnTo>
                        <a:pt x="1964" y="341"/>
                      </a:lnTo>
                      <a:lnTo>
                        <a:pt x="1964" y="338"/>
                      </a:lnTo>
                      <a:lnTo>
                        <a:pt x="1964" y="338"/>
                      </a:lnTo>
                      <a:lnTo>
                        <a:pt x="1964" y="337"/>
                      </a:lnTo>
                      <a:lnTo>
                        <a:pt x="1961" y="335"/>
                      </a:lnTo>
                      <a:lnTo>
                        <a:pt x="1960" y="327"/>
                      </a:lnTo>
                      <a:lnTo>
                        <a:pt x="1961" y="327"/>
                      </a:lnTo>
                      <a:lnTo>
                        <a:pt x="1963" y="327"/>
                      </a:lnTo>
                      <a:close/>
                      <a:moveTo>
                        <a:pt x="1990" y="318"/>
                      </a:moveTo>
                      <a:lnTo>
                        <a:pt x="1992" y="318"/>
                      </a:lnTo>
                      <a:lnTo>
                        <a:pt x="1993" y="320"/>
                      </a:lnTo>
                      <a:lnTo>
                        <a:pt x="1994" y="320"/>
                      </a:lnTo>
                      <a:lnTo>
                        <a:pt x="1994" y="321"/>
                      </a:lnTo>
                      <a:lnTo>
                        <a:pt x="1994" y="322"/>
                      </a:lnTo>
                      <a:lnTo>
                        <a:pt x="1994" y="322"/>
                      </a:lnTo>
                      <a:lnTo>
                        <a:pt x="1993" y="324"/>
                      </a:lnTo>
                      <a:lnTo>
                        <a:pt x="1992" y="324"/>
                      </a:lnTo>
                      <a:lnTo>
                        <a:pt x="1992" y="322"/>
                      </a:lnTo>
                      <a:lnTo>
                        <a:pt x="1990" y="321"/>
                      </a:lnTo>
                      <a:lnTo>
                        <a:pt x="1989" y="321"/>
                      </a:lnTo>
                      <a:lnTo>
                        <a:pt x="1990" y="318"/>
                      </a:lnTo>
                      <a:lnTo>
                        <a:pt x="1990" y="318"/>
                      </a:lnTo>
                      <a:lnTo>
                        <a:pt x="1990" y="318"/>
                      </a:lnTo>
                      <a:close/>
                      <a:moveTo>
                        <a:pt x="1954" y="316"/>
                      </a:moveTo>
                      <a:lnTo>
                        <a:pt x="1955" y="316"/>
                      </a:lnTo>
                      <a:lnTo>
                        <a:pt x="1955" y="318"/>
                      </a:lnTo>
                      <a:lnTo>
                        <a:pt x="1954" y="321"/>
                      </a:lnTo>
                      <a:lnTo>
                        <a:pt x="1952" y="321"/>
                      </a:lnTo>
                      <a:lnTo>
                        <a:pt x="1954" y="318"/>
                      </a:lnTo>
                      <a:lnTo>
                        <a:pt x="1954" y="316"/>
                      </a:lnTo>
                      <a:close/>
                      <a:moveTo>
                        <a:pt x="2244" y="279"/>
                      </a:moveTo>
                      <a:lnTo>
                        <a:pt x="2244" y="282"/>
                      </a:lnTo>
                      <a:lnTo>
                        <a:pt x="2243" y="282"/>
                      </a:lnTo>
                      <a:lnTo>
                        <a:pt x="2243" y="280"/>
                      </a:lnTo>
                      <a:lnTo>
                        <a:pt x="2243" y="280"/>
                      </a:lnTo>
                      <a:lnTo>
                        <a:pt x="2243" y="279"/>
                      </a:lnTo>
                      <a:lnTo>
                        <a:pt x="2243" y="279"/>
                      </a:lnTo>
                      <a:lnTo>
                        <a:pt x="2244" y="279"/>
                      </a:lnTo>
                      <a:close/>
                      <a:moveTo>
                        <a:pt x="1900" y="267"/>
                      </a:moveTo>
                      <a:lnTo>
                        <a:pt x="1900" y="269"/>
                      </a:lnTo>
                      <a:lnTo>
                        <a:pt x="1904" y="269"/>
                      </a:lnTo>
                      <a:lnTo>
                        <a:pt x="1904" y="271"/>
                      </a:lnTo>
                      <a:lnTo>
                        <a:pt x="1901" y="271"/>
                      </a:lnTo>
                      <a:lnTo>
                        <a:pt x="1899" y="271"/>
                      </a:lnTo>
                      <a:lnTo>
                        <a:pt x="1897" y="271"/>
                      </a:lnTo>
                      <a:lnTo>
                        <a:pt x="1895" y="271"/>
                      </a:lnTo>
                      <a:lnTo>
                        <a:pt x="1896" y="269"/>
                      </a:lnTo>
                      <a:lnTo>
                        <a:pt x="1900" y="267"/>
                      </a:lnTo>
                      <a:close/>
                      <a:moveTo>
                        <a:pt x="2218" y="257"/>
                      </a:moveTo>
                      <a:lnTo>
                        <a:pt x="2218" y="258"/>
                      </a:lnTo>
                      <a:lnTo>
                        <a:pt x="2218" y="258"/>
                      </a:lnTo>
                      <a:lnTo>
                        <a:pt x="2219" y="261"/>
                      </a:lnTo>
                      <a:lnTo>
                        <a:pt x="2221" y="261"/>
                      </a:lnTo>
                      <a:lnTo>
                        <a:pt x="2221" y="262"/>
                      </a:lnTo>
                      <a:lnTo>
                        <a:pt x="2221" y="262"/>
                      </a:lnTo>
                      <a:lnTo>
                        <a:pt x="2222" y="263"/>
                      </a:lnTo>
                      <a:lnTo>
                        <a:pt x="2222" y="263"/>
                      </a:lnTo>
                      <a:lnTo>
                        <a:pt x="2223" y="263"/>
                      </a:lnTo>
                      <a:lnTo>
                        <a:pt x="2223" y="262"/>
                      </a:lnTo>
                      <a:lnTo>
                        <a:pt x="2225" y="262"/>
                      </a:lnTo>
                      <a:lnTo>
                        <a:pt x="2225" y="262"/>
                      </a:lnTo>
                      <a:lnTo>
                        <a:pt x="2225" y="263"/>
                      </a:lnTo>
                      <a:lnTo>
                        <a:pt x="2228" y="263"/>
                      </a:lnTo>
                      <a:lnTo>
                        <a:pt x="2228" y="266"/>
                      </a:lnTo>
                      <a:lnTo>
                        <a:pt x="2231" y="267"/>
                      </a:lnTo>
                      <a:lnTo>
                        <a:pt x="2231" y="270"/>
                      </a:lnTo>
                      <a:lnTo>
                        <a:pt x="2234" y="269"/>
                      </a:lnTo>
                      <a:lnTo>
                        <a:pt x="2235" y="274"/>
                      </a:lnTo>
                      <a:lnTo>
                        <a:pt x="2234" y="274"/>
                      </a:lnTo>
                      <a:lnTo>
                        <a:pt x="2234" y="275"/>
                      </a:lnTo>
                      <a:lnTo>
                        <a:pt x="2234" y="276"/>
                      </a:lnTo>
                      <a:lnTo>
                        <a:pt x="2234" y="278"/>
                      </a:lnTo>
                      <a:lnTo>
                        <a:pt x="2235" y="279"/>
                      </a:lnTo>
                      <a:lnTo>
                        <a:pt x="2235" y="280"/>
                      </a:lnTo>
                      <a:lnTo>
                        <a:pt x="2236" y="280"/>
                      </a:lnTo>
                      <a:lnTo>
                        <a:pt x="2236" y="280"/>
                      </a:lnTo>
                      <a:lnTo>
                        <a:pt x="2236" y="282"/>
                      </a:lnTo>
                      <a:lnTo>
                        <a:pt x="2235" y="282"/>
                      </a:lnTo>
                      <a:lnTo>
                        <a:pt x="2236" y="288"/>
                      </a:lnTo>
                      <a:lnTo>
                        <a:pt x="2236" y="288"/>
                      </a:lnTo>
                      <a:lnTo>
                        <a:pt x="2236" y="288"/>
                      </a:lnTo>
                      <a:lnTo>
                        <a:pt x="2239" y="288"/>
                      </a:lnTo>
                      <a:lnTo>
                        <a:pt x="2240" y="291"/>
                      </a:lnTo>
                      <a:lnTo>
                        <a:pt x="2242" y="291"/>
                      </a:lnTo>
                      <a:lnTo>
                        <a:pt x="2242" y="287"/>
                      </a:lnTo>
                      <a:lnTo>
                        <a:pt x="2242" y="287"/>
                      </a:lnTo>
                      <a:lnTo>
                        <a:pt x="2242" y="283"/>
                      </a:lnTo>
                      <a:lnTo>
                        <a:pt x="2243" y="283"/>
                      </a:lnTo>
                      <a:lnTo>
                        <a:pt x="2243" y="286"/>
                      </a:lnTo>
                      <a:lnTo>
                        <a:pt x="2244" y="286"/>
                      </a:lnTo>
                      <a:lnTo>
                        <a:pt x="2243" y="286"/>
                      </a:lnTo>
                      <a:lnTo>
                        <a:pt x="2243" y="288"/>
                      </a:lnTo>
                      <a:lnTo>
                        <a:pt x="2245" y="287"/>
                      </a:lnTo>
                      <a:lnTo>
                        <a:pt x="2247" y="291"/>
                      </a:lnTo>
                      <a:lnTo>
                        <a:pt x="2247" y="291"/>
                      </a:lnTo>
                      <a:lnTo>
                        <a:pt x="2245" y="291"/>
                      </a:lnTo>
                      <a:lnTo>
                        <a:pt x="2245" y="292"/>
                      </a:lnTo>
                      <a:lnTo>
                        <a:pt x="2247" y="292"/>
                      </a:lnTo>
                      <a:lnTo>
                        <a:pt x="2247" y="296"/>
                      </a:lnTo>
                      <a:lnTo>
                        <a:pt x="2249" y="299"/>
                      </a:lnTo>
                      <a:lnTo>
                        <a:pt x="2249" y="299"/>
                      </a:lnTo>
                      <a:lnTo>
                        <a:pt x="2253" y="300"/>
                      </a:lnTo>
                      <a:lnTo>
                        <a:pt x="2253" y="300"/>
                      </a:lnTo>
                      <a:lnTo>
                        <a:pt x="2255" y="300"/>
                      </a:lnTo>
                      <a:lnTo>
                        <a:pt x="2255" y="301"/>
                      </a:lnTo>
                      <a:lnTo>
                        <a:pt x="2256" y="301"/>
                      </a:lnTo>
                      <a:lnTo>
                        <a:pt x="2256" y="301"/>
                      </a:lnTo>
                      <a:lnTo>
                        <a:pt x="2257" y="301"/>
                      </a:lnTo>
                      <a:lnTo>
                        <a:pt x="2257" y="301"/>
                      </a:lnTo>
                      <a:lnTo>
                        <a:pt x="2259" y="300"/>
                      </a:lnTo>
                      <a:lnTo>
                        <a:pt x="2261" y="299"/>
                      </a:lnTo>
                      <a:lnTo>
                        <a:pt x="2263" y="299"/>
                      </a:lnTo>
                      <a:lnTo>
                        <a:pt x="2264" y="297"/>
                      </a:lnTo>
                      <a:lnTo>
                        <a:pt x="2266" y="297"/>
                      </a:lnTo>
                      <a:lnTo>
                        <a:pt x="2266" y="297"/>
                      </a:lnTo>
                      <a:lnTo>
                        <a:pt x="2266" y="297"/>
                      </a:lnTo>
                      <a:lnTo>
                        <a:pt x="2268" y="297"/>
                      </a:lnTo>
                      <a:lnTo>
                        <a:pt x="2268" y="299"/>
                      </a:lnTo>
                      <a:lnTo>
                        <a:pt x="2269" y="300"/>
                      </a:lnTo>
                      <a:lnTo>
                        <a:pt x="2269" y="301"/>
                      </a:lnTo>
                      <a:lnTo>
                        <a:pt x="2269" y="301"/>
                      </a:lnTo>
                      <a:lnTo>
                        <a:pt x="2269" y="303"/>
                      </a:lnTo>
                      <a:lnTo>
                        <a:pt x="2268" y="304"/>
                      </a:lnTo>
                      <a:lnTo>
                        <a:pt x="2268" y="305"/>
                      </a:lnTo>
                      <a:lnTo>
                        <a:pt x="2266" y="305"/>
                      </a:lnTo>
                      <a:lnTo>
                        <a:pt x="2266" y="307"/>
                      </a:lnTo>
                      <a:lnTo>
                        <a:pt x="2265" y="307"/>
                      </a:lnTo>
                      <a:lnTo>
                        <a:pt x="2265" y="308"/>
                      </a:lnTo>
                      <a:lnTo>
                        <a:pt x="2265" y="308"/>
                      </a:lnTo>
                      <a:lnTo>
                        <a:pt x="2265" y="309"/>
                      </a:lnTo>
                      <a:lnTo>
                        <a:pt x="2263" y="310"/>
                      </a:lnTo>
                      <a:lnTo>
                        <a:pt x="2264" y="316"/>
                      </a:lnTo>
                      <a:lnTo>
                        <a:pt x="2263" y="316"/>
                      </a:lnTo>
                      <a:lnTo>
                        <a:pt x="2263" y="314"/>
                      </a:lnTo>
                      <a:lnTo>
                        <a:pt x="2260" y="313"/>
                      </a:lnTo>
                      <a:lnTo>
                        <a:pt x="2259" y="314"/>
                      </a:lnTo>
                      <a:lnTo>
                        <a:pt x="2257" y="316"/>
                      </a:lnTo>
                      <a:lnTo>
                        <a:pt x="2256" y="317"/>
                      </a:lnTo>
                      <a:lnTo>
                        <a:pt x="2255" y="318"/>
                      </a:lnTo>
                      <a:lnTo>
                        <a:pt x="2256" y="320"/>
                      </a:lnTo>
                      <a:lnTo>
                        <a:pt x="2257" y="321"/>
                      </a:lnTo>
                      <a:lnTo>
                        <a:pt x="2256" y="321"/>
                      </a:lnTo>
                      <a:lnTo>
                        <a:pt x="2256" y="321"/>
                      </a:lnTo>
                      <a:lnTo>
                        <a:pt x="2255" y="321"/>
                      </a:lnTo>
                      <a:lnTo>
                        <a:pt x="2255" y="321"/>
                      </a:lnTo>
                      <a:lnTo>
                        <a:pt x="2255" y="326"/>
                      </a:lnTo>
                      <a:lnTo>
                        <a:pt x="2249" y="329"/>
                      </a:lnTo>
                      <a:lnTo>
                        <a:pt x="2249" y="333"/>
                      </a:lnTo>
                      <a:lnTo>
                        <a:pt x="2248" y="333"/>
                      </a:lnTo>
                      <a:lnTo>
                        <a:pt x="2248" y="335"/>
                      </a:lnTo>
                      <a:lnTo>
                        <a:pt x="2247" y="335"/>
                      </a:lnTo>
                      <a:lnTo>
                        <a:pt x="2247" y="337"/>
                      </a:lnTo>
                      <a:lnTo>
                        <a:pt x="2245" y="339"/>
                      </a:lnTo>
                      <a:lnTo>
                        <a:pt x="2244" y="339"/>
                      </a:lnTo>
                      <a:lnTo>
                        <a:pt x="2243" y="341"/>
                      </a:lnTo>
                      <a:lnTo>
                        <a:pt x="2242" y="341"/>
                      </a:lnTo>
                      <a:lnTo>
                        <a:pt x="2240" y="339"/>
                      </a:lnTo>
                      <a:lnTo>
                        <a:pt x="2240" y="339"/>
                      </a:lnTo>
                      <a:lnTo>
                        <a:pt x="2238" y="338"/>
                      </a:lnTo>
                      <a:lnTo>
                        <a:pt x="2236" y="338"/>
                      </a:lnTo>
                      <a:lnTo>
                        <a:pt x="2236" y="338"/>
                      </a:lnTo>
                      <a:lnTo>
                        <a:pt x="2235" y="338"/>
                      </a:lnTo>
                      <a:lnTo>
                        <a:pt x="2234" y="337"/>
                      </a:lnTo>
                      <a:lnTo>
                        <a:pt x="2234" y="335"/>
                      </a:lnTo>
                      <a:lnTo>
                        <a:pt x="2235" y="335"/>
                      </a:lnTo>
                      <a:lnTo>
                        <a:pt x="2235" y="334"/>
                      </a:lnTo>
                      <a:lnTo>
                        <a:pt x="2236" y="334"/>
                      </a:lnTo>
                      <a:lnTo>
                        <a:pt x="2236" y="330"/>
                      </a:lnTo>
                      <a:lnTo>
                        <a:pt x="2238" y="330"/>
                      </a:lnTo>
                      <a:lnTo>
                        <a:pt x="2238" y="327"/>
                      </a:lnTo>
                      <a:lnTo>
                        <a:pt x="2238" y="326"/>
                      </a:lnTo>
                      <a:lnTo>
                        <a:pt x="2236" y="324"/>
                      </a:lnTo>
                      <a:lnTo>
                        <a:pt x="2235" y="321"/>
                      </a:lnTo>
                      <a:lnTo>
                        <a:pt x="2234" y="321"/>
                      </a:lnTo>
                      <a:lnTo>
                        <a:pt x="2232" y="320"/>
                      </a:lnTo>
                      <a:lnTo>
                        <a:pt x="2232" y="320"/>
                      </a:lnTo>
                      <a:lnTo>
                        <a:pt x="2230" y="318"/>
                      </a:lnTo>
                      <a:lnTo>
                        <a:pt x="2228" y="317"/>
                      </a:lnTo>
                      <a:lnTo>
                        <a:pt x="2226" y="317"/>
                      </a:lnTo>
                      <a:lnTo>
                        <a:pt x="2225" y="316"/>
                      </a:lnTo>
                      <a:lnTo>
                        <a:pt x="2225" y="313"/>
                      </a:lnTo>
                      <a:lnTo>
                        <a:pt x="2225" y="313"/>
                      </a:lnTo>
                      <a:lnTo>
                        <a:pt x="2225" y="313"/>
                      </a:lnTo>
                      <a:lnTo>
                        <a:pt x="2225" y="312"/>
                      </a:lnTo>
                      <a:lnTo>
                        <a:pt x="2227" y="312"/>
                      </a:lnTo>
                      <a:lnTo>
                        <a:pt x="2230" y="312"/>
                      </a:lnTo>
                      <a:lnTo>
                        <a:pt x="2231" y="309"/>
                      </a:lnTo>
                      <a:lnTo>
                        <a:pt x="2231" y="309"/>
                      </a:lnTo>
                      <a:lnTo>
                        <a:pt x="2231" y="308"/>
                      </a:lnTo>
                      <a:lnTo>
                        <a:pt x="2232" y="308"/>
                      </a:lnTo>
                      <a:lnTo>
                        <a:pt x="2232" y="305"/>
                      </a:lnTo>
                      <a:lnTo>
                        <a:pt x="2234" y="305"/>
                      </a:lnTo>
                      <a:lnTo>
                        <a:pt x="2234" y="304"/>
                      </a:lnTo>
                      <a:lnTo>
                        <a:pt x="2234" y="304"/>
                      </a:lnTo>
                      <a:lnTo>
                        <a:pt x="2234" y="300"/>
                      </a:lnTo>
                      <a:lnTo>
                        <a:pt x="2235" y="300"/>
                      </a:lnTo>
                      <a:lnTo>
                        <a:pt x="2235" y="297"/>
                      </a:lnTo>
                      <a:lnTo>
                        <a:pt x="2234" y="295"/>
                      </a:lnTo>
                      <a:lnTo>
                        <a:pt x="2234" y="292"/>
                      </a:lnTo>
                      <a:lnTo>
                        <a:pt x="2234" y="291"/>
                      </a:lnTo>
                      <a:lnTo>
                        <a:pt x="2235" y="290"/>
                      </a:lnTo>
                      <a:lnTo>
                        <a:pt x="2231" y="288"/>
                      </a:lnTo>
                      <a:lnTo>
                        <a:pt x="2231" y="286"/>
                      </a:lnTo>
                      <a:lnTo>
                        <a:pt x="2231" y="283"/>
                      </a:lnTo>
                      <a:lnTo>
                        <a:pt x="2232" y="283"/>
                      </a:lnTo>
                      <a:lnTo>
                        <a:pt x="2231" y="280"/>
                      </a:lnTo>
                      <a:lnTo>
                        <a:pt x="2230" y="279"/>
                      </a:lnTo>
                      <a:lnTo>
                        <a:pt x="2228" y="278"/>
                      </a:lnTo>
                      <a:lnTo>
                        <a:pt x="2227" y="276"/>
                      </a:lnTo>
                      <a:lnTo>
                        <a:pt x="2226" y="275"/>
                      </a:lnTo>
                      <a:lnTo>
                        <a:pt x="2225" y="275"/>
                      </a:lnTo>
                      <a:lnTo>
                        <a:pt x="2225" y="274"/>
                      </a:lnTo>
                      <a:lnTo>
                        <a:pt x="2225" y="274"/>
                      </a:lnTo>
                      <a:lnTo>
                        <a:pt x="2225" y="273"/>
                      </a:lnTo>
                      <a:lnTo>
                        <a:pt x="2223" y="271"/>
                      </a:lnTo>
                      <a:lnTo>
                        <a:pt x="2222" y="269"/>
                      </a:lnTo>
                      <a:lnTo>
                        <a:pt x="2222" y="269"/>
                      </a:lnTo>
                      <a:lnTo>
                        <a:pt x="2221" y="266"/>
                      </a:lnTo>
                      <a:lnTo>
                        <a:pt x="2221" y="266"/>
                      </a:lnTo>
                      <a:lnTo>
                        <a:pt x="2221" y="265"/>
                      </a:lnTo>
                      <a:lnTo>
                        <a:pt x="2219" y="263"/>
                      </a:lnTo>
                      <a:lnTo>
                        <a:pt x="2219" y="262"/>
                      </a:lnTo>
                      <a:lnTo>
                        <a:pt x="2218" y="262"/>
                      </a:lnTo>
                      <a:lnTo>
                        <a:pt x="2217" y="261"/>
                      </a:lnTo>
                      <a:lnTo>
                        <a:pt x="2215" y="258"/>
                      </a:lnTo>
                      <a:lnTo>
                        <a:pt x="2215" y="257"/>
                      </a:lnTo>
                      <a:lnTo>
                        <a:pt x="2217" y="257"/>
                      </a:lnTo>
                      <a:lnTo>
                        <a:pt x="2218" y="257"/>
                      </a:lnTo>
                      <a:close/>
                      <a:moveTo>
                        <a:pt x="207" y="228"/>
                      </a:moveTo>
                      <a:lnTo>
                        <a:pt x="207" y="229"/>
                      </a:lnTo>
                      <a:lnTo>
                        <a:pt x="206" y="229"/>
                      </a:lnTo>
                      <a:lnTo>
                        <a:pt x="206" y="231"/>
                      </a:lnTo>
                      <a:lnTo>
                        <a:pt x="206" y="231"/>
                      </a:lnTo>
                      <a:lnTo>
                        <a:pt x="205" y="231"/>
                      </a:lnTo>
                      <a:lnTo>
                        <a:pt x="205" y="229"/>
                      </a:lnTo>
                      <a:lnTo>
                        <a:pt x="207" y="228"/>
                      </a:lnTo>
                      <a:close/>
                      <a:moveTo>
                        <a:pt x="212" y="228"/>
                      </a:moveTo>
                      <a:lnTo>
                        <a:pt x="214" y="228"/>
                      </a:lnTo>
                      <a:lnTo>
                        <a:pt x="215" y="228"/>
                      </a:lnTo>
                      <a:lnTo>
                        <a:pt x="215" y="228"/>
                      </a:lnTo>
                      <a:lnTo>
                        <a:pt x="215" y="228"/>
                      </a:lnTo>
                      <a:lnTo>
                        <a:pt x="214" y="228"/>
                      </a:lnTo>
                      <a:lnTo>
                        <a:pt x="212" y="229"/>
                      </a:lnTo>
                      <a:lnTo>
                        <a:pt x="210" y="229"/>
                      </a:lnTo>
                      <a:lnTo>
                        <a:pt x="210" y="228"/>
                      </a:lnTo>
                      <a:lnTo>
                        <a:pt x="211" y="228"/>
                      </a:lnTo>
                      <a:lnTo>
                        <a:pt x="212" y="228"/>
                      </a:lnTo>
                      <a:close/>
                      <a:moveTo>
                        <a:pt x="218" y="223"/>
                      </a:moveTo>
                      <a:lnTo>
                        <a:pt x="216" y="225"/>
                      </a:lnTo>
                      <a:lnTo>
                        <a:pt x="216" y="225"/>
                      </a:lnTo>
                      <a:lnTo>
                        <a:pt x="214" y="225"/>
                      </a:lnTo>
                      <a:lnTo>
                        <a:pt x="215" y="224"/>
                      </a:lnTo>
                      <a:lnTo>
                        <a:pt x="215" y="224"/>
                      </a:lnTo>
                      <a:lnTo>
                        <a:pt x="218" y="223"/>
                      </a:lnTo>
                      <a:close/>
                      <a:moveTo>
                        <a:pt x="1882" y="218"/>
                      </a:moveTo>
                      <a:lnTo>
                        <a:pt x="1879" y="218"/>
                      </a:lnTo>
                      <a:lnTo>
                        <a:pt x="1879" y="219"/>
                      </a:lnTo>
                      <a:lnTo>
                        <a:pt x="1882" y="219"/>
                      </a:lnTo>
                      <a:lnTo>
                        <a:pt x="1882" y="218"/>
                      </a:lnTo>
                      <a:close/>
                      <a:moveTo>
                        <a:pt x="1883" y="216"/>
                      </a:moveTo>
                      <a:lnTo>
                        <a:pt x="1883" y="216"/>
                      </a:lnTo>
                      <a:lnTo>
                        <a:pt x="1884" y="219"/>
                      </a:lnTo>
                      <a:lnTo>
                        <a:pt x="1885" y="221"/>
                      </a:lnTo>
                      <a:lnTo>
                        <a:pt x="1885" y="224"/>
                      </a:lnTo>
                      <a:lnTo>
                        <a:pt x="1887" y="225"/>
                      </a:lnTo>
                      <a:lnTo>
                        <a:pt x="1888" y="225"/>
                      </a:lnTo>
                      <a:lnTo>
                        <a:pt x="1888" y="224"/>
                      </a:lnTo>
                      <a:lnTo>
                        <a:pt x="1889" y="224"/>
                      </a:lnTo>
                      <a:lnTo>
                        <a:pt x="1889" y="221"/>
                      </a:lnTo>
                      <a:lnTo>
                        <a:pt x="1888" y="220"/>
                      </a:lnTo>
                      <a:lnTo>
                        <a:pt x="1887" y="219"/>
                      </a:lnTo>
                      <a:lnTo>
                        <a:pt x="1887" y="218"/>
                      </a:lnTo>
                      <a:lnTo>
                        <a:pt x="1885" y="216"/>
                      </a:lnTo>
                      <a:lnTo>
                        <a:pt x="1883" y="216"/>
                      </a:lnTo>
                      <a:close/>
                      <a:moveTo>
                        <a:pt x="1897" y="211"/>
                      </a:moveTo>
                      <a:lnTo>
                        <a:pt x="1903" y="219"/>
                      </a:lnTo>
                      <a:lnTo>
                        <a:pt x="1903" y="219"/>
                      </a:lnTo>
                      <a:lnTo>
                        <a:pt x="1903" y="214"/>
                      </a:lnTo>
                      <a:lnTo>
                        <a:pt x="1903" y="214"/>
                      </a:lnTo>
                      <a:lnTo>
                        <a:pt x="1903" y="214"/>
                      </a:lnTo>
                      <a:lnTo>
                        <a:pt x="1903" y="214"/>
                      </a:lnTo>
                      <a:lnTo>
                        <a:pt x="1901" y="212"/>
                      </a:lnTo>
                      <a:lnTo>
                        <a:pt x="1900" y="211"/>
                      </a:lnTo>
                      <a:lnTo>
                        <a:pt x="1897" y="211"/>
                      </a:lnTo>
                      <a:close/>
                      <a:moveTo>
                        <a:pt x="1685" y="148"/>
                      </a:moveTo>
                      <a:lnTo>
                        <a:pt x="1685" y="149"/>
                      </a:lnTo>
                      <a:lnTo>
                        <a:pt x="1685" y="149"/>
                      </a:lnTo>
                      <a:lnTo>
                        <a:pt x="1687" y="149"/>
                      </a:lnTo>
                      <a:lnTo>
                        <a:pt x="1685" y="149"/>
                      </a:lnTo>
                      <a:lnTo>
                        <a:pt x="1685" y="148"/>
                      </a:lnTo>
                      <a:close/>
                      <a:moveTo>
                        <a:pt x="2173" y="114"/>
                      </a:moveTo>
                      <a:lnTo>
                        <a:pt x="2175" y="114"/>
                      </a:lnTo>
                      <a:lnTo>
                        <a:pt x="2175" y="117"/>
                      </a:lnTo>
                      <a:lnTo>
                        <a:pt x="2173" y="117"/>
                      </a:lnTo>
                      <a:lnTo>
                        <a:pt x="2173" y="115"/>
                      </a:lnTo>
                      <a:lnTo>
                        <a:pt x="2173" y="114"/>
                      </a:lnTo>
                      <a:close/>
                      <a:moveTo>
                        <a:pt x="2166" y="105"/>
                      </a:moveTo>
                      <a:lnTo>
                        <a:pt x="2166" y="105"/>
                      </a:lnTo>
                      <a:lnTo>
                        <a:pt x="2166" y="106"/>
                      </a:lnTo>
                      <a:lnTo>
                        <a:pt x="2167" y="106"/>
                      </a:lnTo>
                      <a:lnTo>
                        <a:pt x="2167" y="109"/>
                      </a:lnTo>
                      <a:lnTo>
                        <a:pt x="2167" y="109"/>
                      </a:lnTo>
                      <a:lnTo>
                        <a:pt x="2167" y="110"/>
                      </a:lnTo>
                      <a:lnTo>
                        <a:pt x="2164" y="109"/>
                      </a:lnTo>
                      <a:lnTo>
                        <a:pt x="2166" y="105"/>
                      </a:lnTo>
                      <a:close/>
                      <a:moveTo>
                        <a:pt x="1171" y="104"/>
                      </a:moveTo>
                      <a:lnTo>
                        <a:pt x="1171" y="105"/>
                      </a:lnTo>
                      <a:lnTo>
                        <a:pt x="1172" y="106"/>
                      </a:lnTo>
                      <a:lnTo>
                        <a:pt x="1172" y="108"/>
                      </a:lnTo>
                      <a:lnTo>
                        <a:pt x="1173" y="109"/>
                      </a:lnTo>
                      <a:lnTo>
                        <a:pt x="1168" y="109"/>
                      </a:lnTo>
                      <a:lnTo>
                        <a:pt x="1168" y="108"/>
                      </a:lnTo>
                      <a:lnTo>
                        <a:pt x="1167" y="106"/>
                      </a:lnTo>
                      <a:lnTo>
                        <a:pt x="1167" y="106"/>
                      </a:lnTo>
                      <a:lnTo>
                        <a:pt x="1167" y="105"/>
                      </a:lnTo>
                      <a:lnTo>
                        <a:pt x="1168" y="104"/>
                      </a:lnTo>
                      <a:lnTo>
                        <a:pt x="1169" y="104"/>
                      </a:lnTo>
                      <a:lnTo>
                        <a:pt x="1171" y="104"/>
                      </a:lnTo>
                      <a:close/>
                      <a:moveTo>
                        <a:pt x="2141" y="98"/>
                      </a:moveTo>
                      <a:lnTo>
                        <a:pt x="2146" y="100"/>
                      </a:lnTo>
                      <a:lnTo>
                        <a:pt x="2146" y="101"/>
                      </a:lnTo>
                      <a:lnTo>
                        <a:pt x="2146" y="104"/>
                      </a:lnTo>
                      <a:lnTo>
                        <a:pt x="2147" y="105"/>
                      </a:lnTo>
                      <a:lnTo>
                        <a:pt x="2150" y="106"/>
                      </a:lnTo>
                      <a:lnTo>
                        <a:pt x="2150" y="106"/>
                      </a:lnTo>
                      <a:lnTo>
                        <a:pt x="2150" y="108"/>
                      </a:lnTo>
                      <a:lnTo>
                        <a:pt x="2151" y="109"/>
                      </a:lnTo>
                      <a:lnTo>
                        <a:pt x="2153" y="109"/>
                      </a:lnTo>
                      <a:lnTo>
                        <a:pt x="2154" y="110"/>
                      </a:lnTo>
                      <a:lnTo>
                        <a:pt x="2154" y="110"/>
                      </a:lnTo>
                      <a:lnTo>
                        <a:pt x="2155" y="114"/>
                      </a:lnTo>
                      <a:lnTo>
                        <a:pt x="2156" y="114"/>
                      </a:lnTo>
                      <a:lnTo>
                        <a:pt x="2158" y="114"/>
                      </a:lnTo>
                      <a:lnTo>
                        <a:pt x="2158" y="114"/>
                      </a:lnTo>
                      <a:lnTo>
                        <a:pt x="2159" y="114"/>
                      </a:lnTo>
                      <a:lnTo>
                        <a:pt x="2160" y="114"/>
                      </a:lnTo>
                      <a:lnTo>
                        <a:pt x="2160" y="115"/>
                      </a:lnTo>
                      <a:lnTo>
                        <a:pt x="2162" y="117"/>
                      </a:lnTo>
                      <a:lnTo>
                        <a:pt x="2162" y="117"/>
                      </a:lnTo>
                      <a:lnTo>
                        <a:pt x="2163" y="117"/>
                      </a:lnTo>
                      <a:lnTo>
                        <a:pt x="2163" y="118"/>
                      </a:lnTo>
                      <a:lnTo>
                        <a:pt x="2164" y="118"/>
                      </a:lnTo>
                      <a:lnTo>
                        <a:pt x="2166" y="119"/>
                      </a:lnTo>
                      <a:lnTo>
                        <a:pt x="2167" y="121"/>
                      </a:lnTo>
                      <a:lnTo>
                        <a:pt x="2167" y="122"/>
                      </a:lnTo>
                      <a:lnTo>
                        <a:pt x="2167" y="122"/>
                      </a:lnTo>
                      <a:lnTo>
                        <a:pt x="2166" y="123"/>
                      </a:lnTo>
                      <a:lnTo>
                        <a:pt x="2166" y="123"/>
                      </a:lnTo>
                      <a:lnTo>
                        <a:pt x="2164" y="123"/>
                      </a:lnTo>
                      <a:lnTo>
                        <a:pt x="2164" y="123"/>
                      </a:lnTo>
                      <a:lnTo>
                        <a:pt x="2162" y="123"/>
                      </a:lnTo>
                      <a:lnTo>
                        <a:pt x="2160" y="121"/>
                      </a:lnTo>
                      <a:lnTo>
                        <a:pt x="2158" y="121"/>
                      </a:lnTo>
                      <a:lnTo>
                        <a:pt x="2158" y="119"/>
                      </a:lnTo>
                      <a:lnTo>
                        <a:pt x="2155" y="119"/>
                      </a:lnTo>
                      <a:lnTo>
                        <a:pt x="2151" y="115"/>
                      </a:lnTo>
                      <a:lnTo>
                        <a:pt x="2151" y="114"/>
                      </a:lnTo>
                      <a:lnTo>
                        <a:pt x="2149" y="113"/>
                      </a:lnTo>
                      <a:lnTo>
                        <a:pt x="2149" y="111"/>
                      </a:lnTo>
                      <a:lnTo>
                        <a:pt x="2146" y="110"/>
                      </a:lnTo>
                      <a:lnTo>
                        <a:pt x="2146" y="109"/>
                      </a:lnTo>
                      <a:lnTo>
                        <a:pt x="2146" y="109"/>
                      </a:lnTo>
                      <a:lnTo>
                        <a:pt x="2146" y="108"/>
                      </a:lnTo>
                      <a:lnTo>
                        <a:pt x="2143" y="108"/>
                      </a:lnTo>
                      <a:lnTo>
                        <a:pt x="2143" y="106"/>
                      </a:lnTo>
                      <a:lnTo>
                        <a:pt x="2142" y="106"/>
                      </a:lnTo>
                      <a:lnTo>
                        <a:pt x="2142" y="104"/>
                      </a:lnTo>
                      <a:lnTo>
                        <a:pt x="2141" y="102"/>
                      </a:lnTo>
                      <a:lnTo>
                        <a:pt x="2141" y="101"/>
                      </a:lnTo>
                      <a:lnTo>
                        <a:pt x="2141" y="98"/>
                      </a:lnTo>
                      <a:lnTo>
                        <a:pt x="2141" y="98"/>
                      </a:lnTo>
                      <a:close/>
                      <a:moveTo>
                        <a:pt x="1190" y="92"/>
                      </a:moveTo>
                      <a:lnTo>
                        <a:pt x="1190" y="94"/>
                      </a:lnTo>
                      <a:lnTo>
                        <a:pt x="1190" y="97"/>
                      </a:lnTo>
                      <a:lnTo>
                        <a:pt x="1190" y="100"/>
                      </a:lnTo>
                      <a:lnTo>
                        <a:pt x="1189" y="100"/>
                      </a:lnTo>
                      <a:lnTo>
                        <a:pt x="1188" y="100"/>
                      </a:lnTo>
                      <a:lnTo>
                        <a:pt x="1188" y="100"/>
                      </a:lnTo>
                      <a:lnTo>
                        <a:pt x="1185" y="100"/>
                      </a:lnTo>
                      <a:lnTo>
                        <a:pt x="1185" y="94"/>
                      </a:lnTo>
                      <a:lnTo>
                        <a:pt x="1188" y="94"/>
                      </a:lnTo>
                      <a:lnTo>
                        <a:pt x="1188" y="93"/>
                      </a:lnTo>
                      <a:lnTo>
                        <a:pt x="1189" y="92"/>
                      </a:lnTo>
                      <a:lnTo>
                        <a:pt x="1190" y="92"/>
                      </a:lnTo>
                      <a:close/>
                      <a:moveTo>
                        <a:pt x="72" y="74"/>
                      </a:moveTo>
                      <a:lnTo>
                        <a:pt x="75" y="74"/>
                      </a:lnTo>
                      <a:lnTo>
                        <a:pt x="75" y="75"/>
                      </a:lnTo>
                      <a:lnTo>
                        <a:pt x="75" y="79"/>
                      </a:lnTo>
                      <a:lnTo>
                        <a:pt x="76" y="79"/>
                      </a:lnTo>
                      <a:lnTo>
                        <a:pt x="76" y="80"/>
                      </a:lnTo>
                      <a:lnTo>
                        <a:pt x="75" y="79"/>
                      </a:lnTo>
                      <a:lnTo>
                        <a:pt x="75" y="79"/>
                      </a:lnTo>
                      <a:lnTo>
                        <a:pt x="75" y="79"/>
                      </a:lnTo>
                      <a:lnTo>
                        <a:pt x="74" y="77"/>
                      </a:lnTo>
                      <a:lnTo>
                        <a:pt x="72" y="74"/>
                      </a:lnTo>
                      <a:close/>
                      <a:moveTo>
                        <a:pt x="2269" y="74"/>
                      </a:moveTo>
                      <a:lnTo>
                        <a:pt x="2270" y="75"/>
                      </a:lnTo>
                      <a:lnTo>
                        <a:pt x="2270" y="75"/>
                      </a:lnTo>
                      <a:lnTo>
                        <a:pt x="2272" y="76"/>
                      </a:lnTo>
                      <a:lnTo>
                        <a:pt x="2272" y="79"/>
                      </a:lnTo>
                      <a:lnTo>
                        <a:pt x="2270" y="79"/>
                      </a:lnTo>
                      <a:lnTo>
                        <a:pt x="2270" y="79"/>
                      </a:lnTo>
                      <a:lnTo>
                        <a:pt x="2270" y="80"/>
                      </a:lnTo>
                      <a:lnTo>
                        <a:pt x="2265" y="80"/>
                      </a:lnTo>
                      <a:lnTo>
                        <a:pt x="2265" y="80"/>
                      </a:lnTo>
                      <a:lnTo>
                        <a:pt x="2261" y="80"/>
                      </a:lnTo>
                      <a:lnTo>
                        <a:pt x="2261" y="79"/>
                      </a:lnTo>
                      <a:lnTo>
                        <a:pt x="2260" y="79"/>
                      </a:lnTo>
                      <a:lnTo>
                        <a:pt x="2260" y="77"/>
                      </a:lnTo>
                      <a:lnTo>
                        <a:pt x="2260" y="76"/>
                      </a:lnTo>
                      <a:lnTo>
                        <a:pt x="2261" y="75"/>
                      </a:lnTo>
                      <a:lnTo>
                        <a:pt x="2269" y="74"/>
                      </a:lnTo>
                      <a:close/>
                      <a:moveTo>
                        <a:pt x="2176" y="64"/>
                      </a:moveTo>
                      <a:lnTo>
                        <a:pt x="2177" y="64"/>
                      </a:lnTo>
                      <a:lnTo>
                        <a:pt x="2179" y="68"/>
                      </a:lnTo>
                      <a:lnTo>
                        <a:pt x="2179" y="68"/>
                      </a:lnTo>
                      <a:lnTo>
                        <a:pt x="2180" y="68"/>
                      </a:lnTo>
                      <a:lnTo>
                        <a:pt x="2180" y="68"/>
                      </a:lnTo>
                      <a:lnTo>
                        <a:pt x="2180" y="68"/>
                      </a:lnTo>
                      <a:lnTo>
                        <a:pt x="2181" y="72"/>
                      </a:lnTo>
                      <a:lnTo>
                        <a:pt x="2179" y="72"/>
                      </a:lnTo>
                      <a:lnTo>
                        <a:pt x="2179" y="71"/>
                      </a:lnTo>
                      <a:lnTo>
                        <a:pt x="2179" y="71"/>
                      </a:lnTo>
                      <a:lnTo>
                        <a:pt x="2179" y="71"/>
                      </a:lnTo>
                      <a:lnTo>
                        <a:pt x="2177" y="71"/>
                      </a:lnTo>
                      <a:lnTo>
                        <a:pt x="2177" y="71"/>
                      </a:lnTo>
                      <a:lnTo>
                        <a:pt x="2177" y="68"/>
                      </a:lnTo>
                      <a:lnTo>
                        <a:pt x="2176" y="67"/>
                      </a:lnTo>
                      <a:lnTo>
                        <a:pt x="2176" y="64"/>
                      </a:lnTo>
                      <a:close/>
                      <a:moveTo>
                        <a:pt x="1122" y="62"/>
                      </a:moveTo>
                      <a:lnTo>
                        <a:pt x="1124" y="62"/>
                      </a:lnTo>
                      <a:lnTo>
                        <a:pt x="1124" y="63"/>
                      </a:lnTo>
                      <a:lnTo>
                        <a:pt x="1122" y="64"/>
                      </a:lnTo>
                      <a:lnTo>
                        <a:pt x="1122" y="64"/>
                      </a:lnTo>
                      <a:lnTo>
                        <a:pt x="1122" y="62"/>
                      </a:lnTo>
                      <a:close/>
                      <a:moveTo>
                        <a:pt x="2282" y="58"/>
                      </a:moveTo>
                      <a:lnTo>
                        <a:pt x="2282" y="59"/>
                      </a:lnTo>
                      <a:lnTo>
                        <a:pt x="2281" y="60"/>
                      </a:lnTo>
                      <a:lnTo>
                        <a:pt x="2280" y="60"/>
                      </a:lnTo>
                      <a:lnTo>
                        <a:pt x="2280" y="64"/>
                      </a:lnTo>
                      <a:lnTo>
                        <a:pt x="2276" y="64"/>
                      </a:lnTo>
                      <a:lnTo>
                        <a:pt x="2273" y="66"/>
                      </a:lnTo>
                      <a:lnTo>
                        <a:pt x="2270" y="67"/>
                      </a:lnTo>
                      <a:lnTo>
                        <a:pt x="2270" y="66"/>
                      </a:lnTo>
                      <a:lnTo>
                        <a:pt x="2270" y="64"/>
                      </a:lnTo>
                      <a:lnTo>
                        <a:pt x="2269" y="64"/>
                      </a:lnTo>
                      <a:lnTo>
                        <a:pt x="2272" y="62"/>
                      </a:lnTo>
                      <a:lnTo>
                        <a:pt x="2276" y="60"/>
                      </a:lnTo>
                      <a:lnTo>
                        <a:pt x="2278" y="59"/>
                      </a:lnTo>
                      <a:lnTo>
                        <a:pt x="2282" y="58"/>
                      </a:lnTo>
                      <a:close/>
                      <a:moveTo>
                        <a:pt x="1918" y="58"/>
                      </a:moveTo>
                      <a:lnTo>
                        <a:pt x="1921" y="58"/>
                      </a:lnTo>
                      <a:lnTo>
                        <a:pt x="1921" y="59"/>
                      </a:lnTo>
                      <a:lnTo>
                        <a:pt x="1920" y="60"/>
                      </a:lnTo>
                      <a:lnTo>
                        <a:pt x="1918" y="62"/>
                      </a:lnTo>
                      <a:lnTo>
                        <a:pt x="1918" y="62"/>
                      </a:lnTo>
                      <a:lnTo>
                        <a:pt x="1918" y="62"/>
                      </a:lnTo>
                      <a:lnTo>
                        <a:pt x="1917" y="62"/>
                      </a:lnTo>
                      <a:lnTo>
                        <a:pt x="1917" y="59"/>
                      </a:lnTo>
                      <a:lnTo>
                        <a:pt x="1917" y="59"/>
                      </a:lnTo>
                      <a:lnTo>
                        <a:pt x="1917" y="59"/>
                      </a:lnTo>
                      <a:lnTo>
                        <a:pt x="1918" y="58"/>
                      </a:lnTo>
                      <a:close/>
                      <a:moveTo>
                        <a:pt x="2172" y="51"/>
                      </a:moveTo>
                      <a:lnTo>
                        <a:pt x="2173" y="51"/>
                      </a:lnTo>
                      <a:lnTo>
                        <a:pt x="2175" y="55"/>
                      </a:lnTo>
                      <a:lnTo>
                        <a:pt x="2176" y="55"/>
                      </a:lnTo>
                      <a:lnTo>
                        <a:pt x="2176" y="54"/>
                      </a:lnTo>
                      <a:lnTo>
                        <a:pt x="2176" y="54"/>
                      </a:lnTo>
                      <a:lnTo>
                        <a:pt x="2177" y="54"/>
                      </a:lnTo>
                      <a:lnTo>
                        <a:pt x="2177" y="58"/>
                      </a:lnTo>
                      <a:lnTo>
                        <a:pt x="2179" y="58"/>
                      </a:lnTo>
                      <a:lnTo>
                        <a:pt x="2179" y="59"/>
                      </a:lnTo>
                      <a:lnTo>
                        <a:pt x="2177" y="59"/>
                      </a:lnTo>
                      <a:lnTo>
                        <a:pt x="2177" y="60"/>
                      </a:lnTo>
                      <a:lnTo>
                        <a:pt x="2179" y="62"/>
                      </a:lnTo>
                      <a:lnTo>
                        <a:pt x="2177" y="62"/>
                      </a:lnTo>
                      <a:lnTo>
                        <a:pt x="2177" y="62"/>
                      </a:lnTo>
                      <a:lnTo>
                        <a:pt x="2177" y="62"/>
                      </a:lnTo>
                      <a:lnTo>
                        <a:pt x="2176" y="62"/>
                      </a:lnTo>
                      <a:lnTo>
                        <a:pt x="2176" y="62"/>
                      </a:lnTo>
                      <a:lnTo>
                        <a:pt x="2173" y="62"/>
                      </a:lnTo>
                      <a:lnTo>
                        <a:pt x="2172" y="58"/>
                      </a:lnTo>
                      <a:lnTo>
                        <a:pt x="2171" y="58"/>
                      </a:lnTo>
                      <a:lnTo>
                        <a:pt x="2172" y="51"/>
                      </a:lnTo>
                      <a:close/>
                      <a:moveTo>
                        <a:pt x="53" y="39"/>
                      </a:moveTo>
                      <a:lnTo>
                        <a:pt x="53" y="41"/>
                      </a:lnTo>
                      <a:lnTo>
                        <a:pt x="54" y="41"/>
                      </a:lnTo>
                      <a:lnTo>
                        <a:pt x="54" y="42"/>
                      </a:lnTo>
                      <a:lnTo>
                        <a:pt x="54" y="42"/>
                      </a:lnTo>
                      <a:lnTo>
                        <a:pt x="54" y="45"/>
                      </a:lnTo>
                      <a:lnTo>
                        <a:pt x="55" y="45"/>
                      </a:lnTo>
                      <a:lnTo>
                        <a:pt x="57" y="45"/>
                      </a:lnTo>
                      <a:lnTo>
                        <a:pt x="58" y="46"/>
                      </a:lnTo>
                      <a:lnTo>
                        <a:pt x="58" y="46"/>
                      </a:lnTo>
                      <a:lnTo>
                        <a:pt x="61" y="47"/>
                      </a:lnTo>
                      <a:lnTo>
                        <a:pt x="59" y="49"/>
                      </a:lnTo>
                      <a:lnTo>
                        <a:pt x="59" y="49"/>
                      </a:lnTo>
                      <a:lnTo>
                        <a:pt x="59" y="49"/>
                      </a:lnTo>
                      <a:lnTo>
                        <a:pt x="59" y="50"/>
                      </a:lnTo>
                      <a:lnTo>
                        <a:pt x="58" y="49"/>
                      </a:lnTo>
                      <a:lnTo>
                        <a:pt x="57" y="47"/>
                      </a:lnTo>
                      <a:lnTo>
                        <a:pt x="55" y="47"/>
                      </a:lnTo>
                      <a:lnTo>
                        <a:pt x="53" y="45"/>
                      </a:lnTo>
                      <a:lnTo>
                        <a:pt x="50" y="45"/>
                      </a:lnTo>
                      <a:lnTo>
                        <a:pt x="50" y="43"/>
                      </a:lnTo>
                      <a:lnTo>
                        <a:pt x="50" y="42"/>
                      </a:lnTo>
                      <a:lnTo>
                        <a:pt x="50" y="42"/>
                      </a:lnTo>
                      <a:lnTo>
                        <a:pt x="50" y="39"/>
                      </a:lnTo>
                      <a:lnTo>
                        <a:pt x="53" y="39"/>
                      </a:lnTo>
                      <a:close/>
                      <a:moveTo>
                        <a:pt x="1893" y="30"/>
                      </a:moveTo>
                      <a:lnTo>
                        <a:pt x="1895" y="30"/>
                      </a:lnTo>
                      <a:lnTo>
                        <a:pt x="1896" y="30"/>
                      </a:lnTo>
                      <a:lnTo>
                        <a:pt x="1896" y="32"/>
                      </a:lnTo>
                      <a:lnTo>
                        <a:pt x="1896" y="33"/>
                      </a:lnTo>
                      <a:lnTo>
                        <a:pt x="1896" y="34"/>
                      </a:lnTo>
                      <a:lnTo>
                        <a:pt x="1896" y="36"/>
                      </a:lnTo>
                      <a:lnTo>
                        <a:pt x="1893" y="36"/>
                      </a:lnTo>
                      <a:lnTo>
                        <a:pt x="1893" y="34"/>
                      </a:lnTo>
                      <a:lnTo>
                        <a:pt x="1893" y="34"/>
                      </a:lnTo>
                      <a:lnTo>
                        <a:pt x="1892" y="36"/>
                      </a:lnTo>
                      <a:lnTo>
                        <a:pt x="1891" y="36"/>
                      </a:lnTo>
                      <a:lnTo>
                        <a:pt x="1891" y="33"/>
                      </a:lnTo>
                      <a:lnTo>
                        <a:pt x="1892" y="30"/>
                      </a:lnTo>
                      <a:lnTo>
                        <a:pt x="1893" y="30"/>
                      </a:lnTo>
                      <a:lnTo>
                        <a:pt x="1893" y="30"/>
                      </a:lnTo>
                      <a:close/>
                      <a:moveTo>
                        <a:pt x="1114" y="12"/>
                      </a:moveTo>
                      <a:lnTo>
                        <a:pt x="1114" y="12"/>
                      </a:lnTo>
                      <a:lnTo>
                        <a:pt x="1116" y="12"/>
                      </a:lnTo>
                      <a:lnTo>
                        <a:pt x="1114" y="15"/>
                      </a:lnTo>
                      <a:lnTo>
                        <a:pt x="1117" y="16"/>
                      </a:lnTo>
                      <a:lnTo>
                        <a:pt x="1118" y="17"/>
                      </a:lnTo>
                      <a:lnTo>
                        <a:pt x="1118" y="19"/>
                      </a:lnTo>
                      <a:lnTo>
                        <a:pt x="1118" y="17"/>
                      </a:lnTo>
                      <a:lnTo>
                        <a:pt x="1120" y="17"/>
                      </a:lnTo>
                      <a:lnTo>
                        <a:pt x="1121" y="17"/>
                      </a:lnTo>
                      <a:lnTo>
                        <a:pt x="1121" y="20"/>
                      </a:lnTo>
                      <a:lnTo>
                        <a:pt x="1122" y="21"/>
                      </a:lnTo>
                      <a:lnTo>
                        <a:pt x="1122" y="22"/>
                      </a:lnTo>
                      <a:lnTo>
                        <a:pt x="1124" y="22"/>
                      </a:lnTo>
                      <a:lnTo>
                        <a:pt x="1124" y="25"/>
                      </a:lnTo>
                      <a:lnTo>
                        <a:pt x="1124" y="26"/>
                      </a:lnTo>
                      <a:lnTo>
                        <a:pt x="1124" y="29"/>
                      </a:lnTo>
                      <a:lnTo>
                        <a:pt x="1124" y="29"/>
                      </a:lnTo>
                      <a:lnTo>
                        <a:pt x="1124" y="34"/>
                      </a:lnTo>
                      <a:lnTo>
                        <a:pt x="1124" y="34"/>
                      </a:lnTo>
                      <a:lnTo>
                        <a:pt x="1124" y="36"/>
                      </a:lnTo>
                      <a:lnTo>
                        <a:pt x="1125" y="36"/>
                      </a:lnTo>
                      <a:lnTo>
                        <a:pt x="1125" y="37"/>
                      </a:lnTo>
                      <a:lnTo>
                        <a:pt x="1126" y="37"/>
                      </a:lnTo>
                      <a:lnTo>
                        <a:pt x="1126" y="39"/>
                      </a:lnTo>
                      <a:lnTo>
                        <a:pt x="1126" y="43"/>
                      </a:lnTo>
                      <a:lnTo>
                        <a:pt x="1125" y="46"/>
                      </a:lnTo>
                      <a:lnTo>
                        <a:pt x="1125" y="49"/>
                      </a:lnTo>
                      <a:lnTo>
                        <a:pt x="1124" y="50"/>
                      </a:lnTo>
                      <a:lnTo>
                        <a:pt x="1122" y="50"/>
                      </a:lnTo>
                      <a:lnTo>
                        <a:pt x="1122" y="49"/>
                      </a:lnTo>
                      <a:lnTo>
                        <a:pt x="1122" y="47"/>
                      </a:lnTo>
                      <a:lnTo>
                        <a:pt x="1121" y="46"/>
                      </a:lnTo>
                      <a:lnTo>
                        <a:pt x="1120" y="46"/>
                      </a:lnTo>
                      <a:lnTo>
                        <a:pt x="1120" y="45"/>
                      </a:lnTo>
                      <a:lnTo>
                        <a:pt x="1118" y="46"/>
                      </a:lnTo>
                      <a:lnTo>
                        <a:pt x="1118" y="49"/>
                      </a:lnTo>
                      <a:lnTo>
                        <a:pt x="1120" y="49"/>
                      </a:lnTo>
                      <a:lnTo>
                        <a:pt x="1120" y="54"/>
                      </a:lnTo>
                      <a:lnTo>
                        <a:pt x="1121" y="54"/>
                      </a:lnTo>
                      <a:lnTo>
                        <a:pt x="1121" y="57"/>
                      </a:lnTo>
                      <a:lnTo>
                        <a:pt x="1121" y="59"/>
                      </a:lnTo>
                      <a:lnTo>
                        <a:pt x="1120" y="59"/>
                      </a:lnTo>
                      <a:lnTo>
                        <a:pt x="1120" y="62"/>
                      </a:lnTo>
                      <a:lnTo>
                        <a:pt x="1121" y="62"/>
                      </a:lnTo>
                      <a:lnTo>
                        <a:pt x="1120" y="63"/>
                      </a:lnTo>
                      <a:lnTo>
                        <a:pt x="1118" y="64"/>
                      </a:lnTo>
                      <a:lnTo>
                        <a:pt x="1118" y="64"/>
                      </a:lnTo>
                      <a:lnTo>
                        <a:pt x="1117" y="70"/>
                      </a:lnTo>
                      <a:lnTo>
                        <a:pt x="1117" y="70"/>
                      </a:lnTo>
                      <a:lnTo>
                        <a:pt x="1118" y="71"/>
                      </a:lnTo>
                      <a:lnTo>
                        <a:pt x="1118" y="71"/>
                      </a:lnTo>
                      <a:lnTo>
                        <a:pt x="1117" y="71"/>
                      </a:lnTo>
                      <a:lnTo>
                        <a:pt x="1117" y="75"/>
                      </a:lnTo>
                      <a:lnTo>
                        <a:pt x="1117" y="75"/>
                      </a:lnTo>
                      <a:lnTo>
                        <a:pt x="1117" y="76"/>
                      </a:lnTo>
                      <a:lnTo>
                        <a:pt x="1116" y="76"/>
                      </a:lnTo>
                      <a:lnTo>
                        <a:pt x="1114" y="81"/>
                      </a:lnTo>
                      <a:lnTo>
                        <a:pt x="1113" y="81"/>
                      </a:lnTo>
                      <a:lnTo>
                        <a:pt x="1112" y="84"/>
                      </a:lnTo>
                      <a:lnTo>
                        <a:pt x="1112" y="84"/>
                      </a:lnTo>
                      <a:lnTo>
                        <a:pt x="1112" y="87"/>
                      </a:lnTo>
                      <a:lnTo>
                        <a:pt x="1111" y="87"/>
                      </a:lnTo>
                      <a:lnTo>
                        <a:pt x="1109" y="91"/>
                      </a:lnTo>
                      <a:lnTo>
                        <a:pt x="1109" y="91"/>
                      </a:lnTo>
                      <a:lnTo>
                        <a:pt x="1109" y="96"/>
                      </a:lnTo>
                      <a:lnTo>
                        <a:pt x="1109" y="96"/>
                      </a:lnTo>
                      <a:lnTo>
                        <a:pt x="1109" y="100"/>
                      </a:lnTo>
                      <a:lnTo>
                        <a:pt x="1108" y="100"/>
                      </a:lnTo>
                      <a:lnTo>
                        <a:pt x="1108" y="102"/>
                      </a:lnTo>
                      <a:lnTo>
                        <a:pt x="1108" y="102"/>
                      </a:lnTo>
                      <a:lnTo>
                        <a:pt x="1108" y="106"/>
                      </a:lnTo>
                      <a:lnTo>
                        <a:pt x="1107" y="106"/>
                      </a:lnTo>
                      <a:lnTo>
                        <a:pt x="1107" y="108"/>
                      </a:lnTo>
                      <a:lnTo>
                        <a:pt x="1105" y="109"/>
                      </a:lnTo>
                      <a:lnTo>
                        <a:pt x="1104" y="110"/>
                      </a:lnTo>
                      <a:lnTo>
                        <a:pt x="1105" y="111"/>
                      </a:lnTo>
                      <a:lnTo>
                        <a:pt x="1105" y="111"/>
                      </a:lnTo>
                      <a:lnTo>
                        <a:pt x="1105" y="111"/>
                      </a:lnTo>
                      <a:lnTo>
                        <a:pt x="1105" y="114"/>
                      </a:lnTo>
                      <a:lnTo>
                        <a:pt x="1104" y="114"/>
                      </a:lnTo>
                      <a:lnTo>
                        <a:pt x="1104" y="115"/>
                      </a:lnTo>
                      <a:lnTo>
                        <a:pt x="1104" y="115"/>
                      </a:lnTo>
                      <a:lnTo>
                        <a:pt x="1103" y="123"/>
                      </a:lnTo>
                      <a:lnTo>
                        <a:pt x="1101" y="123"/>
                      </a:lnTo>
                      <a:lnTo>
                        <a:pt x="1101" y="125"/>
                      </a:lnTo>
                      <a:lnTo>
                        <a:pt x="1100" y="125"/>
                      </a:lnTo>
                      <a:lnTo>
                        <a:pt x="1100" y="127"/>
                      </a:lnTo>
                      <a:lnTo>
                        <a:pt x="1099" y="127"/>
                      </a:lnTo>
                      <a:lnTo>
                        <a:pt x="1099" y="129"/>
                      </a:lnTo>
                      <a:lnTo>
                        <a:pt x="1099" y="129"/>
                      </a:lnTo>
                      <a:lnTo>
                        <a:pt x="1097" y="135"/>
                      </a:lnTo>
                      <a:lnTo>
                        <a:pt x="1097" y="135"/>
                      </a:lnTo>
                      <a:lnTo>
                        <a:pt x="1097" y="138"/>
                      </a:lnTo>
                      <a:lnTo>
                        <a:pt x="1096" y="138"/>
                      </a:lnTo>
                      <a:lnTo>
                        <a:pt x="1096" y="139"/>
                      </a:lnTo>
                      <a:lnTo>
                        <a:pt x="1096" y="139"/>
                      </a:lnTo>
                      <a:lnTo>
                        <a:pt x="1096" y="142"/>
                      </a:lnTo>
                      <a:lnTo>
                        <a:pt x="1095" y="142"/>
                      </a:lnTo>
                      <a:lnTo>
                        <a:pt x="1095" y="143"/>
                      </a:lnTo>
                      <a:lnTo>
                        <a:pt x="1093" y="144"/>
                      </a:lnTo>
                      <a:lnTo>
                        <a:pt x="1093" y="146"/>
                      </a:lnTo>
                      <a:lnTo>
                        <a:pt x="1091" y="148"/>
                      </a:lnTo>
                      <a:lnTo>
                        <a:pt x="1091" y="149"/>
                      </a:lnTo>
                      <a:lnTo>
                        <a:pt x="1087" y="149"/>
                      </a:lnTo>
                      <a:lnTo>
                        <a:pt x="1086" y="151"/>
                      </a:lnTo>
                      <a:lnTo>
                        <a:pt x="1084" y="151"/>
                      </a:lnTo>
                      <a:lnTo>
                        <a:pt x="1084" y="151"/>
                      </a:lnTo>
                      <a:lnTo>
                        <a:pt x="1082" y="152"/>
                      </a:lnTo>
                      <a:lnTo>
                        <a:pt x="1079" y="153"/>
                      </a:lnTo>
                      <a:lnTo>
                        <a:pt x="1078" y="152"/>
                      </a:lnTo>
                      <a:lnTo>
                        <a:pt x="1076" y="151"/>
                      </a:lnTo>
                      <a:lnTo>
                        <a:pt x="1075" y="149"/>
                      </a:lnTo>
                      <a:lnTo>
                        <a:pt x="1073" y="149"/>
                      </a:lnTo>
                      <a:lnTo>
                        <a:pt x="1071" y="148"/>
                      </a:lnTo>
                      <a:lnTo>
                        <a:pt x="1070" y="148"/>
                      </a:lnTo>
                      <a:lnTo>
                        <a:pt x="1070" y="147"/>
                      </a:lnTo>
                      <a:lnTo>
                        <a:pt x="1070" y="147"/>
                      </a:lnTo>
                      <a:lnTo>
                        <a:pt x="1070" y="147"/>
                      </a:lnTo>
                      <a:lnTo>
                        <a:pt x="1069" y="147"/>
                      </a:lnTo>
                      <a:lnTo>
                        <a:pt x="1069" y="147"/>
                      </a:lnTo>
                      <a:lnTo>
                        <a:pt x="1069" y="147"/>
                      </a:lnTo>
                      <a:lnTo>
                        <a:pt x="1069" y="146"/>
                      </a:lnTo>
                      <a:lnTo>
                        <a:pt x="1067" y="146"/>
                      </a:lnTo>
                      <a:lnTo>
                        <a:pt x="1067" y="142"/>
                      </a:lnTo>
                      <a:lnTo>
                        <a:pt x="1066" y="142"/>
                      </a:lnTo>
                      <a:lnTo>
                        <a:pt x="1066" y="139"/>
                      </a:lnTo>
                      <a:lnTo>
                        <a:pt x="1065" y="139"/>
                      </a:lnTo>
                      <a:lnTo>
                        <a:pt x="1065" y="138"/>
                      </a:lnTo>
                      <a:lnTo>
                        <a:pt x="1065" y="138"/>
                      </a:lnTo>
                      <a:lnTo>
                        <a:pt x="1065" y="134"/>
                      </a:lnTo>
                      <a:lnTo>
                        <a:pt x="1063" y="134"/>
                      </a:lnTo>
                      <a:lnTo>
                        <a:pt x="1063" y="132"/>
                      </a:lnTo>
                      <a:lnTo>
                        <a:pt x="1063" y="132"/>
                      </a:lnTo>
                      <a:lnTo>
                        <a:pt x="1063" y="130"/>
                      </a:lnTo>
                      <a:lnTo>
                        <a:pt x="1061" y="129"/>
                      </a:lnTo>
                      <a:lnTo>
                        <a:pt x="1059" y="125"/>
                      </a:lnTo>
                      <a:lnTo>
                        <a:pt x="1059" y="125"/>
                      </a:lnTo>
                      <a:lnTo>
                        <a:pt x="1059" y="123"/>
                      </a:lnTo>
                      <a:lnTo>
                        <a:pt x="1058" y="123"/>
                      </a:lnTo>
                      <a:lnTo>
                        <a:pt x="1058" y="122"/>
                      </a:lnTo>
                      <a:lnTo>
                        <a:pt x="1058" y="122"/>
                      </a:lnTo>
                      <a:lnTo>
                        <a:pt x="1058" y="119"/>
                      </a:lnTo>
                      <a:lnTo>
                        <a:pt x="1058" y="115"/>
                      </a:lnTo>
                      <a:lnTo>
                        <a:pt x="1058" y="115"/>
                      </a:lnTo>
                      <a:lnTo>
                        <a:pt x="1058" y="115"/>
                      </a:lnTo>
                      <a:lnTo>
                        <a:pt x="1058" y="114"/>
                      </a:lnTo>
                      <a:lnTo>
                        <a:pt x="1058" y="114"/>
                      </a:lnTo>
                      <a:lnTo>
                        <a:pt x="1058" y="111"/>
                      </a:lnTo>
                      <a:lnTo>
                        <a:pt x="1059" y="111"/>
                      </a:lnTo>
                      <a:lnTo>
                        <a:pt x="1059" y="108"/>
                      </a:lnTo>
                      <a:lnTo>
                        <a:pt x="1061" y="108"/>
                      </a:lnTo>
                      <a:lnTo>
                        <a:pt x="1062" y="105"/>
                      </a:lnTo>
                      <a:lnTo>
                        <a:pt x="1063" y="104"/>
                      </a:lnTo>
                      <a:lnTo>
                        <a:pt x="1065" y="102"/>
                      </a:lnTo>
                      <a:lnTo>
                        <a:pt x="1063" y="102"/>
                      </a:lnTo>
                      <a:lnTo>
                        <a:pt x="1063" y="100"/>
                      </a:lnTo>
                      <a:lnTo>
                        <a:pt x="1069" y="96"/>
                      </a:lnTo>
                      <a:lnTo>
                        <a:pt x="1069" y="93"/>
                      </a:lnTo>
                      <a:lnTo>
                        <a:pt x="1070" y="93"/>
                      </a:lnTo>
                      <a:lnTo>
                        <a:pt x="1070" y="92"/>
                      </a:lnTo>
                      <a:lnTo>
                        <a:pt x="1071" y="91"/>
                      </a:lnTo>
                      <a:lnTo>
                        <a:pt x="1071" y="89"/>
                      </a:lnTo>
                      <a:lnTo>
                        <a:pt x="1071" y="88"/>
                      </a:lnTo>
                      <a:lnTo>
                        <a:pt x="1071" y="87"/>
                      </a:lnTo>
                      <a:lnTo>
                        <a:pt x="1070" y="84"/>
                      </a:lnTo>
                      <a:lnTo>
                        <a:pt x="1069" y="84"/>
                      </a:lnTo>
                      <a:lnTo>
                        <a:pt x="1069" y="81"/>
                      </a:lnTo>
                      <a:lnTo>
                        <a:pt x="1069" y="81"/>
                      </a:lnTo>
                      <a:lnTo>
                        <a:pt x="1069" y="76"/>
                      </a:lnTo>
                      <a:lnTo>
                        <a:pt x="1067" y="76"/>
                      </a:lnTo>
                      <a:lnTo>
                        <a:pt x="1067" y="74"/>
                      </a:lnTo>
                      <a:lnTo>
                        <a:pt x="1066" y="74"/>
                      </a:lnTo>
                      <a:lnTo>
                        <a:pt x="1067" y="72"/>
                      </a:lnTo>
                      <a:lnTo>
                        <a:pt x="1066" y="70"/>
                      </a:lnTo>
                      <a:lnTo>
                        <a:pt x="1065" y="67"/>
                      </a:lnTo>
                      <a:lnTo>
                        <a:pt x="1066" y="64"/>
                      </a:lnTo>
                      <a:lnTo>
                        <a:pt x="1066" y="64"/>
                      </a:lnTo>
                      <a:lnTo>
                        <a:pt x="1066" y="63"/>
                      </a:lnTo>
                      <a:lnTo>
                        <a:pt x="1069" y="62"/>
                      </a:lnTo>
                      <a:lnTo>
                        <a:pt x="1070" y="57"/>
                      </a:lnTo>
                      <a:lnTo>
                        <a:pt x="1070" y="58"/>
                      </a:lnTo>
                      <a:lnTo>
                        <a:pt x="1071" y="57"/>
                      </a:lnTo>
                      <a:lnTo>
                        <a:pt x="1073" y="55"/>
                      </a:lnTo>
                      <a:lnTo>
                        <a:pt x="1074" y="54"/>
                      </a:lnTo>
                      <a:lnTo>
                        <a:pt x="1075" y="53"/>
                      </a:lnTo>
                      <a:lnTo>
                        <a:pt x="1076" y="53"/>
                      </a:lnTo>
                      <a:lnTo>
                        <a:pt x="1078" y="51"/>
                      </a:lnTo>
                      <a:lnTo>
                        <a:pt x="1079" y="51"/>
                      </a:lnTo>
                      <a:lnTo>
                        <a:pt x="1080" y="51"/>
                      </a:lnTo>
                      <a:lnTo>
                        <a:pt x="1082" y="51"/>
                      </a:lnTo>
                      <a:lnTo>
                        <a:pt x="1082" y="50"/>
                      </a:lnTo>
                      <a:lnTo>
                        <a:pt x="1083" y="49"/>
                      </a:lnTo>
                      <a:lnTo>
                        <a:pt x="1084" y="49"/>
                      </a:lnTo>
                      <a:lnTo>
                        <a:pt x="1087" y="49"/>
                      </a:lnTo>
                      <a:lnTo>
                        <a:pt x="1088" y="49"/>
                      </a:lnTo>
                      <a:lnTo>
                        <a:pt x="1090" y="49"/>
                      </a:lnTo>
                      <a:lnTo>
                        <a:pt x="1091" y="47"/>
                      </a:lnTo>
                      <a:lnTo>
                        <a:pt x="1092" y="46"/>
                      </a:lnTo>
                      <a:lnTo>
                        <a:pt x="1095" y="46"/>
                      </a:lnTo>
                      <a:lnTo>
                        <a:pt x="1095" y="47"/>
                      </a:lnTo>
                      <a:lnTo>
                        <a:pt x="1096" y="47"/>
                      </a:lnTo>
                      <a:lnTo>
                        <a:pt x="1096" y="41"/>
                      </a:lnTo>
                      <a:lnTo>
                        <a:pt x="1096" y="39"/>
                      </a:lnTo>
                      <a:lnTo>
                        <a:pt x="1097" y="39"/>
                      </a:lnTo>
                      <a:lnTo>
                        <a:pt x="1100" y="41"/>
                      </a:lnTo>
                      <a:lnTo>
                        <a:pt x="1100" y="41"/>
                      </a:lnTo>
                      <a:lnTo>
                        <a:pt x="1100" y="41"/>
                      </a:lnTo>
                      <a:lnTo>
                        <a:pt x="1100" y="38"/>
                      </a:lnTo>
                      <a:lnTo>
                        <a:pt x="1103" y="38"/>
                      </a:lnTo>
                      <a:lnTo>
                        <a:pt x="1103" y="37"/>
                      </a:lnTo>
                      <a:lnTo>
                        <a:pt x="1103" y="37"/>
                      </a:lnTo>
                      <a:lnTo>
                        <a:pt x="1101" y="37"/>
                      </a:lnTo>
                      <a:lnTo>
                        <a:pt x="1103" y="36"/>
                      </a:lnTo>
                      <a:lnTo>
                        <a:pt x="1103" y="36"/>
                      </a:lnTo>
                      <a:lnTo>
                        <a:pt x="1103" y="36"/>
                      </a:lnTo>
                      <a:lnTo>
                        <a:pt x="1103" y="34"/>
                      </a:lnTo>
                      <a:lnTo>
                        <a:pt x="1104" y="34"/>
                      </a:lnTo>
                      <a:lnTo>
                        <a:pt x="1104" y="33"/>
                      </a:lnTo>
                      <a:lnTo>
                        <a:pt x="1104" y="30"/>
                      </a:lnTo>
                      <a:lnTo>
                        <a:pt x="1103" y="30"/>
                      </a:lnTo>
                      <a:lnTo>
                        <a:pt x="1104" y="29"/>
                      </a:lnTo>
                      <a:lnTo>
                        <a:pt x="1105" y="29"/>
                      </a:lnTo>
                      <a:lnTo>
                        <a:pt x="1105" y="30"/>
                      </a:lnTo>
                      <a:lnTo>
                        <a:pt x="1105" y="30"/>
                      </a:lnTo>
                      <a:lnTo>
                        <a:pt x="1105" y="30"/>
                      </a:lnTo>
                      <a:lnTo>
                        <a:pt x="1107" y="29"/>
                      </a:lnTo>
                      <a:lnTo>
                        <a:pt x="1107" y="28"/>
                      </a:lnTo>
                      <a:lnTo>
                        <a:pt x="1109" y="28"/>
                      </a:lnTo>
                      <a:lnTo>
                        <a:pt x="1109" y="28"/>
                      </a:lnTo>
                      <a:lnTo>
                        <a:pt x="1111" y="28"/>
                      </a:lnTo>
                      <a:lnTo>
                        <a:pt x="1111" y="26"/>
                      </a:lnTo>
                      <a:lnTo>
                        <a:pt x="1111" y="26"/>
                      </a:lnTo>
                      <a:lnTo>
                        <a:pt x="1109" y="26"/>
                      </a:lnTo>
                      <a:lnTo>
                        <a:pt x="1109" y="25"/>
                      </a:lnTo>
                      <a:lnTo>
                        <a:pt x="1111" y="25"/>
                      </a:lnTo>
                      <a:lnTo>
                        <a:pt x="1111" y="20"/>
                      </a:lnTo>
                      <a:lnTo>
                        <a:pt x="1111" y="20"/>
                      </a:lnTo>
                      <a:lnTo>
                        <a:pt x="1111" y="16"/>
                      </a:lnTo>
                      <a:lnTo>
                        <a:pt x="1112" y="16"/>
                      </a:lnTo>
                      <a:lnTo>
                        <a:pt x="1112" y="12"/>
                      </a:lnTo>
                      <a:lnTo>
                        <a:pt x="1114" y="12"/>
                      </a:lnTo>
                      <a:close/>
                      <a:moveTo>
                        <a:pt x="1841" y="7"/>
                      </a:moveTo>
                      <a:lnTo>
                        <a:pt x="1844" y="7"/>
                      </a:lnTo>
                      <a:lnTo>
                        <a:pt x="1842" y="9"/>
                      </a:lnTo>
                      <a:lnTo>
                        <a:pt x="1841" y="9"/>
                      </a:lnTo>
                      <a:lnTo>
                        <a:pt x="1841" y="8"/>
                      </a:lnTo>
                      <a:lnTo>
                        <a:pt x="1841" y="7"/>
                      </a:lnTo>
                      <a:close/>
                      <a:moveTo>
                        <a:pt x="1837" y="7"/>
                      </a:moveTo>
                      <a:lnTo>
                        <a:pt x="1837" y="7"/>
                      </a:lnTo>
                      <a:lnTo>
                        <a:pt x="1837" y="7"/>
                      </a:lnTo>
                      <a:lnTo>
                        <a:pt x="1838" y="8"/>
                      </a:lnTo>
                      <a:lnTo>
                        <a:pt x="1838" y="11"/>
                      </a:lnTo>
                      <a:lnTo>
                        <a:pt x="1836" y="11"/>
                      </a:lnTo>
                      <a:lnTo>
                        <a:pt x="1836" y="9"/>
                      </a:lnTo>
                      <a:lnTo>
                        <a:pt x="1836" y="8"/>
                      </a:lnTo>
                      <a:lnTo>
                        <a:pt x="1836" y="8"/>
                      </a:lnTo>
                      <a:lnTo>
                        <a:pt x="1836" y="8"/>
                      </a:lnTo>
                      <a:lnTo>
                        <a:pt x="1837" y="7"/>
                      </a:lnTo>
                      <a:close/>
                      <a:moveTo>
                        <a:pt x="1844" y="5"/>
                      </a:moveTo>
                      <a:lnTo>
                        <a:pt x="1845" y="5"/>
                      </a:lnTo>
                      <a:lnTo>
                        <a:pt x="1846" y="5"/>
                      </a:lnTo>
                      <a:lnTo>
                        <a:pt x="1846" y="7"/>
                      </a:lnTo>
                      <a:lnTo>
                        <a:pt x="1846" y="7"/>
                      </a:lnTo>
                      <a:lnTo>
                        <a:pt x="1846" y="7"/>
                      </a:lnTo>
                      <a:lnTo>
                        <a:pt x="1846" y="7"/>
                      </a:lnTo>
                      <a:lnTo>
                        <a:pt x="1846" y="8"/>
                      </a:lnTo>
                      <a:lnTo>
                        <a:pt x="1844" y="8"/>
                      </a:lnTo>
                      <a:lnTo>
                        <a:pt x="1844" y="8"/>
                      </a:lnTo>
                      <a:lnTo>
                        <a:pt x="1844" y="8"/>
                      </a:lnTo>
                      <a:lnTo>
                        <a:pt x="1844" y="8"/>
                      </a:lnTo>
                      <a:lnTo>
                        <a:pt x="1844" y="8"/>
                      </a:lnTo>
                      <a:lnTo>
                        <a:pt x="1844" y="7"/>
                      </a:lnTo>
                      <a:lnTo>
                        <a:pt x="1844" y="5"/>
                      </a:lnTo>
                      <a:close/>
                      <a:moveTo>
                        <a:pt x="1944" y="0"/>
                      </a:moveTo>
                      <a:lnTo>
                        <a:pt x="1946" y="5"/>
                      </a:lnTo>
                      <a:lnTo>
                        <a:pt x="1948" y="7"/>
                      </a:lnTo>
                      <a:lnTo>
                        <a:pt x="1948" y="11"/>
                      </a:lnTo>
                      <a:lnTo>
                        <a:pt x="1951" y="12"/>
                      </a:lnTo>
                      <a:lnTo>
                        <a:pt x="1951" y="16"/>
                      </a:lnTo>
                      <a:lnTo>
                        <a:pt x="1951" y="16"/>
                      </a:lnTo>
                      <a:lnTo>
                        <a:pt x="1952" y="17"/>
                      </a:lnTo>
                      <a:lnTo>
                        <a:pt x="1954" y="19"/>
                      </a:lnTo>
                      <a:lnTo>
                        <a:pt x="1954" y="21"/>
                      </a:lnTo>
                      <a:lnTo>
                        <a:pt x="1955" y="22"/>
                      </a:lnTo>
                      <a:lnTo>
                        <a:pt x="1956" y="24"/>
                      </a:lnTo>
                      <a:lnTo>
                        <a:pt x="1956" y="26"/>
                      </a:lnTo>
                      <a:lnTo>
                        <a:pt x="1956" y="29"/>
                      </a:lnTo>
                      <a:lnTo>
                        <a:pt x="1955" y="30"/>
                      </a:lnTo>
                      <a:lnTo>
                        <a:pt x="1955" y="30"/>
                      </a:lnTo>
                      <a:lnTo>
                        <a:pt x="1955" y="37"/>
                      </a:lnTo>
                      <a:lnTo>
                        <a:pt x="1959" y="38"/>
                      </a:lnTo>
                      <a:lnTo>
                        <a:pt x="1959" y="38"/>
                      </a:lnTo>
                      <a:lnTo>
                        <a:pt x="1959" y="37"/>
                      </a:lnTo>
                      <a:lnTo>
                        <a:pt x="1960" y="37"/>
                      </a:lnTo>
                      <a:lnTo>
                        <a:pt x="1960" y="36"/>
                      </a:lnTo>
                      <a:lnTo>
                        <a:pt x="1961" y="36"/>
                      </a:lnTo>
                      <a:lnTo>
                        <a:pt x="1961" y="34"/>
                      </a:lnTo>
                      <a:lnTo>
                        <a:pt x="1964" y="34"/>
                      </a:lnTo>
                      <a:lnTo>
                        <a:pt x="1964" y="38"/>
                      </a:lnTo>
                      <a:lnTo>
                        <a:pt x="1965" y="38"/>
                      </a:lnTo>
                      <a:lnTo>
                        <a:pt x="1965" y="39"/>
                      </a:lnTo>
                      <a:lnTo>
                        <a:pt x="1967" y="39"/>
                      </a:lnTo>
                      <a:lnTo>
                        <a:pt x="1968" y="41"/>
                      </a:lnTo>
                      <a:lnTo>
                        <a:pt x="1971" y="41"/>
                      </a:lnTo>
                      <a:lnTo>
                        <a:pt x="1971" y="43"/>
                      </a:lnTo>
                      <a:lnTo>
                        <a:pt x="1971" y="43"/>
                      </a:lnTo>
                      <a:lnTo>
                        <a:pt x="1971" y="46"/>
                      </a:lnTo>
                      <a:lnTo>
                        <a:pt x="1971" y="46"/>
                      </a:lnTo>
                      <a:lnTo>
                        <a:pt x="1971" y="49"/>
                      </a:lnTo>
                      <a:lnTo>
                        <a:pt x="1971" y="49"/>
                      </a:lnTo>
                      <a:lnTo>
                        <a:pt x="1971" y="53"/>
                      </a:lnTo>
                      <a:lnTo>
                        <a:pt x="1971" y="53"/>
                      </a:lnTo>
                      <a:lnTo>
                        <a:pt x="1971" y="54"/>
                      </a:lnTo>
                      <a:lnTo>
                        <a:pt x="1971" y="54"/>
                      </a:lnTo>
                      <a:lnTo>
                        <a:pt x="1971" y="55"/>
                      </a:lnTo>
                      <a:lnTo>
                        <a:pt x="1971" y="55"/>
                      </a:lnTo>
                      <a:lnTo>
                        <a:pt x="1972" y="58"/>
                      </a:lnTo>
                      <a:lnTo>
                        <a:pt x="1973" y="58"/>
                      </a:lnTo>
                      <a:lnTo>
                        <a:pt x="1973" y="60"/>
                      </a:lnTo>
                      <a:lnTo>
                        <a:pt x="1976" y="62"/>
                      </a:lnTo>
                      <a:lnTo>
                        <a:pt x="1976" y="64"/>
                      </a:lnTo>
                      <a:lnTo>
                        <a:pt x="1976" y="64"/>
                      </a:lnTo>
                      <a:lnTo>
                        <a:pt x="1977" y="67"/>
                      </a:lnTo>
                      <a:lnTo>
                        <a:pt x="1977" y="67"/>
                      </a:lnTo>
                      <a:lnTo>
                        <a:pt x="1977" y="76"/>
                      </a:lnTo>
                      <a:lnTo>
                        <a:pt x="1978" y="76"/>
                      </a:lnTo>
                      <a:lnTo>
                        <a:pt x="1978" y="77"/>
                      </a:lnTo>
                      <a:lnTo>
                        <a:pt x="1978" y="77"/>
                      </a:lnTo>
                      <a:lnTo>
                        <a:pt x="1978" y="80"/>
                      </a:lnTo>
                      <a:lnTo>
                        <a:pt x="1978" y="80"/>
                      </a:lnTo>
                      <a:lnTo>
                        <a:pt x="1978" y="83"/>
                      </a:lnTo>
                      <a:lnTo>
                        <a:pt x="1978" y="84"/>
                      </a:lnTo>
                      <a:lnTo>
                        <a:pt x="1978" y="85"/>
                      </a:lnTo>
                      <a:lnTo>
                        <a:pt x="1981" y="87"/>
                      </a:lnTo>
                      <a:lnTo>
                        <a:pt x="1981" y="87"/>
                      </a:lnTo>
                      <a:lnTo>
                        <a:pt x="1981" y="88"/>
                      </a:lnTo>
                      <a:lnTo>
                        <a:pt x="1988" y="88"/>
                      </a:lnTo>
                      <a:lnTo>
                        <a:pt x="1988" y="91"/>
                      </a:lnTo>
                      <a:lnTo>
                        <a:pt x="1989" y="92"/>
                      </a:lnTo>
                      <a:lnTo>
                        <a:pt x="1992" y="92"/>
                      </a:lnTo>
                      <a:lnTo>
                        <a:pt x="1992" y="91"/>
                      </a:lnTo>
                      <a:lnTo>
                        <a:pt x="1993" y="91"/>
                      </a:lnTo>
                      <a:lnTo>
                        <a:pt x="1993" y="92"/>
                      </a:lnTo>
                      <a:lnTo>
                        <a:pt x="1995" y="92"/>
                      </a:lnTo>
                      <a:lnTo>
                        <a:pt x="1997" y="96"/>
                      </a:lnTo>
                      <a:lnTo>
                        <a:pt x="2001" y="97"/>
                      </a:lnTo>
                      <a:lnTo>
                        <a:pt x="2001" y="97"/>
                      </a:lnTo>
                      <a:lnTo>
                        <a:pt x="2002" y="98"/>
                      </a:lnTo>
                      <a:lnTo>
                        <a:pt x="2002" y="101"/>
                      </a:lnTo>
                      <a:lnTo>
                        <a:pt x="2001" y="101"/>
                      </a:lnTo>
                      <a:lnTo>
                        <a:pt x="2001" y="102"/>
                      </a:lnTo>
                      <a:lnTo>
                        <a:pt x="2001" y="105"/>
                      </a:lnTo>
                      <a:lnTo>
                        <a:pt x="2002" y="105"/>
                      </a:lnTo>
                      <a:lnTo>
                        <a:pt x="2002" y="106"/>
                      </a:lnTo>
                      <a:lnTo>
                        <a:pt x="2003" y="106"/>
                      </a:lnTo>
                      <a:lnTo>
                        <a:pt x="2005" y="108"/>
                      </a:lnTo>
                      <a:lnTo>
                        <a:pt x="2006" y="108"/>
                      </a:lnTo>
                      <a:lnTo>
                        <a:pt x="2006" y="109"/>
                      </a:lnTo>
                      <a:lnTo>
                        <a:pt x="2006" y="109"/>
                      </a:lnTo>
                      <a:lnTo>
                        <a:pt x="2006" y="111"/>
                      </a:lnTo>
                      <a:lnTo>
                        <a:pt x="2007" y="111"/>
                      </a:lnTo>
                      <a:lnTo>
                        <a:pt x="2007" y="115"/>
                      </a:lnTo>
                      <a:lnTo>
                        <a:pt x="2006" y="115"/>
                      </a:lnTo>
                      <a:lnTo>
                        <a:pt x="2006" y="118"/>
                      </a:lnTo>
                      <a:lnTo>
                        <a:pt x="2007" y="119"/>
                      </a:lnTo>
                      <a:lnTo>
                        <a:pt x="2007" y="121"/>
                      </a:lnTo>
                      <a:lnTo>
                        <a:pt x="2009" y="122"/>
                      </a:lnTo>
                      <a:lnTo>
                        <a:pt x="2010" y="122"/>
                      </a:lnTo>
                      <a:lnTo>
                        <a:pt x="2011" y="122"/>
                      </a:lnTo>
                      <a:lnTo>
                        <a:pt x="2011" y="121"/>
                      </a:lnTo>
                      <a:lnTo>
                        <a:pt x="2012" y="121"/>
                      </a:lnTo>
                      <a:lnTo>
                        <a:pt x="2012" y="122"/>
                      </a:lnTo>
                      <a:lnTo>
                        <a:pt x="2015" y="123"/>
                      </a:lnTo>
                      <a:lnTo>
                        <a:pt x="2016" y="125"/>
                      </a:lnTo>
                      <a:lnTo>
                        <a:pt x="2016" y="126"/>
                      </a:lnTo>
                      <a:lnTo>
                        <a:pt x="2018" y="126"/>
                      </a:lnTo>
                      <a:lnTo>
                        <a:pt x="2018" y="135"/>
                      </a:lnTo>
                      <a:lnTo>
                        <a:pt x="2018" y="135"/>
                      </a:lnTo>
                      <a:lnTo>
                        <a:pt x="2019" y="136"/>
                      </a:lnTo>
                      <a:lnTo>
                        <a:pt x="2019" y="136"/>
                      </a:lnTo>
                      <a:lnTo>
                        <a:pt x="2019" y="136"/>
                      </a:lnTo>
                      <a:lnTo>
                        <a:pt x="2019" y="138"/>
                      </a:lnTo>
                      <a:lnTo>
                        <a:pt x="2020" y="138"/>
                      </a:lnTo>
                      <a:lnTo>
                        <a:pt x="2020" y="138"/>
                      </a:lnTo>
                      <a:lnTo>
                        <a:pt x="2024" y="140"/>
                      </a:lnTo>
                      <a:lnTo>
                        <a:pt x="2027" y="144"/>
                      </a:lnTo>
                      <a:lnTo>
                        <a:pt x="2027" y="147"/>
                      </a:lnTo>
                      <a:lnTo>
                        <a:pt x="2029" y="148"/>
                      </a:lnTo>
                      <a:lnTo>
                        <a:pt x="2029" y="148"/>
                      </a:lnTo>
                      <a:lnTo>
                        <a:pt x="2031" y="149"/>
                      </a:lnTo>
                      <a:lnTo>
                        <a:pt x="2031" y="152"/>
                      </a:lnTo>
                      <a:lnTo>
                        <a:pt x="2032" y="152"/>
                      </a:lnTo>
                      <a:lnTo>
                        <a:pt x="2032" y="153"/>
                      </a:lnTo>
                      <a:lnTo>
                        <a:pt x="2035" y="153"/>
                      </a:lnTo>
                      <a:lnTo>
                        <a:pt x="2035" y="157"/>
                      </a:lnTo>
                      <a:lnTo>
                        <a:pt x="2036" y="157"/>
                      </a:lnTo>
                      <a:lnTo>
                        <a:pt x="2036" y="161"/>
                      </a:lnTo>
                      <a:lnTo>
                        <a:pt x="2036" y="161"/>
                      </a:lnTo>
                      <a:lnTo>
                        <a:pt x="2036" y="163"/>
                      </a:lnTo>
                      <a:lnTo>
                        <a:pt x="2037" y="163"/>
                      </a:lnTo>
                      <a:lnTo>
                        <a:pt x="2035" y="164"/>
                      </a:lnTo>
                      <a:lnTo>
                        <a:pt x="2035" y="166"/>
                      </a:lnTo>
                      <a:lnTo>
                        <a:pt x="2035" y="166"/>
                      </a:lnTo>
                      <a:lnTo>
                        <a:pt x="2035" y="166"/>
                      </a:lnTo>
                      <a:lnTo>
                        <a:pt x="2035" y="168"/>
                      </a:lnTo>
                      <a:lnTo>
                        <a:pt x="2035" y="168"/>
                      </a:lnTo>
                      <a:lnTo>
                        <a:pt x="2035" y="170"/>
                      </a:lnTo>
                      <a:lnTo>
                        <a:pt x="2036" y="170"/>
                      </a:lnTo>
                      <a:lnTo>
                        <a:pt x="2036" y="173"/>
                      </a:lnTo>
                      <a:lnTo>
                        <a:pt x="2035" y="173"/>
                      </a:lnTo>
                      <a:lnTo>
                        <a:pt x="2036" y="178"/>
                      </a:lnTo>
                      <a:lnTo>
                        <a:pt x="2037" y="178"/>
                      </a:lnTo>
                      <a:lnTo>
                        <a:pt x="2037" y="180"/>
                      </a:lnTo>
                      <a:lnTo>
                        <a:pt x="2037" y="180"/>
                      </a:lnTo>
                      <a:lnTo>
                        <a:pt x="2037" y="182"/>
                      </a:lnTo>
                      <a:lnTo>
                        <a:pt x="2040" y="183"/>
                      </a:lnTo>
                      <a:lnTo>
                        <a:pt x="2040" y="185"/>
                      </a:lnTo>
                      <a:lnTo>
                        <a:pt x="2041" y="185"/>
                      </a:lnTo>
                      <a:lnTo>
                        <a:pt x="2041" y="191"/>
                      </a:lnTo>
                      <a:lnTo>
                        <a:pt x="2039" y="194"/>
                      </a:lnTo>
                      <a:lnTo>
                        <a:pt x="2039" y="194"/>
                      </a:lnTo>
                      <a:lnTo>
                        <a:pt x="2040" y="195"/>
                      </a:lnTo>
                      <a:lnTo>
                        <a:pt x="2040" y="197"/>
                      </a:lnTo>
                      <a:lnTo>
                        <a:pt x="2039" y="197"/>
                      </a:lnTo>
                      <a:lnTo>
                        <a:pt x="2037" y="198"/>
                      </a:lnTo>
                      <a:lnTo>
                        <a:pt x="2037" y="198"/>
                      </a:lnTo>
                      <a:lnTo>
                        <a:pt x="2037" y="199"/>
                      </a:lnTo>
                      <a:lnTo>
                        <a:pt x="2039" y="199"/>
                      </a:lnTo>
                      <a:lnTo>
                        <a:pt x="2039" y="201"/>
                      </a:lnTo>
                      <a:lnTo>
                        <a:pt x="2039" y="202"/>
                      </a:lnTo>
                      <a:lnTo>
                        <a:pt x="2037" y="204"/>
                      </a:lnTo>
                      <a:lnTo>
                        <a:pt x="2037" y="206"/>
                      </a:lnTo>
                      <a:lnTo>
                        <a:pt x="2037" y="210"/>
                      </a:lnTo>
                      <a:lnTo>
                        <a:pt x="2037" y="210"/>
                      </a:lnTo>
                      <a:lnTo>
                        <a:pt x="2039" y="210"/>
                      </a:lnTo>
                      <a:lnTo>
                        <a:pt x="2039" y="211"/>
                      </a:lnTo>
                      <a:lnTo>
                        <a:pt x="2037" y="211"/>
                      </a:lnTo>
                      <a:lnTo>
                        <a:pt x="2037" y="212"/>
                      </a:lnTo>
                      <a:lnTo>
                        <a:pt x="2037" y="212"/>
                      </a:lnTo>
                      <a:lnTo>
                        <a:pt x="2037" y="214"/>
                      </a:lnTo>
                      <a:lnTo>
                        <a:pt x="2037" y="215"/>
                      </a:lnTo>
                      <a:lnTo>
                        <a:pt x="2037" y="218"/>
                      </a:lnTo>
                      <a:lnTo>
                        <a:pt x="2037" y="218"/>
                      </a:lnTo>
                      <a:lnTo>
                        <a:pt x="2035" y="225"/>
                      </a:lnTo>
                      <a:lnTo>
                        <a:pt x="2033" y="225"/>
                      </a:lnTo>
                      <a:lnTo>
                        <a:pt x="2033" y="227"/>
                      </a:lnTo>
                      <a:lnTo>
                        <a:pt x="2032" y="227"/>
                      </a:lnTo>
                      <a:lnTo>
                        <a:pt x="2032" y="227"/>
                      </a:lnTo>
                      <a:lnTo>
                        <a:pt x="2032" y="229"/>
                      </a:lnTo>
                      <a:lnTo>
                        <a:pt x="2032" y="229"/>
                      </a:lnTo>
                      <a:lnTo>
                        <a:pt x="2032" y="232"/>
                      </a:lnTo>
                      <a:lnTo>
                        <a:pt x="2028" y="233"/>
                      </a:lnTo>
                      <a:lnTo>
                        <a:pt x="2028" y="235"/>
                      </a:lnTo>
                      <a:lnTo>
                        <a:pt x="2027" y="236"/>
                      </a:lnTo>
                      <a:lnTo>
                        <a:pt x="2027" y="236"/>
                      </a:lnTo>
                      <a:lnTo>
                        <a:pt x="2024" y="236"/>
                      </a:lnTo>
                      <a:lnTo>
                        <a:pt x="2024" y="237"/>
                      </a:lnTo>
                      <a:lnTo>
                        <a:pt x="2023" y="238"/>
                      </a:lnTo>
                      <a:lnTo>
                        <a:pt x="2023" y="240"/>
                      </a:lnTo>
                      <a:lnTo>
                        <a:pt x="2022" y="241"/>
                      </a:lnTo>
                      <a:lnTo>
                        <a:pt x="2020" y="241"/>
                      </a:lnTo>
                      <a:lnTo>
                        <a:pt x="2019" y="242"/>
                      </a:lnTo>
                      <a:lnTo>
                        <a:pt x="2019" y="242"/>
                      </a:lnTo>
                      <a:lnTo>
                        <a:pt x="2019" y="245"/>
                      </a:lnTo>
                      <a:lnTo>
                        <a:pt x="2020" y="246"/>
                      </a:lnTo>
                      <a:lnTo>
                        <a:pt x="2019" y="248"/>
                      </a:lnTo>
                      <a:lnTo>
                        <a:pt x="2019" y="250"/>
                      </a:lnTo>
                      <a:lnTo>
                        <a:pt x="2019" y="252"/>
                      </a:lnTo>
                      <a:lnTo>
                        <a:pt x="2018" y="252"/>
                      </a:lnTo>
                      <a:lnTo>
                        <a:pt x="2018" y="253"/>
                      </a:lnTo>
                      <a:lnTo>
                        <a:pt x="2018" y="253"/>
                      </a:lnTo>
                      <a:lnTo>
                        <a:pt x="2018" y="257"/>
                      </a:lnTo>
                      <a:lnTo>
                        <a:pt x="2016" y="257"/>
                      </a:lnTo>
                      <a:lnTo>
                        <a:pt x="2016" y="258"/>
                      </a:lnTo>
                      <a:lnTo>
                        <a:pt x="2016" y="259"/>
                      </a:lnTo>
                      <a:lnTo>
                        <a:pt x="2016" y="259"/>
                      </a:lnTo>
                      <a:lnTo>
                        <a:pt x="2016" y="261"/>
                      </a:lnTo>
                      <a:lnTo>
                        <a:pt x="2015" y="261"/>
                      </a:lnTo>
                      <a:lnTo>
                        <a:pt x="2014" y="265"/>
                      </a:lnTo>
                      <a:lnTo>
                        <a:pt x="2012" y="266"/>
                      </a:lnTo>
                      <a:lnTo>
                        <a:pt x="2012" y="269"/>
                      </a:lnTo>
                      <a:lnTo>
                        <a:pt x="2011" y="269"/>
                      </a:lnTo>
                      <a:lnTo>
                        <a:pt x="2011" y="270"/>
                      </a:lnTo>
                      <a:lnTo>
                        <a:pt x="2012" y="270"/>
                      </a:lnTo>
                      <a:lnTo>
                        <a:pt x="2011" y="278"/>
                      </a:lnTo>
                      <a:lnTo>
                        <a:pt x="2009" y="278"/>
                      </a:lnTo>
                      <a:lnTo>
                        <a:pt x="2007" y="280"/>
                      </a:lnTo>
                      <a:lnTo>
                        <a:pt x="2006" y="283"/>
                      </a:lnTo>
                      <a:lnTo>
                        <a:pt x="2007" y="283"/>
                      </a:lnTo>
                      <a:lnTo>
                        <a:pt x="2007" y="284"/>
                      </a:lnTo>
                      <a:lnTo>
                        <a:pt x="2007" y="284"/>
                      </a:lnTo>
                      <a:lnTo>
                        <a:pt x="2009" y="286"/>
                      </a:lnTo>
                      <a:lnTo>
                        <a:pt x="2011" y="286"/>
                      </a:lnTo>
                      <a:lnTo>
                        <a:pt x="2010" y="287"/>
                      </a:lnTo>
                      <a:lnTo>
                        <a:pt x="2010" y="287"/>
                      </a:lnTo>
                      <a:lnTo>
                        <a:pt x="2009" y="288"/>
                      </a:lnTo>
                      <a:lnTo>
                        <a:pt x="2009" y="291"/>
                      </a:lnTo>
                      <a:lnTo>
                        <a:pt x="2006" y="291"/>
                      </a:lnTo>
                      <a:lnTo>
                        <a:pt x="2006" y="293"/>
                      </a:lnTo>
                      <a:lnTo>
                        <a:pt x="2006" y="293"/>
                      </a:lnTo>
                      <a:lnTo>
                        <a:pt x="2006" y="293"/>
                      </a:lnTo>
                      <a:lnTo>
                        <a:pt x="2003" y="293"/>
                      </a:lnTo>
                      <a:lnTo>
                        <a:pt x="2002" y="292"/>
                      </a:lnTo>
                      <a:lnTo>
                        <a:pt x="2001" y="292"/>
                      </a:lnTo>
                      <a:lnTo>
                        <a:pt x="2001" y="292"/>
                      </a:lnTo>
                      <a:lnTo>
                        <a:pt x="1999" y="293"/>
                      </a:lnTo>
                      <a:lnTo>
                        <a:pt x="1999" y="293"/>
                      </a:lnTo>
                      <a:lnTo>
                        <a:pt x="1998" y="293"/>
                      </a:lnTo>
                      <a:lnTo>
                        <a:pt x="1998" y="293"/>
                      </a:lnTo>
                      <a:lnTo>
                        <a:pt x="1998" y="293"/>
                      </a:lnTo>
                      <a:lnTo>
                        <a:pt x="1990" y="293"/>
                      </a:lnTo>
                      <a:lnTo>
                        <a:pt x="1990" y="293"/>
                      </a:lnTo>
                      <a:lnTo>
                        <a:pt x="1989" y="295"/>
                      </a:lnTo>
                      <a:lnTo>
                        <a:pt x="1989" y="296"/>
                      </a:lnTo>
                      <a:lnTo>
                        <a:pt x="1989" y="296"/>
                      </a:lnTo>
                      <a:lnTo>
                        <a:pt x="1989" y="299"/>
                      </a:lnTo>
                      <a:lnTo>
                        <a:pt x="1988" y="299"/>
                      </a:lnTo>
                      <a:lnTo>
                        <a:pt x="1988" y="300"/>
                      </a:lnTo>
                      <a:lnTo>
                        <a:pt x="1986" y="301"/>
                      </a:lnTo>
                      <a:lnTo>
                        <a:pt x="1985" y="304"/>
                      </a:lnTo>
                      <a:lnTo>
                        <a:pt x="1984" y="307"/>
                      </a:lnTo>
                      <a:lnTo>
                        <a:pt x="1982" y="307"/>
                      </a:lnTo>
                      <a:lnTo>
                        <a:pt x="1981" y="307"/>
                      </a:lnTo>
                      <a:lnTo>
                        <a:pt x="1978" y="308"/>
                      </a:lnTo>
                      <a:lnTo>
                        <a:pt x="1978" y="310"/>
                      </a:lnTo>
                      <a:lnTo>
                        <a:pt x="1977" y="310"/>
                      </a:lnTo>
                      <a:lnTo>
                        <a:pt x="1976" y="307"/>
                      </a:lnTo>
                      <a:lnTo>
                        <a:pt x="1975" y="308"/>
                      </a:lnTo>
                      <a:lnTo>
                        <a:pt x="1975" y="307"/>
                      </a:lnTo>
                      <a:lnTo>
                        <a:pt x="1973" y="307"/>
                      </a:lnTo>
                      <a:lnTo>
                        <a:pt x="1973" y="305"/>
                      </a:lnTo>
                      <a:lnTo>
                        <a:pt x="1973" y="304"/>
                      </a:lnTo>
                      <a:lnTo>
                        <a:pt x="1971" y="304"/>
                      </a:lnTo>
                      <a:lnTo>
                        <a:pt x="1971" y="303"/>
                      </a:lnTo>
                      <a:lnTo>
                        <a:pt x="1969" y="303"/>
                      </a:lnTo>
                      <a:lnTo>
                        <a:pt x="1968" y="303"/>
                      </a:lnTo>
                      <a:lnTo>
                        <a:pt x="1968" y="300"/>
                      </a:lnTo>
                      <a:lnTo>
                        <a:pt x="1971" y="300"/>
                      </a:lnTo>
                      <a:lnTo>
                        <a:pt x="1971" y="299"/>
                      </a:lnTo>
                      <a:lnTo>
                        <a:pt x="1968" y="299"/>
                      </a:lnTo>
                      <a:lnTo>
                        <a:pt x="1968" y="299"/>
                      </a:lnTo>
                      <a:lnTo>
                        <a:pt x="1967" y="300"/>
                      </a:lnTo>
                      <a:lnTo>
                        <a:pt x="1964" y="300"/>
                      </a:lnTo>
                      <a:lnTo>
                        <a:pt x="1964" y="299"/>
                      </a:lnTo>
                      <a:lnTo>
                        <a:pt x="1965" y="299"/>
                      </a:lnTo>
                      <a:lnTo>
                        <a:pt x="1967" y="297"/>
                      </a:lnTo>
                      <a:lnTo>
                        <a:pt x="1968" y="296"/>
                      </a:lnTo>
                      <a:lnTo>
                        <a:pt x="1968" y="295"/>
                      </a:lnTo>
                      <a:lnTo>
                        <a:pt x="1967" y="293"/>
                      </a:lnTo>
                      <a:lnTo>
                        <a:pt x="1967" y="293"/>
                      </a:lnTo>
                      <a:lnTo>
                        <a:pt x="1964" y="293"/>
                      </a:lnTo>
                      <a:lnTo>
                        <a:pt x="1964" y="295"/>
                      </a:lnTo>
                      <a:lnTo>
                        <a:pt x="1963" y="295"/>
                      </a:lnTo>
                      <a:lnTo>
                        <a:pt x="1961" y="296"/>
                      </a:lnTo>
                      <a:lnTo>
                        <a:pt x="1960" y="296"/>
                      </a:lnTo>
                      <a:lnTo>
                        <a:pt x="1960" y="296"/>
                      </a:lnTo>
                      <a:lnTo>
                        <a:pt x="1960" y="297"/>
                      </a:lnTo>
                      <a:lnTo>
                        <a:pt x="1961" y="297"/>
                      </a:lnTo>
                      <a:lnTo>
                        <a:pt x="1961" y="297"/>
                      </a:lnTo>
                      <a:lnTo>
                        <a:pt x="1961" y="299"/>
                      </a:lnTo>
                      <a:lnTo>
                        <a:pt x="1960" y="299"/>
                      </a:lnTo>
                      <a:lnTo>
                        <a:pt x="1959" y="300"/>
                      </a:lnTo>
                      <a:lnTo>
                        <a:pt x="1959" y="300"/>
                      </a:lnTo>
                      <a:lnTo>
                        <a:pt x="1957" y="303"/>
                      </a:lnTo>
                      <a:lnTo>
                        <a:pt x="1956" y="303"/>
                      </a:lnTo>
                      <a:lnTo>
                        <a:pt x="1956" y="304"/>
                      </a:lnTo>
                      <a:lnTo>
                        <a:pt x="1956" y="304"/>
                      </a:lnTo>
                      <a:lnTo>
                        <a:pt x="1955" y="305"/>
                      </a:lnTo>
                      <a:lnTo>
                        <a:pt x="1955" y="305"/>
                      </a:lnTo>
                      <a:lnTo>
                        <a:pt x="1954" y="305"/>
                      </a:lnTo>
                      <a:lnTo>
                        <a:pt x="1954" y="307"/>
                      </a:lnTo>
                      <a:lnTo>
                        <a:pt x="1952" y="307"/>
                      </a:lnTo>
                      <a:lnTo>
                        <a:pt x="1951" y="308"/>
                      </a:lnTo>
                      <a:lnTo>
                        <a:pt x="1950" y="305"/>
                      </a:lnTo>
                      <a:lnTo>
                        <a:pt x="1947" y="304"/>
                      </a:lnTo>
                      <a:lnTo>
                        <a:pt x="1946" y="305"/>
                      </a:lnTo>
                      <a:lnTo>
                        <a:pt x="1946" y="304"/>
                      </a:lnTo>
                      <a:lnTo>
                        <a:pt x="1944" y="303"/>
                      </a:lnTo>
                      <a:lnTo>
                        <a:pt x="1944" y="300"/>
                      </a:lnTo>
                      <a:lnTo>
                        <a:pt x="1940" y="300"/>
                      </a:lnTo>
                      <a:lnTo>
                        <a:pt x="1940" y="299"/>
                      </a:lnTo>
                      <a:lnTo>
                        <a:pt x="1937" y="299"/>
                      </a:lnTo>
                      <a:lnTo>
                        <a:pt x="1937" y="299"/>
                      </a:lnTo>
                      <a:lnTo>
                        <a:pt x="1937" y="299"/>
                      </a:lnTo>
                      <a:lnTo>
                        <a:pt x="1935" y="300"/>
                      </a:lnTo>
                      <a:lnTo>
                        <a:pt x="1934" y="299"/>
                      </a:lnTo>
                      <a:lnTo>
                        <a:pt x="1931" y="297"/>
                      </a:lnTo>
                      <a:lnTo>
                        <a:pt x="1930" y="296"/>
                      </a:lnTo>
                      <a:lnTo>
                        <a:pt x="1930" y="296"/>
                      </a:lnTo>
                      <a:lnTo>
                        <a:pt x="1926" y="296"/>
                      </a:lnTo>
                      <a:lnTo>
                        <a:pt x="1926" y="295"/>
                      </a:lnTo>
                      <a:lnTo>
                        <a:pt x="1926" y="293"/>
                      </a:lnTo>
                      <a:lnTo>
                        <a:pt x="1925" y="292"/>
                      </a:lnTo>
                      <a:lnTo>
                        <a:pt x="1923" y="292"/>
                      </a:lnTo>
                      <a:lnTo>
                        <a:pt x="1922" y="290"/>
                      </a:lnTo>
                      <a:lnTo>
                        <a:pt x="1921" y="290"/>
                      </a:lnTo>
                      <a:lnTo>
                        <a:pt x="1921" y="288"/>
                      </a:lnTo>
                      <a:lnTo>
                        <a:pt x="1920" y="287"/>
                      </a:lnTo>
                      <a:lnTo>
                        <a:pt x="1920" y="283"/>
                      </a:lnTo>
                      <a:lnTo>
                        <a:pt x="1920" y="282"/>
                      </a:lnTo>
                      <a:lnTo>
                        <a:pt x="1920" y="279"/>
                      </a:lnTo>
                      <a:lnTo>
                        <a:pt x="1920" y="278"/>
                      </a:lnTo>
                      <a:lnTo>
                        <a:pt x="1920" y="278"/>
                      </a:lnTo>
                      <a:lnTo>
                        <a:pt x="1920" y="276"/>
                      </a:lnTo>
                      <a:lnTo>
                        <a:pt x="1920" y="275"/>
                      </a:lnTo>
                      <a:lnTo>
                        <a:pt x="1920" y="275"/>
                      </a:lnTo>
                      <a:lnTo>
                        <a:pt x="1918" y="275"/>
                      </a:lnTo>
                      <a:lnTo>
                        <a:pt x="1918" y="274"/>
                      </a:lnTo>
                      <a:lnTo>
                        <a:pt x="1918" y="274"/>
                      </a:lnTo>
                      <a:lnTo>
                        <a:pt x="1918" y="273"/>
                      </a:lnTo>
                      <a:lnTo>
                        <a:pt x="1917" y="273"/>
                      </a:lnTo>
                      <a:lnTo>
                        <a:pt x="1917" y="271"/>
                      </a:lnTo>
                      <a:lnTo>
                        <a:pt x="1917" y="271"/>
                      </a:lnTo>
                      <a:lnTo>
                        <a:pt x="1917" y="270"/>
                      </a:lnTo>
                      <a:lnTo>
                        <a:pt x="1916" y="270"/>
                      </a:lnTo>
                      <a:lnTo>
                        <a:pt x="1916" y="265"/>
                      </a:lnTo>
                      <a:lnTo>
                        <a:pt x="1913" y="266"/>
                      </a:lnTo>
                      <a:lnTo>
                        <a:pt x="1912" y="266"/>
                      </a:lnTo>
                      <a:lnTo>
                        <a:pt x="1910" y="267"/>
                      </a:lnTo>
                      <a:lnTo>
                        <a:pt x="1908" y="267"/>
                      </a:lnTo>
                      <a:lnTo>
                        <a:pt x="1908" y="259"/>
                      </a:lnTo>
                      <a:lnTo>
                        <a:pt x="1908" y="259"/>
                      </a:lnTo>
                      <a:lnTo>
                        <a:pt x="1908" y="257"/>
                      </a:lnTo>
                      <a:lnTo>
                        <a:pt x="1908" y="257"/>
                      </a:lnTo>
                      <a:lnTo>
                        <a:pt x="1908" y="257"/>
                      </a:lnTo>
                      <a:lnTo>
                        <a:pt x="1908" y="255"/>
                      </a:lnTo>
                      <a:lnTo>
                        <a:pt x="1906" y="254"/>
                      </a:lnTo>
                      <a:lnTo>
                        <a:pt x="1905" y="253"/>
                      </a:lnTo>
                      <a:lnTo>
                        <a:pt x="1905" y="250"/>
                      </a:lnTo>
                      <a:lnTo>
                        <a:pt x="1904" y="250"/>
                      </a:lnTo>
                      <a:lnTo>
                        <a:pt x="1903" y="252"/>
                      </a:lnTo>
                      <a:lnTo>
                        <a:pt x="1901" y="255"/>
                      </a:lnTo>
                      <a:lnTo>
                        <a:pt x="1900" y="255"/>
                      </a:lnTo>
                      <a:lnTo>
                        <a:pt x="1901" y="258"/>
                      </a:lnTo>
                      <a:lnTo>
                        <a:pt x="1900" y="258"/>
                      </a:lnTo>
                      <a:lnTo>
                        <a:pt x="1900" y="259"/>
                      </a:lnTo>
                      <a:lnTo>
                        <a:pt x="1897" y="259"/>
                      </a:lnTo>
                      <a:lnTo>
                        <a:pt x="1896" y="259"/>
                      </a:lnTo>
                      <a:lnTo>
                        <a:pt x="1896" y="261"/>
                      </a:lnTo>
                      <a:lnTo>
                        <a:pt x="1895" y="261"/>
                      </a:lnTo>
                      <a:lnTo>
                        <a:pt x="1895" y="262"/>
                      </a:lnTo>
                      <a:lnTo>
                        <a:pt x="1893" y="261"/>
                      </a:lnTo>
                      <a:lnTo>
                        <a:pt x="1893" y="258"/>
                      </a:lnTo>
                      <a:lnTo>
                        <a:pt x="1897" y="258"/>
                      </a:lnTo>
                      <a:lnTo>
                        <a:pt x="1897" y="257"/>
                      </a:lnTo>
                      <a:lnTo>
                        <a:pt x="1899" y="255"/>
                      </a:lnTo>
                      <a:lnTo>
                        <a:pt x="1899" y="254"/>
                      </a:lnTo>
                      <a:lnTo>
                        <a:pt x="1897" y="254"/>
                      </a:lnTo>
                      <a:lnTo>
                        <a:pt x="1897" y="250"/>
                      </a:lnTo>
                      <a:lnTo>
                        <a:pt x="1899" y="249"/>
                      </a:lnTo>
                      <a:lnTo>
                        <a:pt x="1899" y="246"/>
                      </a:lnTo>
                      <a:lnTo>
                        <a:pt x="1900" y="246"/>
                      </a:lnTo>
                      <a:lnTo>
                        <a:pt x="1900" y="244"/>
                      </a:lnTo>
                      <a:lnTo>
                        <a:pt x="1901" y="244"/>
                      </a:lnTo>
                      <a:lnTo>
                        <a:pt x="1903" y="236"/>
                      </a:lnTo>
                      <a:lnTo>
                        <a:pt x="1900" y="236"/>
                      </a:lnTo>
                      <a:lnTo>
                        <a:pt x="1897" y="241"/>
                      </a:lnTo>
                      <a:lnTo>
                        <a:pt x="1896" y="241"/>
                      </a:lnTo>
                      <a:lnTo>
                        <a:pt x="1896" y="242"/>
                      </a:lnTo>
                      <a:lnTo>
                        <a:pt x="1895" y="242"/>
                      </a:lnTo>
                      <a:lnTo>
                        <a:pt x="1895" y="244"/>
                      </a:lnTo>
                      <a:lnTo>
                        <a:pt x="1892" y="244"/>
                      </a:lnTo>
                      <a:lnTo>
                        <a:pt x="1892" y="244"/>
                      </a:lnTo>
                      <a:lnTo>
                        <a:pt x="1891" y="245"/>
                      </a:lnTo>
                      <a:lnTo>
                        <a:pt x="1891" y="245"/>
                      </a:lnTo>
                      <a:lnTo>
                        <a:pt x="1891" y="246"/>
                      </a:lnTo>
                      <a:lnTo>
                        <a:pt x="1889" y="246"/>
                      </a:lnTo>
                      <a:lnTo>
                        <a:pt x="1888" y="248"/>
                      </a:lnTo>
                      <a:lnTo>
                        <a:pt x="1887" y="248"/>
                      </a:lnTo>
                      <a:lnTo>
                        <a:pt x="1887" y="250"/>
                      </a:lnTo>
                      <a:lnTo>
                        <a:pt x="1887" y="250"/>
                      </a:lnTo>
                      <a:lnTo>
                        <a:pt x="1885" y="252"/>
                      </a:lnTo>
                      <a:lnTo>
                        <a:pt x="1884" y="253"/>
                      </a:lnTo>
                      <a:lnTo>
                        <a:pt x="1883" y="253"/>
                      </a:lnTo>
                      <a:lnTo>
                        <a:pt x="1883" y="253"/>
                      </a:lnTo>
                      <a:lnTo>
                        <a:pt x="1883" y="253"/>
                      </a:lnTo>
                      <a:lnTo>
                        <a:pt x="1882" y="253"/>
                      </a:lnTo>
                      <a:lnTo>
                        <a:pt x="1882" y="253"/>
                      </a:lnTo>
                      <a:lnTo>
                        <a:pt x="1882" y="252"/>
                      </a:lnTo>
                      <a:lnTo>
                        <a:pt x="1880" y="252"/>
                      </a:lnTo>
                      <a:lnTo>
                        <a:pt x="1880" y="250"/>
                      </a:lnTo>
                      <a:lnTo>
                        <a:pt x="1879" y="250"/>
                      </a:lnTo>
                      <a:lnTo>
                        <a:pt x="1880" y="249"/>
                      </a:lnTo>
                      <a:lnTo>
                        <a:pt x="1878" y="248"/>
                      </a:lnTo>
                      <a:lnTo>
                        <a:pt x="1876" y="246"/>
                      </a:lnTo>
                      <a:lnTo>
                        <a:pt x="1876" y="245"/>
                      </a:lnTo>
                      <a:lnTo>
                        <a:pt x="1876" y="242"/>
                      </a:lnTo>
                      <a:lnTo>
                        <a:pt x="1876" y="240"/>
                      </a:lnTo>
                      <a:lnTo>
                        <a:pt x="1876" y="238"/>
                      </a:lnTo>
                      <a:lnTo>
                        <a:pt x="1874" y="238"/>
                      </a:lnTo>
                      <a:lnTo>
                        <a:pt x="1871" y="237"/>
                      </a:lnTo>
                      <a:lnTo>
                        <a:pt x="1870" y="237"/>
                      </a:lnTo>
                      <a:lnTo>
                        <a:pt x="1868" y="235"/>
                      </a:lnTo>
                      <a:lnTo>
                        <a:pt x="1870" y="235"/>
                      </a:lnTo>
                      <a:lnTo>
                        <a:pt x="1870" y="235"/>
                      </a:lnTo>
                      <a:lnTo>
                        <a:pt x="1870" y="233"/>
                      </a:lnTo>
                      <a:lnTo>
                        <a:pt x="1871" y="233"/>
                      </a:lnTo>
                      <a:lnTo>
                        <a:pt x="1871" y="233"/>
                      </a:lnTo>
                      <a:lnTo>
                        <a:pt x="1871" y="232"/>
                      </a:lnTo>
                      <a:lnTo>
                        <a:pt x="1871" y="232"/>
                      </a:lnTo>
                      <a:lnTo>
                        <a:pt x="1871" y="231"/>
                      </a:lnTo>
                      <a:lnTo>
                        <a:pt x="1867" y="231"/>
                      </a:lnTo>
                      <a:lnTo>
                        <a:pt x="1867" y="228"/>
                      </a:lnTo>
                      <a:lnTo>
                        <a:pt x="1866" y="227"/>
                      </a:lnTo>
                      <a:lnTo>
                        <a:pt x="1866" y="227"/>
                      </a:lnTo>
                      <a:lnTo>
                        <a:pt x="1865" y="225"/>
                      </a:lnTo>
                      <a:lnTo>
                        <a:pt x="1863" y="225"/>
                      </a:lnTo>
                      <a:lnTo>
                        <a:pt x="1863" y="225"/>
                      </a:lnTo>
                      <a:lnTo>
                        <a:pt x="1863" y="227"/>
                      </a:lnTo>
                      <a:lnTo>
                        <a:pt x="1862" y="227"/>
                      </a:lnTo>
                      <a:lnTo>
                        <a:pt x="1862" y="227"/>
                      </a:lnTo>
                      <a:lnTo>
                        <a:pt x="1861" y="225"/>
                      </a:lnTo>
                      <a:lnTo>
                        <a:pt x="1858" y="224"/>
                      </a:lnTo>
                      <a:lnTo>
                        <a:pt x="1858" y="224"/>
                      </a:lnTo>
                      <a:lnTo>
                        <a:pt x="1858" y="224"/>
                      </a:lnTo>
                      <a:lnTo>
                        <a:pt x="1858" y="224"/>
                      </a:lnTo>
                      <a:lnTo>
                        <a:pt x="1858" y="224"/>
                      </a:lnTo>
                      <a:lnTo>
                        <a:pt x="1857" y="224"/>
                      </a:lnTo>
                      <a:lnTo>
                        <a:pt x="1855" y="224"/>
                      </a:lnTo>
                      <a:lnTo>
                        <a:pt x="1855" y="225"/>
                      </a:lnTo>
                      <a:lnTo>
                        <a:pt x="1851" y="225"/>
                      </a:lnTo>
                      <a:lnTo>
                        <a:pt x="1851" y="224"/>
                      </a:lnTo>
                      <a:lnTo>
                        <a:pt x="1851" y="221"/>
                      </a:lnTo>
                      <a:lnTo>
                        <a:pt x="1848" y="221"/>
                      </a:lnTo>
                      <a:lnTo>
                        <a:pt x="1845" y="220"/>
                      </a:lnTo>
                      <a:lnTo>
                        <a:pt x="1842" y="219"/>
                      </a:lnTo>
                      <a:lnTo>
                        <a:pt x="1842" y="220"/>
                      </a:lnTo>
                      <a:lnTo>
                        <a:pt x="1841" y="221"/>
                      </a:lnTo>
                      <a:lnTo>
                        <a:pt x="1838" y="221"/>
                      </a:lnTo>
                      <a:lnTo>
                        <a:pt x="1838" y="221"/>
                      </a:lnTo>
                      <a:lnTo>
                        <a:pt x="1838" y="220"/>
                      </a:lnTo>
                      <a:lnTo>
                        <a:pt x="1834" y="220"/>
                      </a:lnTo>
                      <a:lnTo>
                        <a:pt x="1834" y="221"/>
                      </a:lnTo>
                      <a:lnTo>
                        <a:pt x="1833" y="221"/>
                      </a:lnTo>
                      <a:lnTo>
                        <a:pt x="1833" y="221"/>
                      </a:lnTo>
                      <a:lnTo>
                        <a:pt x="1827" y="223"/>
                      </a:lnTo>
                      <a:lnTo>
                        <a:pt x="1827" y="223"/>
                      </a:lnTo>
                      <a:lnTo>
                        <a:pt x="1825" y="223"/>
                      </a:lnTo>
                      <a:lnTo>
                        <a:pt x="1825" y="224"/>
                      </a:lnTo>
                      <a:lnTo>
                        <a:pt x="1821" y="223"/>
                      </a:lnTo>
                      <a:lnTo>
                        <a:pt x="1821" y="224"/>
                      </a:lnTo>
                      <a:lnTo>
                        <a:pt x="1817" y="224"/>
                      </a:lnTo>
                      <a:lnTo>
                        <a:pt x="1817" y="225"/>
                      </a:lnTo>
                      <a:lnTo>
                        <a:pt x="1813" y="227"/>
                      </a:lnTo>
                      <a:lnTo>
                        <a:pt x="1813" y="227"/>
                      </a:lnTo>
                      <a:lnTo>
                        <a:pt x="1812" y="227"/>
                      </a:lnTo>
                      <a:lnTo>
                        <a:pt x="1812" y="227"/>
                      </a:lnTo>
                      <a:lnTo>
                        <a:pt x="1804" y="228"/>
                      </a:lnTo>
                      <a:lnTo>
                        <a:pt x="1804" y="228"/>
                      </a:lnTo>
                      <a:lnTo>
                        <a:pt x="1796" y="228"/>
                      </a:lnTo>
                      <a:lnTo>
                        <a:pt x="1796" y="229"/>
                      </a:lnTo>
                      <a:lnTo>
                        <a:pt x="1795" y="231"/>
                      </a:lnTo>
                      <a:lnTo>
                        <a:pt x="1795" y="232"/>
                      </a:lnTo>
                      <a:lnTo>
                        <a:pt x="1794" y="232"/>
                      </a:lnTo>
                      <a:lnTo>
                        <a:pt x="1794" y="232"/>
                      </a:lnTo>
                      <a:lnTo>
                        <a:pt x="1791" y="232"/>
                      </a:lnTo>
                      <a:lnTo>
                        <a:pt x="1790" y="233"/>
                      </a:lnTo>
                      <a:lnTo>
                        <a:pt x="1790" y="235"/>
                      </a:lnTo>
                      <a:lnTo>
                        <a:pt x="1789" y="236"/>
                      </a:lnTo>
                      <a:lnTo>
                        <a:pt x="1785" y="236"/>
                      </a:lnTo>
                      <a:lnTo>
                        <a:pt x="1785" y="236"/>
                      </a:lnTo>
                      <a:lnTo>
                        <a:pt x="1782" y="237"/>
                      </a:lnTo>
                      <a:lnTo>
                        <a:pt x="1782" y="238"/>
                      </a:lnTo>
                      <a:lnTo>
                        <a:pt x="1781" y="240"/>
                      </a:lnTo>
                      <a:lnTo>
                        <a:pt x="1781" y="241"/>
                      </a:lnTo>
                      <a:lnTo>
                        <a:pt x="1778" y="241"/>
                      </a:lnTo>
                      <a:lnTo>
                        <a:pt x="1778" y="242"/>
                      </a:lnTo>
                      <a:lnTo>
                        <a:pt x="1778" y="242"/>
                      </a:lnTo>
                      <a:lnTo>
                        <a:pt x="1778" y="244"/>
                      </a:lnTo>
                      <a:lnTo>
                        <a:pt x="1778" y="244"/>
                      </a:lnTo>
                      <a:lnTo>
                        <a:pt x="1778" y="244"/>
                      </a:lnTo>
                      <a:lnTo>
                        <a:pt x="1777" y="245"/>
                      </a:lnTo>
                      <a:lnTo>
                        <a:pt x="1777" y="245"/>
                      </a:lnTo>
                      <a:lnTo>
                        <a:pt x="1774" y="245"/>
                      </a:lnTo>
                      <a:lnTo>
                        <a:pt x="1774" y="245"/>
                      </a:lnTo>
                      <a:lnTo>
                        <a:pt x="1774" y="245"/>
                      </a:lnTo>
                      <a:lnTo>
                        <a:pt x="1773" y="246"/>
                      </a:lnTo>
                      <a:lnTo>
                        <a:pt x="1772" y="245"/>
                      </a:lnTo>
                      <a:lnTo>
                        <a:pt x="1772" y="244"/>
                      </a:lnTo>
                      <a:lnTo>
                        <a:pt x="1770" y="244"/>
                      </a:lnTo>
                      <a:lnTo>
                        <a:pt x="1769" y="245"/>
                      </a:lnTo>
                      <a:lnTo>
                        <a:pt x="1768" y="245"/>
                      </a:lnTo>
                      <a:lnTo>
                        <a:pt x="1765" y="245"/>
                      </a:lnTo>
                      <a:lnTo>
                        <a:pt x="1765" y="246"/>
                      </a:lnTo>
                      <a:lnTo>
                        <a:pt x="1762" y="245"/>
                      </a:lnTo>
                      <a:lnTo>
                        <a:pt x="1762" y="245"/>
                      </a:lnTo>
                      <a:lnTo>
                        <a:pt x="1761" y="245"/>
                      </a:lnTo>
                      <a:lnTo>
                        <a:pt x="1760" y="246"/>
                      </a:lnTo>
                      <a:lnTo>
                        <a:pt x="1760" y="246"/>
                      </a:lnTo>
                      <a:lnTo>
                        <a:pt x="1760" y="245"/>
                      </a:lnTo>
                      <a:lnTo>
                        <a:pt x="1757" y="245"/>
                      </a:lnTo>
                      <a:lnTo>
                        <a:pt x="1756" y="245"/>
                      </a:lnTo>
                      <a:lnTo>
                        <a:pt x="1753" y="245"/>
                      </a:lnTo>
                      <a:lnTo>
                        <a:pt x="1751" y="245"/>
                      </a:lnTo>
                      <a:lnTo>
                        <a:pt x="1751" y="245"/>
                      </a:lnTo>
                      <a:lnTo>
                        <a:pt x="1751" y="246"/>
                      </a:lnTo>
                      <a:lnTo>
                        <a:pt x="1751" y="246"/>
                      </a:lnTo>
                      <a:lnTo>
                        <a:pt x="1749" y="246"/>
                      </a:lnTo>
                      <a:lnTo>
                        <a:pt x="1747" y="246"/>
                      </a:lnTo>
                      <a:lnTo>
                        <a:pt x="1747" y="246"/>
                      </a:lnTo>
                      <a:lnTo>
                        <a:pt x="1745" y="246"/>
                      </a:lnTo>
                      <a:lnTo>
                        <a:pt x="1745" y="248"/>
                      </a:lnTo>
                      <a:lnTo>
                        <a:pt x="1744" y="248"/>
                      </a:lnTo>
                      <a:lnTo>
                        <a:pt x="1743" y="248"/>
                      </a:lnTo>
                      <a:lnTo>
                        <a:pt x="1741" y="248"/>
                      </a:lnTo>
                      <a:lnTo>
                        <a:pt x="1740" y="248"/>
                      </a:lnTo>
                      <a:lnTo>
                        <a:pt x="1740" y="249"/>
                      </a:lnTo>
                      <a:lnTo>
                        <a:pt x="1740" y="250"/>
                      </a:lnTo>
                      <a:lnTo>
                        <a:pt x="1740" y="252"/>
                      </a:lnTo>
                      <a:lnTo>
                        <a:pt x="1739" y="253"/>
                      </a:lnTo>
                      <a:lnTo>
                        <a:pt x="1736" y="253"/>
                      </a:lnTo>
                      <a:lnTo>
                        <a:pt x="1736" y="250"/>
                      </a:lnTo>
                      <a:lnTo>
                        <a:pt x="1735" y="250"/>
                      </a:lnTo>
                      <a:lnTo>
                        <a:pt x="1735" y="250"/>
                      </a:lnTo>
                      <a:lnTo>
                        <a:pt x="1735" y="250"/>
                      </a:lnTo>
                      <a:lnTo>
                        <a:pt x="1734" y="250"/>
                      </a:lnTo>
                      <a:lnTo>
                        <a:pt x="1734" y="252"/>
                      </a:lnTo>
                      <a:lnTo>
                        <a:pt x="1734" y="252"/>
                      </a:lnTo>
                      <a:lnTo>
                        <a:pt x="1732" y="252"/>
                      </a:lnTo>
                      <a:lnTo>
                        <a:pt x="1731" y="254"/>
                      </a:lnTo>
                      <a:lnTo>
                        <a:pt x="1728" y="257"/>
                      </a:lnTo>
                      <a:lnTo>
                        <a:pt x="1728" y="257"/>
                      </a:lnTo>
                      <a:lnTo>
                        <a:pt x="1727" y="257"/>
                      </a:lnTo>
                      <a:lnTo>
                        <a:pt x="1726" y="258"/>
                      </a:lnTo>
                      <a:lnTo>
                        <a:pt x="1726" y="258"/>
                      </a:lnTo>
                      <a:lnTo>
                        <a:pt x="1726" y="258"/>
                      </a:lnTo>
                      <a:lnTo>
                        <a:pt x="1722" y="258"/>
                      </a:lnTo>
                      <a:lnTo>
                        <a:pt x="1722" y="257"/>
                      </a:lnTo>
                      <a:lnTo>
                        <a:pt x="1718" y="257"/>
                      </a:lnTo>
                      <a:lnTo>
                        <a:pt x="1717" y="258"/>
                      </a:lnTo>
                      <a:lnTo>
                        <a:pt x="1717" y="258"/>
                      </a:lnTo>
                      <a:lnTo>
                        <a:pt x="1715" y="258"/>
                      </a:lnTo>
                      <a:lnTo>
                        <a:pt x="1715" y="257"/>
                      </a:lnTo>
                      <a:lnTo>
                        <a:pt x="1715" y="257"/>
                      </a:lnTo>
                      <a:lnTo>
                        <a:pt x="1711" y="257"/>
                      </a:lnTo>
                      <a:lnTo>
                        <a:pt x="1711" y="255"/>
                      </a:lnTo>
                      <a:lnTo>
                        <a:pt x="1710" y="254"/>
                      </a:lnTo>
                      <a:lnTo>
                        <a:pt x="1709" y="253"/>
                      </a:lnTo>
                      <a:lnTo>
                        <a:pt x="1709" y="253"/>
                      </a:lnTo>
                      <a:lnTo>
                        <a:pt x="1709" y="252"/>
                      </a:lnTo>
                      <a:lnTo>
                        <a:pt x="1707" y="252"/>
                      </a:lnTo>
                      <a:lnTo>
                        <a:pt x="1707" y="250"/>
                      </a:lnTo>
                      <a:lnTo>
                        <a:pt x="1706" y="250"/>
                      </a:lnTo>
                      <a:lnTo>
                        <a:pt x="1705" y="250"/>
                      </a:lnTo>
                      <a:lnTo>
                        <a:pt x="1704" y="250"/>
                      </a:lnTo>
                      <a:lnTo>
                        <a:pt x="1702" y="249"/>
                      </a:lnTo>
                      <a:lnTo>
                        <a:pt x="1701" y="248"/>
                      </a:lnTo>
                      <a:lnTo>
                        <a:pt x="1701" y="245"/>
                      </a:lnTo>
                      <a:lnTo>
                        <a:pt x="1700" y="242"/>
                      </a:lnTo>
                      <a:lnTo>
                        <a:pt x="1701" y="242"/>
                      </a:lnTo>
                      <a:lnTo>
                        <a:pt x="1701" y="242"/>
                      </a:lnTo>
                      <a:lnTo>
                        <a:pt x="1702" y="242"/>
                      </a:lnTo>
                      <a:lnTo>
                        <a:pt x="1704" y="244"/>
                      </a:lnTo>
                      <a:lnTo>
                        <a:pt x="1705" y="245"/>
                      </a:lnTo>
                      <a:lnTo>
                        <a:pt x="1705" y="244"/>
                      </a:lnTo>
                      <a:lnTo>
                        <a:pt x="1706" y="242"/>
                      </a:lnTo>
                      <a:lnTo>
                        <a:pt x="1706" y="241"/>
                      </a:lnTo>
                      <a:lnTo>
                        <a:pt x="1706" y="238"/>
                      </a:lnTo>
                      <a:lnTo>
                        <a:pt x="1706" y="237"/>
                      </a:lnTo>
                      <a:lnTo>
                        <a:pt x="1706" y="237"/>
                      </a:lnTo>
                      <a:lnTo>
                        <a:pt x="1706" y="232"/>
                      </a:lnTo>
                      <a:lnTo>
                        <a:pt x="1707" y="232"/>
                      </a:lnTo>
                      <a:lnTo>
                        <a:pt x="1707" y="231"/>
                      </a:lnTo>
                      <a:lnTo>
                        <a:pt x="1707" y="231"/>
                      </a:lnTo>
                      <a:lnTo>
                        <a:pt x="1707" y="229"/>
                      </a:lnTo>
                      <a:lnTo>
                        <a:pt x="1707" y="228"/>
                      </a:lnTo>
                      <a:lnTo>
                        <a:pt x="1706" y="228"/>
                      </a:lnTo>
                      <a:lnTo>
                        <a:pt x="1706" y="225"/>
                      </a:lnTo>
                      <a:lnTo>
                        <a:pt x="1707" y="225"/>
                      </a:lnTo>
                      <a:lnTo>
                        <a:pt x="1707" y="224"/>
                      </a:lnTo>
                      <a:lnTo>
                        <a:pt x="1707" y="224"/>
                      </a:lnTo>
                      <a:lnTo>
                        <a:pt x="1707" y="223"/>
                      </a:lnTo>
                      <a:lnTo>
                        <a:pt x="1706" y="220"/>
                      </a:lnTo>
                      <a:lnTo>
                        <a:pt x="1706" y="219"/>
                      </a:lnTo>
                      <a:lnTo>
                        <a:pt x="1705" y="218"/>
                      </a:lnTo>
                      <a:lnTo>
                        <a:pt x="1706" y="215"/>
                      </a:lnTo>
                      <a:lnTo>
                        <a:pt x="1705" y="215"/>
                      </a:lnTo>
                      <a:lnTo>
                        <a:pt x="1705" y="211"/>
                      </a:lnTo>
                      <a:lnTo>
                        <a:pt x="1704" y="210"/>
                      </a:lnTo>
                      <a:lnTo>
                        <a:pt x="1704" y="207"/>
                      </a:lnTo>
                      <a:lnTo>
                        <a:pt x="1702" y="207"/>
                      </a:lnTo>
                      <a:lnTo>
                        <a:pt x="1702" y="204"/>
                      </a:lnTo>
                      <a:lnTo>
                        <a:pt x="1702" y="204"/>
                      </a:lnTo>
                      <a:lnTo>
                        <a:pt x="1701" y="202"/>
                      </a:lnTo>
                      <a:lnTo>
                        <a:pt x="1702" y="199"/>
                      </a:lnTo>
                      <a:lnTo>
                        <a:pt x="1702" y="198"/>
                      </a:lnTo>
                      <a:lnTo>
                        <a:pt x="1704" y="197"/>
                      </a:lnTo>
                      <a:lnTo>
                        <a:pt x="1702" y="194"/>
                      </a:lnTo>
                      <a:lnTo>
                        <a:pt x="1701" y="194"/>
                      </a:lnTo>
                      <a:lnTo>
                        <a:pt x="1701" y="191"/>
                      </a:lnTo>
                      <a:lnTo>
                        <a:pt x="1700" y="191"/>
                      </a:lnTo>
                      <a:lnTo>
                        <a:pt x="1698" y="190"/>
                      </a:lnTo>
                      <a:lnTo>
                        <a:pt x="1698" y="189"/>
                      </a:lnTo>
                      <a:lnTo>
                        <a:pt x="1700" y="187"/>
                      </a:lnTo>
                      <a:lnTo>
                        <a:pt x="1700" y="186"/>
                      </a:lnTo>
                      <a:lnTo>
                        <a:pt x="1698" y="186"/>
                      </a:lnTo>
                      <a:lnTo>
                        <a:pt x="1694" y="182"/>
                      </a:lnTo>
                      <a:lnTo>
                        <a:pt x="1694" y="182"/>
                      </a:lnTo>
                      <a:lnTo>
                        <a:pt x="1694" y="178"/>
                      </a:lnTo>
                      <a:lnTo>
                        <a:pt x="1694" y="178"/>
                      </a:lnTo>
                      <a:lnTo>
                        <a:pt x="1694" y="178"/>
                      </a:lnTo>
                      <a:lnTo>
                        <a:pt x="1694" y="177"/>
                      </a:lnTo>
                      <a:lnTo>
                        <a:pt x="1693" y="177"/>
                      </a:lnTo>
                      <a:lnTo>
                        <a:pt x="1693" y="173"/>
                      </a:lnTo>
                      <a:lnTo>
                        <a:pt x="1692" y="172"/>
                      </a:lnTo>
                      <a:lnTo>
                        <a:pt x="1692" y="170"/>
                      </a:lnTo>
                      <a:lnTo>
                        <a:pt x="1688" y="168"/>
                      </a:lnTo>
                      <a:lnTo>
                        <a:pt x="1688" y="166"/>
                      </a:lnTo>
                      <a:lnTo>
                        <a:pt x="1685" y="165"/>
                      </a:lnTo>
                      <a:lnTo>
                        <a:pt x="1684" y="156"/>
                      </a:lnTo>
                      <a:lnTo>
                        <a:pt x="1685" y="156"/>
                      </a:lnTo>
                      <a:lnTo>
                        <a:pt x="1685" y="157"/>
                      </a:lnTo>
                      <a:lnTo>
                        <a:pt x="1685" y="159"/>
                      </a:lnTo>
                      <a:lnTo>
                        <a:pt x="1687" y="160"/>
                      </a:lnTo>
                      <a:lnTo>
                        <a:pt x="1687" y="163"/>
                      </a:lnTo>
                      <a:lnTo>
                        <a:pt x="1688" y="163"/>
                      </a:lnTo>
                      <a:lnTo>
                        <a:pt x="1688" y="165"/>
                      </a:lnTo>
                      <a:lnTo>
                        <a:pt x="1689" y="166"/>
                      </a:lnTo>
                      <a:lnTo>
                        <a:pt x="1690" y="166"/>
                      </a:lnTo>
                      <a:lnTo>
                        <a:pt x="1690" y="165"/>
                      </a:lnTo>
                      <a:lnTo>
                        <a:pt x="1690" y="165"/>
                      </a:lnTo>
                      <a:lnTo>
                        <a:pt x="1690" y="163"/>
                      </a:lnTo>
                      <a:lnTo>
                        <a:pt x="1689" y="161"/>
                      </a:lnTo>
                      <a:lnTo>
                        <a:pt x="1688" y="159"/>
                      </a:lnTo>
                      <a:lnTo>
                        <a:pt x="1688" y="156"/>
                      </a:lnTo>
                      <a:lnTo>
                        <a:pt x="1689" y="156"/>
                      </a:lnTo>
                      <a:lnTo>
                        <a:pt x="1689" y="160"/>
                      </a:lnTo>
                      <a:lnTo>
                        <a:pt x="1690" y="160"/>
                      </a:lnTo>
                      <a:lnTo>
                        <a:pt x="1692" y="160"/>
                      </a:lnTo>
                      <a:lnTo>
                        <a:pt x="1693" y="161"/>
                      </a:lnTo>
                      <a:lnTo>
                        <a:pt x="1693" y="157"/>
                      </a:lnTo>
                      <a:lnTo>
                        <a:pt x="1692" y="155"/>
                      </a:lnTo>
                      <a:lnTo>
                        <a:pt x="1690" y="152"/>
                      </a:lnTo>
                      <a:lnTo>
                        <a:pt x="1690" y="151"/>
                      </a:lnTo>
                      <a:lnTo>
                        <a:pt x="1692" y="149"/>
                      </a:lnTo>
                      <a:lnTo>
                        <a:pt x="1692" y="149"/>
                      </a:lnTo>
                      <a:lnTo>
                        <a:pt x="1690" y="149"/>
                      </a:lnTo>
                      <a:lnTo>
                        <a:pt x="1690" y="147"/>
                      </a:lnTo>
                      <a:lnTo>
                        <a:pt x="1690" y="146"/>
                      </a:lnTo>
                      <a:lnTo>
                        <a:pt x="1689" y="143"/>
                      </a:lnTo>
                      <a:lnTo>
                        <a:pt x="1688" y="143"/>
                      </a:lnTo>
                      <a:lnTo>
                        <a:pt x="1687" y="142"/>
                      </a:lnTo>
                      <a:lnTo>
                        <a:pt x="1685" y="140"/>
                      </a:lnTo>
                      <a:lnTo>
                        <a:pt x="1685" y="139"/>
                      </a:lnTo>
                      <a:lnTo>
                        <a:pt x="1685" y="139"/>
                      </a:lnTo>
                      <a:lnTo>
                        <a:pt x="1685" y="138"/>
                      </a:lnTo>
                      <a:lnTo>
                        <a:pt x="1688" y="138"/>
                      </a:lnTo>
                      <a:lnTo>
                        <a:pt x="1688" y="138"/>
                      </a:lnTo>
                      <a:lnTo>
                        <a:pt x="1688" y="136"/>
                      </a:lnTo>
                      <a:lnTo>
                        <a:pt x="1689" y="135"/>
                      </a:lnTo>
                      <a:lnTo>
                        <a:pt x="1690" y="134"/>
                      </a:lnTo>
                      <a:lnTo>
                        <a:pt x="1690" y="130"/>
                      </a:lnTo>
                      <a:lnTo>
                        <a:pt x="1689" y="129"/>
                      </a:lnTo>
                      <a:lnTo>
                        <a:pt x="1689" y="129"/>
                      </a:lnTo>
                      <a:lnTo>
                        <a:pt x="1690" y="127"/>
                      </a:lnTo>
                      <a:lnTo>
                        <a:pt x="1690" y="127"/>
                      </a:lnTo>
                      <a:lnTo>
                        <a:pt x="1690" y="126"/>
                      </a:lnTo>
                      <a:lnTo>
                        <a:pt x="1690" y="126"/>
                      </a:lnTo>
                      <a:lnTo>
                        <a:pt x="1689" y="125"/>
                      </a:lnTo>
                      <a:lnTo>
                        <a:pt x="1689" y="125"/>
                      </a:lnTo>
                      <a:lnTo>
                        <a:pt x="1688" y="123"/>
                      </a:lnTo>
                      <a:lnTo>
                        <a:pt x="1688" y="122"/>
                      </a:lnTo>
                      <a:lnTo>
                        <a:pt x="1689" y="121"/>
                      </a:lnTo>
                      <a:lnTo>
                        <a:pt x="1689" y="121"/>
                      </a:lnTo>
                      <a:lnTo>
                        <a:pt x="1689" y="119"/>
                      </a:lnTo>
                      <a:lnTo>
                        <a:pt x="1690" y="119"/>
                      </a:lnTo>
                      <a:lnTo>
                        <a:pt x="1690" y="117"/>
                      </a:lnTo>
                      <a:lnTo>
                        <a:pt x="1690" y="117"/>
                      </a:lnTo>
                      <a:lnTo>
                        <a:pt x="1692" y="115"/>
                      </a:lnTo>
                      <a:lnTo>
                        <a:pt x="1692" y="115"/>
                      </a:lnTo>
                      <a:lnTo>
                        <a:pt x="1692" y="115"/>
                      </a:lnTo>
                      <a:lnTo>
                        <a:pt x="1693" y="115"/>
                      </a:lnTo>
                      <a:lnTo>
                        <a:pt x="1692" y="118"/>
                      </a:lnTo>
                      <a:lnTo>
                        <a:pt x="1692" y="118"/>
                      </a:lnTo>
                      <a:lnTo>
                        <a:pt x="1692" y="121"/>
                      </a:lnTo>
                      <a:lnTo>
                        <a:pt x="1693" y="121"/>
                      </a:lnTo>
                      <a:lnTo>
                        <a:pt x="1693" y="119"/>
                      </a:lnTo>
                      <a:lnTo>
                        <a:pt x="1694" y="119"/>
                      </a:lnTo>
                      <a:lnTo>
                        <a:pt x="1696" y="118"/>
                      </a:lnTo>
                      <a:lnTo>
                        <a:pt x="1697" y="118"/>
                      </a:lnTo>
                      <a:lnTo>
                        <a:pt x="1698" y="117"/>
                      </a:lnTo>
                      <a:lnTo>
                        <a:pt x="1698" y="115"/>
                      </a:lnTo>
                      <a:lnTo>
                        <a:pt x="1702" y="113"/>
                      </a:lnTo>
                      <a:lnTo>
                        <a:pt x="1702" y="111"/>
                      </a:lnTo>
                      <a:lnTo>
                        <a:pt x="1705" y="111"/>
                      </a:lnTo>
                      <a:lnTo>
                        <a:pt x="1705" y="109"/>
                      </a:lnTo>
                      <a:lnTo>
                        <a:pt x="1706" y="109"/>
                      </a:lnTo>
                      <a:lnTo>
                        <a:pt x="1711" y="104"/>
                      </a:lnTo>
                      <a:lnTo>
                        <a:pt x="1715" y="105"/>
                      </a:lnTo>
                      <a:lnTo>
                        <a:pt x="1718" y="101"/>
                      </a:lnTo>
                      <a:lnTo>
                        <a:pt x="1719" y="101"/>
                      </a:lnTo>
                      <a:lnTo>
                        <a:pt x="1719" y="102"/>
                      </a:lnTo>
                      <a:lnTo>
                        <a:pt x="1727" y="101"/>
                      </a:lnTo>
                      <a:lnTo>
                        <a:pt x="1728" y="100"/>
                      </a:lnTo>
                      <a:lnTo>
                        <a:pt x="1732" y="98"/>
                      </a:lnTo>
                      <a:lnTo>
                        <a:pt x="1732" y="98"/>
                      </a:lnTo>
                      <a:lnTo>
                        <a:pt x="1734" y="96"/>
                      </a:lnTo>
                      <a:lnTo>
                        <a:pt x="1735" y="94"/>
                      </a:lnTo>
                      <a:lnTo>
                        <a:pt x="1735" y="93"/>
                      </a:lnTo>
                      <a:lnTo>
                        <a:pt x="1736" y="93"/>
                      </a:lnTo>
                      <a:lnTo>
                        <a:pt x="1736" y="93"/>
                      </a:lnTo>
                      <a:lnTo>
                        <a:pt x="1738" y="93"/>
                      </a:lnTo>
                      <a:lnTo>
                        <a:pt x="1739" y="93"/>
                      </a:lnTo>
                      <a:lnTo>
                        <a:pt x="1740" y="93"/>
                      </a:lnTo>
                      <a:lnTo>
                        <a:pt x="1741" y="93"/>
                      </a:lnTo>
                      <a:lnTo>
                        <a:pt x="1741" y="92"/>
                      </a:lnTo>
                      <a:lnTo>
                        <a:pt x="1745" y="92"/>
                      </a:lnTo>
                      <a:lnTo>
                        <a:pt x="1745" y="91"/>
                      </a:lnTo>
                      <a:lnTo>
                        <a:pt x="1749" y="91"/>
                      </a:lnTo>
                      <a:lnTo>
                        <a:pt x="1749" y="91"/>
                      </a:lnTo>
                      <a:lnTo>
                        <a:pt x="1752" y="91"/>
                      </a:lnTo>
                      <a:lnTo>
                        <a:pt x="1752" y="89"/>
                      </a:lnTo>
                      <a:lnTo>
                        <a:pt x="1753" y="89"/>
                      </a:lnTo>
                      <a:lnTo>
                        <a:pt x="1753" y="89"/>
                      </a:lnTo>
                      <a:lnTo>
                        <a:pt x="1755" y="89"/>
                      </a:lnTo>
                      <a:lnTo>
                        <a:pt x="1759" y="85"/>
                      </a:lnTo>
                      <a:lnTo>
                        <a:pt x="1759" y="85"/>
                      </a:lnTo>
                      <a:lnTo>
                        <a:pt x="1759" y="83"/>
                      </a:lnTo>
                      <a:lnTo>
                        <a:pt x="1761" y="81"/>
                      </a:lnTo>
                      <a:lnTo>
                        <a:pt x="1761" y="80"/>
                      </a:lnTo>
                      <a:lnTo>
                        <a:pt x="1762" y="79"/>
                      </a:lnTo>
                      <a:lnTo>
                        <a:pt x="1764" y="77"/>
                      </a:lnTo>
                      <a:lnTo>
                        <a:pt x="1766" y="77"/>
                      </a:lnTo>
                      <a:lnTo>
                        <a:pt x="1766" y="76"/>
                      </a:lnTo>
                      <a:lnTo>
                        <a:pt x="1766" y="75"/>
                      </a:lnTo>
                      <a:lnTo>
                        <a:pt x="1764" y="74"/>
                      </a:lnTo>
                      <a:lnTo>
                        <a:pt x="1765" y="71"/>
                      </a:lnTo>
                      <a:lnTo>
                        <a:pt x="1766" y="71"/>
                      </a:lnTo>
                      <a:lnTo>
                        <a:pt x="1766" y="64"/>
                      </a:lnTo>
                      <a:lnTo>
                        <a:pt x="1766" y="64"/>
                      </a:lnTo>
                      <a:lnTo>
                        <a:pt x="1766" y="63"/>
                      </a:lnTo>
                      <a:lnTo>
                        <a:pt x="1768" y="63"/>
                      </a:lnTo>
                      <a:lnTo>
                        <a:pt x="1768" y="62"/>
                      </a:lnTo>
                      <a:lnTo>
                        <a:pt x="1768" y="62"/>
                      </a:lnTo>
                      <a:lnTo>
                        <a:pt x="1769" y="60"/>
                      </a:lnTo>
                      <a:lnTo>
                        <a:pt x="1772" y="59"/>
                      </a:lnTo>
                      <a:lnTo>
                        <a:pt x="1772" y="57"/>
                      </a:lnTo>
                      <a:lnTo>
                        <a:pt x="1773" y="58"/>
                      </a:lnTo>
                      <a:lnTo>
                        <a:pt x="1774" y="63"/>
                      </a:lnTo>
                      <a:lnTo>
                        <a:pt x="1774" y="63"/>
                      </a:lnTo>
                      <a:lnTo>
                        <a:pt x="1774" y="64"/>
                      </a:lnTo>
                      <a:lnTo>
                        <a:pt x="1776" y="64"/>
                      </a:lnTo>
                      <a:lnTo>
                        <a:pt x="1777" y="67"/>
                      </a:lnTo>
                      <a:lnTo>
                        <a:pt x="1777" y="67"/>
                      </a:lnTo>
                      <a:lnTo>
                        <a:pt x="1777" y="64"/>
                      </a:lnTo>
                      <a:lnTo>
                        <a:pt x="1779" y="64"/>
                      </a:lnTo>
                      <a:lnTo>
                        <a:pt x="1779" y="63"/>
                      </a:lnTo>
                      <a:lnTo>
                        <a:pt x="1781" y="63"/>
                      </a:lnTo>
                      <a:lnTo>
                        <a:pt x="1781" y="63"/>
                      </a:lnTo>
                      <a:lnTo>
                        <a:pt x="1778" y="60"/>
                      </a:lnTo>
                      <a:lnTo>
                        <a:pt x="1778" y="59"/>
                      </a:lnTo>
                      <a:lnTo>
                        <a:pt x="1778" y="57"/>
                      </a:lnTo>
                      <a:lnTo>
                        <a:pt x="1778" y="54"/>
                      </a:lnTo>
                      <a:lnTo>
                        <a:pt x="1779" y="53"/>
                      </a:lnTo>
                      <a:lnTo>
                        <a:pt x="1781" y="53"/>
                      </a:lnTo>
                      <a:lnTo>
                        <a:pt x="1782" y="53"/>
                      </a:lnTo>
                      <a:lnTo>
                        <a:pt x="1782" y="54"/>
                      </a:lnTo>
                      <a:lnTo>
                        <a:pt x="1783" y="54"/>
                      </a:lnTo>
                      <a:lnTo>
                        <a:pt x="1783" y="55"/>
                      </a:lnTo>
                      <a:lnTo>
                        <a:pt x="1783" y="55"/>
                      </a:lnTo>
                      <a:lnTo>
                        <a:pt x="1785" y="55"/>
                      </a:lnTo>
                      <a:lnTo>
                        <a:pt x="1785" y="55"/>
                      </a:lnTo>
                      <a:lnTo>
                        <a:pt x="1785" y="55"/>
                      </a:lnTo>
                      <a:lnTo>
                        <a:pt x="1786" y="54"/>
                      </a:lnTo>
                      <a:lnTo>
                        <a:pt x="1786" y="53"/>
                      </a:lnTo>
                      <a:lnTo>
                        <a:pt x="1787" y="53"/>
                      </a:lnTo>
                      <a:lnTo>
                        <a:pt x="1787" y="50"/>
                      </a:lnTo>
                      <a:lnTo>
                        <a:pt x="1786" y="49"/>
                      </a:lnTo>
                      <a:lnTo>
                        <a:pt x="1786" y="46"/>
                      </a:lnTo>
                      <a:lnTo>
                        <a:pt x="1789" y="46"/>
                      </a:lnTo>
                      <a:lnTo>
                        <a:pt x="1789" y="45"/>
                      </a:lnTo>
                      <a:lnTo>
                        <a:pt x="1791" y="45"/>
                      </a:lnTo>
                      <a:lnTo>
                        <a:pt x="1791" y="46"/>
                      </a:lnTo>
                      <a:lnTo>
                        <a:pt x="1794" y="46"/>
                      </a:lnTo>
                      <a:lnTo>
                        <a:pt x="1793" y="45"/>
                      </a:lnTo>
                      <a:lnTo>
                        <a:pt x="1793" y="45"/>
                      </a:lnTo>
                      <a:lnTo>
                        <a:pt x="1791" y="42"/>
                      </a:lnTo>
                      <a:lnTo>
                        <a:pt x="1795" y="42"/>
                      </a:lnTo>
                      <a:lnTo>
                        <a:pt x="1795" y="41"/>
                      </a:lnTo>
                      <a:lnTo>
                        <a:pt x="1794" y="39"/>
                      </a:lnTo>
                      <a:lnTo>
                        <a:pt x="1794" y="38"/>
                      </a:lnTo>
                      <a:lnTo>
                        <a:pt x="1796" y="38"/>
                      </a:lnTo>
                      <a:lnTo>
                        <a:pt x="1796" y="37"/>
                      </a:lnTo>
                      <a:lnTo>
                        <a:pt x="1796" y="37"/>
                      </a:lnTo>
                      <a:lnTo>
                        <a:pt x="1796" y="37"/>
                      </a:lnTo>
                      <a:lnTo>
                        <a:pt x="1796" y="36"/>
                      </a:lnTo>
                      <a:lnTo>
                        <a:pt x="1796" y="36"/>
                      </a:lnTo>
                      <a:lnTo>
                        <a:pt x="1796" y="36"/>
                      </a:lnTo>
                      <a:lnTo>
                        <a:pt x="1796" y="36"/>
                      </a:lnTo>
                      <a:lnTo>
                        <a:pt x="1796" y="36"/>
                      </a:lnTo>
                      <a:lnTo>
                        <a:pt x="1798" y="34"/>
                      </a:lnTo>
                      <a:lnTo>
                        <a:pt x="1798" y="34"/>
                      </a:lnTo>
                      <a:lnTo>
                        <a:pt x="1798" y="37"/>
                      </a:lnTo>
                      <a:lnTo>
                        <a:pt x="1799" y="37"/>
                      </a:lnTo>
                      <a:lnTo>
                        <a:pt x="1799" y="37"/>
                      </a:lnTo>
                      <a:lnTo>
                        <a:pt x="1799" y="37"/>
                      </a:lnTo>
                      <a:lnTo>
                        <a:pt x="1800" y="37"/>
                      </a:lnTo>
                      <a:lnTo>
                        <a:pt x="1800" y="36"/>
                      </a:lnTo>
                      <a:lnTo>
                        <a:pt x="1800" y="33"/>
                      </a:lnTo>
                      <a:lnTo>
                        <a:pt x="1802" y="30"/>
                      </a:lnTo>
                      <a:lnTo>
                        <a:pt x="1802" y="33"/>
                      </a:lnTo>
                      <a:lnTo>
                        <a:pt x="1803" y="33"/>
                      </a:lnTo>
                      <a:lnTo>
                        <a:pt x="1803" y="32"/>
                      </a:lnTo>
                      <a:lnTo>
                        <a:pt x="1804" y="30"/>
                      </a:lnTo>
                      <a:lnTo>
                        <a:pt x="1807" y="29"/>
                      </a:lnTo>
                      <a:lnTo>
                        <a:pt x="1811" y="30"/>
                      </a:lnTo>
                      <a:lnTo>
                        <a:pt x="1811" y="32"/>
                      </a:lnTo>
                      <a:lnTo>
                        <a:pt x="1812" y="33"/>
                      </a:lnTo>
                      <a:lnTo>
                        <a:pt x="1813" y="34"/>
                      </a:lnTo>
                      <a:lnTo>
                        <a:pt x="1815" y="36"/>
                      </a:lnTo>
                      <a:lnTo>
                        <a:pt x="1816" y="36"/>
                      </a:lnTo>
                      <a:lnTo>
                        <a:pt x="1816" y="38"/>
                      </a:lnTo>
                      <a:lnTo>
                        <a:pt x="1817" y="38"/>
                      </a:lnTo>
                      <a:lnTo>
                        <a:pt x="1817" y="41"/>
                      </a:lnTo>
                      <a:lnTo>
                        <a:pt x="1816" y="42"/>
                      </a:lnTo>
                      <a:lnTo>
                        <a:pt x="1816" y="45"/>
                      </a:lnTo>
                      <a:lnTo>
                        <a:pt x="1816" y="47"/>
                      </a:lnTo>
                      <a:lnTo>
                        <a:pt x="1819" y="46"/>
                      </a:lnTo>
                      <a:lnTo>
                        <a:pt x="1819" y="41"/>
                      </a:lnTo>
                      <a:lnTo>
                        <a:pt x="1820" y="41"/>
                      </a:lnTo>
                      <a:lnTo>
                        <a:pt x="1820" y="41"/>
                      </a:lnTo>
                      <a:lnTo>
                        <a:pt x="1821" y="39"/>
                      </a:lnTo>
                      <a:lnTo>
                        <a:pt x="1823" y="41"/>
                      </a:lnTo>
                      <a:lnTo>
                        <a:pt x="1824" y="41"/>
                      </a:lnTo>
                      <a:lnTo>
                        <a:pt x="1825" y="41"/>
                      </a:lnTo>
                      <a:lnTo>
                        <a:pt x="1827" y="42"/>
                      </a:lnTo>
                      <a:lnTo>
                        <a:pt x="1827" y="43"/>
                      </a:lnTo>
                      <a:lnTo>
                        <a:pt x="1828" y="42"/>
                      </a:lnTo>
                      <a:lnTo>
                        <a:pt x="1829" y="42"/>
                      </a:lnTo>
                      <a:lnTo>
                        <a:pt x="1829" y="42"/>
                      </a:lnTo>
                      <a:lnTo>
                        <a:pt x="1829" y="43"/>
                      </a:lnTo>
                      <a:lnTo>
                        <a:pt x="1831" y="43"/>
                      </a:lnTo>
                      <a:lnTo>
                        <a:pt x="1832" y="43"/>
                      </a:lnTo>
                      <a:lnTo>
                        <a:pt x="1832" y="41"/>
                      </a:lnTo>
                      <a:lnTo>
                        <a:pt x="1829" y="39"/>
                      </a:lnTo>
                      <a:lnTo>
                        <a:pt x="1829" y="37"/>
                      </a:lnTo>
                      <a:lnTo>
                        <a:pt x="1828" y="33"/>
                      </a:lnTo>
                      <a:lnTo>
                        <a:pt x="1829" y="33"/>
                      </a:lnTo>
                      <a:lnTo>
                        <a:pt x="1829" y="33"/>
                      </a:lnTo>
                      <a:lnTo>
                        <a:pt x="1831" y="33"/>
                      </a:lnTo>
                      <a:lnTo>
                        <a:pt x="1832" y="33"/>
                      </a:lnTo>
                      <a:lnTo>
                        <a:pt x="1832" y="33"/>
                      </a:lnTo>
                      <a:lnTo>
                        <a:pt x="1833" y="30"/>
                      </a:lnTo>
                      <a:lnTo>
                        <a:pt x="1833" y="29"/>
                      </a:lnTo>
                      <a:lnTo>
                        <a:pt x="1833" y="26"/>
                      </a:lnTo>
                      <a:lnTo>
                        <a:pt x="1834" y="26"/>
                      </a:lnTo>
                      <a:lnTo>
                        <a:pt x="1834" y="26"/>
                      </a:lnTo>
                      <a:lnTo>
                        <a:pt x="1834" y="26"/>
                      </a:lnTo>
                      <a:lnTo>
                        <a:pt x="1836" y="26"/>
                      </a:lnTo>
                      <a:lnTo>
                        <a:pt x="1836" y="26"/>
                      </a:lnTo>
                      <a:lnTo>
                        <a:pt x="1837" y="26"/>
                      </a:lnTo>
                      <a:lnTo>
                        <a:pt x="1837" y="26"/>
                      </a:lnTo>
                      <a:lnTo>
                        <a:pt x="1838" y="26"/>
                      </a:lnTo>
                      <a:lnTo>
                        <a:pt x="1838" y="26"/>
                      </a:lnTo>
                      <a:lnTo>
                        <a:pt x="1838" y="26"/>
                      </a:lnTo>
                      <a:lnTo>
                        <a:pt x="1838" y="26"/>
                      </a:lnTo>
                      <a:lnTo>
                        <a:pt x="1838" y="26"/>
                      </a:lnTo>
                      <a:lnTo>
                        <a:pt x="1838" y="25"/>
                      </a:lnTo>
                      <a:lnTo>
                        <a:pt x="1837" y="24"/>
                      </a:lnTo>
                      <a:lnTo>
                        <a:pt x="1836" y="22"/>
                      </a:lnTo>
                      <a:lnTo>
                        <a:pt x="1836" y="20"/>
                      </a:lnTo>
                      <a:lnTo>
                        <a:pt x="1837" y="20"/>
                      </a:lnTo>
                      <a:lnTo>
                        <a:pt x="1838" y="19"/>
                      </a:lnTo>
                      <a:lnTo>
                        <a:pt x="1840" y="17"/>
                      </a:lnTo>
                      <a:lnTo>
                        <a:pt x="1838" y="17"/>
                      </a:lnTo>
                      <a:lnTo>
                        <a:pt x="1838" y="15"/>
                      </a:lnTo>
                      <a:lnTo>
                        <a:pt x="1840" y="16"/>
                      </a:lnTo>
                      <a:lnTo>
                        <a:pt x="1841" y="16"/>
                      </a:lnTo>
                      <a:lnTo>
                        <a:pt x="1841" y="17"/>
                      </a:lnTo>
                      <a:lnTo>
                        <a:pt x="1842" y="17"/>
                      </a:lnTo>
                      <a:lnTo>
                        <a:pt x="1842" y="16"/>
                      </a:lnTo>
                      <a:lnTo>
                        <a:pt x="1842" y="16"/>
                      </a:lnTo>
                      <a:lnTo>
                        <a:pt x="1844" y="15"/>
                      </a:lnTo>
                      <a:lnTo>
                        <a:pt x="1845" y="15"/>
                      </a:lnTo>
                      <a:lnTo>
                        <a:pt x="1845" y="13"/>
                      </a:lnTo>
                      <a:lnTo>
                        <a:pt x="1846" y="13"/>
                      </a:lnTo>
                      <a:lnTo>
                        <a:pt x="1846" y="16"/>
                      </a:lnTo>
                      <a:lnTo>
                        <a:pt x="1846" y="16"/>
                      </a:lnTo>
                      <a:lnTo>
                        <a:pt x="1848" y="15"/>
                      </a:lnTo>
                      <a:lnTo>
                        <a:pt x="1849" y="15"/>
                      </a:lnTo>
                      <a:lnTo>
                        <a:pt x="1851" y="15"/>
                      </a:lnTo>
                      <a:lnTo>
                        <a:pt x="1853" y="16"/>
                      </a:lnTo>
                      <a:lnTo>
                        <a:pt x="1855" y="16"/>
                      </a:lnTo>
                      <a:lnTo>
                        <a:pt x="1857" y="16"/>
                      </a:lnTo>
                      <a:lnTo>
                        <a:pt x="1857" y="17"/>
                      </a:lnTo>
                      <a:lnTo>
                        <a:pt x="1857" y="17"/>
                      </a:lnTo>
                      <a:lnTo>
                        <a:pt x="1857" y="16"/>
                      </a:lnTo>
                      <a:lnTo>
                        <a:pt x="1858" y="16"/>
                      </a:lnTo>
                      <a:lnTo>
                        <a:pt x="1858" y="15"/>
                      </a:lnTo>
                      <a:lnTo>
                        <a:pt x="1859" y="15"/>
                      </a:lnTo>
                      <a:lnTo>
                        <a:pt x="1859" y="12"/>
                      </a:lnTo>
                      <a:lnTo>
                        <a:pt x="1858" y="11"/>
                      </a:lnTo>
                      <a:lnTo>
                        <a:pt x="1858" y="9"/>
                      </a:lnTo>
                      <a:lnTo>
                        <a:pt x="1854" y="8"/>
                      </a:lnTo>
                      <a:lnTo>
                        <a:pt x="1853" y="7"/>
                      </a:lnTo>
                      <a:lnTo>
                        <a:pt x="1850" y="4"/>
                      </a:lnTo>
                      <a:lnTo>
                        <a:pt x="1851" y="4"/>
                      </a:lnTo>
                      <a:lnTo>
                        <a:pt x="1853" y="4"/>
                      </a:lnTo>
                      <a:lnTo>
                        <a:pt x="1854" y="4"/>
                      </a:lnTo>
                      <a:lnTo>
                        <a:pt x="1854" y="4"/>
                      </a:lnTo>
                      <a:lnTo>
                        <a:pt x="1854" y="4"/>
                      </a:lnTo>
                      <a:lnTo>
                        <a:pt x="1854" y="5"/>
                      </a:lnTo>
                      <a:lnTo>
                        <a:pt x="1855" y="5"/>
                      </a:lnTo>
                      <a:lnTo>
                        <a:pt x="1857" y="5"/>
                      </a:lnTo>
                      <a:lnTo>
                        <a:pt x="1857" y="4"/>
                      </a:lnTo>
                      <a:lnTo>
                        <a:pt x="1857" y="5"/>
                      </a:lnTo>
                      <a:lnTo>
                        <a:pt x="1858" y="5"/>
                      </a:lnTo>
                      <a:lnTo>
                        <a:pt x="1858" y="7"/>
                      </a:lnTo>
                      <a:lnTo>
                        <a:pt x="1858" y="7"/>
                      </a:lnTo>
                      <a:lnTo>
                        <a:pt x="1859" y="9"/>
                      </a:lnTo>
                      <a:lnTo>
                        <a:pt x="1863" y="8"/>
                      </a:lnTo>
                      <a:lnTo>
                        <a:pt x="1863" y="7"/>
                      </a:lnTo>
                      <a:lnTo>
                        <a:pt x="1865" y="7"/>
                      </a:lnTo>
                      <a:lnTo>
                        <a:pt x="1866" y="9"/>
                      </a:lnTo>
                      <a:lnTo>
                        <a:pt x="1867" y="9"/>
                      </a:lnTo>
                      <a:lnTo>
                        <a:pt x="1867" y="11"/>
                      </a:lnTo>
                      <a:lnTo>
                        <a:pt x="1871" y="9"/>
                      </a:lnTo>
                      <a:lnTo>
                        <a:pt x="1872" y="12"/>
                      </a:lnTo>
                      <a:lnTo>
                        <a:pt x="1872" y="12"/>
                      </a:lnTo>
                      <a:lnTo>
                        <a:pt x="1874" y="12"/>
                      </a:lnTo>
                      <a:lnTo>
                        <a:pt x="1876" y="11"/>
                      </a:lnTo>
                      <a:lnTo>
                        <a:pt x="1878" y="11"/>
                      </a:lnTo>
                      <a:lnTo>
                        <a:pt x="1878" y="12"/>
                      </a:lnTo>
                      <a:lnTo>
                        <a:pt x="1879" y="13"/>
                      </a:lnTo>
                      <a:lnTo>
                        <a:pt x="1880" y="12"/>
                      </a:lnTo>
                      <a:lnTo>
                        <a:pt x="1880" y="12"/>
                      </a:lnTo>
                      <a:lnTo>
                        <a:pt x="1882" y="11"/>
                      </a:lnTo>
                      <a:lnTo>
                        <a:pt x="1884" y="11"/>
                      </a:lnTo>
                      <a:lnTo>
                        <a:pt x="1887" y="13"/>
                      </a:lnTo>
                      <a:lnTo>
                        <a:pt x="1889" y="15"/>
                      </a:lnTo>
                      <a:lnTo>
                        <a:pt x="1889" y="13"/>
                      </a:lnTo>
                      <a:lnTo>
                        <a:pt x="1891" y="13"/>
                      </a:lnTo>
                      <a:lnTo>
                        <a:pt x="1892" y="12"/>
                      </a:lnTo>
                      <a:lnTo>
                        <a:pt x="1895" y="11"/>
                      </a:lnTo>
                      <a:lnTo>
                        <a:pt x="1895" y="12"/>
                      </a:lnTo>
                      <a:lnTo>
                        <a:pt x="1893" y="12"/>
                      </a:lnTo>
                      <a:lnTo>
                        <a:pt x="1895" y="15"/>
                      </a:lnTo>
                      <a:lnTo>
                        <a:pt x="1896" y="15"/>
                      </a:lnTo>
                      <a:lnTo>
                        <a:pt x="1896" y="17"/>
                      </a:lnTo>
                      <a:lnTo>
                        <a:pt x="1895" y="17"/>
                      </a:lnTo>
                      <a:lnTo>
                        <a:pt x="1893" y="19"/>
                      </a:lnTo>
                      <a:lnTo>
                        <a:pt x="1892" y="19"/>
                      </a:lnTo>
                      <a:lnTo>
                        <a:pt x="1891" y="20"/>
                      </a:lnTo>
                      <a:lnTo>
                        <a:pt x="1891" y="20"/>
                      </a:lnTo>
                      <a:lnTo>
                        <a:pt x="1891" y="21"/>
                      </a:lnTo>
                      <a:lnTo>
                        <a:pt x="1892" y="22"/>
                      </a:lnTo>
                      <a:lnTo>
                        <a:pt x="1892" y="24"/>
                      </a:lnTo>
                      <a:lnTo>
                        <a:pt x="1892" y="26"/>
                      </a:lnTo>
                      <a:lnTo>
                        <a:pt x="1891" y="26"/>
                      </a:lnTo>
                      <a:lnTo>
                        <a:pt x="1889" y="25"/>
                      </a:lnTo>
                      <a:lnTo>
                        <a:pt x="1888" y="25"/>
                      </a:lnTo>
                      <a:lnTo>
                        <a:pt x="1885" y="25"/>
                      </a:lnTo>
                      <a:lnTo>
                        <a:pt x="1885" y="28"/>
                      </a:lnTo>
                      <a:lnTo>
                        <a:pt x="1887" y="28"/>
                      </a:lnTo>
                      <a:lnTo>
                        <a:pt x="1885" y="34"/>
                      </a:lnTo>
                      <a:lnTo>
                        <a:pt x="1884" y="34"/>
                      </a:lnTo>
                      <a:lnTo>
                        <a:pt x="1884" y="37"/>
                      </a:lnTo>
                      <a:lnTo>
                        <a:pt x="1884" y="38"/>
                      </a:lnTo>
                      <a:lnTo>
                        <a:pt x="1884" y="41"/>
                      </a:lnTo>
                      <a:lnTo>
                        <a:pt x="1883" y="43"/>
                      </a:lnTo>
                      <a:lnTo>
                        <a:pt x="1884" y="43"/>
                      </a:lnTo>
                      <a:lnTo>
                        <a:pt x="1884" y="45"/>
                      </a:lnTo>
                      <a:lnTo>
                        <a:pt x="1885" y="45"/>
                      </a:lnTo>
                      <a:lnTo>
                        <a:pt x="1887" y="46"/>
                      </a:lnTo>
                      <a:lnTo>
                        <a:pt x="1889" y="46"/>
                      </a:lnTo>
                      <a:lnTo>
                        <a:pt x="1889" y="47"/>
                      </a:lnTo>
                      <a:lnTo>
                        <a:pt x="1891" y="47"/>
                      </a:lnTo>
                      <a:lnTo>
                        <a:pt x="1893" y="51"/>
                      </a:lnTo>
                      <a:lnTo>
                        <a:pt x="1896" y="51"/>
                      </a:lnTo>
                      <a:lnTo>
                        <a:pt x="1896" y="51"/>
                      </a:lnTo>
                      <a:lnTo>
                        <a:pt x="1899" y="51"/>
                      </a:lnTo>
                      <a:lnTo>
                        <a:pt x="1900" y="54"/>
                      </a:lnTo>
                      <a:lnTo>
                        <a:pt x="1905" y="55"/>
                      </a:lnTo>
                      <a:lnTo>
                        <a:pt x="1905" y="55"/>
                      </a:lnTo>
                      <a:lnTo>
                        <a:pt x="1906" y="57"/>
                      </a:lnTo>
                      <a:lnTo>
                        <a:pt x="1906" y="58"/>
                      </a:lnTo>
                      <a:lnTo>
                        <a:pt x="1908" y="59"/>
                      </a:lnTo>
                      <a:lnTo>
                        <a:pt x="1910" y="60"/>
                      </a:lnTo>
                      <a:lnTo>
                        <a:pt x="1912" y="62"/>
                      </a:lnTo>
                      <a:lnTo>
                        <a:pt x="1913" y="63"/>
                      </a:lnTo>
                      <a:lnTo>
                        <a:pt x="1917" y="64"/>
                      </a:lnTo>
                      <a:lnTo>
                        <a:pt x="1917" y="66"/>
                      </a:lnTo>
                      <a:lnTo>
                        <a:pt x="1918" y="66"/>
                      </a:lnTo>
                      <a:lnTo>
                        <a:pt x="1918" y="68"/>
                      </a:lnTo>
                      <a:lnTo>
                        <a:pt x="1920" y="68"/>
                      </a:lnTo>
                      <a:lnTo>
                        <a:pt x="1920" y="70"/>
                      </a:lnTo>
                      <a:lnTo>
                        <a:pt x="1921" y="72"/>
                      </a:lnTo>
                      <a:lnTo>
                        <a:pt x="1922" y="72"/>
                      </a:lnTo>
                      <a:lnTo>
                        <a:pt x="1926" y="71"/>
                      </a:lnTo>
                      <a:lnTo>
                        <a:pt x="1931" y="71"/>
                      </a:lnTo>
                      <a:lnTo>
                        <a:pt x="1931" y="66"/>
                      </a:lnTo>
                      <a:lnTo>
                        <a:pt x="1933" y="63"/>
                      </a:lnTo>
                      <a:lnTo>
                        <a:pt x="1934" y="62"/>
                      </a:lnTo>
                      <a:lnTo>
                        <a:pt x="1934" y="60"/>
                      </a:lnTo>
                      <a:lnTo>
                        <a:pt x="1933" y="59"/>
                      </a:lnTo>
                      <a:lnTo>
                        <a:pt x="1933" y="58"/>
                      </a:lnTo>
                      <a:lnTo>
                        <a:pt x="1934" y="58"/>
                      </a:lnTo>
                      <a:lnTo>
                        <a:pt x="1934" y="57"/>
                      </a:lnTo>
                      <a:lnTo>
                        <a:pt x="1935" y="55"/>
                      </a:lnTo>
                      <a:lnTo>
                        <a:pt x="1935" y="54"/>
                      </a:lnTo>
                      <a:lnTo>
                        <a:pt x="1935" y="54"/>
                      </a:lnTo>
                      <a:lnTo>
                        <a:pt x="1935" y="53"/>
                      </a:lnTo>
                      <a:lnTo>
                        <a:pt x="1937" y="53"/>
                      </a:lnTo>
                      <a:lnTo>
                        <a:pt x="1937" y="47"/>
                      </a:lnTo>
                      <a:lnTo>
                        <a:pt x="1938" y="46"/>
                      </a:lnTo>
                      <a:lnTo>
                        <a:pt x="1938" y="45"/>
                      </a:lnTo>
                      <a:lnTo>
                        <a:pt x="1938" y="45"/>
                      </a:lnTo>
                      <a:lnTo>
                        <a:pt x="1938" y="45"/>
                      </a:lnTo>
                      <a:lnTo>
                        <a:pt x="1938" y="45"/>
                      </a:lnTo>
                      <a:lnTo>
                        <a:pt x="1938" y="42"/>
                      </a:lnTo>
                      <a:lnTo>
                        <a:pt x="1937" y="42"/>
                      </a:lnTo>
                      <a:lnTo>
                        <a:pt x="1935" y="29"/>
                      </a:lnTo>
                      <a:lnTo>
                        <a:pt x="1937" y="29"/>
                      </a:lnTo>
                      <a:lnTo>
                        <a:pt x="1937" y="28"/>
                      </a:lnTo>
                      <a:lnTo>
                        <a:pt x="1937" y="28"/>
                      </a:lnTo>
                      <a:lnTo>
                        <a:pt x="1937" y="26"/>
                      </a:lnTo>
                      <a:lnTo>
                        <a:pt x="1938" y="26"/>
                      </a:lnTo>
                      <a:lnTo>
                        <a:pt x="1938" y="22"/>
                      </a:lnTo>
                      <a:lnTo>
                        <a:pt x="1938" y="22"/>
                      </a:lnTo>
                      <a:lnTo>
                        <a:pt x="1938" y="16"/>
                      </a:lnTo>
                      <a:lnTo>
                        <a:pt x="1938" y="16"/>
                      </a:lnTo>
                      <a:lnTo>
                        <a:pt x="1938" y="16"/>
                      </a:lnTo>
                      <a:lnTo>
                        <a:pt x="1937" y="15"/>
                      </a:lnTo>
                      <a:lnTo>
                        <a:pt x="1938" y="15"/>
                      </a:lnTo>
                      <a:lnTo>
                        <a:pt x="1938" y="12"/>
                      </a:lnTo>
                      <a:lnTo>
                        <a:pt x="1939" y="11"/>
                      </a:lnTo>
                      <a:lnTo>
                        <a:pt x="1940" y="2"/>
                      </a:lnTo>
                      <a:lnTo>
                        <a:pt x="19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20">
                  <a:extLst>
                    <a:ext uri="{FF2B5EF4-FFF2-40B4-BE49-F238E27FC236}">
                      <a16:creationId xmlns="" xmlns:a16="http://schemas.microsoft.com/office/drawing/2014/main" id="{012A8B7F-9026-4CFB-9BF0-27578BA1E074}"/>
                    </a:ext>
                  </a:extLst>
                </p:cNvPr>
                <p:cNvSpPr>
                  <a:spLocks noEditPoints="1"/>
                </p:cNvSpPr>
                <p:nvPr/>
              </p:nvSpPr>
              <p:spPr bwMode="auto">
                <a:xfrm>
                  <a:off x="6378575" y="2881767"/>
                  <a:ext cx="1733550" cy="176213"/>
                </a:xfrm>
                <a:custGeom>
                  <a:avLst/>
                  <a:gdLst>
                    <a:gd name="T0" fmla="*/ 1084 w 1092"/>
                    <a:gd name="T1" fmla="*/ 105 h 111"/>
                    <a:gd name="T2" fmla="*/ 725 w 1092"/>
                    <a:gd name="T3" fmla="*/ 102 h 111"/>
                    <a:gd name="T4" fmla="*/ 1079 w 1092"/>
                    <a:gd name="T5" fmla="*/ 99 h 111"/>
                    <a:gd name="T6" fmla="*/ 1080 w 1092"/>
                    <a:gd name="T7" fmla="*/ 90 h 111"/>
                    <a:gd name="T8" fmla="*/ 778 w 1092"/>
                    <a:gd name="T9" fmla="*/ 88 h 111"/>
                    <a:gd name="T10" fmla="*/ 762 w 1092"/>
                    <a:gd name="T11" fmla="*/ 99 h 111"/>
                    <a:gd name="T12" fmla="*/ 738 w 1092"/>
                    <a:gd name="T13" fmla="*/ 109 h 111"/>
                    <a:gd name="T14" fmla="*/ 750 w 1092"/>
                    <a:gd name="T15" fmla="*/ 98 h 111"/>
                    <a:gd name="T16" fmla="*/ 754 w 1092"/>
                    <a:gd name="T17" fmla="*/ 85 h 111"/>
                    <a:gd name="T18" fmla="*/ 748 w 1092"/>
                    <a:gd name="T19" fmla="*/ 85 h 111"/>
                    <a:gd name="T20" fmla="*/ 740 w 1092"/>
                    <a:gd name="T21" fmla="*/ 84 h 111"/>
                    <a:gd name="T22" fmla="*/ 723 w 1092"/>
                    <a:gd name="T23" fmla="*/ 88 h 111"/>
                    <a:gd name="T24" fmla="*/ 708 w 1092"/>
                    <a:gd name="T25" fmla="*/ 89 h 111"/>
                    <a:gd name="T26" fmla="*/ 699 w 1092"/>
                    <a:gd name="T27" fmla="*/ 86 h 111"/>
                    <a:gd name="T28" fmla="*/ 1050 w 1092"/>
                    <a:gd name="T29" fmla="*/ 80 h 111"/>
                    <a:gd name="T30" fmla="*/ 772 w 1092"/>
                    <a:gd name="T31" fmla="*/ 78 h 111"/>
                    <a:gd name="T32" fmla="*/ 676 w 1092"/>
                    <a:gd name="T33" fmla="*/ 84 h 111"/>
                    <a:gd name="T34" fmla="*/ 1064 w 1092"/>
                    <a:gd name="T35" fmla="*/ 78 h 111"/>
                    <a:gd name="T36" fmla="*/ 1058 w 1092"/>
                    <a:gd name="T37" fmla="*/ 75 h 111"/>
                    <a:gd name="T38" fmla="*/ 880 w 1092"/>
                    <a:gd name="T39" fmla="*/ 69 h 111"/>
                    <a:gd name="T40" fmla="*/ 657 w 1092"/>
                    <a:gd name="T41" fmla="*/ 59 h 111"/>
                    <a:gd name="T42" fmla="*/ 3 w 1092"/>
                    <a:gd name="T43" fmla="*/ 58 h 111"/>
                    <a:gd name="T44" fmla="*/ 848 w 1092"/>
                    <a:gd name="T45" fmla="*/ 56 h 111"/>
                    <a:gd name="T46" fmla="*/ 842 w 1092"/>
                    <a:gd name="T47" fmla="*/ 67 h 111"/>
                    <a:gd name="T48" fmla="*/ 962 w 1092"/>
                    <a:gd name="T49" fmla="*/ 52 h 111"/>
                    <a:gd name="T50" fmla="*/ 615 w 1092"/>
                    <a:gd name="T51" fmla="*/ 54 h 111"/>
                    <a:gd name="T52" fmla="*/ 643 w 1092"/>
                    <a:gd name="T53" fmla="*/ 56 h 111"/>
                    <a:gd name="T54" fmla="*/ 662 w 1092"/>
                    <a:gd name="T55" fmla="*/ 69 h 111"/>
                    <a:gd name="T56" fmla="*/ 665 w 1092"/>
                    <a:gd name="T57" fmla="*/ 81 h 111"/>
                    <a:gd name="T58" fmla="*/ 647 w 1092"/>
                    <a:gd name="T59" fmla="*/ 76 h 111"/>
                    <a:gd name="T60" fmla="*/ 622 w 1092"/>
                    <a:gd name="T61" fmla="*/ 71 h 111"/>
                    <a:gd name="T62" fmla="*/ 596 w 1092"/>
                    <a:gd name="T63" fmla="*/ 63 h 111"/>
                    <a:gd name="T64" fmla="*/ 1028 w 1092"/>
                    <a:gd name="T65" fmla="*/ 54 h 111"/>
                    <a:gd name="T66" fmla="*/ 1022 w 1092"/>
                    <a:gd name="T67" fmla="*/ 55 h 111"/>
                    <a:gd name="T68" fmla="*/ 742 w 1092"/>
                    <a:gd name="T69" fmla="*/ 48 h 111"/>
                    <a:gd name="T70" fmla="*/ 1003 w 1092"/>
                    <a:gd name="T71" fmla="*/ 39 h 111"/>
                    <a:gd name="T72" fmla="*/ 987 w 1092"/>
                    <a:gd name="T73" fmla="*/ 59 h 111"/>
                    <a:gd name="T74" fmla="*/ 978 w 1092"/>
                    <a:gd name="T75" fmla="*/ 55 h 111"/>
                    <a:gd name="T76" fmla="*/ 994 w 1092"/>
                    <a:gd name="T77" fmla="*/ 48 h 111"/>
                    <a:gd name="T78" fmla="*/ 835 w 1092"/>
                    <a:gd name="T79" fmla="*/ 1 h 111"/>
                    <a:gd name="T80" fmla="*/ 844 w 1092"/>
                    <a:gd name="T81" fmla="*/ 20 h 111"/>
                    <a:gd name="T82" fmla="*/ 857 w 1092"/>
                    <a:gd name="T83" fmla="*/ 25 h 111"/>
                    <a:gd name="T84" fmla="*/ 880 w 1092"/>
                    <a:gd name="T85" fmla="*/ 14 h 111"/>
                    <a:gd name="T86" fmla="*/ 905 w 1092"/>
                    <a:gd name="T87" fmla="*/ 22 h 111"/>
                    <a:gd name="T88" fmla="*/ 932 w 1092"/>
                    <a:gd name="T89" fmla="*/ 35 h 111"/>
                    <a:gd name="T90" fmla="*/ 954 w 1092"/>
                    <a:gd name="T91" fmla="*/ 55 h 111"/>
                    <a:gd name="T92" fmla="*/ 958 w 1092"/>
                    <a:gd name="T93" fmla="*/ 67 h 111"/>
                    <a:gd name="T94" fmla="*/ 966 w 1092"/>
                    <a:gd name="T95" fmla="*/ 81 h 111"/>
                    <a:gd name="T96" fmla="*/ 986 w 1092"/>
                    <a:gd name="T97" fmla="*/ 105 h 111"/>
                    <a:gd name="T98" fmla="*/ 966 w 1092"/>
                    <a:gd name="T99" fmla="*/ 102 h 111"/>
                    <a:gd name="T100" fmla="*/ 943 w 1092"/>
                    <a:gd name="T101" fmla="*/ 80 h 111"/>
                    <a:gd name="T102" fmla="*/ 926 w 1092"/>
                    <a:gd name="T103" fmla="*/ 84 h 111"/>
                    <a:gd name="T104" fmla="*/ 902 w 1092"/>
                    <a:gd name="T105" fmla="*/ 89 h 111"/>
                    <a:gd name="T106" fmla="*/ 875 w 1092"/>
                    <a:gd name="T107" fmla="*/ 78 h 111"/>
                    <a:gd name="T108" fmla="*/ 882 w 1092"/>
                    <a:gd name="T109" fmla="*/ 68 h 111"/>
                    <a:gd name="T110" fmla="*/ 871 w 1092"/>
                    <a:gd name="T111" fmla="*/ 46 h 111"/>
                    <a:gd name="T112" fmla="*/ 840 w 1092"/>
                    <a:gd name="T113" fmla="*/ 31 h 111"/>
                    <a:gd name="T114" fmla="*/ 827 w 1092"/>
                    <a:gd name="T115" fmla="*/ 27 h 111"/>
                    <a:gd name="T116" fmla="*/ 833 w 1092"/>
                    <a:gd name="T117" fmla="*/ 16 h 111"/>
                    <a:gd name="T118" fmla="*/ 816 w 1092"/>
                    <a:gd name="T119" fmla="*/ 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2" h="111">
                      <a:moveTo>
                        <a:pt x="1084" y="105"/>
                      </a:moveTo>
                      <a:lnTo>
                        <a:pt x="1087" y="105"/>
                      </a:lnTo>
                      <a:lnTo>
                        <a:pt x="1088" y="106"/>
                      </a:lnTo>
                      <a:lnTo>
                        <a:pt x="1089" y="107"/>
                      </a:lnTo>
                      <a:lnTo>
                        <a:pt x="1091" y="109"/>
                      </a:lnTo>
                      <a:lnTo>
                        <a:pt x="1091" y="110"/>
                      </a:lnTo>
                      <a:lnTo>
                        <a:pt x="1092" y="111"/>
                      </a:lnTo>
                      <a:lnTo>
                        <a:pt x="1089" y="111"/>
                      </a:lnTo>
                      <a:lnTo>
                        <a:pt x="1088" y="110"/>
                      </a:lnTo>
                      <a:lnTo>
                        <a:pt x="1085" y="109"/>
                      </a:lnTo>
                      <a:lnTo>
                        <a:pt x="1084" y="107"/>
                      </a:lnTo>
                      <a:lnTo>
                        <a:pt x="1084" y="106"/>
                      </a:lnTo>
                      <a:lnTo>
                        <a:pt x="1084" y="106"/>
                      </a:lnTo>
                      <a:lnTo>
                        <a:pt x="1084" y="106"/>
                      </a:lnTo>
                      <a:lnTo>
                        <a:pt x="1084" y="106"/>
                      </a:lnTo>
                      <a:lnTo>
                        <a:pt x="1084" y="106"/>
                      </a:lnTo>
                      <a:lnTo>
                        <a:pt x="1084" y="106"/>
                      </a:lnTo>
                      <a:lnTo>
                        <a:pt x="1084" y="105"/>
                      </a:lnTo>
                      <a:close/>
                      <a:moveTo>
                        <a:pt x="992" y="101"/>
                      </a:moveTo>
                      <a:lnTo>
                        <a:pt x="992" y="101"/>
                      </a:lnTo>
                      <a:lnTo>
                        <a:pt x="992" y="101"/>
                      </a:lnTo>
                      <a:lnTo>
                        <a:pt x="992" y="102"/>
                      </a:lnTo>
                      <a:lnTo>
                        <a:pt x="991" y="102"/>
                      </a:lnTo>
                      <a:lnTo>
                        <a:pt x="991" y="102"/>
                      </a:lnTo>
                      <a:lnTo>
                        <a:pt x="991" y="102"/>
                      </a:lnTo>
                      <a:lnTo>
                        <a:pt x="991" y="101"/>
                      </a:lnTo>
                      <a:lnTo>
                        <a:pt x="991" y="101"/>
                      </a:lnTo>
                      <a:lnTo>
                        <a:pt x="992" y="101"/>
                      </a:lnTo>
                      <a:lnTo>
                        <a:pt x="992" y="101"/>
                      </a:lnTo>
                      <a:close/>
                      <a:moveTo>
                        <a:pt x="712" y="97"/>
                      </a:moveTo>
                      <a:lnTo>
                        <a:pt x="715" y="97"/>
                      </a:lnTo>
                      <a:lnTo>
                        <a:pt x="719" y="98"/>
                      </a:lnTo>
                      <a:lnTo>
                        <a:pt x="719" y="99"/>
                      </a:lnTo>
                      <a:lnTo>
                        <a:pt x="723" y="99"/>
                      </a:lnTo>
                      <a:lnTo>
                        <a:pt x="723" y="101"/>
                      </a:lnTo>
                      <a:lnTo>
                        <a:pt x="725" y="102"/>
                      </a:lnTo>
                      <a:lnTo>
                        <a:pt x="724" y="102"/>
                      </a:lnTo>
                      <a:lnTo>
                        <a:pt x="724" y="105"/>
                      </a:lnTo>
                      <a:lnTo>
                        <a:pt x="717" y="105"/>
                      </a:lnTo>
                      <a:lnTo>
                        <a:pt x="716" y="103"/>
                      </a:lnTo>
                      <a:lnTo>
                        <a:pt x="712" y="101"/>
                      </a:lnTo>
                      <a:lnTo>
                        <a:pt x="708" y="99"/>
                      </a:lnTo>
                      <a:lnTo>
                        <a:pt x="710" y="97"/>
                      </a:lnTo>
                      <a:lnTo>
                        <a:pt x="712" y="97"/>
                      </a:lnTo>
                      <a:close/>
                      <a:moveTo>
                        <a:pt x="1068" y="94"/>
                      </a:moveTo>
                      <a:lnTo>
                        <a:pt x="1070" y="94"/>
                      </a:lnTo>
                      <a:lnTo>
                        <a:pt x="1071" y="96"/>
                      </a:lnTo>
                      <a:lnTo>
                        <a:pt x="1071" y="96"/>
                      </a:lnTo>
                      <a:lnTo>
                        <a:pt x="1075" y="96"/>
                      </a:lnTo>
                      <a:lnTo>
                        <a:pt x="1075" y="97"/>
                      </a:lnTo>
                      <a:lnTo>
                        <a:pt x="1077" y="97"/>
                      </a:lnTo>
                      <a:lnTo>
                        <a:pt x="1077" y="98"/>
                      </a:lnTo>
                      <a:lnTo>
                        <a:pt x="1079" y="98"/>
                      </a:lnTo>
                      <a:lnTo>
                        <a:pt x="1079" y="99"/>
                      </a:lnTo>
                      <a:lnTo>
                        <a:pt x="1076" y="99"/>
                      </a:lnTo>
                      <a:lnTo>
                        <a:pt x="1073" y="99"/>
                      </a:lnTo>
                      <a:lnTo>
                        <a:pt x="1072" y="99"/>
                      </a:lnTo>
                      <a:lnTo>
                        <a:pt x="1070" y="99"/>
                      </a:lnTo>
                      <a:lnTo>
                        <a:pt x="1068" y="98"/>
                      </a:lnTo>
                      <a:lnTo>
                        <a:pt x="1068" y="97"/>
                      </a:lnTo>
                      <a:lnTo>
                        <a:pt x="1067" y="96"/>
                      </a:lnTo>
                      <a:lnTo>
                        <a:pt x="1068" y="96"/>
                      </a:lnTo>
                      <a:lnTo>
                        <a:pt x="1068" y="94"/>
                      </a:lnTo>
                      <a:close/>
                      <a:moveTo>
                        <a:pt x="987" y="94"/>
                      </a:moveTo>
                      <a:lnTo>
                        <a:pt x="990" y="96"/>
                      </a:lnTo>
                      <a:lnTo>
                        <a:pt x="990" y="97"/>
                      </a:lnTo>
                      <a:lnTo>
                        <a:pt x="987" y="97"/>
                      </a:lnTo>
                      <a:lnTo>
                        <a:pt x="987" y="94"/>
                      </a:lnTo>
                      <a:close/>
                      <a:moveTo>
                        <a:pt x="1077" y="86"/>
                      </a:moveTo>
                      <a:lnTo>
                        <a:pt x="1079" y="86"/>
                      </a:lnTo>
                      <a:lnTo>
                        <a:pt x="1080" y="88"/>
                      </a:lnTo>
                      <a:lnTo>
                        <a:pt x="1080" y="90"/>
                      </a:lnTo>
                      <a:lnTo>
                        <a:pt x="1081" y="90"/>
                      </a:lnTo>
                      <a:lnTo>
                        <a:pt x="1081" y="92"/>
                      </a:lnTo>
                      <a:lnTo>
                        <a:pt x="1083" y="93"/>
                      </a:lnTo>
                      <a:lnTo>
                        <a:pt x="1083" y="93"/>
                      </a:lnTo>
                      <a:lnTo>
                        <a:pt x="1083" y="96"/>
                      </a:lnTo>
                      <a:lnTo>
                        <a:pt x="1084" y="96"/>
                      </a:lnTo>
                      <a:lnTo>
                        <a:pt x="1084" y="96"/>
                      </a:lnTo>
                      <a:lnTo>
                        <a:pt x="1081" y="96"/>
                      </a:lnTo>
                      <a:lnTo>
                        <a:pt x="1080" y="94"/>
                      </a:lnTo>
                      <a:lnTo>
                        <a:pt x="1080" y="94"/>
                      </a:lnTo>
                      <a:lnTo>
                        <a:pt x="1080" y="93"/>
                      </a:lnTo>
                      <a:lnTo>
                        <a:pt x="1079" y="93"/>
                      </a:lnTo>
                      <a:lnTo>
                        <a:pt x="1079" y="89"/>
                      </a:lnTo>
                      <a:lnTo>
                        <a:pt x="1077" y="89"/>
                      </a:lnTo>
                      <a:lnTo>
                        <a:pt x="1077" y="86"/>
                      </a:lnTo>
                      <a:close/>
                      <a:moveTo>
                        <a:pt x="780" y="85"/>
                      </a:moveTo>
                      <a:lnTo>
                        <a:pt x="780" y="86"/>
                      </a:lnTo>
                      <a:lnTo>
                        <a:pt x="778" y="88"/>
                      </a:lnTo>
                      <a:lnTo>
                        <a:pt x="776" y="88"/>
                      </a:lnTo>
                      <a:lnTo>
                        <a:pt x="775" y="89"/>
                      </a:lnTo>
                      <a:lnTo>
                        <a:pt x="775" y="90"/>
                      </a:lnTo>
                      <a:lnTo>
                        <a:pt x="772" y="90"/>
                      </a:lnTo>
                      <a:lnTo>
                        <a:pt x="772" y="92"/>
                      </a:lnTo>
                      <a:lnTo>
                        <a:pt x="771" y="92"/>
                      </a:lnTo>
                      <a:lnTo>
                        <a:pt x="770" y="93"/>
                      </a:lnTo>
                      <a:lnTo>
                        <a:pt x="770" y="93"/>
                      </a:lnTo>
                      <a:lnTo>
                        <a:pt x="767" y="94"/>
                      </a:lnTo>
                      <a:lnTo>
                        <a:pt x="766" y="94"/>
                      </a:lnTo>
                      <a:lnTo>
                        <a:pt x="766" y="96"/>
                      </a:lnTo>
                      <a:lnTo>
                        <a:pt x="766" y="97"/>
                      </a:lnTo>
                      <a:lnTo>
                        <a:pt x="765" y="97"/>
                      </a:lnTo>
                      <a:lnTo>
                        <a:pt x="763" y="97"/>
                      </a:lnTo>
                      <a:lnTo>
                        <a:pt x="763" y="97"/>
                      </a:lnTo>
                      <a:lnTo>
                        <a:pt x="762" y="97"/>
                      </a:lnTo>
                      <a:lnTo>
                        <a:pt x="762" y="98"/>
                      </a:lnTo>
                      <a:lnTo>
                        <a:pt x="762" y="99"/>
                      </a:lnTo>
                      <a:lnTo>
                        <a:pt x="761" y="101"/>
                      </a:lnTo>
                      <a:lnTo>
                        <a:pt x="759" y="101"/>
                      </a:lnTo>
                      <a:lnTo>
                        <a:pt x="758" y="102"/>
                      </a:lnTo>
                      <a:lnTo>
                        <a:pt x="754" y="102"/>
                      </a:lnTo>
                      <a:lnTo>
                        <a:pt x="754" y="103"/>
                      </a:lnTo>
                      <a:lnTo>
                        <a:pt x="750" y="103"/>
                      </a:lnTo>
                      <a:lnTo>
                        <a:pt x="749" y="106"/>
                      </a:lnTo>
                      <a:lnTo>
                        <a:pt x="748" y="106"/>
                      </a:lnTo>
                      <a:lnTo>
                        <a:pt x="748" y="106"/>
                      </a:lnTo>
                      <a:lnTo>
                        <a:pt x="748" y="106"/>
                      </a:lnTo>
                      <a:lnTo>
                        <a:pt x="746" y="107"/>
                      </a:lnTo>
                      <a:lnTo>
                        <a:pt x="746" y="107"/>
                      </a:lnTo>
                      <a:lnTo>
                        <a:pt x="746" y="109"/>
                      </a:lnTo>
                      <a:lnTo>
                        <a:pt x="744" y="109"/>
                      </a:lnTo>
                      <a:lnTo>
                        <a:pt x="742" y="110"/>
                      </a:lnTo>
                      <a:lnTo>
                        <a:pt x="740" y="110"/>
                      </a:lnTo>
                      <a:lnTo>
                        <a:pt x="740" y="109"/>
                      </a:lnTo>
                      <a:lnTo>
                        <a:pt x="738" y="109"/>
                      </a:lnTo>
                      <a:lnTo>
                        <a:pt x="738" y="109"/>
                      </a:lnTo>
                      <a:lnTo>
                        <a:pt x="740" y="109"/>
                      </a:lnTo>
                      <a:lnTo>
                        <a:pt x="740" y="106"/>
                      </a:lnTo>
                      <a:lnTo>
                        <a:pt x="740" y="106"/>
                      </a:lnTo>
                      <a:lnTo>
                        <a:pt x="740" y="106"/>
                      </a:lnTo>
                      <a:lnTo>
                        <a:pt x="741" y="105"/>
                      </a:lnTo>
                      <a:lnTo>
                        <a:pt x="742" y="106"/>
                      </a:lnTo>
                      <a:lnTo>
                        <a:pt x="744" y="106"/>
                      </a:lnTo>
                      <a:lnTo>
                        <a:pt x="745" y="105"/>
                      </a:lnTo>
                      <a:lnTo>
                        <a:pt x="746" y="105"/>
                      </a:lnTo>
                      <a:lnTo>
                        <a:pt x="748" y="103"/>
                      </a:lnTo>
                      <a:lnTo>
                        <a:pt x="748" y="103"/>
                      </a:lnTo>
                      <a:lnTo>
                        <a:pt x="746" y="99"/>
                      </a:lnTo>
                      <a:lnTo>
                        <a:pt x="748" y="99"/>
                      </a:lnTo>
                      <a:lnTo>
                        <a:pt x="749" y="98"/>
                      </a:lnTo>
                      <a:lnTo>
                        <a:pt x="749" y="98"/>
                      </a:lnTo>
                      <a:lnTo>
                        <a:pt x="749" y="98"/>
                      </a:lnTo>
                      <a:lnTo>
                        <a:pt x="750" y="98"/>
                      </a:lnTo>
                      <a:lnTo>
                        <a:pt x="750" y="98"/>
                      </a:lnTo>
                      <a:lnTo>
                        <a:pt x="750" y="98"/>
                      </a:lnTo>
                      <a:lnTo>
                        <a:pt x="753" y="97"/>
                      </a:lnTo>
                      <a:lnTo>
                        <a:pt x="754" y="96"/>
                      </a:lnTo>
                      <a:lnTo>
                        <a:pt x="755" y="93"/>
                      </a:lnTo>
                      <a:lnTo>
                        <a:pt x="758" y="93"/>
                      </a:lnTo>
                      <a:lnTo>
                        <a:pt x="759" y="89"/>
                      </a:lnTo>
                      <a:lnTo>
                        <a:pt x="765" y="88"/>
                      </a:lnTo>
                      <a:lnTo>
                        <a:pt x="765" y="88"/>
                      </a:lnTo>
                      <a:lnTo>
                        <a:pt x="768" y="88"/>
                      </a:lnTo>
                      <a:lnTo>
                        <a:pt x="770" y="86"/>
                      </a:lnTo>
                      <a:lnTo>
                        <a:pt x="775" y="86"/>
                      </a:lnTo>
                      <a:lnTo>
                        <a:pt x="775" y="85"/>
                      </a:lnTo>
                      <a:lnTo>
                        <a:pt x="780" y="85"/>
                      </a:lnTo>
                      <a:close/>
                      <a:moveTo>
                        <a:pt x="753" y="85"/>
                      </a:moveTo>
                      <a:lnTo>
                        <a:pt x="754" y="85"/>
                      </a:lnTo>
                      <a:lnTo>
                        <a:pt x="754" y="85"/>
                      </a:lnTo>
                      <a:lnTo>
                        <a:pt x="754" y="85"/>
                      </a:lnTo>
                      <a:lnTo>
                        <a:pt x="754" y="85"/>
                      </a:lnTo>
                      <a:lnTo>
                        <a:pt x="754" y="85"/>
                      </a:lnTo>
                      <a:lnTo>
                        <a:pt x="754" y="85"/>
                      </a:lnTo>
                      <a:lnTo>
                        <a:pt x="754" y="85"/>
                      </a:lnTo>
                      <a:lnTo>
                        <a:pt x="754" y="86"/>
                      </a:lnTo>
                      <a:lnTo>
                        <a:pt x="753" y="86"/>
                      </a:lnTo>
                      <a:lnTo>
                        <a:pt x="753" y="86"/>
                      </a:lnTo>
                      <a:lnTo>
                        <a:pt x="753" y="86"/>
                      </a:lnTo>
                      <a:lnTo>
                        <a:pt x="753" y="85"/>
                      </a:lnTo>
                      <a:close/>
                      <a:moveTo>
                        <a:pt x="748" y="85"/>
                      </a:moveTo>
                      <a:lnTo>
                        <a:pt x="749" y="85"/>
                      </a:lnTo>
                      <a:lnTo>
                        <a:pt x="749" y="85"/>
                      </a:lnTo>
                      <a:lnTo>
                        <a:pt x="749" y="85"/>
                      </a:lnTo>
                      <a:lnTo>
                        <a:pt x="749" y="85"/>
                      </a:lnTo>
                      <a:lnTo>
                        <a:pt x="749" y="86"/>
                      </a:lnTo>
                      <a:lnTo>
                        <a:pt x="749" y="85"/>
                      </a:lnTo>
                      <a:lnTo>
                        <a:pt x="749" y="85"/>
                      </a:lnTo>
                      <a:lnTo>
                        <a:pt x="748" y="85"/>
                      </a:lnTo>
                      <a:close/>
                      <a:moveTo>
                        <a:pt x="757" y="84"/>
                      </a:moveTo>
                      <a:lnTo>
                        <a:pt x="757" y="84"/>
                      </a:lnTo>
                      <a:lnTo>
                        <a:pt x="758" y="84"/>
                      </a:lnTo>
                      <a:lnTo>
                        <a:pt x="759" y="84"/>
                      </a:lnTo>
                      <a:lnTo>
                        <a:pt x="761" y="84"/>
                      </a:lnTo>
                      <a:lnTo>
                        <a:pt x="761" y="85"/>
                      </a:lnTo>
                      <a:lnTo>
                        <a:pt x="757" y="85"/>
                      </a:lnTo>
                      <a:lnTo>
                        <a:pt x="757" y="84"/>
                      </a:lnTo>
                      <a:close/>
                      <a:moveTo>
                        <a:pt x="719" y="82"/>
                      </a:moveTo>
                      <a:lnTo>
                        <a:pt x="727" y="84"/>
                      </a:lnTo>
                      <a:lnTo>
                        <a:pt x="727" y="84"/>
                      </a:lnTo>
                      <a:lnTo>
                        <a:pt x="729" y="84"/>
                      </a:lnTo>
                      <a:lnTo>
                        <a:pt x="729" y="84"/>
                      </a:lnTo>
                      <a:lnTo>
                        <a:pt x="734" y="84"/>
                      </a:lnTo>
                      <a:lnTo>
                        <a:pt x="734" y="85"/>
                      </a:lnTo>
                      <a:lnTo>
                        <a:pt x="736" y="85"/>
                      </a:lnTo>
                      <a:lnTo>
                        <a:pt x="737" y="85"/>
                      </a:lnTo>
                      <a:lnTo>
                        <a:pt x="740" y="84"/>
                      </a:lnTo>
                      <a:lnTo>
                        <a:pt x="742" y="84"/>
                      </a:lnTo>
                      <a:lnTo>
                        <a:pt x="744" y="85"/>
                      </a:lnTo>
                      <a:lnTo>
                        <a:pt x="744" y="85"/>
                      </a:lnTo>
                      <a:lnTo>
                        <a:pt x="744" y="86"/>
                      </a:lnTo>
                      <a:lnTo>
                        <a:pt x="742" y="86"/>
                      </a:lnTo>
                      <a:lnTo>
                        <a:pt x="742" y="89"/>
                      </a:lnTo>
                      <a:lnTo>
                        <a:pt x="742" y="89"/>
                      </a:lnTo>
                      <a:lnTo>
                        <a:pt x="741" y="86"/>
                      </a:lnTo>
                      <a:lnTo>
                        <a:pt x="736" y="88"/>
                      </a:lnTo>
                      <a:lnTo>
                        <a:pt x="736" y="89"/>
                      </a:lnTo>
                      <a:lnTo>
                        <a:pt x="732" y="89"/>
                      </a:lnTo>
                      <a:lnTo>
                        <a:pt x="732" y="90"/>
                      </a:lnTo>
                      <a:lnTo>
                        <a:pt x="731" y="90"/>
                      </a:lnTo>
                      <a:lnTo>
                        <a:pt x="729" y="89"/>
                      </a:lnTo>
                      <a:lnTo>
                        <a:pt x="729" y="89"/>
                      </a:lnTo>
                      <a:lnTo>
                        <a:pt x="729" y="89"/>
                      </a:lnTo>
                      <a:lnTo>
                        <a:pt x="723" y="89"/>
                      </a:lnTo>
                      <a:lnTo>
                        <a:pt x="723" y="88"/>
                      </a:lnTo>
                      <a:lnTo>
                        <a:pt x="715" y="88"/>
                      </a:lnTo>
                      <a:lnTo>
                        <a:pt x="715" y="84"/>
                      </a:lnTo>
                      <a:lnTo>
                        <a:pt x="719" y="84"/>
                      </a:lnTo>
                      <a:lnTo>
                        <a:pt x="719" y="82"/>
                      </a:lnTo>
                      <a:close/>
                      <a:moveTo>
                        <a:pt x="788" y="82"/>
                      </a:moveTo>
                      <a:lnTo>
                        <a:pt x="789" y="82"/>
                      </a:lnTo>
                      <a:lnTo>
                        <a:pt x="789" y="84"/>
                      </a:lnTo>
                      <a:lnTo>
                        <a:pt x="788" y="84"/>
                      </a:lnTo>
                      <a:lnTo>
                        <a:pt x="788" y="82"/>
                      </a:lnTo>
                      <a:close/>
                      <a:moveTo>
                        <a:pt x="698" y="81"/>
                      </a:moveTo>
                      <a:lnTo>
                        <a:pt x="699" y="81"/>
                      </a:lnTo>
                      <a:lnTo>
                        <a:pt x="700" y="82"/>
                      </a:lnTo>
                      <a:lnTo>
                        <a:pt x="702" y="84"/>
                      </a:lnTo>
                      <a:lnTo>
                        <a:pt x="707" y="85"/>
                      </a:lnTo>
                      <a:lnTo>
                        <a:pt x="708" y="86"/>
                      </a:lnTo>
                      <a:lnTo>
                        <a:pt x="708" y="86"/>
                      </a:lnTo>
                      <a:lnTo>
                        <a:pt x="708" y="89"/>
                      </a:lnTo>
                      <a:lnTo>
                        <a:pt x="708" y="89"/>
                      </a:lnTo>
                      <a:lnTo>
                        <a:pt x="708" y="89"/>
                      </a:lnTo>
                      <a:lnTo>
                        <a:pt x="704" y="89"/>
                      </a:lnTo>
                      <a:lnTo>
                        <a:pt x="703" y="89"/>
                      </a:lnTo>
                      <a:lnTo>
                        <a:pt x="702" y="89"/>
                      </a:lnTo>
                      <a:lnTo>
                        <a:pt x="702" y="90"/>
                      </a:lnTo>
                      <a:lnTo>
                        <a:pt x="696" y="90"/>
                      </a:lnTo>
                      <a:lnTo>
                        <a:pt x="696" y="90"/>
                      </a:lnTo>
                      <a:lnTo>
                        <a:pt x="695" y="90"/>
                      </a:lnTo>
                      <a:lnTo>
                        <a:pt x="695" y="92"/>
                      </a:lnTo>
                      <a:lnTo>
                        <a:pt x="693" y="90"/>
                      </a:lnTo>
                      <a:lnTo>
                        <a:pt x="693" y="90"/>
                      </a:lnTo>
                      <a:lnTo>
                        <a:pt x="689" y="90"/>
                      </a:lnTo>
                      <a:lnTo>
                        <a:pt x="689" y="85"/>
                      </a:lnTo>
                      <a:lnTo>
                        <a:pt x="691" y="85"/>
                      </a:lnTo>
                      <a:lnTo>
                        <a:pt x="691" y="84"/>
                      </a:lnTo>
                      <a:lnTo>
                        <a:pt x="691" y="84"/>
                      </a:lnTo>
                      <a:lnTo>
                        <a:pt x="693" y="86"/>
                      </a:lnTo>
                      <a:lnTo>
                        <a:pt x="699" y="86"/>
                      </a:lnTo>
                      <a:lnTo>
                        <a:pt x="699" y="86"/>
                      </a:lnTo>
                      <a:lnTo>
                        <a:pt x="699" y="86"/>
                      </a:lnTo>
                      <a:lnTo>
                        <a:pt x="699" y="84"/>
                      </a:lnTo>
                      <a:lnTo>
                        <a:pt x="696" y="84"/>
                      </a:lnTo>
                      <a:lnTo>
                        <a:pt x="696" y="82"/>
                      </a:lnTo>
                      <a:lnTo>
                        <a:pt x="698" y="81"/>
                      </a:lnTo>
                      <a:close/>
                      <a:moveTo>
                        <a:pt x="685" y="80"/>
                      </a:moveTo>
                      <a:lnTo>
                        <a:pt x="687" y="80"/>
                      </a:lnTo>
                      <a:lnTo>
                        <a:pt x="687" y="81"/>
                      </a:lnTo>
                      <a:lnTo>
                        <a:pt x="689" y="81"/>
                      </a:lnTo>
                      <a:lnTo>
                        <a:pt x="687" y="82"/>
                      </a:lnTo>
                      <a:lnTo>
                        <a:pt x="687" y="86"/>
                      </a:lnTo>
                      <a:lnTo>
                        <a:pt x="686" y="86"/>
                      </a:lnTo>
                      <a:lnTo>
                        <a:pt x="685" y="86"/>
                      </a:lnTo>
                      <a:lnTo>
                        <a:pt x="685" y="86"/>
                      </a:lnTo>
                      <a:lnTo>
                        <a:pt x="682" y="86"/>
                      </a:lnTo>
                      <a:lnTo>
                        <a:pt x="685" y="80"/>
                      </a:lnTo>
                      <a:close/>
                      <a:moveTo>
                        <a:pt x="1050" y="80"/>
                      </a:moveTo>
                      <a:lnTo>
                        <a:pt x="1050" y="80"/>
                      </a:lnTo>
                      <a:lnTo>
                        <a:pt x="1051" y="81"/>
                      </a:lnTo>
                      <a:lnTo>
                        <a:pt x="1051" y="84"/>
                      </a:lnTo>
                      <a:lnTo>
                        <a:pt x="1053" y="86"/>
                      </a:lnTo>
                      <a:lnTo>
                        <a:pt x="1050" y="85"/>
                      </a:lnTo>
                      <a:lnTo>
                        <a:pt x="1049" y="85"/>
                      </a:lnTo>
                      <a:lnTo>
                        <a:pt x="1049" y="85"/>
                      </a:lnTo>
                      <a:lnTo>
                        <a:pt x="1049" y="84"/>
                      </a:lnTo>
                      <a:lnTo>
                        <a:pt x="1047" y="84"/>
                      </a:lnTo>
                      <a:lnTo>
                        <a:pt x="1046" y="84"/>
                      </a:lnTo>
                      <a:lnTo>
                        <a:pt x="1047" y="81"/>
                      </a:lnTo>
                      <a:lnTo>
                        <a:pt x="1049" y="80"/>
                      </a:lnTo>
                      <a:lnTo>
                        <a:pt x="1050" y="80"/>
                      </a:lnTo>
                      <a:close/>
                      <a:moveTo>
                        <a:pt x="768" y="78"/>
                      </a:moveTo>
                      <a:lnTo>
                        <a:pt x="771" y="78"/>
                      </a:lnTo>
                      <a:lnTo>
                        <a:pt x="771" y="78"/>
                      </a:lnTo>
                      <a:lnTo>
                        <a:pt x="772" y="78"/>
                      </a:lnTo>
                      <a:lnTo>
                        <a:pt x="772" y="78"/>
                      </a:lnTo>
                      <a:lnTo>
                        <a:pt x="776" y="78"/>
                      </a:lnTo>
                      <a:lnTo>
                        <a:pt x="776" y="81"/>
                      </a:lnTo>
                      <a:lnTo>
                        <a:pt x="768" y="81"/>
                      </a:lnTo>
                      <a:lnTo>
                        <a:pt x="768" y="78"/>
                      </a:lnTo>
                      <a:lnTo>
                        <a:pt x="768" y="78"/>
                      </a:lnTo>
                      <a:lnTo>
                        <a:pt x="768" y="78"/>
                      </a:lnTo>
                      <a:close/>
                      <a:moveTo>
                        <a:pt x="672" y="76"/>
                      </a:moveTo>
                      <a:lnTo>
                        <a:pt x="673" y="76"/>
                      </a:lnTo>
                      <a:lnTo>
                        <a:pt x="674" y="77"/>
                      </a:lnTo>
                      <a:lnTo>
                        <a:pt x="674" y="77"/>
                      </a:lnTo>
                      <a:lnTo>
                        <a:pt x="674" y="77"/>
                      </a:lnTo>
                      <a:lnTo>
                        <a:pt x="676" y="77"/>
                      </a:lnTo>
                      <a:lnTo>
                        <a:pt x="677" y="77"/>
                      </a:lnTo>
                      <a:lnTo>
                        <a:pt x="678" y="77"/>
                      </a:lnTo>
                      <a:lnTo>
                        <a:pt x="678" y="80"/>
                      </a:lnTo>
                      <a:lnTo>
                        <a:pt x="677" y="81"/>
                      </a:lnTo>
                      <a:lnTo>
                        <a:pt x="677" y="82"/>
                      </a:lnTo>
                      <a:lnTo>
                        <a:pt x="676" y="84"/>
                      </a:lnTo>
                      <a:lnTo>
                        <a:pt x="676" y="84"/>
                      </a:lnTo>
                      <a:lnTo>
                        <a:pt x="674" y="84"/>
                      </a:lnTo>
                      <a:lnTo>
                        <a:pt x="674" y="84"/>
                      </a:lnTo>
                      <a:lnTo>
                        <a:pt x="674" y="84"/>
                      </a:lnTo>
                      <a:lnTo>
                        <a:pt x="674" y="82"/>
                      </a:lnTo>
                      <a:lnTo>
                        <a:pt x="674" y="82"/>
                      </a:lnTo>
                      <a:lnTo>
                        <a:pt x="674" y="81"/>
                      </a:lnTo>
                      <a:lnTo>
                        <a:pt x="674" y="80"/>
                      </a:lnTo>
                      <a:lnTo>
                        <a:pt x="672" y="80"/>
                      </a:lnTo>
                      <a:lnTo>
                        <a:pt x="672" y="78"/>
                      </a:lnTo>
                      <a:lnTo>
                        <a:pt x="672" y="77"/>
                      </a:lnTo>
                      <a:lnTo>
                        <a:pt x="672" y="76"/>
                      </a:lnTo>
                      <a:close/>
                      <a:moveTo>
                        <a:pt x="1058" y="75"/>
                      </a:moveTo>
                      <a:lnTo>
                        <a:pt x="1060" y="76"/>
                      </a:lnTo>
                      <a:lnTo>
                        <a:pt x="1060" y="77"/>
                      </a:lnTo>
                      <a:lnTo>
                        <a:pt x="1064" y="77"/>
                      </a:lnTo>
                      <a:lnTo>
                        <a:pt x="1064" y="77"/>
                      </a:lnTo>
                      <a:lnTo>
                        <a:pt x="1064" y="78"/>
                      </a:lnTo>
                      <a:lnTo>
                        <a:pt x="1066" y="80"/>
                      </a:lnTo>
                      <a:lnTo>
                        <a:pt x="1068" y="82"/>
                      </a:lnTo>
                      <a:lnTo>
                        <a:pt x="1068" y="82"/>
                      </a:lnTo>
                      <a:lnTo>
                        <a:pt x="1068" y="84"/>
                      </a:lnTo>
                      <a:lnTo>
                        <a:pt x="1068" y="84"/>
                      </a:lnTo>
                      <a:lnTo>
                        <a:pt x="1068" y="84"/>
                      </a:lnTo>
                      <a:lnTo>
                        <a:pt x="1064" y="82"/>
                      </a:lnTo>
                      <a:lnTo>
                        <a:pt x="1064" y="81"/>
                      </a:lnTo>
                      <a:lnTo>
                        <a:pt x="1062" y="81"/>
                      </a:lnTo>
                      <a:lnTo>
                        <a:pt x="1062" y="80"/>
                      </a:lnTo>
                      <a:lnTo>
                        <a:pt x="1060" y="80"/>
                      </a:lnTo>
                      <a:lnTo>
                        <a:pt x="1060" y="80"/>
                      </a:lnTo>
                      <a:lnTo>
                        <a:pt x="1059" y="78"/>
                      </a:lnTo>
                      <a:lnTo>
                        <a:pt x="1059" y="78"/>
                      </a:lnTo>
                      <a:lnTo>
                        <a:pt x="1059" y="77"/>
                      </a:lnTo>
                      <a:lnTo>
                        <a:pt x="1058" y="77"/>
                      </a:lnTo>
                      <a:lnTo>
                        <a:pt x="1058" y="76"/>
                      </a:lnTo>
                      <a:lnTo>
                        <a:pt x="1058" y="75"/>
                      </a:lnTo>
                      <a:close/>
                      <a:moveTo>
                        <a:pt x="817" y="73"/>
                      </a:moveTo>
                      <a:lnTo>
                        <a:pt x="817" y="76"/>
                      </a:lnTo>
                      <a:lnTo>
                        <a:pt x="816" y="77"/>
                      </a:lnTo>
                      <a:lnTo>
                        <a:pt x="814" y="81"/>
                      </a:lnTo>
                      <a:lnTo>
                        <a:pt x="813" y="81"/>
                      </a:lnTo>
                      <a:lnTo>
                        <a:pt x="813" y="80"/>
                      </a:lnTo>
                      <a:lnTo>
                        <a:pt x="813" y="80"/>
                      </a:lnTo>
                      <a:lnTo>
                        <a:pt x="813" y="77"/>
                      </a:lnTo>
                      <a:lnTo>
                        <a:pt x="814" y="77"/>
                      </a:lnTo>
                      <a:lnTo>
                        <a:pt x="814" y="75"/>
                      </a:lnTo>
                      <a:lnTo>
                        <a:pt x="816" y="73"/>
                      </a:lnTo>
                      <a:lnTo>
                        <a:pt x="817" y="73"/>
                      </a:lnTo>
                      <a:close/>
                      <a:moveTo>
                        <a:pt x="881" y="69"/>
                      </a:moveTo>
                      <a:lnTo>
                        <a:pt x="881" y="72"/>
                      </a:lnTo>
                      <a:lnTo>
                        <a:pt x="878" y="72"/>
                      </a:lnTo>
                      <a:lnTo>
                        <a:pt x="878" y="69"/>
                      </a:lnTo>
                      <a:lnTo>
                        <a:pt x="880" y="69"/>
                      </a:lnTo>
                      <a:lnTo>
                        <a:pt x="880" y="69"/>
                      </a:lnTo>
                      <a:lnTo>
                        <a:pt x="880" y="69"/>
                      </a:lnTo>
                      <a:lnTo>
                        <a:pt x="881" y="69"/>
                      </a:lnTo>
                      <a:close/>
                      <a:moveTo>
                        <a:pt x="1041" y="67"/>
                      </a:moveTo>
                      <a:lnTo>
                        <a:pt x="1042" y="67"/>
                      </a:lnTo>
                      <a:lnTo>
                        <a:pt x="1043" y="68"/>
                      </a:lnTo>
                      <a:lnTo>
                        <a:pt x="1043" y="69"/>
                      </a:lnTo>
                      <a:lnTo>
                        <a:pt x="1045" y="71"/>
                      </a:lnTo>
                      <a:lnTo>
                        <a:pt x="1046" y="71"/>
                      </a:lnTo>
                      <a:lnTo>
                        <a:pt x="1047" y="72"/>
                      </a:lnTo>
                      <a:lnTo>
                        <a:pt x="1049" y="73"/>
                      </a:lnTo>
                      <a:lnTo>
                        <a:pt x="1045" y="73"/>
                      </a:lnTo>
                      <a:lnTo>
                        <a:pt x="1045" y="73"/>
                      </a:lnTo>
                      <a:lnTo>
                        <a:pt x="1043" y="73"/>
                      </a:lnTo>
                      <a:lnTo>
                        <a:pt x="1043" y="73"/>
                      </a:lnTo>
                      <a:lnTo>
                        <a:pt x="1042" y="71"/>
                      </a:lnTo>
                      <a:lnTo>
                        <a:pt x="1041" y="69"/>
                      </a:lnTo>
                      <a:lnTo>
                        <a:pt x="1041" y="67"/>
                      </a:lnTo>
                      <a:close/>
                      <a:moveTo>
                        <a:pt x="657" y="59"/>
                      </a:moveTo>
                      <a:lnTo>
                        <a:pt x="660" y="59"/>
                      </a:lnTo>
                      <a:lnTo>
                        <a:pt x="660" y="60"/>
                      </a:lnTo>
                      <a:lnTo>
                        <a:pt x="664" y="60"/>
                      </a:lnTo>
                      <a:lnTo>
                        <a:pt x="665" y="60"/>
                      </a:lnTo>
                      <a:lnTo>
                        <a:pt x="665" y="61"/>
                      </a:lnTo>
                      <a:lnTo>
                        <a:pt x="664" y="61"/>
                      </a:lnTo>
                      <a:lnTo>
                        <a:pt x="662" y="63"/>
                      </a:lnTo>
                      <a:lnTo>
                        <a:pt x="660" y="63"/>
                      </a:lnTo>
                      <a:lnTo>
                        <a:pt x="657" y="63"/>
                      </a:lnTo>
                      <a:lnTo>
                        <a:pt x="657" y="61"/>
                      </a:lnTo>
                      <a:lnTo>
                        <a:pt x="657" y="61"/>
                      </a:lnTo>
                      <a:lnTo>
                        <a:pt x="656" y="61"/>
                      </a:lnTo>
                      <a:lnTo>
                        <a:pt x="656" y="60"/>
                      </a:lnTo>
                      <a:lnTo>
                        <a:pt x="657" y="60"/>
                      </a:lnTo>
                      <a:lnTo>
                        <a:pt x="657" y="59"/>
                      </a:lnTo>
                      <a:close/>
                      <a:moveTo>
                        <a:pt x="0" y="55"/>
                      </a:moveTo>
                      <a:lnTo>
                        <a:pt x="1" y="56"/>
                      </a:lnTo>
                      <a:lnTo>
                        <a:pt x="3" y="58"/>
                      </a:lnTo>
                      <a:lnTo>
                        <a:pt x="3" y="59"/>
                      </a:lnTo>
                      <a:lnTo>
                        <a:pt x="3" y="59"/>
                      </a:lnTo>
                      <a:lnTo>
                        <a:pt x="3" y="59"/>
                      </a:lnTo>
                      <a:lnTo>
                        <a:pt x="3" y="60"/>
                      </a:lnTo>
                      <a:lnTo>
                        <a:pt x="3" y="60"/>
                      </a:lnTo>
                      <a:lnTo>
                        <a:pt x="1" y="60"/>
                      </a:lnTo>
                      <a:lnTo>
                        <a:pt x="0" y="60"/>
                      </a:lnTo>
                      <a:lnTo>
                        <a:pt x="0" y="59"/>
                      </a:lnTo>
                      <a:lnTo>
                        <a:pt x="0" y="58"/>
                      </a:lnTo>
                      <a:lnTo>
                        <a:pt x="0" y="58"/>
                      </a:lnTo>
                      <a:lnTo>
                        <a:pt x="0" y="56"/>
                      </a:lnTo>
                      <a:lnTo>
                        <a:pt x="0" y="56"/>
                      </a:lnTo>
                      <a:lnTo>
                        <a:pt x="0" y="55"/>
                      </a:lnTo>
                      <a:close/>
                      <a:moveTo>
                        <a:pt x="846" y="54"/>
                      </a:moveTo>
                      <a:lnTo>
                        <a:pt x="847" y="55"/>
                      </a:lnTo>
                      <a:lnTo>
                        <a:pt x="847" y="55"/>
                      </a:lnTo>
                      <a:lnTo>
                        <a:pt x="848" y="56"/>
                      </a:lnTo>
                      <a:lnTo>
                        <a:pt x="848" y="56"/>
                      </a:lnTo>
                      <a:lnTo>
                        <a:pt x="848" y="58"/>
                      </a:lnTo>
                      <a:lnTo>
                        <a:pt x="848" y="59"/>
                      </a:lnTo>
                      <a:lnTo>
                        <a:pt x="847" y="59"/>
                      </a:lnTo>
                      <a:lnTo>
                        <a:pt x="847" y="60"/>
                      </a:lnTo>
                      <a:lnTo>
                        <a:pt x="848" y="60"/>
                      </a:lnTo>
                      <a:lnTo>
                        <a:pt x="848" y="63"/>
                      </a:lnTo>
                      <a:lnTo>
                        <a:pt x="847" y="63"/>
                      </a:lnTo>
                      <a:lnTo>
                        <a:pt x="847" y="64"/>
                      </a:lnTo>
                      <a:lnTo>
                        <a:pt x="844" y="64"/>
                      </a:lnTo>
                      <a:lnTo>
                        <a:pt x="846" y="65"/>
                      </a:lnTo>
                      <a:lnTo>
                        <a:pt x="844" y="65"/>
                      </a:lnTo>
                      <a:lnTo>
                        <a:pt x="844" y="65"/>
                      </a:lnTo>
                      <a:lnTo>
                        <a:pt x="843" y="64"/>
                      </a:lnTo>
                      <a:lnTo>
                        <a:pt x="843" y="65"/>
                      </a:lnTo>
                      <a:lnTo>
                        <a:pt x="844" y="65"/>
                      </a:lnTo>
                      <a:lnTo>
                        <a:pt x="844" y="69"/>
                      </a:lnTo>
                      <a:lnTo>
                        <a:pt x="843" y="69"/>
                      </a:lnTo>
                      <a:lnTo>
                        <a:pt x="842" y="67"/>
                      </a:lnTo>
                      <a:lnTo>
                        <a:pt x="842" y="65"/>
                      </a:lnTo>
                      <a:lnTo>
                        <a:pt x="840" y="64"/>
                      </a:lnTo>
                      <a:lnTo>
                        <a:pt x="843" y="63"/>
                      </a:lnTo>
                      <a:lnTo>
                        <a:pt x="844" y="59"/>
                      </a:lnTo>
                      <a:lnTo>
                        <a:pt x="844" y="59"/>
                      </a:lnTo>
                      <a:lnTo>
                        <a:pt x="843" y="58"/>
                      </a:lnTo>
                      <a:lnTo>
                        <a:pt x="843" y="58"/>
                      </a:lnTo>
                      <a:lnTo>
                        <a:pt x="844" y="58"/>
                      </a:lnTo>
                      <a:lnTo>
                        <a:pt x="844" y="56"/>
                      </a:lnTo>
                      <a:lnTo>
                        <a:pt x="842" y="55"/>
                      </a:lnTo>
                      <a:lnTo>
                        <a:pt x="842" y="55"/>
                      </a:lnTo>
                      <a:lnTo>
                        <a:pt x="843" y="54"/>
                      </a:lnTo>
                      <a:lnTo>
                        <a:pt x="846" y="54"/>
                      </a:lnTo>
                      <a:close/>
                      <a:moveTo>
                        <a:pt x="962" y="52"/>
                      </a:moveTo>
                      <a:lnTo>
                        <a:pt x="965" y="52"/>
                      </a:lnTo>
                      <a:lnTo>
                        <a:pt x="964" y="54"/>
                      </a:lnTo>
                      <a:lnTo>
                        <a:pt x="962" y="54"/>
                      </a:lnTo>
                      <a:lnTo>
                        <a:pt x="962" y="52"/>
                      </a:lnTo>
                      <a:close/>
                      <a:moveTo>
                        <a:pt x="733" y="51"/>
                      </a:moveTo>
                      <a:lnTo>
                        <a:pt x="734" y="51"/>
                      </a:lnTo>
                      <a:lnTo>
                        <a:pt x="734" y="51"/>
                      </a:lnTo>
                      <a:lnTo>
                        <a:pt x="734" y="52"/>
                      </a:lnTo>
                      <a:lnTo>
                        <a:pt x="733" y="52"/>
                      </a:lnTo>
                      <a:lnTo>
                        <a:pt x="733" y="51"/>
                      </a:lnTo>
                      <a:close/>
                      <a:moveTo>
                        <a:pt x="601" y="50"/>
                      </a:moveTo>
                      <a:lnTo>
                        <a:pt x="607" y="51"/>
                      </a:lnTo>
                      <a:lnTo>
                        <a:pt x="607" y="52"/>
                      </a:lnTo>
                      <a:lnTo>
                        <a:pt x="609" y="52"/>
                      </a:lnTo>
                      <a:lnTo>
                        <a:pt x="609" y="52"/>
                      </a:lnTo>
                      <a:lnTo>
                        <a:pt x="609" y="51"/>
                      </a:lnTo>
                      <a:lnTo>
                        <a:pt x="610" y="51"/>
                      </a:lnTo>
                      <a:lnTo>
                        <a:pt x="613" y="51"/>
                      </a:lnTo>
                      <a:lnTo>
                        <a:pt x="614" y="52"/>
                      </a:lnTo>
                      <a:lnTo>
                        <a:pt x="614" y="52"/>
                      </a:lnTo>
                      <a:lnTo>
                        <a:pt x="615" y="52"/>
                      </a:lnTo>
                      <a:lnTo>
                        <a:pt x="615" y="54"/>
                      </a:lnTo>
                      <a:lnTo>
                        <a:pt x="615" y="54"/>
                      </a:lnTo>
                      <a:lnTo>
                        <a:pt x="615" y="55"/>
                      </a:lnTo>
                      <a:lnTo>
                        <a:pt x="617" y="55"/>
                      </a:lnTo>
                      <a:lnTo>
                        <a:pt x="618" y="56"/>
                      </a:lnTo>
                      <a:lnTo>
                        <a:pt x="621" y="56"/>
                      </a:lnTo>
                      <a:lnTo>
                        <a:pt x="622" y="56"/>
                      </a:lnTo>
                      <a:lnTo>
                        <a:pt x="622" y="58"/>
                      </a:lnTo>
                      <a:lnTo>
                        <a:pt x="624" y="58"/>
                      </a:lnTo>
                      <a:lnTo>
                        <a:pt x="624" y="58"/>
                      </a:lnTo>
                      <a:lnTo>
                        <a:pt x="634" y="58"/>
                      </a:lnTo>
                      <a:lnTo>
                        <a:pt x="635" y="56"/>
                      </a:lnTo>
                      <a:lnTo>
                        <a:pt x="635" y="55"/>
                      </a:lnTo>
                      <a:lnTo>
                        <a:pt x="638" y="55"/>
                      </a:lnTo>
                      <a:lnTo>
                        <a:pt x="639" y="56"/>
                      </a:lnTo>
                      <a:lnTo>
                        <a:pt x="639" y="56"/>
                      </a:lnTo>
                      <a:lnTo>
                        <a:pt x="640" y="56"/>
                      </a:lnTo>
                      <a:lnTo>
                        <a:pt x="641" y="56"/>
                      </a:lnTo>
                      <a:lnTo>
                        <a:pt x="643" y="56"/>
                      </a:lnTo>
                      <a:lnTo>
                        <a:pt x="643" y="56"/>
                      </a:lnTo>
                      <a:lnTo>
                        <a:pt x="647" y="58"/>
                      </a:lnTo>
                      <a:lnTo>
                        <a:pt x="648" y="59"/>
                      </a:lnTo>
                      <a:lnTo>
                        <a:pt x="649" y="59"/>
                      </a:lnTo>
                      <a:lnTo>
                        <a:pt x="651" y="58"/>
                      </a:lnTo>
                      <a:lnTo>
                        <a:pt x="653" y="58"/>
                      </a:lnTo>
                      <a:lnTo>
                        <a:pt x="653" y="61"/>
                      </a:lnTo>
                      <a:lnTo>
                        <a:pt x="655" y="63"/>
                      </a:lnTo>
                      <a:lnTo>
                        <a:pt x="655" y="64"/>
                      </a:lnTo>
                      <a:lnTo>
                        <a:pt x="655" y="64"/>
                      </a:lnTo>
                      <a:lnTo>
                        <a:pt x="653" y="64"/>
                      </a:lnTo>
                      <a:lnTo>
                        <a:pt x="653" y="67"/>
                      </a:lnTo>
                      <a:lnTo>
                        <a:pt x="655" y="68"/>
                      </a:lnTo>
                      <a:lnTo>
                        <a:pt x="659" y="69"/>
                      </a:lnTo>
                      <a:lnTo>
                        <a:pt x="659" y="68"/>
                      </a:lnTo>
                      <a:lnTo>
                        <a:pt x="661" y="68"/>
                      </a:lnTo>
                      <a:lnTo>
                        <a:pt x="661" y="69"/>
                      </a:lnTo>
                      <a:lnTo>
                        <a:pt x="662" y="69"/>
                      </a:lnTo>
                      <a:lnTo>
                        <a:pt x="662" y="68"/>
                      </a:lnTo>
                      <a:lnTo>
                        <a:pt x="665" y="68"/>
                      </a:lnTo>
                      <a:lnTo>
                        <a:pt x="665" y="69"/>
                      </a:lnTo>
                      <a:lnTo>
                        <a:pt x="668" y="69"/>
                      </a:lnTo>
                      <a:lnTo>
                        <a:pt x="669" y="71"/>
                      </a:lnTo>
                      <a:lnTo>
                        <a:pt x="669" y="73"/>
                      </a:lnTo>
                      <a:lnTo>
                        <a:pt x="668" y="75"/>
                      </a:lnTo>
                      <a:lnTo>
                        <a:pt x="668" y="76"/>
                      </a:lnTo>
                      <a:lnTo>
                        <a:pt x="669" y="77"/>
                      </a:lnTo>
                      <a:lnTo>
                        <a:pt x="669" y="77"/>
                      </a:lnTo>
                      <a:lnTo>
                        <a:pt x="669" y="80"/>
                      </a:lnTo>
                      <a:lnTo>
                        <a:pt x="670" y="80"/>
                      </a:lnTo>
                      <a:lnTo>
                        <a:pt x="672" y="82"/>
                      </a:lnTo>
                      <a:lnTo>
                        <a:pt x="670" y="82"/>
                      </a:lnTo>
                      <a:lnTo>
                        <a:pt x="670" y="82"/>
                      </a:lnTo>
                      <a:lnTo>
                        <a:pt x="669" y="82"/>
                      </a:lnTo>
                      <a:lnTo>
                        <a:pt x="668" y="81"/>
                      </a:lnTo>
                      <a:lnTo>
                        <a:pt x="665" y="81"/>
                      </a:lnTo>
                      <a:lnTo>
                        <a:pt x="665" y="80"/>
                      </a:lnTo>
                      <a:lnTo>
                        <a:pt x="661" y="80"/>
                      </a:lnTo>
                      <a:lnTo>
                        <a:pt x="661" y="78"/>
                      </a:lnTo>
                      <a:lnTo>
                        <a:pt x="661" y="77"/>
                      </a:lnTo>
                      <a:lnTo>
                        <a:pt x="660" y="77"/>
                      </a:lnTo>
                      <a:lnTo>
                        <a:pt x="659" y="77"/>
                      </a:lnTo>
                      <a:lnTo>
                        <a:pt x="657" y="76"/>
                      </a:lnTo>
                      <a:lnTo>
                        <a:pt x="657" y="76"/>
                      </a:lnTo>
                      <a:lnTo>
                        <a:pt x="656" y="76"/>
                      </a:lnTo>
                      <a:lnTo>
                        <a:pt x="655" y="77"/>
                      </a:lnTo>
                      <a:lnTo>
                        <a:pt x="653" y="77"/>
                      </a:lnTo>
                      <a:lnTo>
                        <a:pt x="653" y="77"/>
                      </a:lnTo>
                      <a:lnTo>
                        <a:pt x="652" y="77"/>
                      </a:lnTo>
                      <a:lnTo>
                        <a:pt x="652" y="77"/>
                      </a:lnTo>
                      <a:lnTo>
                        <a:pt x="649" y="77"/>
                      </a:lnTo>
                      <a:lnTo>
                        <a:pt x="649" y="76"/>
                      </a:lnTo>
                      <a:lnTo>
                        <a:pt x="647" y="76"/>
                      </a:lnTo>
                      <a:lnTo>
                        <a:pt x="647" y="76"/>
                      </a:lnTo>
                      <a:lnTo>
                        <a:pt x="645" y="76"/>
                      </a:lnTo>
                      <a:lnTo>
                        <a:pt x="645" y="75"/>
                      </a:lnTo>
                      <a:lnTo>
                        <a:pt x="640" y="76"/>
                      </a:lnTo>
                      <a:lnTo>
                        <a:pt x="640" y="75"/>
                      </a:lnTo>
                      <a:lnTo>
                        <a:pt x="638" y="75"/>
                      </a:lnTo>
                      <a:lnTo>
                        <a:pt x="638" y="75"/>
                      </a:lnTo>
                      <a:lnTo>
                        <a:pt x="636" y="75"/>
                      </a:lnTo>
                      <a:lnTo>
                        <a:pt x="636" y="73"/>
                      </a:lnTo>
                      <a:lnTo>
                        <a:pt x="634" y="73"/>
                      </a:lnTo>
                      <a:lnTo>
                        <a:pt x="634" y="73"/>
                      </a:lnTo>
                      <a:lnTo>
                        <a:pt x="632" y="73"/>
                      </a:lnTo>
                      <a:lnTo>
                        <a:pt x="632" y="72"/>
                      </a:lnTo>
                      <a:lnTo>
                        <a:pt x="626" y="71"/>
                      </a:lnTo>
                      <a:lnTo>
                        <a:pt x="626" y="71"/>
                      </a:lnTo>
                      <a:lnTo>
                        <a:pt x="623" y="71"/>
                      </a:lnTo>
                      <a:lnTo>
                        <a:pt x="623" y="69"/>
                      </a:lnTo>
                      <a:lnTo>
                        <a:pt x="622" y="71"/>
                      </a:lnTo>
                      <a:lnTo>
                        <a:pt x="622" y="71"/>
                      </a:lnTo>
                      <a:lnTo>
                        <a:pt x="614" y="71"/>
                      </a:lnTo>
                      <a:lnTo>
                        <a:pt x="614" y="71"/>
                      </a:lnTo>
                      <a:lnTo>
                        <a:pt x="609" y="71"/>
                      </a:lnTo>
                      <a:lnTo>
                        <a:pt x="607" y="69"/>
                      </a:lnTo>
                      <a:lnTo>
                        <a:pt x="607" y="69"/>
                      </a:lnTo>
                      <a:lnTo>
                        <a:pt x="607" y="68"/>
                      </a:lnTo>
                      <a:lnTo>
                        <a:pt x="605" y="68"/>
                      </a:lnTo>
                      <a:lnTo>
                        <a:pt x="605" y="67"/>
                      </a:lnTo>
                      <a:lnTo>
                        <a:pt x="601" y="67"/>
                      </a:lnTo>
                      <a:lnTo>
                        <a:pt x="601" y="67"/>
                      </a:lnTo>
                      <a:lnTo>
                        <a:pt x="600" y="67"/>
                      </a:lnTo>
                      <a:lnTo>
                        <a:pt x="600" y="65"/>
                      </a:lnTo>
                      <a:lnTo>
                        <a:pt x="598" y="65"/>
                      </a:lnTo>
                      <a:lnTo>
                        <a:pt x="597" y="65"/>
                      </a:lnTo>
                      <a:lnTo>
                        <a:pt x="596" y="65"/>
                      </a:lnTo>
                      <a:lnTo>
                        <a:pt x="594" y="65"/>
                      </a:lnTo>
                      <a:lnTo>
                        <a:pt x="594" y="64"/>
                      </a:lnTo>
                      <a:lnTo>
                        <a:pt x="596" y="63"/>
                      </a:lnTo>
                      <a:lnTo>
                        <a:pt x="596" y="63"/>
                      </a:lnTo>
                      <a:lnTo>
                        <a:pt x="589" y="61"/>
                      </a:lnTo>
                      <a:lnTo>
                        <a:pt x="589" y="61"/>
                      </a:lnTo>
                      <a:lnTo>
                        <a:pt x="587" y="61"/>
                      </a:lnTo>
                      <a:lnTo>
                        <a:pt x="585" y="60"/>
                      </a:lnTo>
                      <a:lnTo>
                        <a:pt x="588" y="59"/>
                      </a:lnTo>
                      <a:lnTo>
                        <a:pt x="589" y="56"/>
                      </a:lnTo>
                      <a:lnTo>
                        <a:pt x="590" y="54"/>
                      </a:lnTo>
                      <a:lnTo>
                        <a:pt x="590" y="51"/>
                      </a:lnTo>
                      <a:lnTo>
                        <a:pt x="601" y="51"/>
                      </a:lnTo>
                      <a:lnTo>
                        <a:pt x="601" y="50"/>
                      </a:lnTo>
                      <a:close/>
                      <a:moveTo>
                        <a:pt x="1021" y="47"/>
                      </a:moveTo>
                      <a:lnTo>
                        <a:pt x="1024" y="47"/>
                      </a:lnTo>
                      <a:lnTo>
                        <a:pt x="1024" y="51"/>
                      </a:lnTo>
                      <a:lnTo>
                        <a:pt x="1025" y="52"/>
                      </a:lnTo>
                      <a:lnTo>
                        <a:pt x="1026" y="52"/>
                      </a:lnTo>
                      <a:lnTo>
                        <a:pt x="1026" y="54"/>
                      </a:lnTo>
                      <a:lnTo>
                        <a:pt x="1028" y="54"/>
                      </a:lnTo>
                      <a:lnTo>
                        <a:pt x="1028" y="56"/>
                      </a:lnTo>
                      <a:lnTo>
                        <a:pt x="1032" y="59"/>
                      </a:lnTo>
                      <a:lnTo>
                        <a:pt x="1032" y="60"/>
                      </a:lnTo>
                      <a:lnTo>
                        <a:pt x="1033" y="60"/>
                      </a:lnTo>
                      <a:lnTo>
                        <a:pt x="1037" y="65"/>
                      </a:lnTo>
                      <a:lnTo>
                        <a:pt x="1036" y="65"/>
                      </a:lnTo>
                      <a:lnTo>
                        <a:pt x="1034" y="68"/>
                      </a:lnTo>
                      <a:lnTo>
                        <a:pt x="1032" y="68"/>
                      </a:lnTo>
                      <a:lnTo>
                        <a:pt x="1032" y="67"/>
                      </a:lnTo>
                      <a:lnTo>
                        <a:pt x="1029" y="67"/>
                      </a:lnTo>
                      <a:lnTo>
                        <a:pt x="1029" y="67"/>
                      </a:lnTo>
                      <a:lnTo>
                        <a:pt x="1028" y="65"/>
                      </a:lnTo>
                      <a:lnTo>
                        <a:pt x="1026" y="64"/>
                      </a:lnTo>
                      <a:lnTo>
                        <a:pt x="1025" y="61"/>
                      </a:lnTo>
                      <a:lnTo>
                        <a:pt x="1025" y="61"/>
                      </a:lnTo>
                      <a:lnTo>
                        <a:pt x="1024" y="58"/>
                      </a:lnTo>
                      <a:lnTo>
                        <a:pt x="1022" y="58"/>
                      </a:lnTo>
                      <a:lnTo>
                        <a:pt x="1022" y="55"/>
                      </a:lnTo>
                      <a:lnTo>
                        <a:pt x="1021" y="55"/>
                      </a:lnTo>
                      <a:lnTo>
                        <a:pt x="1022" y="51"/>
                      </a:lnTo>
                      <a:lnTo>
                        <a:pt x="1021" y="51"/>
                      </a:lnTo>
                      <a:lnTo>
                        <a:pt x="1021" y="47"/>
                      </a:lnTo>
                      <a:close/>
                      <a:moveTo>
                        <a:pt x="748" y="41"/>
                      </a:moveTo>
                      <a:lnTo>
                        <a:pt x="748" y="41"/>
                      </a:lnTo>
                      <a:lnTo>
                        <a:pt x="748" y="41"/>
                      </a:lnTo>
                      <a:lnTo>
                        <a:pt x="748" y="43"/>
                      </a:lnTo>
                      <a:lnTo>
                        <a:pt x="746" y="44"/>
                      </a:lnTo>
                      <a:lnTo>
                        <a:pt x="746" y="46"/>
                      </a:lnTo>
                      <a:lnTo>
                        <a:pt x="748" y="47"/>
                      </a:lnTo>
                      <a:lnTo>
                        <a:pt x="749" y="48"/>
                      </a:lnTo>
                      <a:lnTo>
                        <a:pt x="748" y="48"/>
                      </a:lnTo>
                      <a:lnTo>
                        <a:pt x="748" y="50"/>
                      </a:lnTo>
                      <a:lnTo>
                        <a:pt x="746" y="51"/>
                      </a:lnTo>
                      <a:lnTo>
                        <a:pt x="745" y="52"/>
                      </a:lnTo>
                      <a:lnTo>
                        <a:pt x="744" y="52"/>
                      </a:lnTo>
                      <a:lnTo>
                        <a:pt x="742" y="48"/>
                      </a:lnTo>
                      <a:lnTo>
                        <a:pt x="741" y="48"/>
                      </a:lnTo>
                      <a:lnTo>
                        <a:pt x="741" y="48"/>
                      </a:lnTo>
                      <a:lnTo>
                        <a:pt x="740" y="48"/>
                      </a:lnTo>
                      <a:lnTo>
                        <a:pt x="740" y="46"/>
                      </a:lnTo>
                      <a:lnTo>
                        <a:pt x="741" y="46"/>
                      </a:lnTo>
                      <a:lnTo>
                        <a:pt x="741" y="44"/>
                      </a:lnTo>
                      <a:lnTo>
                        <a:pt x="741" y="44"/>
                      </a:lnTo>
                      <a:lnTo>
                        <a:pt x="741" y="43"/>
                      </a:lnTo>
                      <a:lnTo>
                        <a:pt x="742" y="43"/>
                      </a:lnTo>
                      <a:lnTo>
                        <a:pt x="742" y="43"/>
                      </a:lnTo>
                      <a:lnTo>
                        <a:pt x="744" y="46"/>
                      </a:lnTo>
                      <a:lnTo>
                        <a:pt x="744" y="46"/>
                      </a:lnTo>
                      <a:lnTo>
                        <a:pt x="744" y="46"/>
                      </a:lnTo>
                      <a:lnTo>
                        <a:pt x="744" y="44"/>
                      </a:lnTo>
                      <a:lnTo>
                        <a:pt x="745" y="44"/>
                      </a:lnTo>
                      <a:lnTo>
                        <a:pt x="745" y="41"/>
                      </a:lnTo>
                      <a:lnTo>
                        <a:pt x="748" y="41"/>
                      </a:lnTo>
                      <a:close/>
                      <a:moveTo>
                        <a:pt x="1003" y="39"/>
                      </a:moveTo>
                      <a:lnTo>
                        <a:pt x="1003" y="42"/>
                      </a:lnTo>
                      <a:lnTo>
                        <a:pt x="1004" y="42"/>
                      </a:lnTo>
                      <a:lnTo>
                        <a:pt x="1004" y="44"/>
                      </a:lnTo>
                      <a:lnTo>
                        <a:pt x="1004" y="44"/>
                      </a:lnTo>
                      <a:lnTo>
                        <a:pt x="1004" y="44"/>
                      </a:lnTo>
                      <a:lnTo>
                        <a:pt x="1004" y="44"/>
                      </a:lnTo>
                      <a:lnTo>
                        <a:pt x="1004" y="46"/>
                      </a:lnTo>
                      <a:lnTo>
                        <a:pt x="1001" y="47"/>
                      </a:lnTo>
                      <a:lnTo>
                        <a:pt x="1003" y="48"/>
                      </a:lnTo>
                      <a:lnTo>
                        <a:pt x="1003" y="50"/>
                      </a:lnTo>
                      <a:lnTo>
                        <a:pt x="1001" y="50"/>
                      </a:lnTo>
                      <a:lnTo>
                        <a:pt x="1001" y="51"/>
                      </a:lnTo>
                      <a:lnTo>
                        <a:pt x="998" y="51"/>
                      </a:lnTo>
                      <a:lnTo>
                        <a:pt x="996" y="54"/>
                      </a:lnTo>
                      <a:lnTo>
                        <a:pt x="996" y="55"/>
                      </a:lnTo>
                      <a:lnTo>
                        <a:pt x="994" y="56"/>
                      </a:lnTo>
                      <a:lnTo>
                        <a:pt x="992" y="58"/>
                      </a:lnTo>
                      <a:lnTo>
                        <a:pt x="987" y="59"/>
                      </a:lnTo>
                      <a:lnTo>
                        <a:pt x="987" y="59"/>
                      </a:lnTo>
                      <a:lnTo>
                        <a:pt x="987" y="59"/>
                      </a:lnTo>
                      <a:lnTo>
                        <a:pt x="984" y="59"/>
                      </a:lnTo>
                      <a:lnTo>
                        <a:pt x="984" y="59"/>
                      </a:lnTo>
                      <a:lnTo>
                        <a:pt x="984" y="59"/>
                      </a:lnTo>
                      <a:lnTo>
                        <a:pt x="984" y="59"/>
                      </a:lnTo>
                      <a:lnTo>
                        <a:pt x="982" y="59"/>
                      </a:lnTo>
                      <a:lnTo>
                        <a:pt x="978" y="59"/>
                      </a:lnTo>
                      <a:lnTo>
                        <a:pt x="975" y="59"/>
                      </a:lnTo>
                      <a:lnTo>
                        <a:pt x="975" y="58"/>
                      </a:lnTo>
                      <a:lnTo>
                        <a:pt x="973" y="56"/>
                      </a:lnTo>
                      <a:lnTo>
                        <a:pt x="970" y="55"/>
                      </a:lnTo>
                      <a:lnTo>
                        <a:pt x="973" y="54"/>
                      </a:lnTo>
                      <a:lnTo>
                        <a:pt x="974" y="54"/>
                      </a:lnTo>
                      <a:lnTo>
                        <a:pt x="975" y="54"/>
                      </a:lnTo>
                      <a:lnTo>
                        <a:pt x="975" y="54"/>
                      </a:lnTo>
                      <a:lnTo>
                        <a:pt x="977" y="55"/>
                      </a:lnTo>
                      <a:lnTo>
                        <a:pt x="978" y="55"/>
                      </a:lnTo>
                      <a:lnTo>
                        <a:pt x="979" y="55"/>
                      </a:lnTo>
                      <a:lnTo>
                        <a:pt x="979" y="54"/>
                      </a:lnTo>
                      <a:lnTo>
                        <a:pt x="981" y="54"/>
                      </a:lnTo>
                      <a:lnTo>
                        <a:pt x="983" y="54"/>
                      </a:lnTo>
                      <a:lnTo>
                        <a:pt x="983" y="51"/>
                      </a:lnTo>
                      <a:lnTo>
                        <a:pt x="984" y="48"/>
                      </a:lnTo>
                      <a:lnTo>
                        <a:pt x="986" y="48"/>
                      </a:lnTo>
                      <a:lnTo>
                        <a:pt x="986" y="50"/>
                      </a:lnTo>
                      <a:lnTo>
                        <a:pt x="986" y="50"/>
                      </a:lnTo>
                      <a:lnTo>
                        <a:pt x="986" y="50"/>
                      </a:lnTo>
                      <a:lnTo>
                        <a:pt x="986" y="51"/>
                      </a:lnTo>
                      <a:lnTo>
                        <a:pt x="987" y="52"/>
                      </a:lnTo>
                      <a:lnTo>
                        <a:pt x="990" y="52"/>
                      </a:lnTo>
                      <a:lnTo>
                        <a:pt x="990" y="51"/>
                      </a:lnTo>
                      <a:lnTo>
                        <a:pt x="992" y="51"/>
                      </a:lnTo>
                      <a:lnTo>
                        <a:pt x="994" y="51"/>
                      </a:lnTo>
                      <a:lnTo>
                        <a:pt x="994" y="50"/>
                      </a:lnTo>
                      <a:lnTo>
                        <a:pt x="994" y="48"/>
                      </a:lnTo>
                      <a:lnTo>
                        <a:pt x="995" y="48"/>
                      </a:lnTo>
                      <a:lnTo>
                        <a:pt x="995" y="46"/>
                      </a:lnTo>
                      <a:lnTo>
                        <a:pt x="996" y="46"/>
                      </a:lnTo>
                      <a:lnTo>
                        <a:pt x="996" y="46"/>
                      </a:lnTo>
                      <a:lnTo>
                        <a:pt x="998" y="46"/>
                      </a:lnTo>
                      <a:lnTo>
                        <a:pt x="998" y="44"/>
                      </a:lnTo>
                      <a:lnTo>
                        <a:pt x="998" y="44"/>
                      </a:lnTo>
                      <a:lnTo>
                        <a:pt x="999" y="43"/>
                      </a:lnTo>
                      <a:lnTo>
                        <a:pt x="998" y="43"/>
                      </a:lnTo>
                      <a:lnTo>
                        <a:pt x="998" y="41"/>
                      </a:lnTo>
                      <a:lnTo>
                        <a:pt x="999" y="41"/>
                      </a:lnTo>
                      <a:lnTo>
                        <a:pt x="1000" y="41"/>
                      </a:lnTo>
                      <a:lnTo>
                        <a:pt x="1001" y="41"/>
                      </a:lnTo>
                      <a:lnTo>
                        <a:pt x="1003" y="39"/>
                      </a:lnTo>
                      <a:close/>
                      <a:moveTo>
                        <a:pt x="827" y="0"/>
                      </a:moveTo>
                      <a:lnTo>
                        <a:pt x="829" y="1"/>
                      </a:lnTo>
                      <a:lnTo>
                        <a:pt x="835" y="3"/>
                      </a:lnTo>
                      <a:lnTo>
                        <a:pt x="835" y="1"/>
                      </a:lnTo>
                      <a:lnTo>
                        <a:pt x="837" y="1"/>
                      </a:lnTo>
                      <a:lnTo>
                        <a:pt x="837" y="3"/>
                      </a:lnTo>
                      <a:lnTo>
                        <a:pt x="840" y="1"/>
                      </a:lnTo>
                      <a:lnTo>
                        <a:pt x="840" y="3"/>
                      </a:lnTo>
                      <a:lnTo>
                        <a:pt x="842" y="3"/>
                      </a:lnTo>
                      <a:lnTo>
                        <a:pt x="843" y="8"/>
                      </a:lnTo>
                      <a:lnTo>
                        <a:pt x="843" y="8"/>
                      </a:lnTo>
                      <a:lnTo>
                        <a:pt x="843" y="9"/>
                      </a:lnTo>
                      <a:lnTo>
                        <a:pt x="842" y="9"/>
                      </a:lnTo>
                      <a:lnTo>
                        <a:pt x="842" y="16"/>
                      </a:lnTo>
                      <a:lnTo>
                        <a:pt x="843" y="17"/>
                      </a:lnTo>
                      <a:lnTo>
                        <a:pt x="843" y="20"/>
                      </a:lnTo>
                      <a:lnTo>
                        <a:pt x="843" y="22"/>
                      </a:lnTo>
                      <a:lnTo>
                        <a:pt x="844" y="22"/>
                      </a:lnTo>
                      <a:lnTo>
                        <a:pt x="844" y="21"/>
                      </a:lnTo>
                      <a:lnTo>
                        <a:pt x="844" y="21"/>
                      </a:lnTo>
                      <a:lnTo>
                        <a:pt x="844" y="21"/>
                      </a:lnTo>
                      <a:lnTo>
                        <a:pt x="844" y="20"/>
                      </a:lnTo>
                      <a:lnTo>
                        <a:pt x="847" y="21"/>
                      </a:lnTo>
                      <a:lnTo>
                        <a:pt x="847" y="25"/>
                      </a:lnTo>
                      <a:lnTo>
                        <a:pt x="848" y="25"/>
                      </a:lnTo>
                      <a:lnTo>
                        <a:pt x="848" y="25"/>
                      </a:lnTo>
                      <a:lnTo>
                        <a:pt x="848" y="25"/>
                      </a:lnTo>
                      <a:lnTo>
                        <a:pt x="850" y="25"/>
                      </a:lnTo>
                      <a:lnTo>
                        <a:pt x="850" y="25"/>
                      </a:lnTo>
                      <a:lnTo>
                        <a:pt x="850" y="25"/>
                      </a:lnTo>
                      <a:lnTo>
                        <a:pt x="850" y="27"/>
                      </a:lnTo>
                      <a:lnTo>
                        <a:pt x="852" y="29"/>
                      </a:lnTo>
                      <a:lnTo>
                        <a:pt x="852" y="27"/>
                      </a:lnTo>
                      <a:lnTo>
                        <a:pt x="855" y="27"/>
                      </a:lnTo>
                      <a:lnTo>
                        <a:pt x="855" y="26"/>
                      </a:lnTo>
                      <a:lnTo>
                        <a:pt x="856" y="26"/>
                      </a:lnTo>
                      <a:lnTo>
                        <a:pt x="856" y="26"/>
                      </a:lnTo>
                      <a:lnTo>
                        <a:pt x="856" y="26"/>
                      </a:lnTo>
                      <a:lnTo>
                        <a:pt x="856" y="26"/>
                      </a:lnTo>
                      <a:lnTo>
                        <a:pt x="857" y="25"/>
                      </a:lnTo>
                      <a:lnTo>
                        <a:pt x="857" y="25"/>
                      </a:lnTo>
                      <a:lnTo>
                        <a:pt x="857" y="22"/>
                      </a:lnTo>
                      <a:lnTo>
                        <a:pt x="859" y="22"/>
                      </a:lnTo>
                      <a:lnTo>
                        <a:pt x="860" y="21"/>
                      </a:lnTo>
                      <a:lnTo>
                        <a:pt x="861" y="18"/>
                      </a:lnTo>
                      <a:lnTo>
                        <a:pt x="863" y="18"/>
                      </a:lnTo>
                      <a:lnTo>
                        <a:pt x="864" y="17"/>
                      </a:lnTo>
                      <a:lnTo>
                        <a:pt x="864" y="17"/>
                      </a:lnTo>
                      <a:lnTo>
                        <a:pt x="865" y="17"/>
                      </a:lnTo>
                      <a:lnTo>
                        <a:pt x="867" y="16"/>
                      </a:lnTo>
                      <a:lnTo>
                        <a:pt x="868" y="14"/>
                      </a:lnTo>
                      <a:lnTo>
                        <a:pt x="869" y="13"/>
                      </a:lnTo>
                      <a:lnTo>
                        <a:pt x="872" y="12"/>
                      </a:lnTo>
                      <a:lnTo>
                        <a:pt x="872" y="10"/>
                      </a:lnTo>
                      <a:lnTo>
                        <a:pt x="876" y="12"/>
                      </a:lnTo>
                      <a:lnTo>
                        <a:pt x="876" y="13"/>
                      </a:lnTo>
                      <a:lnTo>
                        <a:pt x="878" y="13"/>
                      </a:lnTo>
                      <a:lnTo>
                        <a:pt x="880" y="14"/>
                      </a:lnTo>
                      <a:lnTo>
                        <a:pt x="881" y="14"/>
                      </a:lnTo>
                      <a:lnTo>
                        <a:pt x="882" y="16"/>
                      </a:lnTo>
                      <a:lnTo>
                        <a:pt x="885" y="17"/>
                      </a:lnTo>
                      <a:lnTo>
                        <a:pt x="885" y="17"/>
                      </a:lnTo>
                      <a:lnTo>
                        <a:pt x="889" y="18"/>
                      </a:lnTo>
                      <a:lnTo>
                        <a:pt x="889" y="18"/>
                      </a:lnTo>
                      <a:lnTo>
                        <a:pt x="893" y="18"/>
                      </a:lnTo>
                      <a:lnTo>
                        <a:pt x="893" y="20"/>
                      </a:lnTo>
                      <a:lnTo>
                        <a:pt x="894" y="20"/>
                      </a:lnTo>
                      <a:lnTo>
                        <a:pt x="895" y="20"/>
                      </a:lnTo>
                      <a:lnTo>
                        <a:pt x="895" y="18"/>
                      </a:lnTo>
                      <a:lnTo>
                        <a:pt x="898" y="20"/>
                      </a:lnTo>
                      <a:lnTo>
                        <a:pt x="899" y="21"/>
                      </a:lnTo>
                      <a:lnTo>
                        <a:pt x="899" y="21"/>
                      </a:lnTo>
                      <a:lnTo>
                        <a:pt x="899" y="22"/>
                      </a:lnTo>
                      <a:lnTo>
                        <a:pt x="903" y="21"/>
                      </a:lnTo>
                      <a:lnTo>
                        <a:pt x="903" y="22"/>
                      </a:lnTo>
                      <a:lnTo>
                        <a:pt x="905" y="22"/>
                      </a:lnTo>
                      <a:lnTo>
                        <a:pt x="905" y="24"/>
                      </a:lnTo>
                      <a:lnTo>
                        <a:pt x="907" y="25"/>
                      </a:lnTo>
                      <a:lnTo>
                        <a:pt x="909" y="26"/>
                      </a:lnTo>
                      <a:lnTo>
                        <a:pt x="910" y="27"/>
                      </a:lnTo>
                      <a:lnTo>
                        <a:pt x="914" y="27"/>
                      </a:lnTo>
                      <a:lnTo>
                        <a:pt x="914" y="29"/>
                      </a:lnTo>
                      <a:lnTo>
                        <a:pt x="915" y="29"/>
                      </a:lnTo>
                      <a:lnTo>
                        <a:pt x="915" y="29"/>
                      </a:lnTo>
                      <a:lnTo>
                        <a:pt x="918" y="29"/>
                      </a:lnTo>
                      <a:lnTo>
                        <a:pt x="918" y="30"/>
                      </a:lnTo>
                      <a:lnTo>
                        <a:pt x="919" y="30"/>
                      </a:lnTo>
                      <a:lnTo>
                        <a:pt x="920" y="31"/>
                      </a:lnTo>
                      <a:lnTo>
                        <a:pt x="924" y="31"/>
                      </a:lnTo>
                      <a:lnTo>
                        <a:pt x="924" y="31"/>
                      </a:lnTo>
                      <a:lnTo>
                        <a:pt x="926" y="31"/>
                      </a:lnTo>
                      <a:lnTo>
                        <a:pt x="927" y="34"/>
                      </a:lnTo>
                      <a:lnTo>
                        <a:pt x="931" y="34"/>
                      </a:lnTo>
                      <a:lnTo>
                        <a:pt x="932" y="35"/>
                      </a:lnTo>
                      <a:lnTo>
                        <a:pt x="932" y="35"/>
                      </a:lnTo>
                      <a:lnTo>
                        <a:pt x="935" y="39"/>
                      </a:lnTo>
                      <a:lnTo>
                        <a:pt x="939" y="39"/>
                      </a:lnTo>
                      <a:lnTo>
                        <a:pt x="940" y="41"/>
                      </a:lnTo>
                      <a:lnTo>
                        <a:pt x="941" y="41"/>
                      </a:lnTo>
                      <a:lnTo>
                        <a:pt x="941" y="42"/>
                      </a:lnTo>
                      <a:lnTo>
                        <a:pt x="943" y="43"/>
                      </a:lnTo>
                      <a:lnTo>
                        <a:pt x="944" y="47"/>
                      </a:lnTo>
                      <a:lnTo>
                        <a:pt x="945" y="47"/>
                      </a:lnTo>
                      <a:lnTo>
                        <a:pt x="945" y="47"/>
                      </a:lnTo>
                      <a:lnTo>
                        <a:pt x="944" y="48"/>
                      </a:lnTo>
                      <a:lnTo>
                        <a:pt x="944" y="48"/>
                      </a:lnTo>
                      <a:lnTo>
                        <a:pt x="944" y="50"/>
                      </a:lnTo>
                      <a:lnTo>
                        <a:pt x="944" y="50"/>
                      </a:lnTo>
                      <a:lnTo>
                        <a:pt x="945" y="51"/>
                      </a:lnTo>
                      <a:lnTo>
                        <a:pt x="953" y="52"/>
                      </a:lnTo>
                      <a:lnTo>
                        <a:pt x="953" y="54"/>
                      </a:lnTo>
                      <a:lnTo>
                        <a:pt x="954" y="55"/>
                      </a:lnTo>
                      <a:lnTo>
                        <a:pt x="954" y="56"/>
                      </a:lnTo>
                      <a:lnTo>
                        <a:pt x="956" y="58"/>
                      </a:lnTo>
                      <a:lnTo>
                        <a:pt x="958" y="58"/>
                      </a:lnTo>
                      <a:lnTo>
                        <a:pt x="958" y="58"/>
                      </a:lnTo>
                      <a:lnTo>
                        <a:pt x="960" y="56"/>
                      </a:lnTo>
                      <a:lnTo>
                        <a:pt x="960" y="58"/>
                      </a:lnTo>
                      <a:lnTo>
                        <a:pt x="962" y="58"/>
                      </a:lnTo>
                      <a:lnTo>
                        <a:pt x="962" y="60"/>
                      </a:lnTo>
                      <a:lnTo>
                        <a:pt x="964" y="60"/>
                      </a:lnTo>
                      <a:lnTo>
                        <a:pt x="965" y="63"/>
                      </a:lnTo>
                      <a:lnTo>
                        <a:pt x="964" y="64"/>
                      </a:lnTo>
                      <a:lnTo>
                        <a:pt x="964" y="65"/>
                      </a:lnTo>
                      <a:lnTo>
                        <a:pt x="961" y="67"/>
                      </a:lnTo>
                      <a:lnTo>
                        <a:pt x="961" y="67"/>
                      </a:lnTo>
                      <a:lnTo>
                        <a:pt x="960" y="67"/>
                      </a:lnTo>
                      <a:lnTo>
                        <a:pt x="960" y="67"/>
                      </a:lnTo>
                      <a:lnTo>
                        <a:pt x="958" y="67"/>
                      </a:lnTo>
                      <a:lnTo>
                        <a:pt x="958" y="67"/>
                      </a:lnTo>
                      <a:lnTo>
                        <a:pt x="958" y="68"/>
                      </a:lnTo>
                      <a:lnTo>
                        <a:pt x="957" y="68"/>
                      </a:lnTo>
                      <a:lnTo>
                        <a:pt x="957" y="68"/>
                      </a:lnTo>
                      <a:lnTo>
                        <a:pt x="958" y="68"/>
                      </a:lnTo>
                      <a:lnTo>
                        <a:pt x="958" y="69"/>
                      </a:lnTo>
                      <a:lnTo>
                        <a:pt x="958" y="73"/>
                      </a:lnTo>
                      <a:lnTo>
                        <a:pt x="958" y="73"/>
                      </a:lnTo>
                      <a:lnTo>
                        <a:pt x="960" y="77"/>
                      </a:lnTo>
                      <a:lnTo>
                        <a:pt x="962" y="78"/>
                      </a:lnTo>
                      <a:lnTo>
                        <a:pt x="962" y="80"/>
                      </a:lnTo>
                      <a:lnTo>
                        <a:pt x="964" y="80"/>
                      </a:lnTo>
                      <a:lnTo>
                        <a:pt x="964" y="80"/>
                      </a:lnTo>
                      <a:lnTo>
                        <a:pt x="965" y="80"/>
                      </a:lnTo>
                      <a:lnTo>
                        <a:pt x="965" y="80"/>
                      </a:lnTo>
                      <a:lnTo>
                        <a:pt x="965" y="80"/>
                      </a:lnTo>
                      <a:lnTo>
                        <a:pt x="965" y="80"/>
                      </a:lnTo>
                      <a:lnTo>
                        <a:pt x="966" y="81"/>
                      </a:lnTo>
                      <a:lnTo>
                        <a:pt x="966" y="81"/>
                      </a:lnTo>
                      <a:lnTo>
                        <a:pt x="966" y="84"/>
                      </a:lnTo>
                      <a:lnTo>
                        <a:pt x="967" y="85"/>
                      </a:lnTo>
                      <a:lnTo>
                        <a:pt x="969" y="86"/>
                      </a:lnTo>
                      <a:lnTo>
                        <a:pt x="969" y="90"/>
                      </a:lnTo>
                      <a:lnTo>
                        <a:pt x="973" y="90"/>
                      </a:lnTo>
                      <a:lnTo>
                        <a:pt x="975" y="92"/>
                      </a:lnTo>
                      <a:lnTo>
                        <a:pt x="974" y="93"/>
                      </a:lnTo>
                      <a:lnTo>
                        <a:pt x="975" y="94"/>
                      </a:lnTo>
                      <a:lnTo>
                        <a:pt x="975" y="96"/>
                      </a:lnTo>
                      <a:lnTo>
                        <a:pt x="977" y="97"/>
                      </a:lnTo>
                      <a:lnTo>
                        <a:pt x="978" y="97"/>
                      </a:lnTo>
                      <a:lnTo>
                        <a:pt x="979" y="97"/>
                      </a:lnTo>
                      <a:lnTo>
                        <a:pt x="981" y="98"/>
                      </a:lnTo>
                      <a:lnTo>
                        <a:pt x="981" y="101"/>
                      </a:lnTo>
                      <a:lnTo>
                        <a:pt x="982" y="101"/>
                      </a:lnTo>
                      <a:lnTo>
                        <a:pt x="982" y="102"/>
                      </a:lnTo>
                      <a:lnTo>
                        <a:pt x="986" y="103"/>
                      </a:lnTo>
                      <a:lnTo>
                        <a:pt x="986" y="105"/>
                      </a:lnTo>
                      <a:lnTo>
                        <a:pt x="987" y="106"/>
                      </a:lnTo>
                      <a:lnTo>
                        <a:pt x="986" y="106"/>
                      </a:lnTo>
                      <a:lnTo>
                        <a:pt x="986" y="107"/>
                      </a:lnTo>
                      <a:lnTo>
                        <a:pt x="983" y="107"/>
                      </a:lnTo>
                      <a:lnTo>
                        <a:pt x="983" y="106"/>
                      </a:lnTo>
                      <a:lnTo>
                        <a:pt x="979" y="106"/>
                      </a:lnTo>
                      <a:lnTo>
                        <a:pt x="978" y="105"/>
                      </a:lnTo>
                      <a:lnTo>
                        <a:pt x="971" y="103"/>
                      </a:lnTo>
                      <a:lnTo>
                        <a:pt x="971" y="103"/>
                      </a:lnTo>
                      <a:lnTo>
                        <a:pt x="970" y="103"/>
                      </a:lnTo>
                      <a:lnTo>
                        <a:pt x="970" y="102"/>
                      </a:lnTo>
                      <a:lnTo>
                        <a:pt x="970" y="102"/>
                      </a:lnTo>
                      <a:lnTo>
                        <a:pt x="969" y="102"/>
                      </a:lnTo>
                      <a:lnTo>
                        <a:pt x="967" y="103"/>
                      </a:lnTo>
                      <a:lnTo>
                        <a:pt x="967" y="103"/>
                      </a:lnTo>
                      <a:lnTo>
                        <a:pt x="967" y="102"/>
                      </a:lnTo>
                      <a:lnTo>
                        <a:pt x="966" y="102"/>
                      </a:lnTo>
                      <a:lnTo>
                        <a:pt x="966" y="102"/>
                      </a:lnTo>
                      <a:lnTo>
                        <a:pt x="962" y="101"/>
                      </a:lnTo>
                      <a:lnTo>
                        <a:pt x="962" y="98"/>
                      </a:lnTo>
                      <a:lnTo>
                        <a:pt x="958" y="96"/>
                      </a:lnTo>
                      <a:lnTo>
                        <a:pt x="958" y="94"/>
                      </a:lnTo>
                      <a:lnTo>
                        <a:pt x="954" y="93"/>
                      </a:lnTo>
                      <a:lnTo>
                        <a:pt x="953" y="92"/>
                      </a:lnTo>
                      <a:lnTo>
                        <a:pt x="952" y="90"/>
                      </a:lnTo>
                      <a:lnTo>
                        <a:pt x="950" y="90"/>
                      </a:lnTo>
                      <a:lnTo>
                        <a:pt x="950" y="88"/>
                      </a:lnTo>
                      <a:lnTo>
                        <a:pt x="950" y="85"/>
                      </a:lnTo>
                      <a:lnTo>
                        <a:pt x="949" y="84"/>
                      </a:lnTo>
                      <a:lnTo>
                        <a:pt x="948" y="82"/>
                      </a:lnTo>
                      <a:lnTo>
                        <a:pt x="947" y="81"/>
                      </a:lnTo>
                      <a:lnTo>
                        <a:pt x="945" y="81"/>
                      </a:lnTo>
                      <a:lnTo>
                        <a:pt x="945" y="81"/>
                      </a:lnTo>
                      <a:lnTo>
                        <a:pt x="945" y="80"/>
                      </a:lnTo>
                      <a:lnTo>
                        <a:pt x="943" y="80"/>
                      </a:lnTo>
                      <a:lnTo>
                        <a:pt x="943" y="80"/>
                      </a:lnTo>
                      <a:lnTo>
                        <a:pt x="939" y="80"/>
                      </a:lnTo>
                      <a:lnTo>
                        <a:pt x="939" y="78"/>
                      </a:lnTo>
                      <a:lnTo>
                        <a:pt x="939" y="78"/>
                      </a:lnTo>
                      <a:lnTo>
                        <a:pt x="939" y="80"/>
                      </a:lnTo>
                      <a:lnTo>
                        <a:pt x="936" y="80"/>
                      </a:lnTo>
                      <a:lnTo>
                        <a:pt x="935" y="78"/>
                      </a:lnTo>
                      <a:lnTo>
                        <a:pt x="933" y="78"/>
                      </a:lnTo>
                      <a:lnTo>
                        <a:pt x="932" y="77"/>
                      </a:lnTo>
                      <a:lnTo>
                        <a:pt x="929" y="77"/>
                      </a:lnTo>
                      <a:lnTo>
                        <a:pt x="929" y="78"/>
                      </a:lnTo>
                      <a:lnTo>
                        <a:pt x="928" y="78"/>
                      </a:lnTo>
                      <a:lnTo>
                        <a:pt x="928" y="78"/>
                      </a:lnTo>
                      <a:lnTo>
                        <a:pt x="927" y="77"/>
                      </a:lnTo>
                      <a:lnTo>
                        <a:pt x="927" y="78"/>
                      </a:lnTo>
                      <a:lnTo>
                        <a:pt x="926" y="80"/>
                      </a:lnTo>
                      <a:lnTo>
                        <a:pt x="924" y="81"/>
                      </a:lnTo>
                      <a:lnTo>
                        <a:pt x="924" y="84"/>
                      </a:lnTo>
                      <a:lnTo>
                        <a:pt x="926" y="84"/>
                      </a:lnTo>
                      <a:lnTo>
                        <a:pt x="926" y="84"/>
                      </a:lnTo>
                      <a:lnTo>
                        <a:pt x="926" y="85"/>
                      </a:lnTo>
                      <a:lnTo>
                        <a:pt x="923" y="86"/>
                      </a:lnTo>
                      <a:lnTo>
                        <a:pt x="923" y="88"/>
                      </a:lnTo>
                      <a:lnTo>
                        <a:pt x="922" y="88"/>
                      </a:lnTo>
                      <a:lnTo>
                        <a:pt x="922" y="89"/>
                      </a:lnTo>
                      <a:lnTo>
                        <a:pt x="920" y="89"/>
                      </a:lnTo>
                      <a:lnTo>
                        <a:pt x="920" y="89"/>
                      </a:lnTo>
                      <a:lnTo>
                        <a:pt x="915" y="89"/>
                      </a:lnTo>
                      <a:lnTo>
                        <a:pt x="914" y="89"/>
                      </a:lnTo>
                      <a:lnTo>
                        <a:pt x="914" y="88"/>
                      </a:lnTo>
                      <a:lnTo>
                        <a:pt x="914" y="88"/>
                      </a:lnTo>
                      <a:lnTo>
                        <a:pt x="912" y="88"/>
                      </a:lnTo>
                      <a:lnTo>
                        <a:pt x="912" y="89"/>
                      </a:lnTo>
                      <a:lnTo>
                        <a:pt x="911" y="89"/>
                      </a:lnTo>
                      <a:lnTo>
                        <a:pt x="911" y="90"/>
                      </a:lnTo>
                      <a:lnTo>
                        <a:pt x="902" y="90"/>
                      </a:lnTo>
                      <a:lnTo>
                        <a:pt x="902" y="89"/>
                      </a:lnTo>
                      <a:lnTo>
                        <a:pt x="899" y="89"/>
                      </a:lnTo>
                      <a:lnTo>
                        <a:pt x="899" y="89"/>
                      </a:lnTo>
                      <a:lnTo>
                        <a:pt x="898" y="88"/>
                      </a:lnTo>
                      <a:lnTo>
                        <a:pt x="897" y="88"/>
                      </a:lnTo>
                      <a:lnTo>
                        <a:pt x="897" y="84"/>
                      </a:lnTo>
                      <a:lnTo>
                        <a:pt x="895" y="82"/>
                      </a:lnTo>
                      <a:lnTo>
                        <a:pt x="894" y="81"/>
                      </a:lnTo>
                      <a:lnTo>
                        <a:pt x="893" y="80"/>
                      </a:lnTo>
                      <a:lnTo>
                        <a:pt x="892" y="80"/>
                      </a:lnTo>
                      <a:lnTo>
                        <a:pt x="890" y="78"/>
                      </a:lnTo>
                      <a:lnTo>
                        <a:pt x="889" y="80"/>
                      </a:lnTo>
                      <a:lnTo>
                        <a:pt x="886" y="80"/>
                      </a:lnTo>
                      <a:lnTo>
                        <a:pt x="884" y="80"/>
                      </a:lnTo>
                      <a:lnTo>
                        <a:pt x="882" y="78"/>
                      </a:lnTo>
                      <a:lnTo>
                        <a:pt x="882" y="81"/>
                      </a:lnTo>
                      <a:lnTo>
                        <a:pt x="872" y="82"/>
                      </a:lnTo>
                      <a:lnTo>
                        <a:pt x="873" y="80"/>
                      </a:lnTo>
                      <a:lnTo>
                        <a:pt x="875" y="78"/>
                      </a:lnTo>
                      <a:lnTo>
                        <a:pt x="876" y="77"/>
                      </a:lnTo>
                      <a:lnTo>
                        <a:pt x="877" y="77"/>
                      </a:lnTo>
                      <a:lnTo>
                        <a:pt x="877" y="76"/>
                      </a:lnTo>
                      <a:lnTo>
                        <a:pt x="881" y="75"/>
                      </a:lnTo>
                      <a:lnTo>
                        <a:pt x="882" y="75"/>
                      </a:lnTo>
                      <a:lnTo>
                        <a:pt x="884" y="76"/>
                      </a:lnTo>
                      <a:lnTo>
                        <a:pt x="884" y="76"/>
                      </a:lnTo>
                      <a:lnTo>
                        <a:pt x="884" y="77"/>
                      </a:lnTo>
                      <a:lnTo>
                        <a:pt x="884" y="77"/>
                      </a:lnTo>
                      <a:lnTo>
                        <a:pt x="884" y="76"/>
                      </a:lnTo>
                      <a:lnTo>
                        <a:pt x="882" y="75"/>
                      </a:lnTo>
                      <a:lnTo>
                        <a:pt x="882" y="73"/>
                      </a:lnTo>
                      <a:lnTo>
                        <a:pt x="884" y="72"/>
                      </a:lnTo>
                      <a:lnTo>
                        <a:pt x="884" y="71"/>
                      </a:lnTo>
                      <a:lnTo>
                        <a:pt x="884" y="69"/>
                      </a:lnTo>
                      <a:lnTo>
                        <a:pt x="882" y="69"/>
                      </a:lnTo>
                      <a:lnTo>
                        <a:pt x="882" y="68"/>
                      </a:lnTo>
                      <a:lnTo>
                        <a:pt x="882" y="68"/>
                      </a:lnTo>
                      <a:lnTo>
                        <a:pt x="882" y="67"/>
                      </a:lnTo>
                      <a:lnTo>
                        <a:pt x="881" y="67"/>
                      </a:lnTo>
                      <a:lnTo>
                        <a:pt x="881" y="63"/>
                      </a:lnTo>
                      <a:lnTo>
                        <a:pt x="878" y="61"/>
                      </a:lnTo>
                      <a:lnTo>
                        <a:pt x="878" y="60"/>
                      </a:lnTo>
                      <a:lnTo>
                        <a:pt x="880" y="60"/>
                      </a:lnTo>
                      <a:lnTo>
                        <a:pt x="880" y="60"/>
                      </a:lnTo>
                      <a:lnTo>
                        <a:pt x="880" y="59"/>
                      </a:lnTo>
                      <a:lnTo>
                        <a:pt x="878" y="59"/>
                      </a:lnTo>
                      <a:lnTo>
                        <a:pt x="878" y="58"/>
                      </a:lnTo>
                      <a:lnTo>
                        <a:pt x="880" y="55"/>
                      </a:lnTo>
                      <a:lnTo>
                        <a:pt x="880" y="54"/>
                      </a:lnTo>
                      <a:lnTo>
                        <a:pt x="878" y="52"/>
                      </a:lnTo>
                      <a:lnTo>
                        <a:pt x="878" y="51"/>
                      </a:lnTo>
                      <a:lnTo>
                        <a:pt x="877" y="51"/>
                      </a:lnTo>
                      <a:lnTo>
                        <a:pt x="877" y="48"/>
                      </a:lnTo>
                      <a:lnTo>
                        <a:pt x="872" y="47"/>
                      </a:lnTo>
                      <a:lnTo>
                        <a:pt x="871" y="46"/>
                      </a:lnTo>
                      <a:lnTo>
                        <a:pt x="865" y="47"/>
                      </a:lnTo>
                      <a:lnTo>
                        <a:pt x="864" y="43"/>
                      </a:lnTo>
                      <a:lnTo>
                        <a:pt x="859" y="41"/>
                      </a:lnTo>
                      <a:lnTo>
                        <a:pt x="859" y="39"/>
                      </a:lnTo>
                      <a:lnTo>
                        <a:pt x="854" y="39"/>
                      </a:lnTo>
                      <a:lnTo>
                        <a:pt x="854" y="39"/>
                      </a:lnTo>
                      <a:lnTo>
                        <a:pt x="852" y="39"/>
                      </a:lnTo>
                      <a:lnTo>
                        <a:pt x="852" y="38"/>
                      </a:lnTo>
                      <a:lnTo>
                        <a:pt x="848" y="39"/>
                      </a:lnTo>
                      <a:lnTo>
                        <a:pt x="848" y="38"/>
                      </a:lnTo>
                      <a:lnTo>
                        <a:pt x="847" y="38"/>
                      </a:lnTo>
                      <a:lnTo>
                        <a:pt x="847" y="38"/>
                      </a:lnTo>
                      <a:lnTo>
                        <a:pt x="844" y="37"/>
                      </a:lnTo>
                      <a:lnTo>
                        <a:pt x="846" y="34"/>
                      </a:lnTo>
                      <a:lnTo>
                        <a:pt x="846" y="33"/>
                      </a:lnTo>
                      <a:lnTo>
                        <a:pt x="843" y="33"/>
                      </a:lnTo>
                      <a:lnTo>
                        <a:pt x="843" y="33"/>
                      </a:lnTo>
                      <a:lnTo>
                        <a:pt x="840" y="31"/>
                      </a:lnTo>
                      <a:lnTo>
                        <a:pt x="840" y="30"/>
                      </a:lnTo>
                      <a:lnTo>
                        <a:pt x="839" y="30"/>
                      </a:lnTo>
                      <a:lnTo>
                        <a:pt x="839" y="30"/>
                      </a:lnTo>
                      <a:lnTo>
                        <a:pt x="837" y="29"/>
                      </a:lnTo>
                      <a:lnTo>
                        <a:pt x="837" y="27"/>
                      </a:lnTo>
                      <a:lnTo>
                        <a:pt x="837" y="27"/>
                      </a:lnTo>
                      <a:lnTo>
                        <a:pt x="837" y="27"/>
                      </a:lnTo>
                      <a:lnTo>
                        <a:pt x="835" y="29"/>
                      </a:lnTo>
                      <a:lnTo>
                        <a:pt x="835" y="30"/>
                      </a:lnTo>
                      <a:lnTo>
                        <a:pt x="834" y="31"/>
                      </a:lnTo>
                      <a:lnTo>
                        <a:pt x="834" y="33"/>
                      </a:lnTo>
                      <a:lnTo>
                        <a:pt x="831" y="33"/>
                      </a:lnTo>
                      <a:lnTo>
                        <a:pt x="830" y="31"/>
                      </a:lnTo>
                      <a:lnTo>
                        <a:pt x="830" y="31"/>
                      </a:lnTo>
                      <a:lnTo>
                        <a:pt x="830" y="29"/>
                      </a:lnTo>
                      <a:lnTo>
                        <a:pt x="830" y="29"/>
                      </a:lnTo>
                      <a:lnTo>
                        <a:pt x="830" y="27"/>
                      </a:lnTo>
                      <a:lnTo>
                        <a:pt x="827" y="27"/>
                      </a:lnTo>
                      <a:lnTo>
                        <a:pt x="826" y="22"/>
                      </a:lnTo>
                      <a:lnTo>
                        <a:pt x="822" y="24"/>
                      </a:lnTo>
                      <a:lnTo>
                        <a:pt x="822" y="21"/>
                      </a:lnTo>
                      <a:lnTo>
                        <a:pt x="822" y="21"/>
                      </a:lnTo>
                      <a:lnTo>
                        <a:pt x="822" y="21"/>
                      </a:lnTo>
                      <a:lnTo>
                        <a:pt x="825" y="21"/>
                      </a:lnTo>
                      <a:lnTo>
                        <a:pt x="829" y="21"/>
                      </a:lnTo>
                      <a:lnTo>
                        <a:pt x="831" y="21"/>
                      </a:lnTo>
                      <a:lnTo>
                        <a:pt x="831" y="20"/>
                      </a:lnTo>
                      <a:lnTo>
                        <a:pt x="833" y="20"/>
                      </a:lnTo>
                      <a:lnTo>
                        <a:pt x="833" y="20"/>
                      </a:lnTo>
                      <a:lnTo>
                        <a:pt x="835" y="20"/>
                      </a:lnTo>
                      <a:lnTo>
                        <a:pt x="835" y="20"/>
                      </a:lnTo>
                      <a:lnTo>
                        <a:pt x="839" y="18"/>
                      </a:lnTo>
                      <a:lnTo>
                        <a:pt x="839" y="17"/>
                      </a:lnTo>
                      <a:lnTo>
                        <a:pt x="837" y="17"/>
                      </a:lnTo>
                      <a:lnTo>
                        <a:pt x="834" y="16"/>
                      </a:lnTo>
                      <a:lnTo>
                        <a:pt x="833" y="16"/>
                      </a:lnTo>
                      <a:lnTo>
                        <a:pt x="831" y="17"/>
                      </a:lnTo>
                      <a:lnTo>
                        <a:pt x="830" y="17"/>
                      </a:lnTo>
                      <a:lnTo>
                        <a:pt x="830" y="16"/>
                      </a:lnTo>
                      <a:lnTo>
                        <a:pt x="829" y="16"/>
                      </a:lnTo>
                      <a:lnTo>
                        <a:pt x="827" y="16"/>
                      </a:lnTo>
                      <a:lnTo>
                        <a:pt x="825" y="17"/>
                      </a:lnTo>
                      <a:lnTo>
                        <a:pt x="823" y="16"/>
                      </a:lnTo>
                      <a:lnTo>
                        <a:pt x="823" y="16"/>
                      </a:lnTo>
                      <a:lnTo>
                        <a:pt x="825" y="16"/>
                      </a:lnTo>
                      <a:lnTo>
                        <a:pt x="825" y="14"/>
                      </a:lnTo>
                      <a:lnTo>
                        <a:pt x="823" y="14"/>
                      </a:lnTo>
                      <a:lnTo>
                        <a:pt x="823" y="12"/>
                      </a:lnTo>
                      <a:lnTo>
                        <a:pt x="822" y="12"/>
                      </a:lnTo>
                      <a:lnTo>
                        <a:pt x="822" y="10"/>
                      </a:lnTo>
                      <a:lnTo>
                        <a:pt x="820" y="10"/>
                      </a:lnTo>
                      <a:lnTo>
                        <a:pt x="818" y="10"/>
                      </a:lnTo>
                      <a:lnTo>
                        <a:pt x="817" y="10"/>
                      </a:lnTo>
                      <a:lnTo>
                        <a:pt x="816" y="10"/>
                      </a:lnTo>
                      <a:lnTo>
                        <a:pt x="816" y="10"/>
                      </a:lnTo>
                      <a:lnTo>
                        <a:pt x="814" y="10"/>
                      </a:lnTo>
                      <a:lnTo>
                        <a:pt x="814" y="9"/>
                      </a:lnTo>
                      <a:lnTo>
                        <a:pt x="816" y="8"/>
                      </a:lnTo>
                      <a:lnTo>
                        <a:pt x="816" y="6"/>
                      </a:lnTo>
                      <a:lnTo>
                        <a:pt x="816" y="5"/>
                      </a:lnTo>
                      <a:lnTo>
                        <a:pt x="816" y="5"/>
                      </a:lnTo>
                      <a:lnTo>
                        <a:pt x="816" y="3"/>
                      </a:lnTo>
                      <a:lnTo>
                        <a:pt x="817" y="4"/>
                      </a:lnTo>
                      <a:lnTo>
                        <a:pt x="820" y="3"/>
                      </a:lnTo>
                      <a:lnTo>
                        <a:pt x="822" y="3"/>
                      </a:lnTo>
                      <a:lnTo>
                        <a:pt x="822" y="1"/>
                      </a:lnTo>
                      <a:lnTo>
                        <a:pt x="8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21">
                  <a:extLst>
                    <a:ext uri="{FF2B5EF4-FFF2-40B4-BE49-F238E27FC236}">
                      <a16:creationId xmlns="" xmlns:a16="http://schemas.microsoft.com/office/drawing/2014/main" id="{73476CFB-545B-4C51-83BD-9CDBAC4D25A7}"/>
                    </a:ext>
                  </a:extLst>
                </p:cNvPr>
                <p:cNvSpPr>
                  <a:spLocks noEditPoints="1"/>
                </p:cNvSpPr>
                <p:nvPr/>
              </p:nvSpPr>
              <p:spPr bwMode="auto">
                <a:xfrm>
                  <a:off x="4594225" y="2553154"/>
                  <a:ext cx="3386138" cy="409575"/>
                </a:xfrm>
                <a:custGeom>
                  <a:avLst/>
                  <a:gdLst>
                    <a:gd name="T0" fmla="*/ 2124 w 2133"/>
                    <a:gd name="T1" fmla="*/ 238 h 258"/>
                    <a:gd name="T2" fmla="*/ 1934 w 2133"/>
                    <a:gd name="T3" fmla="*/ 233 h 258"/>
                    <a:gd name="T4" fmla="*/ 2111 w 2133"/>
                    <a:gd name="T5" fmla="*/ 231 h 258"/>
                    <a:gd name="T6" fmla="*/ 1666 w 2133"/>
                    <a:gd name="T7" fmla="*/ 228 h 258"/>
                    <a:gd name="T8" fmla="*/ 1895 w 2133"/>
                    <a:gd name="T9" fmla="*/ 217 h 258"/>
                    <a:gd name="T10" fmla="*/ 1718 w 2133"/>
                    <a:gd name="T11" fmla="*/ 228 h 258"/>
                    <a:gd name="T12" fmla="*/ 1908 w 2133"/>
                    <a:gd name="T13" fmla="*/ 215 h 258"/>
                    <a:gd name="T14" fmla="*/ 1656 w 2133"/>
                    <a:gd name="T15" fmla="*/ 216 h 258"/>
                    <a:gd name="T16" fmla="*/ 1697 w 2133"/>
                    <a:gd name="T17" fmla="*/ 203 h 258"/>
                    <a:gd name="T18" fmla="*/ 1930 w 2133"/>
                    <a:gd name="T19" fmla="*/ 203 h 258"/>
                    <a:gd name="T20" fmla="*/ 320 w 2133"/>
                    <a:gd name="T21" fmla="*/ 213 h 258"/>
                    <a:gd name="T22" fmla="*/ 1765 w 2133"/>
                    <a:gd name="T23" fmla="*/ 183 h 258"/>
                    <a:gd name="T24" fmla="*/ 1848 w 2133"/>
                    <a:gd name="T25" fmla="*/ 195 h 258"/>
                    <a:gd name="T26" fmla="*/ 1855 w 2133"/>
                    <a:gd name="T27" fmla="*/ 221 h 258"/>
                    <a:gd name="T28" fmla="*/ 1862 w 2133"/>
                    <a:gd name="T29" fmla="*/ 251 h 258"/>
                    <a:gd name="T30" fmla="*/ 1844 w 2133"/>
                    <a:gd name="T31" fmla="*/ 253 h 258"/>
                    <a:gd name="T32" fmla="*/ 1834 w 2133"/>
                    <a:gd name="T33" fmla="*/ 220 h 258"/>
                    <a:gd name="T34" fmla="*/ 1866 w 2133"/>
                    <a:gd name="T35" fmla="*/ 190 h 258"/>
                    <a:gd name="T36" fmla="*/ 1687 w 2133"/>
                    <a:gd name="T37" fmla="*/ 182 h 258"/>
                    <a:gd name="T38" fmla="*/ 1919 w 2133"/>
                    <a:gd name="T39" fmla="*/ 196 h 258"/>
                    <a:gd name="T40" fmla="*/ 1907 w 2133"/>
                    <a:gd name="T41" fmla="*/ 189 h 258"/>
                    <a:gd name="T42" fmla="*/ 1627 w 2133"/>
                    <a:gd name="T43" fmla="*/ 168 h 258"/>
                    <a:gd name="T44" fmla="*/ 1636 w 2133"/>
                    <a:gd name="T45" fmla="*/ 140 h 258"/>
                    <a:gd name="T46" fmla="*/ 1669 w 2133"/>
                    <a:gd name="T47" fmla="*/ 172 h 258"/>
                    <a:gd name="T48" fmla="*/ 1696 w 2133"/>
                    <a:gd name="T49" fmla="*/ 195 h 258"/>
                    <a:gd name="T50" fmla="*/ 1708 w 2133"/>
                    <a:gd name="T51" fmla="*/ 223 h 258"/>
                    <a:gd name="T52" fmla="*/ 1709 w 2133"/>
                    <a:gd name="T53" fmla="*/ 254 h 258"/>
                    <a:gd name="T54" fmla="*/ 1675 w 2133"/>
                    <a:gd name="T55" fmla="*/ 221 h 258"/>
                    <a:gd name="T56" fmla="*/ 1654 w 2133"/>
                    <a:gd name="T57" fmla="*/ 185 h 258"/>
                    <a:gd name="T58" fmla="*/ 1623 w 2133"/>
                    <a:gd name="T59" fmla="*/ 144 h 258"/>
                    <a:gd name="T60" fmla="*/ 1831 w 2133"/>
                    <a:gd name="T61" fmla="*/ 141 h 258"/>
                    <a:gd name="T62" fmla="*/ 1818 w 2133"/>
                    <a:gd name="T63" fmla="*/ 164 h 258"/>
                    <a:gd name="T64" fmla="*/ 1818 w 2133"/>
                    <a:gd name="T65" fmla="*/ 207 h 258"/>
                    <a:gd name="T66" fmla="*/ 1801 w 2133"/>
                    <a:gd name="T67" fmla="*/ 236 h 258"/>
                    <a:gd name="T68" fmla="*/ 1758 w 2133"/>
                    <a:gd name="T69" fmla="*/ 228 h 258"/>
                    <a:gd name="T70" fmla="*/ 1748 w 2133"/>
                    <a:gd name="T71" fmla="*/ 181 h 258"/>
                    <a:gd name="T72" fmla="*/ 1784 w 2133"/>
                    <a:gd name="T73" fmla="*/ 165 h 258"/>
                    <a:gd name="T74" fmla="*/ 1809 w 2133"/>
                    <a:gd name="T75" fmla="*/ 138 h 258"/>
                    <a:gd name="T76" fmla="*/ 57 w 2133"/>
                    <a:gd name="T77" fmla="*/ 118 h 258"/>
                    <a:gd name="T78" fmla="*/ 1895 w 2133"/>
                    <a:gd name="T79" fmla="*/ 121 h 258"/>
                    <a:gd name="T80" fmla="*/ 1882 w 2133"/>
                    <a:gd name="T81" fmla="*/ 138 h 258"/>
                    <a:gd name="T82" fmla="*/ 1858 w 2133"/>
                    <a:gd name="T83" fmla="*/ 119 h 258"/>
                    <a:gd name="T84" fmla="*/ 1890 w 2133"/>
                    <a:gd name="T85" fmla="*/ 104 h 258"/>
                    <a:gd name="T86" fmla="*/ 1491 w 2133"/>
                    <a:gd name="T87" fmla="*/ 136 h 258"/>
                    <a:gd name="T88" fmla="*/ 1882 w 2133"/>
                    <a:gd name="T89" fmla="*/ 93 h 258"/>
                    <a:gd name="T90" fmla="*/ 1601 w 2133"/>
                    <a:gd name="T91" fmla="*/ 89 h 258"/>
                    <a:gd name="T92" fmla="*/ 226 w 2133"/>
                    <a:gd name="T93" fmla="*/ 84 h 258"/>
                    <a:gd name="T94" fmla="*/ 1872 w 2133"/>
                    <a:gd name="T95" fmla="*/ 90 h 258"/>
                    <a:gd name="T96" fmla="*/ 1820 w 2133"/>
                    <a:gd name="T97" fmla="*/ 106 h 258"/>
                    <a:gd name="T98" fmla="*/ 1832 w 2133"/>
                    <a:gd name="T99" fmla="*/ 87 h 258"/>
                    <a:gd name="T100" fmla="*/ 1864 w 2133"/>
                    <a:gd name="T101" fmla="*/ 79 h 258"/>
                    <a:gd name="T102" fmla="*/ 1841 w 2133"/>
                    <a:gd name="T103" fmla="*/ 73 h 258"/>
                    <a:gd name="T104" fmla="*/ 1258 w 2133"/>
                    <a:gd name="T105" fmla="*/ 69 h 258"/>
                    <a:gd name="T106" fmla="*/ 1890 w 2133"/>
                    <a:gd name="T107" fmla="*/ 77 h 258"/>
                    <a:gd name="T108" fmla="*/ 1604 w 2133"/>
                    <a:gd name="T109" fmla="*/ 64 h 258"/>
                    <a:gd name="T110" fmla="*/ 1852 w 2133"/>
                    <a:gd name="T111" fmla="*/ 69 h 258"/>
                    <a:gd name="T112" fmla="*/ 231 w 2133"/>
                    <a:gd name="T113" fmla="*/ 45 h 258"/>
                    <a:gd name="T114" fmla="*/ 1860 w 2133"/>
                    <a:gd name="T115" fmla="*/ 3 h 258"/>
                    <a:gd name="T116" fmla="*/ 1855 w 2133"/>
                    <a:gd name="T117" fmla="*/ 47 h 258"/>
                    <a:gd name="T118" fmla="*/ 1873 w 2133"/>
                    <a:gd name="T119" fmla="*/ 62 h 258"/>
                    <a:gd name="T120" fmla="*/ 1847 w 2133"/>
                    <a:gd name="T121" fmla="*/ 47 h 258"/>
                    <a:gd name="T122" fmla="*/ 1844 w 2133"/>
                    <a:gd name="T123" fmla="*/ 1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33" h="258">
                      <a:moveTo>
                        <a:pt x="2080" y="255"/>
                      </a:moveTo>
                      <a:lnTo>
                        <a:pt x="2080" y="255"/>
                      </a:lnTo>
                      <a:lnTo>
                        <a:pt x="2080" y="255"/>
                      </a:lnTo>
                      <a:lnTo>
                        <a:pt x="2080" y="257"/>
                      </a:lnTo>
                      <a:lnTo>
                        <a:pt x="2080" y="257"/>
                      </a:lnTo>
                      <a:lnTo>
                        <a:pt x="2080" y="257"/>
                      </a:lnTo>
                      <a:lnTo>
                        <a:pt x="2080" y="257"/>
                      </a:lnTo>
                      <a:lnTo>
                        <a:pt x="2080" y="257"/>
                      </a:lnTo>
                      <a:lnTo>
                        <a:pt x="2078" y="257"/>
                      </a:lnTo>
                      <a:lnTo>
                        <a:pt x="2080" y="255"/>
                      </a:lnTo>
                      <a:close/>
                      <a:moveTo>
                        <a:pt x="2125" y="238"/>
                      </a:moveTo>
                      <a:lnTo>
                        <a:pt x="2128" y="240"/>
                      </a:lnTo>
                      <a:lnTo>
                        <a:pt x="2129" y="242"/>
                      </a:lnTo>
                      <a:lnTo>
                        <a:pt x="2131" y="244"/>
                      </a:lnTo>
                      <a:lnTo>
                        <a:pt x="2133" y="245"/>
                      </a:lnTo>
                      <a:lnTo>
                        <a:pt x="2133" y="245"/>
                      </a:lnTo>
                      <a:lnTo>
                        <a:pt x="2133" y="246"/>
                      </a:lnTo>
                      <a:lnTo>
                        <a:pt x="2133" y="246"/>
                      </a:lnTo>
                      <a:lnTo>
                        <a:pt x="2132" y="251"/>
                      </a:lnTo>
                      <a:lnTo>
                        <a:pt x="2131" y="250"/>
                      </a:lnTo>
                      <a:lnTo>
                        <a:pt x="2128" y="250"/>
                      </a:lnTo>
                      <a:lnTo>
                        <a:pt x="2129" y="246"/>
                      </a:lnTo>
                      <a:lnTo>
                        <a:pt x="2128" y="245"/>
                      </a:lnTo>
                      <a:lnTo>
                        <a:pt x="2128" y="244"/>
                      </a:lnTo>
                      <a:lnTo>
                        <a:pt x="2127" y="242"/>
                      </a:lnTo>
                      <a:lnTo>
                        <a:pt x="2125" y="241"/>
                      </a:lnTo>
                      <a:lnTo>
                        <a:pt x="2125" y="238"/>
                      </a:lnTo>
                      <a:close/>
                      <a:moveTo>
                        <a:pt x="2114" y="232"/>
                      </a:moveTo>
                      <a:lnTo>
                        <a:pt x="2118" y="233"/>
                      </a:lnTo>
                      <a:lnTo>
                        <a:pt x="2119" y="234"/>
                      </a:lnTo>
                      <a:lnTo>
                        <a:pt x="2122" y="236"/>
                      </a:lnTo>
                      <a:lnTo>
                        <a:pt x="2124" y="236"/>
                      </a:lnTo>
                      <a:lnTo>
                        <a:pt x="2124" y="238"/>
                      </a:lnTo>
                      <a:lnTo>
                        <a:pt x="2122" y="238"/>
                      </a:lnTo>
                      <a:lnTo>
                        <a:pt x="2122" y="237"/>
                      </a:lnTo>
                      <a:lnTo>
                        <a:pt x="2114" y="233"/>
                      </a:lnTo>
                      <a:lnTo>
                        <a:pt x="2114" y="232"/>
                      </a:lnTo>
                      <a:close/>
                      <a:moveTo>
                        <a:pt x="1904" y="232"/>
                      </a:moveTo>
                      <a:lnTo>
                        <a:pt x="1904" y="234"/>
                      </a:lnTo>
                      <a:lnTo>
                        <a:pt x="1907" y="234"/>
                      </a:lnTo>
                      <a:lnTo>
                        <a:pt x="1906" y="236"/>
                      </a:lnTo>
                      <a:lnTo>
                        <a:pt x="1906" y="237"/>
                      </a:lnTo>
                      <a:lnTo>
                        <a:pt x="1904" y="237"/>
                      </a:lnTo>
                      <a:lnTo>
                        <a:pt x="1903" y="237"/>
                      </a:lnTo>
                      <a:lnTo>
                        <a:pt x="1903" y="237"/>
                      </a:lnTo>
                      <a:lnTo>
                        <a:pt x="1900" y="237"/>
                      </a:lnTo>
                      <a:lnTo>
                        <a:pt x="1900" y="238"/>
                      </a:lnTo>
                      <a:lnTo>
                        <a:pt x="1898" y="238"/>
                      </a:lnTo>
                      <a:lnTo>
                        <a:pt x="1898" y="236"/>
                      </a:lnTo>
                      <a:lnTo>
                        <a:pt x="1895" y="236"/>
                      </a:lnTo>
                      <a:lnTo>
                        <a:pt x="1895" y="236"/>
                      </a:lnTo>
                      <a:lnTo>
                        <a:pt x="1894" y="236"/>
                      </a:lnTo>
                      <a:lnTo>
                        <a:pt x="1892" y="234"/>
                      </a:lnTo>
                      <a:lnTo>
                        <a:pt x="1892" y="233"/>
                      </a:lnTo>
                      <a:lnTo>
                        <a:pt x="1904" y="232"/>
                      </a:lnTo>
                      <a:close/>
                      <a:moveTo>
                        <a:pt x="1915" y="231"/>
                      </a:moveTo>
                      <a:lnTo>
                        <a:pt x="1920" y="232"/>
                      </a:lnTo>
                      <a:lnTo>
                        <a:pt x="1920" y="231"/>
                      </a:lnTo>
                      <a:lnTo>
                        <a:pt x="1923" y="232"/>
                      </a:lnTo>
                      <a:lnTo>
                        <a:pt x="1923" y="232"/>
                      </a:lnTo>
                      <a:lnTo>
                        <a:pt x="1923" y="232"/>
                      </a:lnTo>
                      <a:lnTo>
                        <a:pt x="1925" y="232"/>
                      </a:lnTo>
                      <a:lnTo>
                        <a:pt x="1928" y="232"/>
                      </a:lnTo>
                      <a:lnTo>
                        <a:pt x="1928" y="232"/>
                      </a:lnTo>
                      <a:lnTo>
                        <a:pt x="1930" y="232"/>
                      </a:lnTo>
                      <a:lnTo>
                        <a:pt x="1934" y="233"/>
                      </a:lnTo>
                      <a:lnTo>
                        <a:pt x="1934" y="234"/>
                      </a:lnTo>
                      <a:lnTo>
                        <a:pt x="1934" y="236"/>
                      </a:lnTo>
                      <a:lnTo>
                        <a:pt x="1936" y="237"/>
                      </a:lnTo>
                      <a:lnTo>
                        <a:pt x="1934" y="237"/>
                      </a:lnTo>
                      <a:lnTo>
                        <a:pt x="1933" y="237"/>
                      </a:lnTo>
                      <a:lnTo>
                        <a:pt x="1933" y="237"/>
                      </a:lnTo>
                      <a:lnTo>
                        <a:pt x="1925" y="234"/>
                      </a:lnTo>
                      <a:lnTo>
                        <a:pt x="1925" y="236"/>
                      </a:lnTo>
                      <a:lnTo>
                        <a:pt x="1924" y="236"/>
                      </a:lnTo>
                      <a:lnTo>
                        <a:pt x="1924" y="236"/>
                      </a:lnTo>
                      <a:lnTo>
                        <a:pt x="1924" y="236"/>
                      </a:lnTo>
                      <a:lnTo>
                        <a:pt x="1924" y="236"/>
                      </a:lnTo>
                      <a:lnTo>
                        <a:pt x="1924" y="236"/>
                      </a:lnTo>
                      <a:lnTo>
                        <a:pt x="1924" y="236"/>
                      </a:lnTo>
                      <a:lnTo>
                        <a:pt x="1921" y="236"/>
                      </a:lnTo>
                      <a:lnTo>
                        <a:pt x="1921" y="234"/>
                      </a:lnTo>
                      <a:lnTo>
                        <a:pt x="1919" y="234"/>
                      </a:lnTo>
                      <a:lnTo>
                        <a:pt x="1917" y="236"/>
                      </a:lnTo>
                      <a:lnTo>
                        <a:pt x="1916" y="236"/>
                      </a:lnTo>
                      <a:lnTo>
                        <a:pt x="1915" y="236"/>
                      </a:lnTo>
                      <a:lnTo>
                        <a:pt x="1913" y="234"/>
                      </a:lnTo>
                      <a:lnTo>
                        <a:pt x="1913" y="234"/>
                      </a:lnTo>
                      <a:lnTo>
                        <a:pt x="1911" y="234"/>
                      </a:lnTo>
                      <a:lnTo>
                        <a:pt x="1912" y="232"/>
                      </a:lnTo>
                      <a:lnTo>
                        <a:pt x="1913" y="232"/>
                      </a:lnTo>
                      <a:lnTo>
                        <a:pt x="1915" y="232"/>
                      </a:lnTo>
                      <a:lnTo>
                        <a:pt x="1915" y="231"/>
                      </a:lnTo>
                      <a:close/>
                      <a:moveTo>
                        <a:pt x="2107" y="229"/>
                      </a:moveTo>
                      <a:lnTo>
                        <a:pt x="2111" y="229"/>
                      </a:lnTo>
                      <a:lnTo>
                        <a:pt x="2111" y="231"/>
                      </a:lnTo>
                      <a:lnTo>
                        <a:pt x="2111" y="231"/>
                      </a:lnTo>
                      <a:lnTo>
                        <a:pt x="2111" y="231"/>
                      </a:lnTo>
                      <a:lnTo>
                        <a:pt x="2111" y="231"/>
                      </a:lnTo>
                      <a:lnTo>
                        <a:pt x="2112" y="231"/>
                      </a:lnTo>
                      <a:lnTo>
                        <a:pt x="2112" y="231"/>
                      </a:lnTo>
                      <a:lnTo>
                        <a:pt x="2112" y="232"/>
                      </a:lnTo>
                      <a:lnTo>
                        <a:pt x="2111" y="232"/>
                      </a:lnTo>
                      <a:lnTo>
                        <a:pt x="2111" y="232"/>
                      </a:lnTo>
                      <a:lnTo>
                        <a:pt x="2110" y="233"/>
                      </a:lnTo>
                      <a:lnTo>
                        <a:pt x="2108" y="232"/>
                      </a:lnTo>
                      <a:lnTo>
                        <a:pt x="2107" y="231"/>
                      </a:lnTo>
                      <a:lnTo>
                        <a:pt x="2107" y="231"/>
                      </a:lnTo>
                      <a:lnTo>
                        <a:pt x="2107" y="229"/>
                      </a:lnTo>
                      <a:close/>
                      <a:moveTo>
                        <a:pt x="1735" y="228"/>
                      </a:moveTo>
                      <a:lnTo>
                        <a:pt x="1738" y="228"/>
                      </a:lnTo>
                      <a:lnTo>
                        <a:pt x="1738" y="229"/>
                      </a:lnTo>
                      <a:lnTo>
                        <a:pt x="1738" y="229"/>
                      </a:lnTo>
                      <a:lnTo>
                        <a:pt x="1738" y="231"/>
                      </a:lnTo>
                      <a:lnTo>
                        <a:pt x="1738" y="233"/>
                      </a:lnTo>
                      <a:lnTo>
                        <a:pt x="1737" y="233"/>
                      </a:lnTo>
                      <a:lnTo>
                        <a:pt x="1734" y="233"/>
                      </a:lnTo>
                      <a:lnTo>
                        <a:pt x="1734" y="234"/>
                      </a:lnTo>
                      <a:lnTo>
                        <a:pt x="1731" y="234"/>
                      </a:lnTo>
                      <a:lnTo>
                        <a:pt x="1731" y="233"/>
                      </a:lnTo>
                      <a:lnTo>
                        <a:pt x="1730" y="232"/>
                      </a:lnTo>
                      <a:lnTo>
                        <a:pt x="1731" y="229"/>
                      </a:lnTo>
                      <a:lnTo>
                        <a:pt x="1731" y="229"/>
                      </a:lnTo>
                      <a:lnTo>
                        <a:pt x="1733" y="228"/>
                      </a:lnTo>
                      <a:lnTo>
                        <a:pt x="1735" y="228"/>
                      </a:lnTo>
                      <a:close/>
                      <a:moveTo>
                        <a:pt x="1665" y="225"/>
                      </a:moveTo>
                      <a:lnTo>
                        <a:pt x="1666" y="227"/>
                      </a:lnTo>
                      <a:lnTo>
                        <a:pt x="1666" y="227"/>
                      </a:lnTo>
                      <a:lnTo>
                        <a:pt x="1666" y="227"/>
                      </a:lnTo>
                      <a:lnTo>
                        <a:pt x="1666" y="228"/>
                      </a:lnTo>
                      <a:lnTo>
                        <a:pt x="1666" y="228"/>
                      </a:lnTo>
                      <a:lnTo>
                        <a:pt x="1666" y="228"/>
                      </a:lnTo>
                      <a:lnTo>
                        <a:pt x="1665" y="228"/>
                      </a:lnTo>
                      <a:lnTo>
                        <a:pt x="1665" y="228"/>
                      </a:lnTo>
                      <a:lnTo>
                        <a:pt x="1665" y="227"/>
                      </a:lnTo>
                      <a:lnTo>
                        <a:pt x="1665" y="227"/>
                      </a:lnTo>
                      <a:lnTo>
                        <a:pt x="1665" y="225"/>
                      </a:lnTo>
                      <a:close/>
                      <a:moveTo>
                        <a:pt x="2076" y="224"/>
                      </a:moveTo>
                      <a:lnTo>
                        <a:pt x="2082" y="225"/>
                      </a:lnTo>
                      <a:lnTo>
                        <a:pt x="2082" y="227"/>
                      </a:lnTo>
                      <a:lnTo>
                        <a:pt x="2082" y="227"/>
                      </a:lnTo>
                      <a:lnTo>
                        <a:pt x="2082" y="227"/>
                      </a:lnTo>
                      <a:lnTo>
                        <a:pt x="2080" y="227"/>
                      </a:lnTo>
                      <a:lnTo>
                        <a:pt x="2078" y="227"/>
                      </a:lnTo>
                      <a:lnTo>
                        <a:pt x="2076" y="227"/>
                      </a:lnTo>
                      <a:lnTo>
                        <a:pt x="2076" y="225"/>
                      </a:lnTo>
                      <a:lnTo>
                        <a:pt x="2076" y="224"/>
                      </a:lnTo>
                      <a:close/>
                      <a:moveTo>
                        <a:pt x="1072" y="220"/>
                      </a:moveTo>
                      <a:lnTo>
                        <a:pt x="1076" y="221"/>
                      </a:lnTo>
                      <a:lnTo>
                        <a:pt x="1076" y="221"/>
                      </a:lnTo>
                      <a:lnTo>
                        <a:pt x="1076" y="223"/>
                      </a:lnTo>
                      <a:lnTo>
                        <a:pt x="1076" y="223"/>
                      </a:lnTo>
                      <a:lnTo>
                        <a:pt x="1077" y="223"/>
                      </a:lnTo>
                      <a:lnTo>
                        <a:pt x="1072" y="223"/>
                      </a:lnTo>
                      <a:lnTo>
                        <a:pt x="1072" y="220"/>
                      </a:lnTo>
                      <a:close/>
                      <a:moveTo>
                        <a:pt x="1878" y="219"/>
                      </a:moveTo>
                      <a:lnTo>
                        <a:pt x="1886" y="219"/>
                      </a:lnTo>
                      <a:lnTo>
                        <a:pt x="1886" y="220"/>
                      </a:lnTo>
                      <a:lnTo>
                        <a:pt x="1878" y="221"/>
                      </a:lnTo>
                      <a:lnTo>
                        <a:pt x="1878" y="221"/>
                      </a:lnTo>
                      <a:lnTo>
                        <a:pt x="1878" y="221"/>
                      </a:lnTo>
                      <a:lnTo>
                        <a:pt x="1878" y="220"/>
                      </a:lnTo>
                      <a:lnTo>
                        <a:pt x="1878" y="219"/>
                      </a:lnTo>
                      <a:close/>
                      <a:moveTo>
                        <a:pt x="1892" y="217"/>
                      </a:moveTo>
                      <a:lnTo>
                        <a:pt x="1895" y="217"/>
                      </a:lnTo>
                      <a:lnTo>
                        <a:pt x="1895" y="219"/>
                      </a:lnTo>
                      <a:lnTo>
                        <a:pt x="1889" y="219"/>
                      </a:lnTo>
                      <a:lnTo>
                        <a:pt x="1889" y="217"/>
                      </a:lnTo>
                      <a:lnTo>
                        <a:pt x="1890" y="217"/>
                      </a:lnTo>
                      <a:lnTo>
                        <a:pt x="1891" y="217"/>
                      </a:lnTo>
                      <a:lnTo>
                        <a:pt x="1892" y="217"/>
                      </a:lnTo>
                      <a:close/>
                      <a:moveTo>
                        <a:pt x="1932" y="216"/>
                      </a:moveTo>
                      <a:lnTo>
                        <a:pt x="1932" y="217"/>
                      </a:lnTo>
                      <a:lnTo>
                        <a:pt x="1932" y="217"/>
                      </a:lnTo>
                      <a:lnTo>
                        <a:pt x="1932" y="220"/>
                      </a:lnTo>
                      <a:lnTo>
                        <a:pt x="1928" y="219"/>
                      </a:lnTo>
                      <a:lnTo>
                        <a:pt x="1929" y="217"/>
                      </a:lnTo>
                      <a:lnTo>
                        <a:pt x="1929" y="217"/>
                      </a:lnTo>
                      <a:lnTo>
                        <a:pt x="1932" y="216"/>
                      </a:lnTo>
                      <a:close/>
                      <a:moveTo>
                        <a:pt x="1716" y="216"/>
                      </a:moveTo>
                      <a:lnTo>
                        <a:pt x="1716" y="217"/>
                      </a:lnTo>
                      <a:lnTo>
                        <a:pt x="1717" y="219"/>
                      </a:lnTo>
                      <a:lnTo>
                        <a:pt x="1717" y="219"/>
                      </a:lnTo>
                      <a:lnTo>
                        <a:pt x="1718" y="217"/>
                      </a:lnTo>
                      <a:lnTo>
                        <a:pt x="1718" y="219"/>
                      </a:lnTo>
                      <a:lnTo>
                        <a:pt x="1720" y="219"/>
                      </a:lnTo>
                      <a:lnTo>
                        <a:pt x="1720" y="220"/>
                      </a:lnTo>
                      <a:lnTo>
                        <a:pt x="1721" y="220"/>
                      </a:lnTo>
                      <a:lnTo>
                        <a:pt x="1721" y="223"/>
                      </a:lnTo>
                      <a:lnTo>
                        <a:pt x="1721" y="223"/>
                      </a:lnTo>
                      <a:lnTo>
                        <a:pt x="1721" y="224"/>
                      </a:lnTo>
                      <a:lnTo>
                        <a:pt x="1722" y="224"/>
                      </a:lnTo>
                      <a:lnTo>
                        <a:pt x="1724" y="231"/>
                      </a:lnTo>
                      <a:lnTo>
                        <a:pt x="1722" y="231"/>
                      </a:lnTo>
                      <a:lnTo>
                        <a:pt x="1722" y="232"/>
                      </a:lnTo>
                      <a:lnTo>
                        <a:pt x="1722" y="232"/>
                      </a:lnTo>
                      <a:lnTo>
                        <a:pt x="1722" y="231"/>
                      </a:lnTo>
                      <a:lnTo>
                        <a:pt x="1718" y="228"/>
                      </a:lnTo>
                      <a:lnTo>
                        <a:pt x="1718" y="227"/>
                      </a:lnTo>
                      <a:lnTo>
                        <a:pt x="1717" y="227"/>
                      </a:lnTo>
                      <a:lnTo>
                        <a:pt x="1717" y="224"/>
                      </a:lnTo>
                      <a:lnTo>
                        <a:pt x="1717" y="224"/>
                      </a:lnTo>
                      <a:lnTo>
                        <a:pt x="1717" y="224"/>
                      </a:lnTo>
                      <a:lnTo>
                        <a:pt x="1717" y="224"/>
                      </a:lnTo>
                      <a:lnTo>
                        <a:pt x="1717" y="223"/>
                      </a:lnTo>
                      <a:lnTo>
                        <a:pt x="1717" y="223"/>
                      </a:lnTo>
                      <a:lnTo>
                        <a:pt x="1717" y="223"/>
                      </a:lnTo>
                      <a:lnTo>
                        <a:pt x="1717" y="221"/>
                      </a:lnTo>
                      <a:lnTo>
                        <a:pt x="1713" y="221"/>
                      </a:lnTo>
                      <a:lnTo>
                        <a:pt x="1713" y="221"/>
                      </a:lnTo>
                      <a:lnTo>
                        <a:pt x="1713" y="220"/>
                      </a:lnTo>
                      <a:lnTo>
                        <a:pt x="1713" y="219"/>
                      </a:lnTo>
                      <a:lnTo>
                        <a:pt x="1713" y="217"/>
                      </a:lnTo>
                      <a:lnTo>
                        <a:pt x="1714" y="217"/>
                      </a:lnTo>
                      <a:lnTo>
                        <a:pt x="1714" y="217"/>
                      </a:lnTo>
                      <a:lnTo>
                        <a:pt x="1716" y="216"/>
                      </a:lnTo>
                      <a:close/>
                      <a:moveTo>
                        <a:pt x="1866" y="215"/>
                      </a:moveTo>
                      <a:lnTo>
                        <a:pt x="1872" y="216"/>
                      </a:lnTo>
                      <a:lnTo>
                        <a:pt x="1872" y="217"/>
                      </a:lnTo>
                      <a:lnTo>
                        <a:pt x="1870" y="217"/>
                      </a:lnTo>
                      <a:lnTo>
                        <a:pt x="1870" y="219"/>
                      </a:lnTo>
                      <a:lnTo>
                        <a:pt x="1869" y="219"/>
                      </a:lnTo>
                      <a:lnTo>
                        <a:pt x="1869" y="219"/>
                      </a:lnTo>
                      <a:lnTo>
                        <a:pt x="1865" y="219"/>
                      </a:lnTo>
                      <a:lnTo>
                        <a:pt x="1865" y="219"/>
                      </a:lnTo>
                      <a:lnTo>
                        <a:pt x="1865" y="216"/>
                      </a:lnTo>
                      <a:lnTo>
                        <a:pt x="1865" y="216"/>
                      </a:lnTo>
                      <a:lnTo>
                        <a:pt x="1866" y="215"/>
                      </a:lnTo>
                      <a:close/>
                      <a:moveTo>
                        <a:pt x="1911" y="213"/>
                      </a:moveTo>
                      <a:lnTo>
                        <a:pt x="1911" y="215"/>
                      </a:lnTo>
                      <a:lnTo>
                        <a:pt x="1908" y="215"/>
                      </a:lnTo>
                      <a:lnTo>
                        <a:pt x="1908" y="213"/>
                      </a:lnTo>
                      <a:lnTo>
                        <a:pt x="1909" y="213"/>
                      </a:lnTo>
                      <a:lnTo>
                        <a:pt x="1909" y="213"/>
                      </a:lnTo>
                      <a:lnTo>
                        <a:pt x="1909" y="213"/>
                      </a:lnTo>
                      <a:lnTo>
                        <a:pt x="1911" y="213"/>
                      </a:lnTo>
                      <a:close/>
                      <a:moveTo>
                        <a:pt x="1937" y="212"/>
                      </a:moveTo>
                      <a:lnTo>
                        <a:pt x="1937" y="212"/>
                      </a:lnTo>
                      <a:lnTo>
                        <a:pt x="1938" y="212"/>
                      </a:lnTo>
                      <a:lnTo>
                        <a:pt x="1938" y="215"/>
                      </a:lnTo>
                      <a:lnTo>
                        <a:pt x="1937" y="215"/>
                      </a:lnTo>
                      <a:lnTo>
                        <a:pt x="1936" y="215"/>
                      </a:lnTo>
                      <a:lnTo>
                        <a:pt x="1936" y="215"/>
                      </a:lnTo>
                      <a:lnTo>
                        <a:pt x="1936" y="215"/>
                      </a:lnTo>
                      <a:lnTo>
                        <a:pt x="1936" y="215"/>
                      </a:lnTo>
                      <a:lnTo>
                        <a:pt x="1934" y="215"/>
                      </a:lnTo>
                      <a:lnTo>
                        <a:pt x="1934" y="215"/>
                      </a:lnTo>
                      <a:lnTo>
                        <a:pt x="1934" y="212"/>
                      </a:lnTo>
                      <a:lnTo>
                        <a:pt x="1937" y="212"/>
                      </a:lnTo>
                      <a:close/>
                      <a:moveTo>
                        <a:pt x="1932" y="210"/>
                      </a:moveTo>
                      <a:lnTo>
                        <a:pt x="1934" y="210"/>
                      </a:lnTo>
                      <a:lnTo>
                        <a:pt x="1934" y="211"/>
                      </a:lnTo>
                      <a:lnTo>
                        <a:pt x="1933" y="211"/>
                      </a:lnTo>
                      <a:lnTo>
                        <a:pt x="1933" y="211"/>
                      </a:lnTo>
                      <a:lnTo>
                        <a:pt x="1932" y="212"/>
                      </a:lnTo>
                      <a:lnTo>
                        <a:pt x="1932" y="211"/>
                      </a:lnTo>
                      <a:lnTo>
                        <a:pt x="1932" y="211"/>
                      </a:lnTo>
                      <a:lnTo>
                        <a:pt x="1932" y="210"/>
                      </a:lnTo>
                      <a:close/>
                      <a:moveTo>
                        <a:pt x="1657" y="210"/>
                      </a:moveTo>
                      <a:lnTo>
                        <a:pt x="1657" y="213"/>
                      </a:lnTo>
                      <a:lnTo>
                        <a:pt x="1658" y="216"/>
                      </a:lnTo>
                      <a:lnTo>
                        <a:pt x="1659" y="219"/>
                      </a:lnTo>
                      <a:lnTo>
                        <a:pt x="1656" y="219"/>
                      </a:lnTo>
                      <a:lnTo>
                        <a:pt x="1656" y="216"/>
                      </a:lnTo>
                      <a:lnTo>
                        <a:pt x="1653" y="211"/>
                      </a:lnTo>
                      <a:lnTo>
                        <a:pt x="1654" y="211"/>
                      </a:lnTo>
                      <a:lnTo>
                        <a:pt x="1657" y="210"/>
                      </a:lnTo>
                      <a:close/>
                      <a:moveTo>
                        <a:pt x="1934" y="210"/>
                      </a:moveTo>
                      <a:lnTo>
                        <a:pt x="1937" y="210"/>
                      </a:lnTo>
                      <a:lnTo>
                        <a:pt x="1937" y="210"/>
                      </a:lnTo>
                      <a:lnTo>
                        <a:pt x="1934" y="210"/>
                      </a:lnTo>
                      <a:lnTo>
                        <a:pt x="1934" y="210"/>
                      </a:lnTo>
                      <a:close/>
                      <a:moveTo>
                        <a:pt x="312" y="208"/>
                      </a:moveTo>
                      <a:lnTo>
                        <a:pt x="314" y="208"/>
                      </a:lnTo>
                      <a:lnTo>
                        <a:pt x="314" y="208"/>
                      </a:lnTo>
                      <a:lnTo>
                        <a:pt x="314" y="208"/>
                      </a:lnTo>
                      <a:lnTo>
                        <a:pt x="314" y="208"/>
                      </a:lnTo>
                      <a:lnTo>
                        <a:pt x="312" y="210"/>
                      </a:lnTo>
                      <a:lnTo>
                        <a:pt x="312" y="210"/>
                      </a:lnTo>
                      <a:lnTo>
                        <a:pt x="312" y="210"/>
                      </a:lnTo>
                      <a:lnTo>
                        <a:pt x="311" y="210"/>
                      </a:lnTo>
                      <a:lnTo>
                        <a:pt x="312" y="208"/>
                      </a:lnTo>
                      <a:close/>
                      <a:moveTo>
                        <a:pt x="315" y="206"/>
                      </a:moveTo>
                      <a:lnTo>
                        <a:pt x="316" y="206"/>
                      </a:lnTo>
                      <a:lnTo>
                        <a:pt x="316" y="206"/>
                      </a:lnTo>
                      <a:lnTo>
                        <a:pt x="316" y="207"/>
                      </a:lnTo>
                      <a:lnTo>
                        <a:pt x="315" y="207"/>
                      </a:lnTo>
                      <a:lnTo>
                        <a:pt x="315" y="206"/>
                      </a:lnTo>
                      <a:close/>
                      <a:moveTo>
                        <a:pt x="1907" y="204"/>
                      </a:moveTo>
                      <a:lnTo>
                        <a:pt x="1907" y="204"/>
                      </a:lnTo>
                      <a:lnTo>
                        <a:pt x="1907" y="206"/>
                      </a:lnTo>
                      <a:lnTo>
                        <a:pt x="1908" y="207"/>
                      </a:lnTo>
                      <a:lnTo>
                        <a:pt x="1909" y="207"/>
                      </a:lnTo>
                      <a:lnTo>
                        <a:pt x="1909" y="208"/>
                      </a:lnTo>
                      <a:lnTo>
                        <a:pt x="1907" y="210"/>
                      </a:lnTo>
                      <a:lnTo>
                        <a:pt x="1907" y="204"/>
                      </a:lnTo>
                      <a:close/>
                      <a:moveTo>
                        <a:pt x="1697" y="203"/>
                      </a:moveTo>
                      <a:lnTo>
                        <a:pt x="1700" y="204"/>
                      </a:lnTo>
                      <a:lnTo>
                        <a:pt x="1700" y="204"/>
                      </a:lnTo>
                      <a:lnTo>
                        <a:pt x="1699" y="204"/>
                      </a:lnTo>
                      <a:lnTo>
                        <a:pt x="1699" y="206"/>
                      </a:lnTo>
                      <a:lnTo>
                        <a:pt x="1697" y="206"/>
                      </a:lnTo>
                      <a:lnTo>
                        <a:pt x="1697" y="203"/>
                      </a:lnTo>
                      <a:close/>
                      <a:moveTo>
                        <a:pt x="314" y="202"/>
                      </a:moveTo>
                      <a:lnTo>
                        <a:pt x="315" y="202"/>
                      </a:lnTo>
                      <a:lnTo>
                        <a:pt x="315" y="202"/>
                      </a:lnTo>
                      <a:lnTo>
                        <a:pt x="315" y="202"/>
                      </a:lnTo>
                      <a:lnTo>
                        <a:pt x="315" y="202"/>
                      </a:lnTo>
                      <a:lnTo>
                        <a:pt x="314" y="203"/>
                      </a:lnTo>
                      <a:lnTo>
                        <a:pt x="314" y="203"/>
                      </a:lnTo>
                      <a:lnTo>
                        <a:pt x="314" y="203"/>
                      </a:lnTo>
                      <a:lnTo>
                        <a:pt x="312" y="203"/>
                      </a:lnTo>
                      <a:lnTo>
                        <a:pt x="314" y="202"/>
                      </a:lnTo>
                      <a:close/>
                      <a:moveTo>
                        <a:pt x="1936" y="200"/>
                      </a:moveTo>
                      <a:lnTo>
                        <a:pt x="1936" y="202"/>
                      </a:lnTo>
                      <a:lnTo>
                        <a:pt x="1940" y="202"/>
                      </a:lnTo>
                      <a:lnTo>
                        <a:pt x="1940" y="202"/>
                      </a:lnTo>
                      <a:lnTo>
                        <a:pt x="1941" y="203"/>
                      </a:lnTo>
                      <a:lnTo>
                        <a:pt x="1941" y="204"/>
                      </a:lnTo>
                      <a:lnTo>
                        <a:pt x="1940" y="204"/>
                      </a:lnTo>
                      <a:lnTo>
                        <a:pt x="1937" y="204"/>
                      </a:lnTo>
                      <a:lnTo>
                        <a:pt x="1934" y="204"/>
                      </a:lnTo>
                      <a:lnTo>
                        <a:pt x="1933" y="204"/>
                      </a:lnTo>
                      <a:lnTo>
                        <a:pt x="1933" y="204"/>
                      </a:lnTo>
                      <a:lnTo>
                        <a:pt x="1932" y="203"/>
                      </a:lnTo>
                      <a:lnTo>
                        <a:pt x="1932" y="203"/>
                      </a:lnTo>
                      <a:lnTo>
                        <a:pt x="1932" y="203"/>
                      </a:lnTo>
                      <a:lnTo>
                        <a:pt x="1930" y="203"/>
                      </a:lnTo>
                      <a:lnTo>
                        <a:pt x="1930" y="203"/>
                      </a:lnTo>
                      <a:lnTo>
                        <a:pt x="1930" y="203"/>
                      </a:lnTo>
                      <a:lnTo>
                        <a:pt x="1930" y="202"/>
                      </a:lnTo>
                      <a:lnTo>
                        <a:pt x="1933" y="202"/>
                      </a:lnTo>
                      <a:lnTo>
                        <a:pt x="1933" y="202"/>
                      </a:lnTo>
                      <a:lnTo>
                        <a:pt x="1936" y="200"/>
                      </a:lnTo>
                      <a:close/>
                      <a:moveTo>
                        <a:pt x="333" y="195"/>
                      </a:moveTo>
                      <a:lnTo>
                        <a:pt x="333" y="195"/>
                      </a:lnTo>
                      <a:lnTo>
                        <a:pt x="333" y="196"/>
                      </a:lnTo>
                      <a:lnTo>
                        <a:pt x="335" y="198"/>
                      </a:lnTo>
                      <a:lnTo>
                        <a:pt x="333" y="198"/>
                      </a:lnTo>
                      <a:lnTo>
                        <a:pt x="333" y="199"/>
                      </a:lnTo>
                      <a:lnTo>
                        <a:pt x="335" y="199"/>
                      </a:lnTo>
                      <a:lnTo>
                        <a:pt x="335" y="199"/>
                      </a:lnTo>
                      <a:lnTo>
                        <a:pt x="336" y="199"/>
                      </a:lnTo>
                      <a:lnTo>
                        <a:pt x="340" y="199"/>
                      </a:lnTo>
                      <a:lnTo>
                        <a:pt x="340" y="199"/>
                      </a:lnTo>
                      <a:lnTo>
                        <a:pt x="340" y="199"/>
                      </a:lnTo>
                      <a:lnTo>
                        <a:pt x="340" y="203"/>
                      </a:lnTo>
                      <a:lnTo>
                        <a:pt x="340" y="203"/>
                      </a:lnTo>
                      <a:lnTo>
                        <a:pt x="340" y="204"/>
                      </a:lnTo>
                      <a:lnTo>
                        <a:pt x="341" y="206"/>
                      </a:lnTo>
                      <a:lnTo>
                        <a:pt x="340" y="208"/>
                      </a:lnTo>
                      <a:lnTo>
                        <a:pt x="339" y="208"/>
                      </a:lnTo>
                      <a:lnTo>
                        <a:pt x="339" y="211"/>
                      </a:lnTo>
                      <a:lnTo>
                        <a:pt x="337" y="212"/>
                      </a:lnTo>
                      <a:lnTo>
                        <a:pt x="337" y="212"/>
                      </a:lnTo>
                      <a:lnTo>
                        <a:pt x="336" y="213"/>
                      </a:lnTo>
                      <a:lnTo>
                        <a:pt x="333" y="213"/>
                      </a:lnTo>
                      <a:lnTo>
                        <a:pt x="333" y="215"/>
                      </a:lnTo>
                      <a:lnTo>
                        <a:pt x="325" y="215"/>
                      </a:lnTo>
                      <a:lnTo>
                        <a:pt x="325" y="216"/>
                      </a:lnTo>
                      <a:lnTo>
                        <a:pt x="323" y="216"/>
                      </a:lnTo>
                      <a:lnTo>
                        <a:pt x="322" y="213"/>
                      </a:lnTo>
                      <a:lnTo>
                        <a:pt x="320" y="213"/>
                      </a:lnTo>
                      <a:lnTo>
                        <a:pt x="319" y="211"/>
                      </a:lnTo>
                      <a:lnTo>
                        <a:pt x="319" y="208"/>
                      </a:lnTo>
                      <a:lnTo>
                        <a:pt x="319" y="206"/>
                      </a:lnTo>
                      <a:lnTo>
                        <a:pt x="320" y="204"/>
                      </a:lnTo>
                      <a:lnTo>
                        <a:pt x="320" y="204"/>
                      </a:lnTo>
                      <a:lnTo>
                        <a:pt x="322" y="204"/>
                      </a:lnTo>
                      <a:lnTo>
                        <a:pt x="323" y="200"/>
                      </a:lnTo>
                      <a:lnTo>
                        <a:pt x="328" y="198"/>
                      </a:lnTo>
                      <a:lnTo>
                        <a:pt x="328" y="198"/>
                      </a:lnTo>
                      <a:lnTo>
                        <a:pt x="327" y="198"/>
                      </a:lnTo>
                      <a:lnTo>
                        <a:pt x="328" y="196"/>
                      </a:lnTo>
                      <a:lnTo>
                        <a:pt x="328" y="196"/>
                      </a:lnTo>
                      <a:lnTo>
                        <a:pt x="329" y="196"/>
                      </a:lnTo>
                      <a:lnTo>
                        <a:pt x="329" y="195"/>
                      </a:lnTo>
                      <a:lnTo>
                        <a:pt x="333" y="195"/>
                      </a:lnTo>
                      <a:close/>
                      <a:moveTo>
                        <a:pt x="1704" y="185"/>
                      </a:moveTo>
                      <a:lnTo>
                        <a:pt x="1705" y="185"/>
                      </a:lnTo>
                      <a:lnTo>
                        <a:pt x="1705" y="186"/>
                      </a:lnTo>
                      <a:lnTo>
                        <a:pt x="1704" y="186"/>
                      </a:lnTo>
                      <a:lnTo>
                        <a:pt x="1704" y="185"/>
                      </a:lnTo>
                      <a:close/>
                      <a:moveTo>
                        <a:pt x="1686" y="185"/>
                      </a:moveTo>
                      <a:lnTo>
                        <a:pt x="1687" y="186"/>
                      </a:lnTo>
                      <a:lnTo>
                        <a:pt x="1688" y="186"/>
                      </a:lnTo>
                      <a:lnTo>
                        <a:pt x="1688" y="189"/>
                      </a:lnTo>
                      <a:lnTo>
                        <a:pt x="1687" y="189"/>
                      </a:lnTo>
                      <a:lnTo>
                        <a:pt x="1687" y="187"/>
                      </a:lnTo>
                      <a:lnTo>
                        <a:pt x="1686" y="187"/>
                      </a:lnTo>
                      <a:lnTo>
                        <a:pt x="1686" y="185"/>
                      </a:lnTo>
                      <a:close/>
                      <a:moveTo>
                        <a:pt x="1764" y="183"/>
                      </a:moveTo>
                      <a:lnTo>
                        <a:pt x="1764" y="183"/>
                      </a:lnTo>
                      <a:lnTo>
                        <a:pt x="1764" y="183"/>
                      </a:lnTo>
                      <a:lnTo>
                        <a:pt x="1765" y="183"/>
                      </a:lnTo>
                      <a:lnTo>
                        <a:pt x="1765" y="183"/>
                      </a:lnTo>
                      <a:lnTo>
                        <a:pt x="1765" y="183"/>
                      </a:lnTo>
                      <a:lnTo>
                        <a:pt x="1764" y="183"/>
                      </a:lnTo>
                      <a:close/>
                      <a:moveTo>
                        <a:pt x="1883" y="182"/>
                      </a:moveTo>
                      <a:lnTo>
                        <a:pt x="1885" y="182"/>
                      </a:lnTo>
                      <a:lnTo>
                        <a:pt x="1886" y="183"/>
                      </a:lnTo>
                      <a:lnTo>
                        <a:pt x="1886" y="183"/>
                      </a:lnTo>
                      <a:lnTo>
                        <a:pt x="1886" y="186"/>
                      </a:lnTo>
                      <a:lnTo>
                        <a:pt x="1886" y="189"/>
                      </a:lnTo>
                      <a:lnTo>
                        <a:pt x="1883" y="190"/>
                      </a:lnTo>
                      <a:lnTo>
                        <a:pt x="1882" y="193"/>
                      </a:lnTo>
                      <a:lnTo>
                        <a:pt x="1881" y="195"/>
                      </a:lnTo>
                      <a:lnTo>
                        <a:pt x="1877" y="196"/>
                      </a:lnTo>
                      <a:lnTo>
                        <a:pt x="1877" y="198"/>
                      </a:lnTo>
                      <a:lnTo>
                        <a:pt x="1872" y="196"/>
                      </a:lnTo>
                      <a:lnTo>
                        <a:pt x="1872" y="196"/>
                      </a:lnTo>
                      <a:lnTo>
                        <a:pt x="1870" y="198"/>
                      </a:lnTo>
                      <a:lnTo>
                        <a:pt x="1870" y="198"/>
                      </a:lnTo>
                      <a:lnTo>
                        <a:pt x="1870" y="196"/>
                      </a:lnTo>
                      <a:lnTo>
                        <a:pt x="1869" y="196"/>
                      </a:lnTo>
                      <a:lnTo>
                        <a:pt x="1869" y="196"/>
                      </a:lnTo>
                      <a:lnTo>
                        <a:pt x="1866" y="196"/>
                      </a:lnTo>
                      <a:lnTo>
                        <a:pt x="1866" y="195"/>
                      </a:lnTo>
                      <a:lnTo>
                        <a:pt x="1857" y="195"/>
                      </a:lnTo>
                      <a:lnTo>
                        <a:pt x="1857" y="196"/>
                      </a:lnTo>
                      <a:lnTo>
                        <a:pt x="1853" y="195"/>
                      </a:lnTo>
                      <a:lnTo>
                        <a:pt x="1853" y="195"/>
                      </a:lnTo>
                      <a:lnTo>
                        <a:pt x="1853" y="195"/>
                      </a:lnTo>
                      <a:lnTo>
                        <a:pt x="1852" y="195"/>
                      </a:lnTo>
                      <a:lnTo>
                        <a:pt x="1852" y="195"/>
                      </a:lnTo>
                      <a:lnTo>
                        <a:pt x="1848" y="195"/>
                      </a:lnTo>
                      <a:lnTo>
                        <a:pt x="1848" y="196"/>
                      </a:lnTo>
                      <a:lnTo>
                        <a:pt x="1848" y="196"/>
                      </a:lnTo>
                      <a:lnTo>
                        <a:pt x="1848" y="195"/>
                      </a:lnTo>
                      <a:lnTo>
                        <a:pt x="1847" y="195"/>
                      </a:lnTo>
                      <a:lnTo>
                        <a:pt x="1845" y="195"/>
                      </a:lnTo>
                      <a:lnTo>
                        <a:pt x="1844" y="199"/>
                      </a:lnTo>
                      <a:lnTo>
                        <a:pt x="1844" y="204"/>
                      </a:lnTo>
                      <a:lnTo>
                        <a:pt x="1844" y="208"/>
                      </a:lnTo>
                      <a:lnTo>
                        <a:pt x="1847" y="210"/>
                      </a:lnTo>
                      <a:lnTo>
                        <a:pt x="1847" y="210"/>
                      </a:lnTo>
                      <a:lnTo>
                        <a:pt x="1849" y="210"/>
                      </a:lnTo>
                      <a:lnTo>
                        <a:pt x="1849" y="211"/>
                      </a:lnTo>
                      <a:lnTo>
                        <a:pt x="1851" y="212"/>
                      </a:lnTo>
                      <a:lnTo>
                        <a:pt x="1851" y="212"/>
                      </a:lnTo>
                      <a:lnTo>
                        <a:pt x="1851" y="212"/>
                      </a:lnTo>
                      <a:lnTo>
                        <a:pt x="1852" y="212"/>
                      </a:lnTo>
                      <a:lnTo>
                        <a:pt x="1853" y="212"/>
                      </a:lnTo>
                      <a:lnTo>
                        <a:pt x="1853" y="211"/>
                      </a:lnTo>
                      <a:lnTo>
                        <a:pt x="1855" y="210"/>
                      </a:lnTo>
                      <a:lnTo>
                        <a:pt x="1857" y="210"/>
                      </a:lnTo>
                      <a:lnTo>
                        <a:pt x="1860" y="210"/>
                      </a:lnTo>
                      <a:lnTo>
                        <a:pt x="1870" y="210"/>
                      </a:lnTo>
                      <a:lnTo>
                        <a:pt x="1869" y="213"/>
                      </a:lnTo>
                      <a:lnTo>
                        <a:pt x="1868" y="213"/>
                      </a:lnTo>
                      <a:lnTo>
                        <a:pt x="1866" y="213"/>
                      </a:lnTo>
                      <a:lnTo>
                        <a:pt x="1865" y="215"/>
                      </a:lnTo>
                      <a:lnTo>
                        <a:pt x="1864" y="215"/>
                      </a:lnTo>
                      <a:lnTo>
                        <a:pt x="1864" y="216"/>
                      </a:lnTo>
                      <a:lnTo>
                        <a:pt x="1864" y="216"/>
                      </a:lnTo>
                      <a:lnTo>
                        <a:pt x="1862" y="219"/>
                      </a:lnTo>
                      <a:lnTo>
                        <a:pt x="1861" y="219"/>
                      </a:lnTo>
                      <a:lnTo>
                        <a:pt x="1861" y="219"/>
                      </a:lnTo>
                      <a:lnTo>
                        <a:pt x="1857" y="220"/>
                      </a:lnTo>
                      <a:lnTo>
                        <a:pt x="1857" y="221"/>
                      </a:lnTo>
                      <a:lnTo>
                        <a:pt x="1855" y="221"/>
                      </a:lnTo>
                      <a:lnTo>
                        <a:pt x="1855" y="221"/>
                      </a:lnTo>
                      <a:lnTo>
                        <a:pt x="1852" y="221"/>
                      </a:lnTo>
                      <a:lnTo>
                        <a:pt x="1851" y="223"/>
                      </a:lnTo>
                      <a:lnTo>
                        <a:pt x="1851" y="223"/>
                      </a:lnTo>
                      <a:lnTo>
                        <a:pt x="1852" y="224"/>
                      </a:lnTo>
                      <a:lnTo>
                        <a:pt x="1853" y="225"/>
                      </a:lnTo>
                      <a:lnTo>
                        <a:pt x="1855" y="225"/>
                      </a:lnTo>
                      <a:lnTo>
                        <a:pt x="1857" y="225"/>
                      </a:lnTo>
                      <a:lnTo>
                        <a:pt x="1857" y="228"/>
                      </a:lnTo>
                      <a:lnTo>
                        <a:pt x="1858" y="231"/>
                      </a:lnTo>
                      <a:lnTo>
                        <a:pt x="1858" y="232"/>
                      </a:lnTo>
                      <a:lnTo>
                        <a:pt x="1858" y="232"/>
                      </a:lnTo>
                      <a:lnTo>
                        <a:pt x="1862" y="233"/>
                      </a:lnTo>
                      <a:lnTo>
                        <a:pt x="1862" y="234"/>
                      </a:lnTo>
                      <a:lnTo>
                        <a:pt x="1864" y="234"/>
                      </a:lnTo>
                      <a:lnTo>
                        <a:pt x="1864" y="237"/>
                      </a:lnTo>
                      <a:lnTo>
                        <a:pt x="1862" y="238"/>
                      </a:lnTo>
                      <a:lnTo>
                        <a:pt x="1864" y="238"/>
                      </a:lnTo>
                      <a:lnTo>
                        <a:pt x="1864" y="241"/>
                      </a:lnTo>
                      <a:lnTo>
                        <a:pt x="1865" y="242"/>
                      </a:lnTo>
                      <a:lnTo>
                        <a:pt x="1866" y="242"/>
                      </a:lnTo>
                      <a:lnTo>
                        <a:pt x="1866" y="244"/>
                      </a:lnTo>
                      <a:lnTo>
                        <a:pt x="1866" y="244"/>
                      </a:lnTo>
                      <a:lnTo>
                        <a:pt x="1868" y="244"/>
                      </a:lnTo>
                      <a:lnTo>
                        <a:pt x="1868" y="245"/>
                      </a:lnTo>
                      <a:lnTo>
                        <a:pt x="1869" y="245"/>
                      </a:lnTo>
                      <a:lnTo>
                        <a:pt x="1869" y="246"/>
                      </a:lnTo>
                      <a:lnTo>
                        <a:pt x="1868" y="246"/>
                      </a:lnTo>
                      <a:lnTo>
                        <a:pt x="1868" y="248"/>
                      </a:lnTo>
                      <a:lnTo>
                        <a:pt x="1866" y="248"/>
                      </a:lnTo>
                      <a:lnTo>
                        <a:pt x="1865" y="248"/>
                      </a:lnTo>
                      <a:lnTo>
                        <a:pt x="1862" y="248"/>
                      </a:lnTo>
                      <a:lnTo>
                        <a:pt x="1861" y="248"/>
                      </a:lnTo>
                      <a:lnTo>
                        <a:pt x="1862" y="251"/>
                      </a:lnTo>
                      <a:lnTo>
                        <a:pt x="1861" y="253"/>
                      </a:lnTo>
                      <a:lnTo>
                        <a:pt x="1860" y="253"/>
                      </a:lnTo>
                      <a:lnTo>
                        <a:pt x="1857" y="253"/>
                      </a:lnTo>
                      <a:lnTo>
                        <a:pt x="1857" y="253"/>
                      </a:lnTo>
                      <a:lnTo>
                        <a:pt x="1856" y="253"/>
                      </a:lnTo>
                      <a:lnTo>
                        <a:pt x="1856" y="251"/>
                      </a:lnTo>
                      <a:lnTo>
                        <a:pt x="1855" y="250"/>
                      </a:lnTo>
                      <a:lnTo>
                        <a:pt x="1855" y="249"/>
                      </a:lnTo>
                      <a:lnTo>
                        <a:pt x="1855" y="248"/>
                      </a:lnTo>
                      <a:lnTo>
                        <a:pt x="1855" y="245"/>
                      </a:lnTo>
                      <a:lnTo>
                        <a:pt x="1855" y="245"/>
                      </a:lnTo>
                      <a:lnTo>
                        <a:pt x="1855" y="244"/>
                      </a:lnTo>
                      <a:lnTo>
                        <a:pt x="1853" y="242"/>
                      </a:lnTo>
                      <a:lnTo>
                        <a:pt x="1853" y="241"/>
                      </a:lnTo>
                      <a:lnTo>
                        <a:pt x="1852" y="241"/>
                      </a:lnTo>
                      <a:lnTo>
                        <a:pt x="1852" y="240"/>
                      </a:lnTo>
                      <a:lnTo>
                        <a:pt x="1852" y="237"/>
                      </a:lnTo>
                      <a:lnTo>
                        <a:pt x="1852" y="236"/>
                      </a:lnTo>
                      <a:lnTo>
                        <a:pt x="1851" y="233"/>
                      </a:lnTo>
                      <a:lnTo>
                        <a:pt x="1851" y="233"/>
                      </a:lnTo>
                      <a:lnTo>
                        <a:pt x="1848" y="233"/>
                      </a:lnTo>
                      <a:lnTo>
                        <a:pt x="1847" y="234"/>
                      </a:lnTo>
                      <a:lnTo>
                        <a:pt x="1845" y="234"/>
                      </a:lnTo>
                      <a:lnTo>
                        <a:pt x="1845" y="241"/>
                      </a:lnTo>
                      <a:lnTo>
                        <a:pt x="1843" y="244"/>
                      </a:lnTo>
                      <a:lnTo>
                        <a:pt x="1843" y="245"/>
                      </a:lnTo>
                      <a:lnTo>
                        <a:pt x="1844" y="246"/>
                      </a:lnTo>
                      <a:lnTo>
                        <a:pt x="1845" y="248"/>
                      </a:lnTo>
                      <a:lnTo>
                        <a:pt x="1845" y="249"/>
                      </a:lnTo>
                      <a:lnTo>
                        <a:pt x="1845" y="250"/>
                      </a:lnTo>
                      <a:lnTo>
                        <a:pt x="1844" y="251"/>
                      </a:lnTo>
                      <a:lnTo>
                        <a:pt x="1843" y="251"/>
                      </a:lnTo>
                      <a:lnTo>
                        <a:pt x="1844" y="253"/>
                      </a:lnTo>
                      <a:lnTo>
                        <a:pt x="1844" y="253"/>
                      </a:lnTo>
                      <a:lnTo>
                        <a:pt x="1844" y="253"/>
                      </a:lnTo>
                      <a:lnTo>
                        <a:pt x="1844" y="257"/>
                      </a:lnTo>
                      <a:lnTo>
                        <a:pt x="1841" y="257"/>
                      </a:lnTo>
                      <a:lnTo>
                        <a:pt x="1839" y="257"/>
                      </a:lnTo>
                      <a:lnTo>
                        <a:pt x="1839" y="257"/>
                      </a:lnTo>
                      <a:lnTo>
                        <a:pt x="1839" y="258"/>
                      </a:lnTo>
                      <a:lnTo>
                        <a:pt x="1834" y="258"/>
                      </a:lnTo>
                      <a:lnTo>
                        <a:pt x="1834" y="255"/>
                      </a:lnTo>
                      <a:lnTo>
                        <a:pt x="1834" y="251"/>
                      </a:lnTo>
                      <a:lnTo>
                        <a:pt x="1834" y="248"/>
                      </a:lnTo>
                      <a:lnTo>
                        <a:pt x="1835" y="248"/>
                      </a:lnTo>
                      <a:lnTo>
                        <a:pt x="1835" y="248"/>
                      </a:lnTo>
                      <a:lnTo>
                        <a:pt x="1835" y="246"/>
                      </a:lnTo>
                      <a:lnTo>
                        <a:pt x="1835" y="246"/>
                      </a:lnTo>
                      <a:lnTo>
                        <a:pt x="1836" y="246"/>
                      </a:lnTo>
                      <a:lnTo>
                        <a:pt x="1836" y="245"/>
                      </a:lnTo>
                      <a:lnTo>
                        <a:pt x="1837" y="244"/>
                      </a:lnTo>
                      <a:lnTo>
                        <a:pt x="1836" y="241"/>
                      </a:lnTo>
                      <a:lnTo>
                        <a:pt x="1836" y="241"/>
                      </a:lnTo>
                      <a:lnTo>
                        <a:pt x="1836" y="237"/>
                      </a:lnTo>
                      <a:lnTo>
                        <a:pt x="1834" y="237"/>
                      </a:lnTo>
                      <a:lnTo>
                        <a:pt x="1831" y="237"/>
                      </a:lnTo>
                      <a:lnTo>
                        <a:pt x="1831" y="236"/>
                      </a:lnTo>
                      <a:lnTo>
                        <a:pt x="1831" y="233"/>
                      </a:lnTo>
                      <a:lnTo>
                        <a:pt x="1831" y="232"/>
                      </a:lnTo>
                      <a:lnTo>
                        <a:pt x="1831" y="231"/>
                      </a:lnTo>
                      <a:lnTo>
                        <a:pt x="1831" y="231"/>
                      </a:lnTo>
                      <a:lnTo>
                        <a:pt x="1831" y="227"/>
                      </a:lnTo>
                      <a:lnTo>
                        <a:pt x="1832" y="225"/>
                      </a:lnTo>
                      <a:lnTo>
                        <a:pt x="1832" y="224"/>
                      </a:lnTo>
                      <a:lnTo>
                        <a:pt x="1834" y="224"/>
                      </a:lnTo>
                      <a:lnTo>
                        <a:pt x="1834" y="220"/>
                      </a:lnTo>
                      <a:lnTo>
                        <a:pt x="1834" y="220"/>
                      </a:lnTo>
                      <a:lnTo>
                        <a:pt x="1834" y="212"/>
                      </a:lnTo>
                      <a:lnTo>
                        <a:pt x="1835" y="212"/>
                      </a:lnTo>
                      <a:lnTo>
                        <a:pt x="1836" y="210"/>
                      </a:lnTo>
                      <a:lnTo>
                        <a:pt x="1837" y="210"/>
                      </a:lnTo>
                      <a:lnTo>
                        <a:pt x="1837" y="208"/>
                      </a:lnTo>
                      <a:lnTo>
                        <a:pt x="1837" y="208"/>
                      </a:lnTo>
                      <a:lnTo>
                        <a:pt x="1839" y="206"/>
                      </a:lnTo>
                      <a:lnTo>
                        <a:pt x="1839" y="203"/>
                      </a:lnTo>
                      <a:lnTo>
                        <a:pt x="1837" y="202"/>
                      </a:lnTo>
                      <a:lnTo>
                        <a:pt x="1837" y="199"/>
                      </a:lnTo>
                      <a:lnTo>
                        <a:pt x="1837" y="199"/>
                      </a:lnTo>
                      <a:lnTo>
                        <a:pt x="1839" y="198"/>
                      </a:lnTo>
                      <a:lnTo>
                        <a:pt x="1839" y="198"/>
                      </a:lnTo>
                      <a:lnTo>
                        <a:pt x="1837" y="198"/>
                      </a:lnTo>
                      <a:lnTo>
                        <a:pt x="1837" y="195"/>
                      </a:lnTo>
                      <a:lnTo>
                        <a:pt x="1839" y="195"/>
                      </a:lnTo>
                      <a:lnTo>
                        <a:pt x="1839" y="193"/>
                      </a:lnTo>
                      <a:lnTo>
                        <a:pt x="1840" y="191"/>
                      </a:lnTo>
                      <a:lnTo>
                        <a:pt x="1841" y="190"/>
                      </a:lnTo>
                      <a:lnTo>
                        <a:pt x="1844" y="190"/>
                      </a:lnTo>
                      <a:lnTo>
                        <a:pt x="1844" y="189"/>
                      </a:lnTo>
                      <a:lnTo>
                        <a:pt x="1845" y="189"/>
                      </a:lnTo>
                      <a:lnTo>
                        <a:pt x="1848" y="187"/>
                      </a:lnTo>
                      <a:lnTo>
                        <a:pt x="1849" y="187"/>
                      </a:lnTo>
                      <a:lnTo>
                        <a:pt x="1853" y="187"/>
                      </a:lnTo>
                      <a:lnTo>
                        <a:pt x="1853" y="189"/>
                      </a:lnTo>
                      <a:lnTo>
                        <a:pt x="1853" y="190"/>
                      </a:lnTo>
                      <a:lnTo>
                        <a:pt x="1856" y="189"/>
                      </a:lnTo>
                      <a:lnTo>
                        <a:pt x="1856" y="190"/>
                      </a:lnTo>
                      <a:lnTo>
                        <a:pt x="1864" y="190"/>
                      </a:lnTo>
                      <a:lnTo>
                        <a:pt x="1864" y="191"/>
                      </a:lnTo>
                      <a:lnTo>
                        <a:pt x="1866" y="190"/>
                      </a:lnTo>
                      <a:lnTo>
                        <a:pt x="1874" y="190"/>
                      </a:lnTo>
                      <a:lnTo>
                        <a:pt x="1874" y="190"/>
                      </a:lnTo>
                      <a:lnTo>
                        <a:pt x="1875" y="190"/>
                      </a:lnTo>
                      <a:lnTo>
                        <a:pt x="1875" y="189"/>
                      </a:lnTo>
                      <a:lnTo>
                        <a:pt x="1878" y="189"/>
                      </a:lnTo>
                      <a:lnTo>
                        <a:pt x="1878" y="189"/>
                      </a:lnTo>
                      <a:lnTo>
                        <a:pt x="1879" y="187"/>
                      </a:lnTo>
                      <a:lnTo>
                        <a:pt x="1879" y="186"/>
                      </a:lnTo>
                      <a:lnTo>
                        <a:pt x="1882" y="185"/>
                      </a:lnTo>
                      <a:lnTo>
                        <a:pt x="1883" y="182"/>
                      </a:lnTo>
                      <a:close/>
                      <a:moveTo>
                        <a:pt x="1640" y="182"/>
                      </a:moveTo>
                      <a:lnTo>
                        <a:pt x="1642" y="182"/>
                      </a:lnTo>
                      <a:lnTo>
                        <a:pt x="1642" y="183"/>
                      </a:lnTo>
                      <a:lnTo>
                        <a:pt x="1644" y="185"/>
                      </a:lnTo>
                      <a:lnTo>
                        <a:pt x="1645" y="185"/>
                      </a:lnTo>
                      <a:lnTo>
                        <a:pt x="1646" y="186"/>
                      </a:lnTo>
                      <a:lnTo>
                        <a:pt x="1646" y="190"/>
                      </a:lnTo>
                      <a:lnTo>
                        <a:pt x="1646" y="190"/>
                      </a:lnTo>
                      <a:lnTo>
                        <a:pt x="1646" y="190"/>
                      </a:lnTo>
                      <a:lnTo>
                        <a:pt x="1645" y="189"/>
                      </a:lnTo>
                      <a:lnTo>
                        <a:pt x="1644" y="187"/>
                      </a:lnTo>
                      <a:lnTo>
                        <a:pt x="1642" y="186"/>
                      </a:lnTo>
                      <a:lnTo>
                        <a:pt x="1642" y="185"/>
                      </a:lnTo>
                      <a:lnTo>
                        <a:pt x="1640" y="183"/>
                      </a:lnTo>
                      <a:lnTo>
                        <a:pt x="1640" y="182"/>
                      </a:lnTo>
                      <a:lnTo>
                        <a:pt x="1640" y="182"/>
                      </a:lnTo>
                      <a:lnTo>
                        <a:pt x="1640" y="182"/>
                      </a:lnTo>
                      <a:close/>
                      <a:moveTo>
                        <a:pt x="1684" y="181"/>
                      </a:moveTo>
                      <a:lnTo>
                        <a:pt x="1687" y="181"/>
                      </a:lnTo>
                      <a:lnTo>
                        <a:pt x="1688" y="182"/>
                      </a:lnTo>
                      <a:lnTo>
                        <a:pt x="1688" y="183"/>
                      </a:lnTo>
                      <a:lnTo>
                        <a:pt x="1688" y="183"/>
                      </a:lnTo>
                      <a:lnTo>
                        <a:pt x="1687" y="182"/>
                      </a:lnTo>
                      <a:lnTo>
                        <a:pt x="1684" y="182"/>
                      </a:lnTo>
                      <a:lnTo>
                        <a:pt x="1684" y="181"/>
                      </a:lnTo>
                      <a:close/>
                      <a:moveTo>
                        <a:pt x="1679" y="177"/>
                      </a:moveTo>
                      <a:lnTo>
                        <a:pt x="1680" y="177"/>
                      </a:lnTo>
                      <a:lnTo>
                        <a:pt x="1680" y="179"/>
                      </a:lnTo>
                      <a:lnTo>
                        <a:pt x="1680" y="179"/>
                      </a:lnTo>
                      <a:lnTo>
                        <a:pt x="1680" y="178"/>
                      </a:lnTo>
                      <a:lnTo>
                        <a:pt x="1679" y="178"/>
                      </a:lnTo>
                      <a:lnTo>
                        <a:pt x="1679" y="177"/>
                      </a:lnTo>
                      <a:close/>
                      <a:moveTo>
                        <a:pt x="1909" y="174"/>
                      </a:moveTo>
                      <a:lnTo>
                        <a:pt x="1912" y="176"/>
                      </a:lnTo>
                      <a:lnTo>
                        <a:pt x="1912" y="177"/>
                      </a:lnTo>
                      <a:lnTo>
                        <a:pt x="1912" y="177"/>
                      </a:lnTo>
                      <a:lnTo>
                        <a:pt x="1912" y="178"/>
                      </a:lnTo>
                      <a:lnTo>
                        <a:pt x="1912" y="178"/>
                      </a:lnTo>
                      <a:lnTo>
                        <a:pt x="1912" y="178"/>
                      </a:lnTo>
                      <a:lnTo>
                        <a:pt x="1911" y="179"/>
                      </a:lnTo>
                      <a:lnTo>
                        <a:pt x="1911" y="181"/>
                      </a:lnTo>
                      <a:lnTo>
                        <a:pt x="1912" y="181"/>
                      </a:lnTo>
                      <a:lnTo>
                        <a:pt x="1912" y="182"/>
                      </a:lnTo>
                      <a:lnTo>
                        <a:pt x="1912" y="182"/>
                      </a:lnTo>
                      <a:lnTo>
                        <a:pt x="1911" y="189"/>
                      </a:lnTo>
                      <a:lnTo>
                        <a:pt x="1912" y="189"/>
                      </a:lnTo>
                      <a:lnTo>
                        <a:pt x="1912" y="187"/>
                      </a:lnTo>
                      <a:lnTo>
                        <a:pt x="1915" y="186"/>
                      </a:lnTo>
                      <a:lnTo>
                        <a:pt x="1915" y="185"/>
                      </a:lnTo>
                      <a:lnTo>
                        <a:pt x="1917" y="185"/>
                      </a:lnTo>
                      <a:lnTo>
                        <a:pt x="1917" y="186"/>
                      </a:lnTo>
                      <a:lnTo>
                        <a:pt x="1919" y="187"/>
                      </a:lnTo>
                      <a:lnTo>
                        <a:pt x="1916" y="189"/>
                      </a:lnTo>
                      <a:lnTo>
                        <a:pt x="1913" y="191"/>
                      </a:lnTo>
                      <a:lnTo>
                        <a:pt x="1917" y="191"/>
                      </a:lnTo>
                      <a:lnTo>
                        <a:pt x="1919" y="196"/>
                      </a:lnTo>
                      <a:lnTo>
                        <a:pt x="1916" y="196"/>
                      </a:lnTo>
                      <a:lnTo>
                        <a:pt x="1916" y="196"/>
                      </a:lnTo>
                      <a:lnTo>
                        <a:pt x="1915" y="195"/>
                      </a:lnTo>
                      <a:lnTo>
                        <a:pt x="1913" y="194"/>
                      </a:lnTo>
                      <a:lnTo>
                        <a:pt x="1912" y="194"/>
                      </a:lnTo>
                      <a:lnTo>
                        <a:pt x="1911" y="194"/>
                      </a:lnTo>
                      <a:lnTo>
                        <a:pt x="1909" y="195"/>
                      </a:lnTo>
                      <a:lnTo>
                        <a:pt x="1909" y="196"/>
                      </a:lnTo>
                      <a:lnTo>
                        <a:pt x="1909" y="198"/>
                      </a:lnTo>
                      <a:lnTo>
                        <a:pt x="1909" y="199"/>
                      </a:lnTo>
                      <a:lnTo>
                        <a:pt x="1909" y="200"/>
                      </a:lnTo>
                      <a:lnTo>
                        <a:pt x="1911" y="203"/>
                      </a:lnTo>
                      <a:lnTo>
                        <a:pt x="1912" y="203"/>
                      </a:lnTo>
                      <a:lnTo>
                        <a:pt x="1912" y="203"/>
                      </a:lnTo>
                      <a:lnTo>
                        <a:pt x="1913" y="204"/>
                      </a:lnTo>
                      <a:lnTo>
                        <a:pt x="1913" y="206"/>
                      </a:lnTo>
                      <a:lnTo>
                        <a:pt x="1912" y="206"/>
                      </a:lnTo>
                      <a:lnTo>
                        <a:pt x="1912" y="206"/>
                      </a:lnTo>
                      <a:lnTo>
                        <a:pt x="1911" y="204"/>
                      </a:lnTo>
                      <a:lnTo>
                        <a:pt x="1909" y="203"/>
                      </a:lnTo>
                      <a:lnTo>
                        <a:pt x="1908" y="203"/>
                      </a:lnTo>
                      <a:lnTo>
                        <a:pt x="1908" y="202"/>
                      </a:lnTo>
                      <a:lnTo>
                        <a:pt x="1908" y="202"/>
                      </a:lnTo>
                      <a:lnTo>
                        <a:pt x="1907" y="200"/>
                      </a:lnTo>
                      <a:lnTo>
                        <a:pt x="1907" y="199"/>
                      </a:lnTo>
                      <a:lnTo>
                        <a:pt x="1907" y="199"/>
                      </a:lnTo>
                      <a:lnTo>
                        <a:pt x="1907" y="198"/>
                      </a:lnTo>
                      <a:lnTo>
                        <a:pt x="1907" y="196"/>
                      </a:lnTo>
                      <a:lnTo>
                        <a:pt x="1908" y="196"/>
                      </a:lnTo>
                      <a:lnTo>
                        <a:pt x="1907" y="193"/>
                      </a:lnTo>
                      <a:lnTo>
                        <a:pt x="1908" y="191"/>
                      </a:lnTo>
                      <a:lnTo>
                        <a:pt x="1908" y="190"/>
                      </a:lnTo>
                      <a:lnTo>
                        <a:pt x="1907" y="189"/>
                      </a:lnTo>
                      <a:lnTo>
                        <a:pt x="1906" y="187"/>
                      </a:lnTo>
                      <a:lnTo>
                        <a:pt x="1906" y="185"/>
                      </a:lnTo>
                      <a:lnTo>
                        <a:pt x="1906" y="185"/>
                      </a:lnTo>
                      <a:lnTo>
                        <a:pt x="1907" y="181"/>
                      </a:lnTo>
                      <a:lnTo>
                        <a:pt x="1907" y="181"/>
                      </a:lnTo>
                      <a:lnTo>
                        <a:pt x="1907" y="178"/>
                      </a:lnTo>
                      <a:lnTo>
                        <a:pt x="1908" y="178"/>
                      </a:lnTo>
                      <a:lnTo>
                        <a:pt x="1908" y="177"/>
                      </a:lnTo>
                      <a:lnTo>
                        <a:pt x="1908" y="177"/>
                      </a:lnTo>
                      <a:lnTo>
                        <a:pt x="1909" y="176"/>
                      </a:lnTo>
                      <a:lnTo>
                        <a:pt x="1909" y="174"/>
                      </a:lnTo>
                      <a:close/>
                      <a:moveTo>
                        <a:pt x="324" y="173"/>
                      </a:moveTo>
                      <a:lnTo>
                        <a:pt x="325" y="173"/>
                      </a:lnTo>
                      <a:lnTo>
                        <a:pt x="325" y="173"/>
                      </a:lnTo>
                      <a:lnTo>
                        <a:pt x="324" y="173"/>
                      </a:lnTo>
                      <a:lnTo>
                        <a:pt x="324" y="173"/>
                      </a:lnTo>
                      <a:lnTo>
                        <a:pt x="324" y="173"/>
                      </a:lnTo>
                      <a:close/>
                      <a:moveTo>
                        <a:pt x="1915" y="170"/>
                      </a:moveTo>
                      <a:lnTo>
                        <a:pt x="1916" y="172"/>
                      </a:lnTo>
                      <a:lnTo>
                        <a:pt x="1916" y="172"/>
                      </a:lnTo>
                      <a:lnTo>
                        <a:pt x="1917" y="173"/>
                      </a:lnTo>
                      <a:lnTo>
                        <a:pt x="1917" y="173"/>
                      </a:lnTo>
                      <a:lnTo>
                        <a:pt x="1919" y="173"/>
                      </a:lnTo>
                      <a:lnTo>
                        <a:pt x="1919" y="176"/>
                      </a:lnTo>
                      <a:lnTo>
                        <a:pt x="1920" y="177"/>
                      </a:lnTo>
                      <a:lnTo>
                        <a:pt x="1919" y="177"/>
                      </a:lnTo>
                      <a:lnTo>
                        <a:pt x="1919" y="178"/>
                      </a:lnTo>
                      <a:lnTo>
                        <a:pt x="1916" y="178"/>
                      </a:lnTo>
                      <a:lnTo>
                        <a:pt x="1916" y="176"/>
                      </a:lnTo>
                      <a:lnTo>
                        <a:pt x="1915" y="176"/>
                      </a:lnTo>
                      <a:lnTo>
                        <a:pt x="1915" y="176"/>
                      </a:lnTo>
                      <a:lnTo>
                        <a:pt x="1915" y="170"/>
                      </a:lnTo>
                      <a:close/>
                      <a:moveTo>
                        <a:pt x="1627" y="168"/>
                      </a:moveTo>
                      <a:lnTo>
                        <a:pt x="1628" y="169"/>
                      </a:lnTo>
                      <a:lnTo>
                        <a:pt x="1629" y="169"/>
                      </a:lnTo>
                      <a:lnTo>
                        <a:pt x="1631" y="170"/>
                      </a:lnTo>
                      <a:lnTo>
                        <a:pt x="1631" y="172"/>
                      </a:lnTo>
                      <a:lnTo>
                        <a:pt x="1628" y="170"/>
                      </a:lnTo>
                      <a:lnTo>
                        <a:pt x="1627" y="168"/>
                      </a:lnTo>
                      <a:close/>
                      <a:moveTo>
                        <a:pt x="849" y="156"/>
                      </a:moveTo>
                      <a:lnTo>
                        <a:pt x="850" y="156"/>
                      </a:lnTo>
                      <a:lnTo>
                        <a:pt x="850" y="160"/>
                      </a:lnTo>
                      <a:lnTo>
                        <a:pt x="847" y="160"/>
                      </a:lnTo>
                      <a:lnTo>
                        <a:pt x="847" y="159"/>
                      </a:lnTo>
                      <a:lnTo>
                        <a:pt x="848" y="159"/>
                      </a:lnTo>
                      <a:lnTo>
                        <a:pt x="849" y="156"/>
                      </a:lnTo>
                      <a:close/>
                      <a:moveTo>
                        <a:pt x="1734" y="155"/>
                      </a:moveTo>
                      <a:lnTo>
                        <a:pt x="1737" y="155"/>
                      </a:lnTo>
                      <a:lnTo>
                        <a:pt x="1737" y="156"/>
                      </a:lnTo>
                      <a:lnTo>
                        <a:pt x="1737" y="156"/>
                      </a:lnTo>
                      <a:lnTo>
                        <a:pt x="1737" y="157"/>
                      </a:lnTo>
                      <a:lnTo>
                        <a:pt x="1737" y="159"/>
                      </a:lnTo>
                      <a:lnTo>
                        <a:pt x="1735" y="159"/>
                      </a:lnTo>
                      <a:lnTo>
                        <a:pt x="1734" y="159"/>
                      </a:lnTo>
                      <a:lnTo>
                        <a:pt x="1734" y="155"/>
                      </a:lnTo>
                      <a:close/>
                      <a:moveTo>
                        <a:pt x="1624" y="136"/>
                      </a:moveTo>
                      <a:lnTo>
                        <a:pt x="1627" y="136"/>
                      </a:lnTo>
                      <a:lnTo>
                        <a:pt x="1628" y="138"/>
                      </a:lnTo>
                      <a:lnTo>
                        <a:pt x="1631" y="140"/>
                      </a:lnTo>
                      <a:lnTo>
                        <a:pt x="1632" y="140"/>
                      </a:lnTo>
                      <a:lnTo>
                        <a:pt x="1632" y="140"/>
                      </a:lnTo>
                      <a:lnTo>
                        <a:pt x="1633" y="140"/>
                      </a:lnTo>
                      <a:lnTo>
                        <a:pt x="1635" y="140"/>
                      </a:lnTo>
                      <a:lnTo>
                        <a:pt x="1636" y="140"/>
                      </a:lnTo>
                      <a:lnTo>
                        <a:pt x="1636" y="140"/>
                      </a:lnTo>
                      <a:lnTo>
                        <a:pt x="1636" y="140"/>
                      </a:lnTo>
                      <a:lnTo>
                        <a:pt x="1637" y="140"/>
                      </a:lnTo>
                      <a:lnTo>
                        <a:pt x="1637" y="140"/>
                      </a:lnTo>
                      <a:lnTo>
                        <a:pt x="1640" y="140"/>
                      </a:lnTo>
                      <a:lnTo>
                        <a:pt x="1641" y="140"/>
                      </a:lnTo>
                      <a:lnTo>
                        <a:pt x="1644" y="140"/>
                      </a:lnTo>
                      <a:lnTo>
                        <a:pt x="1644" y="141"/>
                      </a:lnTo>
                      <a:lnTo>
                        <a:pt x="1645" y="143"/>
                      </a:lnTo>
                      <a:lnTo>
                        <a:pt x="1646" y="143"/>
                      </a:lnTo>
                      <a:lnTo>
                        <a:pt x="1646" y="145"/>
                      </a:lnTo>
                      <a:lnTo>
                        <a:pt x="1648" y="147"/>
                      </a:lnTo>
                      <a:lnTo>
                        <a:pt x="1648" y="149"/>
                      </a:lnTo>
                      <a:lnTo>
                        <a:pt x="1650" y="149"/>
                      </a:lnTo>
                      <a:lnTo>
                        <a:pt x="1652" y="151"/>
                      </a:lnTo>
                      <a:lnTo>
                        <a:pt x="1653" y="151"/>
                      </a:lnTo>
                      <a:lnTo>
                        <a:pt x="1653" y="152"/>
                      </a:lnTo>
                      <a:lnTo>
                        <a:pt x="1653" y="153"/>
                      </a:lnTo>
                      <a:lnTo>
                        <a:pt x="1653" y="153"/>
                      </a:lnTo>
                      <a:lnTo>
                        <a:pt x="1654" y="153"/>
                      </a:lnTo>
                      <a:lnTo>
                        <a:pt x="1656" y="155"/>
                      </a:lnTo>
                      <a:lnTo>
                        <a:pt x="1656" y="157"/>
                      </a:lnTo>
                      <a:lnTo>
                        <a:pt x="1658" y="159"/>
                      </a:lnTo>
                      <a:lnTo>
                        <a:pt x="1659" y="160"/>
                      </a:lnTo>
                      <a:lnTo>
                        <a:pt x="1661" y="160"/>
                      </a:lnTo>
                      <a:lnTo>
                        <a:pt x="1661" y="161"/>
                      </a:lnTo>
                      <a:lnTo>
                        <a:pt x="1663" y="161"/>
                      </a:lnTo>
                      <a:lnTo>
                        <a:pt x="1665" y="162"/>
                      </a:lnTo>
                      <a:lnTo>
                        <a:pt x="1665" y="162"/>
                      </a:lnTo>
                      <a:lnTo>
                        <a:pt x="1666" y="164"/>
                      </a:lnTo>
                      <a:lnTo>
                        <a:pt x="1666" y="165"/>
                      </a:lnTo>
                      <a:lnTo>
                        <a:pt x="1666" y="166"/>
                      </a:lnTo>
                      <a:lnTo>
                        <a:pt x="1666" y="166"/>
                      </a:lnTo>
                      <a:lnTo>
                        <a:pt x="1669" y="166"/>
                      </a:lnTo>
                      <a:lnTo>
                        <a:pt x="1669" y="172"/>
                      </a:lnTo>
                      <a:lnTo>
                        <a:pt x="1670" y="173"/>
                      </a:lnTo>
                      <a:lnTo>
                        <a:pt x="1673" y="176"/>
                      </a:lnTo>
                      <a:lnTo>
                        <a:pt x="1674" y="177"/>
                      </a:lnTo>
                      <a:lnTo>
                        <a:pt x="1674" y="176"/>
                      </a:lnTo>
                      <a:lnTo>
                        <a:pt x="1675" y="174"/>
                      </a:lnTo>
                      <a:lnTo>
                        <a:pt x="1675" y="174"/>
                      </a:lnTo>
                      <a:lnTo>
                        <a:pt x="1675" y="174"/>
                      </a:lnTo>
                      <a:lnTo>
                        <a:pt x="1676" y="176"/>
                      </a:lnTo>
                      <a:lnTo>
                        <a:pt x="1678" y="177"/>
                      </a:lnTo>
                      <a:lnTo>
                        <a:pt x="1678" y="178"/>
                      </a:lnTo>
                      <a:lnTo>
                        <a:pt x="1679" y="181"/>
                      </a:lnTo>
                      <a:lnTo>
                        <a:pt x="1683" y="183"/>
                      </a:lnTo>
                      <a:lnTo>
                        <a:pt x="1683" y="187"/>
                      </a:lnTo>
                      <a:lnTo>
                        <a:pt x="1684" y="187"/>
                      </a:lnTo>
                      <a:lnTo>
                        <a:pt x="1684" y="187"/>
                      </a:lnTo>
                      <a:lnTo>
                        <a:pt x="1684" y="189"/>
                      </a:lnTo>
                      <a:lnTo>
                        <a:pt x="1687" y="189"/>
                      </a:lnTo>
                      <a:lnTo>
                        <a:pt x="1687" y="190"/>
                      </a:lnTo>
                      <a:lnTo>
                        <a:pt x="1688" y="190"/>
                      </a:lnTo>
                      <a:lnTo>
                        <a:pt x="1690" y="190"/>
                      </a:lnTo>
                      <a:lnTo>
                        <a:pt x="1690" y="189"/>
                      </a:lnTo>
                      <a:lnTo>
                        <a:pt x="1691" y="187"/>
                      </a:lnTo>
                      <a:lnTo>
                        <a:pt x="1691" y="187"/>
                      </a:lnTo>
                      <a:lnTo>
                        <a:pt x="1691" y="186"/>
                      </a:lnTo>
                      <a:lnTo>
                        <a:pt x="1692" y="186"/>
                      </a:lnTo>
                      <a:lnTo>
                        <a:pt x="1692" y="187"/>
                      </a:lnTo>
                      <a:lnTo>
                        <a:pt x="1692" y="187"/>
                      </a:lnTo>
                      <a:lnTo>
                        <a:pt x="1692" y="190"/>
                      </a:lnTo>
                      <a:lnTo>
                        <a:pt x="1692" y="190"/>
                      </a:lnTo>
                      <a:lnTo>
                        <a:pt x="1691" y="191"/>
                      </a:lnTo>
                      <a:lnTo>
                        <a:pt x="1695" y="191"/>
                      </a:lnTo>
                      <a:lnTo>
                        <a:pt x="1695" y="194"/>
                      </a:lnTo>
                      <a:lnTo>
                        <a:pt x="1696" y="195"/>
                      </a:lnTo>
                      <a:lnTo>
                        <a:pt x="1696" y="195"/>
                      </a:lnTo>
                      <a:lnTo>
                        <a:pt x="1696" y="196"/>
                      </a:lnTo>
                      <a:lnTo>
                        <a:pt x="1697" y="196"/>
                      </a:lnTo>
                      <a:lnTo>
                        <a:pt x="1697" y="198"/>
                      </a:lnTo>
                      <a:lnTo>
                        <a:pt x="1697" y="198"/>
                      </a:lnTo>
                      <a:lnTo>
                        <a:pt x="1697" y="199"/>
                      </a:lnTo>
                      <a:lnTo>
                        <a:pt x="1699" y="199"/>
                      </a:lnTo>
                      <a:lnTo>
                        <a:pt x="1699" y="200"/>
                      </a:lnTo>
                      <a:lnTo>
                        <a:pt x="1697" y="202"/>
                      </a:lnTo>
                      <a:lnTo>
                        <a:pt x="1696" y="203"/>
                      </a:lnTo>
                      <a:lnTo>
                        <a:pt x="1696" y="204"/>
                      </a:lnTo>
                      <a:lnTo>
                        <a:pt x="1696" y="210"/>
                      </a:lnTo>
                      <a:lnTo>
                        <a:pt x="1697" y="210"/>
                      </a:lnTo>
                      <a:lnTo>
                        <a:pt x="1697" y="210"/>
                      </a:lnTo>
                      <a:lnTo>
                        <a:pt x="1699" y="211"/>
                      </a:lnTo>
                      <a:lnTo>
                        <a:pt x="1699" y="211"/>
                      </a:lnTo>
                      <a:lnTo>
                        <a:pt x="1700" y="211"/>
                      </a:lnTo>
                      <a:lnTo>
                        <a:pt x="1700" y="210"/>
                      </a:lnTo>
                      <a:lnTo>
                        <a:pt x="1701" y="210"/>
                      </a:lnTo>
                      <a:lnTo>
                        <a:pt x="1701" y="211"/>
                      </a:lnTo>
                      <a:lnTo>
                        <a:pt x="1701" y="211"/>
                      </a:lnTo>
                      <a:lnTo>
                        <a:pt x="1704" y="211"/>
                      </a:lnTo>
                      <a:lnTo>
                        <a:pt x="1707" y="211"/>
                      </a:lnTo>
                      <a:lnTo>
                        <a:pt x="1705" y="213"/>
                      </a:lnTo>
                      <a:lnTo>
                        <a:pt x="1705" y="216"/>
                      </a:lnTo>
                      <a:lnTo>
                        <a:pt x="1705" y="217"/>
                      </a:lnTo>
                      <a:lnTo>
                        <a:pt x="1705" y="217"/>
                      </a:lnTo>
                      <a:lnTo>
                        <a:pt x="1707" y="219"/>
                      </a:lnTo>
                      <a:lnTo>
                        <a:pt x="1708" y="220"/>
                      </a:lnTo>
                      <a:lnTo>
                        <a:pt x="1708" y="220"/>
                      </a:lnTo>
                      <a:lnTo>
                        <a:pt x="1708" y="221"/>
                      </a:lnTo>
                      <a:lnTo>
                        <a:pt x="1708" y="223"/>
                      </a:lnTo>
                      <a:lnTo>
                        <a:pt x="1708" y="223"/>
                      </a:lnTo>
                      <a:lnTo>
                        <a:pt x="1708" y="223"/>
                      </a:lnTo>
                      <a:lnTo>
                        <a:pt x="1709" y="224"/>
                      </a:lnTo>
                      <a:lnTo>
                        <a:pt x="1709" y="224"/>
                      </a:lnTo>
                      <a:lnTo>
                        <a:pt x="1709" y="224"/>
                      </a:lnTo>
                      <a:lnTo>
                        <a:pt x="1711" y="224"/>
                      </a:lnTo>
                      <a:lnTo>
                        <a:pt x="1712" y="224"/>
                      </a:lnTo>
                      <a:lnTo>
                        <a:pt x="1713" y="224"/>
                      </a:lnTo>
                      <a:lnTo>
                        <a:pt x="1714" y="224"/>
                      </a:lnTo>
                      <a:lnTo>
                        <a:pt x="1714" y="224"/>
                      </a:lnTo>
                      <a:lnTo>
                        <a:pt x="1716" y="224"/>
                      </a:lnTo>
                      <a:lnTo>
                        <a:pt x="1716" y="229"/>
                      </a:lnTo>
                      <a:lnTo>
                        <a:pt x="1717" y="229"/>
                      </a:lnTo>
                      <a:lnTo>
                        <a:pt x="1717" y="231"/>
                      </a:lnTo>
                      <a:lnTo>
                        <a:pt x="1717" y="231"/>
                      </a:lnTo>
                      <a:lnTo>
                        <a:pt x="1718" y="232"/>
                      </a:lnTo>
                      <a:lnTo>
                        <a:pt x="1718" y="232"/>
                      </a:lnTo>
                      <a:lnTo>
                        <a:pt x="1720" y="233"/>
                      </a:lnTo>
                      <a:lnTo>
                        <a:pt x="1720" y="234"/>
                      </a:lnTo>
                      <a:lnTo>
                        <a:pt x="1718" y="236"/>
                      </a:lnTo>
                      <a:lnTo>
                        <a:pt x="1718" y="238"/>
                      </a:lnTo>
                      <a:lnTo>
                        <a:pt x="1717" y="240"/>
                      </a:lnTo>
                      <a:lnTo>
                        <a:pt x="1717" y="242"/>
                      </a:lnTo>
                      <a:lnTo>
                        <a:pt x="1717" y="242"/>
                      </a:lnTo>
                      <a:lnTo>
                        <a:pt x="1717" y="245"/>
                      </a:lnTo>
                      <a:lnTo>
                        <a:pt x="1717" y="245"/>
                      </a:lnTo>
                      <a:lnTo>
                        <a:pt x="1717" y="245"/>
                      </a:lnTo>
                      <a:lnTo>
                        <a:pt x="1717" y="254"/>
                      </a:lnTo>
                      <a:lnTo>
                        <a:pt x="1717" y="254"/>
                      </a:lnTo>
                      <a:lnTo>
                        <a:pt x="1717" y="254"/>
                      </a:lnTo>
                      <a:lnTo>
                        <a:pt x="1713" y="253"/>
                      </a:lnTo>
                      <a:lnTo>
                        <a:pt x="1713" y="254"/>
                      </a:lnTo>
                      <a:lnTo>
                        <a:pt x="1711" y="254"/>
                      </a:lnTo>
                      <a:lnTo>
                        <a:pt x="1709" y="254"/>
                      </a:lnTo>
                      <a:lnTo>
                        <a:pt x="1708" y="254"/>
                      </a:lnTo>
                      <a:lnTo>
                        <a:pt x="1705" y="253"/>
                      </a:lnTo>
                      <a:lnTo>
                        <a:pt x="1705" y="254"/>
                      </a:lnTo>
                      <a:lnTo>
                        <a:pt x="1707" y="255"/>
                      </a:lnTo>
                      <a:lnTo>
                        <a:pt x="1708" y="257"/>
                      </a:lnTo>
                      <a:lnTo>
                        <a:pt x="1704" y="257"/>
                      </a:lnTo>
                      <a:lnTo>
                        <a:pt x="1703" y="255"/>
                      </a:lnTo>
                      <a:lnTo>
                        <a:pt x="1701" y="254"/>
                      </a:lnTo>
                      <a:lnTo>
                        <a:pt x="1700" y="254"/>
                      </a:lnTo>
                      <a:lnTo>
                        <a:pt x="1699" y="253"/>
                      </a:lnTo>
                      <a:lnTo>
                        <a:pt x="1697" y="250"/>
                      </a:lnTo>
                      <a:lnTo>
                        <a:pt x="1695" y="250"/>
                      </a:lnTo>
                      <a:lnTo>
                        <a:pt x="1693" y="249"/>
                      </a:lnTo>
                      <a:lnTo>
                        <a:pt x="1690" y="248"/>
                      </a:lnTo>
                      <a:lnTo>
                        <a:pt x="1688" y="244"/>
                      </a:lnTo>
                      <a:lnTo>
                        <a:pt x="1687" y="244"/>
                      </a:lnTo>
                      <a:lnTo>
                        <a:pt x="1687" y="242"/>
                      </a:lnTo>
                      <a:lnTo>
                        <a:pt x="1687" y="242"/>
                      </a:lnTo>
                      <a:lnTo>
                        <a:pt x="1687" y="240"/>
                      </a:lnTo>
                      <a:lnTo>
                        <a:pt x="1686" y="240"/>
                      </a:lnTo>
                      <a:lnTo>
                        <a:pt x="1686" y="237"/>
                      </a:lnTo>
                      <a:lnTo>
                        <a:pt x="1684" y="237"/>
                      </a:lnTo>
                      <a:lnTo>
                        <a:pt x="1683" y="233"/>
                      </a:lnTo>
                      <a:lnTo>
                        <a:pt x="1682" y="233"/>
                      </a:lnTo>
                      <a:lnTo>
                        <a:pt x="1682" y="232"/>
                      </a:lnTo>
                      <a:lnTo>
                        <a:pt x="1680" y="231"/>
                      </a:lnTo>
                      <a:lnTo>
                        <a:pt x="1680" y="228"/>
                      </a:lnTo>
                      <a:lnTo>
                        <a:pt x="1679" y="227"/>
                      </a:lnTo>
                      <a:lnTo>
                        <a:pt x="1679" y="227"/>
                      </a:lnTo>
                      <a:lnTo>
                        <a:pt x="1679" y="225"/>
                      </a:lnTo>
                      <a:lnTo>
                        <a:pt x="1678" y="225"/>
                      </a:lnTo>
                      <a:lnTo>
                        <a:pt x="1678" y="223"/>
                      </a:lnTo>
                      <a:lnTo>
                        <a:pt x="1675" y="221"/>
                      </a:lnTo>
                      <a:lnTo>
                        <a:pt x="1675" y="216"/>
                      </a:lnTo>
                      <a:lnTo>
                        <a:pt x="1674" y="216"/>
                      </a:lnTo>
                      <a:lnTo>
                        <a:pt x="1674" y="213"/>
                      </a:lnTo>
                      <a:lnTo>
                        <a:pt x="1673" y="213"/>
                      </a:lnTo>
                      <a:lnTo>
                        <a:pt x="1671" y="211"/>
                      </a:lnTo>
                      <a:lnTo>
                        <a:pt x="1671" y="211"/>
                      </a:lnTo>
                      <a:lnTo>
                        <a:pt x="1671" y="210"/>
                      </a:lnTo>
                      <a:lnTo>
                        <a:pt x="1670" y="210"/>
                      </a:lnTo>
                      <a:lnTo>
                        <a:pt x="1670" y="210"/>
                      </a:lnTo>
                      <a:lnTo>
                        <a:pt x="1670" y="210"/>
                      </a:lnTo>
                      <a:lnTo>
                        <a:pt x="1670" y="208"/>
                      </a:lnTo>
                      <a:lnTo>
                        <a:pt x="1669" y="207"/>
                      </a:lnTo>
                      <a:lnTo>
                        <a:pt x="1669" y="206"/>
                      </a:lnTo>
                      <a:lnTo>
                        <a:pt x="1667" y="206"/>
                      </a:lnTo>
                      <a:lnTo>
                        <a:pt x="1667" y="204"/>
                      </a:lnTo>
                      <a:lnTo>
                        <a:pt x="1666" y="204"/>
                      </a:lnTo>
                      <a:lnTo>
                        <a:pt x="1666" y="203"/>
                      </a:lnTo>
                      <a:lnTo>
                        <a:pt x="1663" y="202"/>
                      </a:lnTo>
                      <a:lnTo>
                        <a:pt x="1663" y="200"/>
                      </a:lnTo>
                      <a:lnTo>
                        <a:pt x="1663" y="200"/>
                      </a:lnTo>
                      <a:lnTo>
                        <a:pt x="1662" y="199"/>
                      </a:lnTo>
                      <a:lnTo>
                        <a:pt x="1661" y="196"/>
                      </a:lnTo>
                      <a:lnTo>
                        <a:pt x="1659" y="196"/>
                      </a:lnTo>
                      <a:lnTo>
                        <a:pt x="1659" y="195"/>
                      </a:lnTo>
                      <a:lnTo>
                        <a:pt x="1658" y="195"/>
                      </a:lnTo>
                      <a:lnTo>
                        <a:pt x="1657" y="195"/>
                      </a:lnTo>
                      <a:lnTo>
                        <a:pt x="1657" y="193"/>
                      </a:lnTo>
                      <a:lnTo>
                        <a:pt x="1657" y="193"/>
                      </a:lnTo>
                      <a:lnTo>
                        <a:pt x="1657" y="191"/>
                      </a:lnTo>
                      <a:lnTo>
                        <a:pt x="1656" y="191"/>
                      </a:lnTo>
                      <a:lnTo>
                        <a:pt x="1656" y="187"/>
                      </a:lnTo>
                      <a:lnTo>
                        <a:pt x="1654" y="187"/>
                      </a:lnTo>
                      <a:lnTo>
                        <a:pt x="1654" y="185"/>
                      </a:lnTo>
                      <a:lnTo>
                        <a:pt x="1654" y="183"/>
                      </a:lnTo>
                      <a:lnTo>
                        <a:pt x="1654" y="181"/>
                      </a:lnTo>
                      <a:lnTo>
                        <a:pt x="1654" y="179"/>
                      </a:lnTo>
                      <a:lnTo>
                        <a:pt x="1652" y="178"/>
                      </a:lnTo>
                      <a:lnTo>
                        <a:pt x="1649" y="176"/>
                      </a:lnTo>
                      <a:lnTo>
                        <a:pt x="1645" y="176"/>
                      </a:lnTo>
                      <a:lnTo>
                        <a:pt x="1644" y="170"/>
                      </a:lnTo>
                      <a:lnTo>
                        <a:pt x="1642" y="169"/>
                      </a:lnTo>
                      <a:lnTo>
                        <a:pt x="1642" y="168"/>
                      </a:lnTo>
                      <a:lnTo>
                        <a:pt x="1641" y="168"/>
                      </a:lnTo>
                      <a:lnTo>
                        <a:pt x="1641" y="166"/>
                      </a:lnTo>
                      <a:lnTo>
                        <a:pt x="1641" y="166"/>
                      </a:lnTo>
                      <a:lnTo>
                        <a:pt x="1640" y="165"/>
                      </a:lnTo>
                      <a:lnTo>
                        <a:pt x="1637" y="162"/>
                      </a:lnTo>
                      <a:lnTo>
                        <a:pt x="1637" y="160"/>
                      </a:lnTo>
                      <a:lnTo>
                        <a:pt x="1636" y="160"/>
                      </a:lnTo>
                      <a:lnTo>
                        <a:pt x="1636" y="159"/>
                      </a:lnTo>
                      <a:lnTo>
                        <a:pt x="1635" y="159"/>
                      </a:lnTo>
                      <a:lnTo>
                        <a:pt x="1635" y="159"/>
                      </a:lnTo>
                      <a:lnTo>
                        <a:pt x="1633" y="159"/>
                      </a:lnTo>
                      <a:lnTo>
                        <a:pt x="1632" y="156"/>
                      </a:lnTo>
                      <a:lnTo>
                        <a:pt x="1629" y="155"/>
                      </a:lnTo>
                      <a:lnTo>
                        <a:pt x="1629" y="153"/>
                      </a:lnTo>
                      <a:lnTo>
                        <a:pt x="1628" y="153"/>
                      </a:lnTo>
                      <a:lnTo>
                        <a:pt x="1628" y="152"/>
                      </a:lnTo>
                      <a:lnTo>
                        <a:pt x="1625" y="151"/>
                      </a:lnTo>
                      <a:lnTo>
                        <a:pt x="1625" y="149"/>
                      </a:lnTo>
                      <a:lnTo>
                        <a:pt x="1624" y="148"/>
                      </a:lnTo>
                      <a:lnTo>
                        <a:pt x="1624" y="147"/>
                      </a:lnTo>
                      <a:lnTo>
                        <a:pt x="1623" y="147"/>
                      </a:lnTo>
                      <a:lnTo>
                        <a:pt x="1623" y="145"/>
                      </a:lnTo>
                      <a:lnTo>
                        <a:pt x="1623" y="145"/>
                      </a:lnTo>
                      <a:lnTo>
                        <a:pt x="1623" y="144"/>
                      </a:lnTo>
                      <a:lnTo>
                        <a:pt x="1621" y="143"/>
                      </a:lnTo>
                      <a:lnTo>
                        <a:pt x="1621" y="136"/>
                      </a:lnTo>
                      <a:lnTo>
                        <a:pt x="1624" y="136"/>
                      </a:lnTo>
                      <a:close/>
                      <a:moveTo>
                        <a:pt x="1856" y="128"/>
                      </a:moveTo>
                      <a:lnTo>
                        <a:pt x="1857" y="128"/>
                      </a:lnTo>
                      <a:lnTo>
                        <a:pt x="1857" y="130"/>
                      </a:lnTo>
                      <a:lnTo>
                        <a:pt x="1857" y="130"/>
                      </a:lnTo>
                      <a:lnTo>
                        <a:pt x="1857" y="130"/>
                      </a:lnTo>
                      <a:lnTo>
                        <a:pt x="1856" y="128"/>
                      </a:lnTo>
                      <a:close/>
                      <a:moveTo>
                        <a:pt x="1814" y="126"/>
                      </a:moveTo>
                      <a:lnTo>
                        <a:pt x="1815" y="126"/>
                      </a:lnTo>
                      <a:lnTo>
                        <a:pt x="1815" y="126"/>
                      </a:lnTo>
                      <a:lnTo>
                        <a:pt x="1815" y="127"/>
                      </a:lnTo>
                      <a:lnTo>
                        <a:pt x="1817" y="127"/>
                      </a:lnTo>
                      <a:lnTo>
                        <a:pt x="1817" y="128"/>
                      </a:lnTo>
                      <a:lnTo>
                        <a:pt x="1819" y="128"/>
                      </a:lnTo>
                      <a:lnTo>
                        <a:pt x="1819" y="127"/>
                      </a:lnTo>
                      <a:lnTo>
                        <a:pt x="1820" y="127"/>
                      </a:lnTo>
                      <a:lnTo>
                        <a:pt x="1820" y="130"/>
                      </a:lnTo>
                      <a:lnTo>
                        <a:pt x="1823" y="130"/>
                      </a:lnTo>
                      <a:lnTo>
                        <a:pt x="1823" y="130"/>
                      </a:lnTo>
                      <a:lnTo>
                        <a:pt x="1824" y="131"/>
                      </a:lnTo>
                      <a:lnTo>
                        <a:pt x="1824" y="132"/>
                      </a:lnTo>
                      <a:lnTo>
                        <a:pt x="1824" y="134"/>
                      </a:lnTo>
                      <a:lnTo>
                        <a:pt x="1824" y="136"/>
                      </a:lnTo>
                      <a:lnTo>
                        <a:pt x="1824" y="136"/>
                      </a:lnTo>
                      <a:lnTo>
                        <a:pt x="1824" y="136"/>
                      </a:lnTo>
                      <a:lnTo>
                        <a:pt x="1827" y="136"/>
                      </a:lnTo>
                      <a:lnTo>
                        <a:pt x="1827" y="139"/>
                      </a:lnTo>
                      <a:lnTo>
                        <a:pt x="1830" y="139"/>
                      </a:lnTo>
                      <a:lnTo>
                        <a:pt x="1831" y="139"/>
                      </a:lnTo>
                      <a:lnTo>
                        <a:pt x="1831" y="140"/>
                      </a:lnTo>
                      <a:lnTo>
                        <a:pt x="1831" y="141"/>
                      </a:lnTo>
                      <a:lnTo>
                        <a:pt x="1832" y="141"/>
                      </a:lnTo>
                      <a:lnTo>
                        <a:pt x="1832" y="143"/>
                      </a:lnTo>
                      <a:lnTo>
                        <a:pt x="1834" y="143"/>
                      </a:lnTo>
                      <a:lnTo>
                        <a:pt x="1835" y="145"/>
                      </a:lnTo>
                      <a:lnTo>
                        <a:pt x="1834" y="145"/>
                      </a:lnTo>
                      <a:lnTo>
                        <a:pt x="1832" y="147"/>
                      </a:lnTo>
                      <a:lnTo>
                        <a:pt x="1831" y="147"/>
                      </a:lnTo>
                      <a:lnTo>
                        <a:pt x="1831" y="148"/>
                      </a:lnTo>
                      <a:lnTo>
                        <a:pt x="1828" y="148"/>
                      </a:lnTo>
                      <a:lnTo>
                        <a:pt x="1828" y="148"/>
                      </a:lnTo>
                      <a:lnTo>
                        <a:pt x="1828" y="148"/>
                      </a:lnTo>
                      <a:lnTo>
                        <a:pt x="1828" y="148"/>
                      </a:lnTo>
                      <a:lnTo>
                        <a:pt x="1827" y="148"/>
                      </a:lnTo>
                      <a:lnTo>
                        <a:pt x="1827" y="148"/>
                      </a:lnTo>
                      <a:lnTo>
                        <a:pt x="1827" y="148"/>
                      </a:lnTo>
                      <a:lnTo>
                        <a:pt x="1826" y="148"/>
                      </a:lnTo>
                      <a:lnTo>
                        <a:pt x="1826" y="151"/>
                      </a:lnTo>
                      <a:lnTo>
                        <a:pt x="1828" y="151"/>
                      </a:lnTo>
                      <a:lnTo>
                        <a:pt x="1828" y="153"/>
                      </a:lnTo>
                      <a:lnTo>
                        <a:pt x="1826" y="155"/>
                      </a:lnTo>
                      <a:lnTo>
                        <a:pt x="1826" y="156"/>
                      </a:lnTo>
                      <a:lnTo>
                        <a:pt x="1824" y="156"/>
                      </a:lnTo>
                      <a:lnTo>
                        <a:pt x="1823" y="156"/>
                      </a:lnTo>
                      <a:lnTo>
                        <a:pt x="1822" y="156"/>
                      </a:lnTo>
                      <a:lnTo>
                        <a:pt x="1819" y="155"/>
                      </a:lnTo>
                      <a:lnTo>
                        <a:pt x="1819" y="157"/>
                      </a:lnTo>
                      <a:lnTo>
                        <a:pt x="1818" y="157"/>
                      </a:lnTo>
                      <a:lnTo>
                        <a:pt x="1818" y="159"/>
                      </a:lnTo>
                      <a:lnTo>
                        <a:pt x="1822" y="160"/>
                      </a:lnTo>
                      <a:lnTo>
                        <a:pt x="1820" y="161"/>
                      </a:lnTo>
                      <a:lnTo>
                        <a:pt x="1820" y="162"/>
                      </a:lnTo>
                      <a:lnTo>
                        <a:pt x="1819" y="164"/>
                      </a:lnTo>
                      <a:lnTo>
                        <a:pt x="1818" y="164"/>
                      </a:lnTo>
                      <a:lnTo>
                        <a:pt x="1818" y="166"/>
                      </a:lnTo>
                      <a:lnTo>
                        <a:pt x="1820" y="168"/>
                      </a:lnTo>
                      <a:lnTo>
                        <a:pt x="1822" y="169"/>
                      </a:lnTo>
                      <a:lnTo>
                        <a:pt x="1822" y="169"/>
                      </a:lnTo>
                      <a:lnTo>
                        <a:pt x="1822" y="173"/>
                      </a:lnTo>
                      <a:lnTo>
                        <a:pt x="1823" y="173"/>
                      </a:lnTo>
                      <a:lnTo>
                        <a:pt x="1823" y="174"/>
                      </a:lnTo>
                      <a:lnTo>
                        <a:pt x="1823" y="174"/>
                      </a:lnTo>
                      <a:lnTo>
                        <a:pt x="1823" y="176"/>
                      </a:lnTo>
                      <a:lnTo>
                        <a:pt x="1823" y="176"/>
                      </a:lnTo>
                      <a:lnTo>
                        <a:pt x="1823" y="177"/>
                      </a:lnTo>
                      <a:lnTo>
                        <a:pt x="1823" y="177"/>
                      </a:lnTo>
                      <a:lnTo>
                        <a:pt x="1822" y="181"/>
                      </a:lnTo>
                      <a:lnTo>
                        <a:pt x="1823" y="181"/>
                      </a:lnTo>
                      <a:lnTo>
                        <a:pt x="1823" y="182"/>
                      </a:lnTo>
                      <a:lnTo>
                        <a:pt x="1827" y="186"/>
                      </a:lnTo>
                      <a:lnTo>
                        <a:pt x="1830" y="187"/>
                      </a:lnTo>
                      <a:lnTo>
                        <a:pt x="1831" y="190"/>
                      </a:lnTo>
                      <a:lnTo>
                        <a:pt x="1828" y="190"/>
                      </a:lnTo>
                      <a:lnTo>
                        <a:pt x="1826" y="191"/>
                      </a:lnTo>
                      <a:lnTo>
                        <a:pt x="1822" y="191"/>
                      </a:lnTo>
                      <a:lnTo>
                        <a:pt x="1820" y="194"/>
                      </a:lnTo>
                      <a:lnTo>
                        <a:pt x="1820" y="198"/>
                      </a:lnTo>
                      <a:lnTo>
                        <a:pt x="1822" y="198"/>
                      </a:lnTo>
                      <a:lnTo>
                        <a:pt x="1820" y="200"/>
                      </a:lnTo>
                      <a:lnTo>
                        <a:pt x="1820" y="202"/>
                      </a:lnTo>
                      <a:lnTo>
                        <a:pt x="1822" y="202"/>
                      </a:lnTo>
                      <a:lnTo>
                        <a:pt x="1822" y="202"/>
                      </a:lnTo>
                      <a:lnTo>
                        <a:pt x="1820" y="202"/>
                      </a:lnTo>
                      <a:lnTo>
                        <a:pt x="1820" y="204"/>
                      </a:lnTo>
                      <a:lnTo>
                        <a:pt x="1819" y="204"/>
                      </a:lnTo>
                      <a:lnTo>
                        <a:pt x="1819" y="206"/>
                      </a:lnTo>
                      <a:lnTo>
                        <a:pt x="1818" y="207"/>
                      </a:lnTo>
                      <a:lnTo>
                        <a:pt x="1818" y="207"/>
                      </a:lnTo>
                      <a:lnTo>
                        <a:pt x="1818" y="207"/>
                      </a:lnTo>
                      <a:lnTo>
                        <a:pt x="1818" y="207"/>
                      </a:lnTo>
                      <a:lnTo>
                        <a:pt x="1819" y="208"/>
                      </a:lnTo>
                      <a:lnTo>
                        <a:pt x="1819" y="210"/>
                      </a:lnTo>
                      <a:lnTo>
                        <a:pt x="1819" y="211"/>
                      </a:lnTo>
                      <a:lnTo>
                        <a:pt x="1818" y="212"/>
                      </a:lnTo>
                      <a:lnTo>
                        <a:pt x="1817" y="213"/>
                      </a:lnTo>
                      <a:lnTo>
                        <a:pt x="1815" y="216"/>
                      </a:lnTo>
                      <a:lnTo>
                        <a:pt x="1814" y="217"/>
                      </a:lnTo>
                      <a:lnTo>
                        <a:pt x="1815" y="219"/>
                      </a:lnTo>
                      <a:lnTo>
                        <a:pt x="1817" y="220"/>
                      </a:lnTo>
                      <a:lnTo>
                        <a:pt x="1817" y="223"/>
                      </a:lnTo>
                      <a:lnTo>
                        <a:pt x="1817" y="223"/>
                      </a:lnTo>
                      <a:lnTo>
                        <a:pt x="1815" y="224"/>
                      </a:lnTo>
                      <a:lnTo>
                        <a:pt x="1815" y="224"/>
                      </a:lnTo>
                      <a:lnTo>
                        <a:pt x="1815" y="224"/>
                      </a:lnTo>
                      <a:lnTo>
                        <a:pt x="1814" y="224"/>
                      </a:lnTo>
                      <a:lnTo>
                        <a:pt x="1814" y="224"/>
                      </a:lnTo>
                      <a:lnTo>
                        <a:pt x="1813" y="225"/>
                      </a:lnTo>
                      <a:lnTo>
                        <a:pt x="1811" y="227"/>
                      </a:lnTo>
                      <a:lnTo>
                        <a:pt x="1811" y="228"/>
                      </a:lnTo>
                      <a:lnTo>
                        <a:pt x="1811" y="228"/>
                      </a:lnTo>
                      <a:lnTo>
                        <a:pt x="1811" y="228"/>
                      </a:lnTo>
                      <a:lnTo>
                        <a:pt x="1810" y="228"/>
                      </a:lnTo>
                      <a:lnTo>
                        <a:pt x="1809" y="233"/>
                      </a:lnTo>
                      <a:lnTo>
                        <a:pt x="1809" y="233"/>
                      </a:lnTo>
                      <a:lnTo>
                        <a:pt x="1809" y="233"/>
                      </a:lnTo>
                      <a:lnTo>
                        <a:pt x="1803" y="234"/>
                      </a:lnTo>
                      <a:lnTo>
                        <a:pt x="1803" y="234"/>
                      </a:lnTo>
                      <a:lnTo>
                        <a:pt x="1802" y="234"/>
                      </a:lnTo>
                      <a:lnTo>
                        <a:pt x="1802" y="236"/>
                      </a:lnTo>
                      <a:lnTo>
                        <a:pt x="1801" y="236"/>
                      </a:lnTo>
                      <a:lnTo>
                        <a:pt x="1801" y="236"/>
                      </a:lnTo>
                      <a:lnTo>
                        <a:pt x="1800" y="236"/>
                      </a:lnTo>
                      <a:lnTo>
                        <a:pt x="1800" y="237"/>
                      </a:lnTo>
                      <a:lnTo>
                        <a:pt x="1798" y="237"/>
                      </a:lnTo>
                      <a:lnTo>
                        <a:pt x="1797" y="237"/>
                      </a:lnTo>
                      <a:lnTo>
                        <a:pt x="1796" y="236"/>
                      </a:lnTo>
                      <a:lnTo>
                        <a:pt x="1796" y="234"/>
                      </a:lnTo>
                      <a:lnTo>
                        <a:pt x="1792" y="234"/>
                      </a:lnTo>
                      <a:lnTo>
                        <a:pt x="1792" y="233"/>
                      </a:lnTo>
                      <a:lnTo>
                        <a:pt x="1790" y="233"/>
                      </a:lnTo>
                      <a:lnTo>
                        <a:pt x="1790" y="233"/>
                      </a:lnTo>
                      <a:lnTo>
                        <a:pt x="1788" y="234"/>
                      </a:lnTo>
                      <a:lnTo>
                        <a:pt x="1786" y="234"/>
                      </a:lnTo>
                      <a:lnTo>
                        <a:pt x="1785" y="233"/>
                      </a:lnTo>
                      <a:lnTo>
                        <a:pt x="1784" y="233"/>
                      </a:lnTo>
                      <a:lnTo>
                        <a:pt x="1783" y="232"/>
                      </a:lnTo>
                      <a:lnTo>
                        <a:pt x="1781" y="234"/>
                      </a:lnTo>
                      <a:lnTo>
                        <a:pt x="1779" y="234"/>
                      </a:lnTo>
                      <a:lnTo>
                        <a:pt x="1779" y="234"/>
                      </a:lnTo>
                      <a:lnTo>
                        <a:pt x="1772" y="234"/>
                      </a:lnTo>
                      <a:lnTo>
                        <a:pt x="1772" y="231"/>
                      </a:lnTo>
                      <a:lnTo>
                        <a:pt x="1769" y="231"/>
                      </a:lnTo>
                      <a:lnTo>
                        <a:pt x="1768" y="231"/>
                      </a:lnTo>
                      <a:lnTo>
                        <a:pt x="1768" y="229"/>
                      </a:lnTo>
                      <a:lnTo>
                        <a:pt x="1767" y="229"/>
                      </a:lnTo>
                      <a:lnTo>
                        <a:pt x="1765" y="231"/>
                      </a:lnTo>
                      <a:lnTo>
                        <a:pt x="1765" y="231"/>
                      </a:lnTo>
                      <a:lnTo>
                        <a:pt x="1764" y="232"/>
                      </a:lnTo>
                      <a:lnTo>
                        <a:pt x="1764" y="232"/>
                      </a:lnTo>
                      <a:lnTo>
                        <a:pt x="1762" y="232"/>
                      </a:lnTo>
                      <a:lnTo>
                        <a:pt x="1760" y="231"/>
                      </a:lnTo>
                      <a:lnTo>
                        <a:pt x="1758" y="231"/>
                      </a:lnTo>
                      <a:lnTo>
                        <a:pt x="1758" y="228"/>
                      </a:lnTo>
                      <a:lnTo>
                        <a:pt x="1756" y="225"/>
                      </a:lnTo>
                      <a:lnTo>
                        <a:pt x="1756" y="223"/>
                      </a:lnTo>
                      <a:lnTo>
                        <a:pt x="1755" y="223"/>
                      </a:lnTo>
                      <a:lnTo>
                        <a:pt x="1755" y="215"/>
                      </a:lnTo>
                      <a:lnTo>
                        <a:pt x="1754" y="215"/>
                      </a:lnTo>
                      <a:lnTo>
                        <a:pt x="1752" y="211"/>
                      </a:lnTo>
                      <a:lnTo>
                        <a:pt x="1750" y="212"/>
                      </a:lnTo>
                      <a:lnTo>
                        <a:pt x="1748" y="213"/>
                      </a:lnTo>
                      <a:lnTo>
                        <a:pt x="1747" y="213"/>
                      </a:lnTo>
                      <a:lnTo>
                        <a:pt x="1747" y="212"/>
                      </a:lnTo>
                      <a:lnTo>
                        <a:pt x="1748" y="211"/>
                      </a:lnTo>
                      <a:lnTo>
                        <a:pt x="1748" y="210"/>
                      </a:lnTo>
                      <a:lnTo>
                        <a:pt x="1746" y="210"/>
                      </a:lnTo>
                      <a:lnTo>
                        <a:pt x="1747" y="207"/>
                      </a:lnTo>
                      <a:lnTo>
                        <a:pt x="1747" y="206"/>
                      </a:lnTo>
                      <a:lnTo>
                        <a:pt x="1746" y="206"/>
                      </a:lnTo>
                      <a:lnTo>
                        <a:pt x="1746" y="204"/>
                      </a:lnTo>
                      <a:lnTo>
                        <a:pt x="1745" y="204"/>
                      </a:lnTo>
                      <a:lnTo>
                        <a:pt x="1745" y="203"/>
                      </a:lnTo>
                      <a:lnTo>
                        <a:pt x="1746" y="203"/>
                      </a:lnTo>
                      <a:lnTo>
                        <a:pt x="1745" y="198"/>
                      </a:lnTo>
                      <a:lnTo>
                        <a:pt x="1743" y="196"/>
                      </a:lnTo>
                      <a:lnTo>
                        <a:pt x="1743" y="194"/>
                      </a:lnTo>
                      <a:lnTo>
                        <a:pt x="1742" y="194"/>
                      </a:lnTo>
                      <a:lnTo>
                        <a:pt x="1743" y="191"/>
                      </a:lnTo>
                      <a:lnTo>
                        <a:pt x="1743" y="191"/>
                      </a:lnTo>
                      <a:lnTo>
                        <a:pt x="1743" y="190"/>
                      </a:lnTo>
                      <a:lnTo>
                        <a:pt x="1743" y="189"/>
                      </a:lnTo>
                      <a:lnTo>
                        <a:pt x="1743" y="187"/>
                      </a:lnTo>
                      <a:lnTo>
                        <a:pt x="1743" y="187"/>
                      </a:lnTo>
                      <a:lnTo>
                        <a:pt x="1745" y="185"/>
                      </a:lnTo>
                      <a:lnTo>
                        <a:pt x="1746" y="181"/>
                      </a:lnTo>
                      <a:lnTo>
                        <a:pt x="1748" y="181"/>
                      </a:lnTo>
                      <a:lnTo>
                        <a:pt x="1748" y="177"/>
                      </a:lnTo>
                      <a:lnTo>
                        <a:pt x="1751" y="178"/>
                      </a:lnTo>
                      <a:lnTo>
                        <a:pt x="1752" y="178"/>
                      </a:lnTo>
                      <a:lnTo>
                        <a:pt x="1754" y="179"/>
                      </a:lnTo>
                      <a:lnTo>
                        <a:pt x="1754" y="181"/>
                      </a:lnTo>
                      <a:lnTo>
                        <a:pt x="1756" y="179"/>
                      </a:lnTo>
                      <a:lnTo>
                        <a:pt x="1756" y="179"/>
                      </a:lnTo>
                      <a:lnTo>
                        <a:pt x="1759" y="181"/>
                      </a:lnTo>
                      <a:lnTo>
                        <a:pt x="1759" y="182"/>
                      </a:lnTo>
                      <a:lnTo>
                        <a:pt x="1763" y="183"/>
                      </a:lnTo>
                      <a:lnTo>
                        <a:pt x="1763" y="181"/>
                      </a:lnTo>
                      <a:lnTo>
                        <a:pt x="1763" y="181"/>
                      </a:lnTo>
                      <a:lnTo>
                        <a:pt x="1763" y="181"/>
                      </a:lnTo>
                      <a:lnTo>
                        <a:pt x="1765" y="181"/>
                      </a:lnTo>
                      <a:lnTo>
                        <a:pt x="1765" y="178"/>
                      </a:lnTo>
                      <a:lnTo>
                        <a:pt x="1765" y="176"/>
                      </a:lnTo>
                      <a:lnTo>
                        <a:pt x="1767" y="176"/>
                      </a:lnTo>
                      <a:lnTo>
                        <a:pt x="1767" y="174"/>
                      </a:lnTo>
                      <a:lnTo>
                        <a:pt x="1765" y="173"/>
                      </a:lnTo>
                      <a:lnTo>
                        <a:pt x="1765" y="172"/>
                      </a:lnTo>
                      <a:lnTo>
                        <a:pt x="1767" y="172"/>
                      </a:lnTo>
                      <a:lnTo>
                        <a:pt x="1768" y="172"/>
                      </a:lnTo>
                      <a:lnTo>
                        <a:pt x="1769" y="170"/>
                      </a:lnTo>
                      <a:lnTo>
                        <a:pt x="1769" y="169"/>
                      </a:lnTo>
                      <a:lnTo>
                        <a:pt x="1771" y="169"/>
                      </a:lnTo>
                      <a:lnTo>
                        <a:pt x="1775" y="169"/>
                      </a:lnTo>
                      <a:lnTo>
                        <a:pt x="1775" y="168"/>
                      </a:lnTo>
                      <a:lnTo>
                        <a:pt x="1777" y="168"/>
                      </a:lnTo>
                      <a:lnTo>
                        <a:pt x="1777" y="168"/>
                      </a:lnTo>
                      <a:lnTo>
                        <a:pt x="1783" y="168"/>
                      </a:lnTo>
                      <a:lnTo>
                        <a:pt x="1783" y="166"/>
                      </a:lnTo>
                      <a:lnTo>
                        <a:pt x="1784" y="166"/>
                      </a:lnTo>
                      <a:lnTo>
                        <a:pt x="1784" y="165"/>
                      </a:lnTo>
                      <a:lnTo>
                        <a:pt x="1784" y="164"/>
                      </a:lnTo>
                      <a:lnTo>
                        <a:pt x="1785" y="164"/>
                      </a:lnTo>
                      <a:lnTo>
                        <a:pt x="1785" y="162"/>
                      </a:lnTo>
                      <a:lnTo>
                        <a:pt x="1786" y="162"/>
                      </a:lnTo>
                      <a:lnTo>
                        <a:pt x="1786" y="161"/>
                      </a:lnTo>
                      <a:lnTo>
                        <a:pt x="1788" y="160"/>
                      </a:lnTo>
                      <a:lnTo>
                        <a:pt x="1788" y="159"/>
                      </a:lnTo>
                      <a:lnTo>
                        <a:pt x="1788" y="159"/>
                      </a:lnTo>
                      <a:lnTo>
                        <a:pt x="1788" y="157"/>
                      </a:lnTo>
                      <a:lnTo>
                        <a:pt x="1789" y="157"/>
                      </a:lnTo>
                      <a:lnTo>
                        <a:pt x="1789" y="156"/>
                      </a:lnTo>
                      <a:lnTo>
                        <a:pt x="1790" y="156"/>
                      </a:lnTo>
                      <a:lnTo>
                        <a:pt x="1790" y="153"/>
                      </a:lnTo>
                      <a:lnTo>
                        <a:pt x="1790" y="153"/>
                      </a:lnTo>
                      <a:lnTo>
                        <a:pt x="1793" y="153"/>
                      </a:lnTo>
                      <a:lnTo>
                        <a:pt x="1796" y="153"/>
                      </a:lnTo>
                      <a:lnTo>
                        <a:pt x="1796" y="152"/>
                      </a:lnTo>
                      <a:lnTo>
                        <a:pt x="1797" y="152"/>
                      </a:lnTo>
                      <a:lnTo>
                        <a:pt x="1798" y="149"/>
                      </a:lnTo>
                      <a:lnTo>
                        <a:pt x="1802" y="149"/>
                      </a:lnTo>
                      <a:lnTo>
                        <a:pt x="1802" y="148"/>
                      </a:lnTo>
                      <a:lnTo>
                        <a:pt x="1803" y="148"/>
                      </a:lnTo>
                      <a:lnTo>
                        <a:pt x="1805" y="147"/>
                      </a:lnTo>
                      <a:lnTo>
                        <a:pt x="1805" y="145"/>
                      </a:lnTo>
                      <a:lnTo>
                        <a:pt x="1805" y="145"/>
                      </a:lnTo>
                      <a:lnTo>
                        <a:pt x="1805" y="143"/>
                      </a:lnTo>
                      <a:lnTo>
                        <a:pt x="1802" y="143"/>
                      </a:lnTo>
                      <a:lnTo>
                        <a:pt x="1803" y="141"/>
                      </a:lnTo>
                      <a:lnTo>
                        <a:pt x="1805" y="140"/>
                      </a:lnTo>
                      <a:lnTo>
                        <a:pt x="1805" y="140"/>
                      </a:lnTo>
                      <a:lnTo>
                        <a:pt x="1806" y="138"/>
                      </a:lnTo>
                      <a:lnTo>
                        <a:pt x="1807" y="138"/>
                      </a:lnTo>
                      <a:lnTo>
                        <a:pt x="1809" y="138"/>
                      </a:lnTo>
                      <a:lnTo>
                        <a:pt x="1809" y="136"/>
                      </a:lnTo>
                      <a:lnTo>
                        <a:pt x="1809" y="135"/>
                      </a:lnTo>
                      <a:lnTo>
                        <a:pt x="1810" y="135"/>
                      </a:lnTo>
                      <a:lnTo>
                        <a:pt x="1810" y="134"/>
                      </a:lnTo>
                      <a:lnTo>
                        <a:pt x="1811" y="132"/>
                      </a:lnTo>
                      <a:lnTo>
                        <a:pt x="1811" y="131"/>
                      </a:lnTo>
                      <a:lnTo>
                        <a:pt x="1813" y="131"/>
                      </a:lnTo>
                      <a:lnTo>
                        <a:pt x="1813" y="130"/>
                      </a:lnTo>
                      <a:lnTo>
                        <a:pt x="1813" y="130"/>
                      </a:lnTo>
                      <a:lnTo>
                        <a:pt x="1813" y="127"/>
                      </a:lnTo>
                      <a:lnTo>
                        <a:pt x="1813" y="127"/>
                      </a:lnTo>
                      <a:lnTo>
                        <a:pt x="1814" y="126"/>
                      </a:lnTo>
                      <a:lnTo>
                        <a:pt x="1814" y="126"/>
                      </a:lnTo>
                      <a:close/>
                      <a:moveTo>
                        <a:pt x="1610" y="123"/>
                      </a:moveTo>
                      <a:lnTo>
                        <a:pt x="1612" y="123"/>
                      </a:lnTo>
                      <a:lnTo>
                        <a:pt x="1612" y="126"/>
                      </a:lnTo>
                      <a:lnTo>
                        <a:pt x="1611" y="126"/>
                      </a:lnTo>
                      <a:lnTo>
                        <a:pt x="1610" y="123"/>
                      </a:lnTo>
                      <a:close/>
                      <a:moveTo>
                        <a:pt x="657" y="118"/>
                      </a:moveTo>
                      <a:lnTo>
                        <a:pt x="658" y="118"/>
                      </a:lnTo>
                      <a:lnTo>
                        <a:pt x="658" y="119"/>
                      </a:lnTo>
                      <a:lnTo>
                        <a:pt x="658" y="119"/>
                      </a:lnTo>
                      <a:lnTo>
                        <a:pt x="658" y="119"/>
                      </a:lnTo>
                      <a:lnTo>
                        <a:pt x="657" y="119"/>
                      </a:lnTo>
                      <a:lnTo>
                        <a:pt x="657" y="119"/>
                      </a:lnTo>
                      <a:lnTo>
                        <a:pt x="657" y="119"/>
                      </a:lnTo>
                      <a:lnTo>
                        <a:pt x="657" y="119"/>
                      </a:lnTo>
                      <a:lnTo>
                        <a:pt x="657" y="118"/>
                      </a:lnTo>
                      <a:close/>
                      <a:moveTo>
                        <a:pt x="57" y="117"/>
                      </a:moveTo>
                      <a:lnTo>
                        <a:pt x="58" y="118"/>
                      </a:lnTo>
                      <a:lnTo>
                        <a:pt x="58" y="118"/>
                      </a:lnTo>
                      <a:lnTo>
                        <a:pt x="58" y="118"/>
                      </a:lnTo>
                      <a:lnTo>
                        <a:pt x="57" y="118"/>
                      </a:lnTo>
                      <a:lnTo>
                        <a:pt x="57" y="117"/>
                      </a:lnTo>
                      <a:close/>
                      <a:moveTo>
                        <a:pt x="56" y="117"/>
                      </a:moveTo>
                      <a:lnTo>
                        <a:pt x="57" y="118"/>
                      </a:lnTo>
                      <a:lnTo>
                        <a:pt x="57" y="118"/>
                      </a:lnTo>
                      <a:lnTo>
                        <a:pt x="57" y="118"/>
                      </a:lnTo>
                      <a:lnTo>
                        <a:pt x="57" y="118"/>
                      </a:lnTo>
                      <a:lnTo>
                        <a:pt x="56" y="119"/>
                      </a:lnTo>
                      <a:lnTo>
                        <a:pt x="56" y="119"/>
                      </a:lnTo>
                      <a:lnTo>
                        <a:pt x="56" y="117"/>
                      </a:lnTo>
                      <a:close/>
                      <a:moveTo>
                        <a:pt x="43" y="117"/>
                      </a:moveTo>
                      <a:lnTo>
                        <a:pt x="44" y="118"/>
                      </a:lnTo>
                      <a:lnTo>
                        <a:pt x="44" y="118"/>
                      </a:lnTo>
                      <a:lnTo>
                        <a:pt x="44" y="119"/>
                      </a:lnTo>
                      <a:lnTo>
                        <a:pt x="44" y="119"/>
                      </a:lnTo>
                      <a:lnTo>
                        <a:pt x="43" y="118"/>
                      </a:lnTo>
                      <a:lnTo>
                        <a:pt x="43" y="117"/>
                      </a:lnTo>
                      <a:close/>
                      <a:moveTo>
                        <a:pt x="231" y="104"/>
                      </a:moveTo>
                      <a:lnTo>
                        <a:pt x="234" y="104"/>
                      </a:lnTo>
                      <a:lnTo>
                        <a:pt x="234" y="104"/>
                      </a:lnTo>
                      <a:lnTo>
                        <a:pt x="234" y="105"/>
                      </a:lnTo>
                      <a:lnTo>
                        <a:pt x="231" y="105"/>
                      </a:lnTo>
                      <a:lnTo>
                        <a:pt x="231" y="104"/>
                      </a:lnTo>
                      <a:close/>
                      <a:moveTo>
                        <a:pt x="1891" y="101"/>
                      </a:moveTo>
                      <a:lnTo>
                        <a:pt x="1892" y="101"/>
                      </a:lnTo>
                      <a:lnTo>
                        <a:pt x="1894" y="101"/>
                      </a:lnTo>
                      <a:lnTo>
                        <a:pt x="1895" y="105"/>
                      </a:lnTo>
                      <a:lnTo>
                        <a:pt x="1896" y="109"/>
                      </a:lnTo>
                      <a:lnTo>
                        <a:pt x="1898" y="113"/>
                      </a:lnTo>
                      <a:lnTo>
                        <a:pt x="1898" y="118"/>
                      </a:lnTo>
                      <a:lnTo>
                        <a:pt x="1896" y="118"/>
                      </a:lnTo>
                      <a:lnTo>
                        <a:pt x="1896" y="119"/>
                      </a:lnTo>
                      <a:lnTo>
                        <a:pt x="1895" y="119"/>
                      </a:lnTo>
                      <a:lnTo>
                        <a:pt x="1895" y="121"/>
                      </a:lnTo>
                      <a:lnTo>
                        <a:pt x="1895" y="121"/>
                      </a:lnTo>
                      <a:lnTo>
                        <a:pt x="1895" y="122"/>
                      </a:lnTo>
                      <a:lnTo>
                        <a:pt x="1894" y="122"/>
                      </a:lnTo>
                      <a:lnTo>
                        <a:pt x="1892" y="123"/>
                      </a:lnTo>
                      <a:lnTo>
                        <a:pt x="1891" y="124"/>
                      </a:lnTo>
                      <a:lnTo>
                        <a:pt x="1891" y="127"/>
                      </a:lnTo>
                      <a:lnTo>
                        <a:pt x="1892" y="130"/>
                      </a:lnTo>
                      <a:lnTo>
                        <a:pt x="1894" y="132"/>
                      </a:lnTo>
                      <a:lnTo>
                        <a:pt x="1892" y="132"/>
                      </a:lnTo>
                      <a:lnTo>
                        <a:pt x="1892" y="132"/>
                      </a:lnTo>
                      <a:lnTo>
                        <a:pt x="1892" y="132"/>
                      </a:lnTo>
                      <a:lnTo>
                        <a:pt x="1892" y="128"/>
                      </a:lnTo>
                      <a:lnTo>
                        <a:pt x="1891" y="128"/>
                      </a:lnTo>
                      <a:lnTo>
                        <a:pt x="1891" y="130"/>
                      </a:lnTo>
                      <a:lnTo>
                        <a:pt x="1889" y="130"/>
                      </a:lnTo>
                      <a:lnTo>
                        <a:pt x="1890" y="132"/>
                      </a:lnTo>
                      <a:lnTo>
                        <a:pt x="1890" y="132"/>
                      </a:lnTo>
                      <a:lnTo>
                        <a:pt x="1890" y="134"/>
                      </a:lnTo>
                      <a:lnTo>
                        <a:pt x="1891" y="134"/>
                      </a:lnTo>
                      <a:lnTo>
                        <a:pt x="1891" y="136"/>
                      </a:lnTo>
                      <a:lnTo>
                        <a:pt x="1890" y="138"/>
                      </a:lnTo>
                      <a:lnTo>
                        <a:pt x="1890" y="139"/>
                      </a:lnTo>
                      <a:lnTo>
                        <a:pt x="1889" y="140"/>
                      </a:lnTo>
                      <a:lnTo>
                        <a:pt x="1887" y="140"/>
                      </a:lnTo>
                      <a:lnTo>
                        <a:pt x="1886" y="140"/>
                      </a:lnTo>
                      <a:lnTo>
                        <a:pt x="1886" y="140"/>
                      </a:lnTo>
                      <a:lnTo>
                        <a:pt x="1886" y="140"/>
                      </a:lnTo>
                      <a:lnTo>
                        <a:pt x="1886" y="138"/>
                      </a:lnTo>
                      <a:lnTo>
                        <a:pt x="1886" y="138"/>
                      </a:lnTo>
                      <a:lnTo>
                        <a:pt x="1886" y="138"/>
                      </a:lnTo>
                      <a:lnTo>
                        <a:pt x="1886" y="136"/>
                      </a:lnTo>
                      <a:lnTo>
                        <a:pt x="1885" y="138"/>
                      </a:lnTo>
                      <a:lnTo>
                        <a:pt x="1882" y="138"/>
                      </a:lnTo>
                      <a:lnTo>
                        <a:pt x="1881" y="138"/>
                      </a:lnTo>
                      <a:lnTo>
                        <a:pt x="1879" y="136"/>
                      </a:lnTo>
                      <a:lnTo>
                        <a:pt x="1877" y="135"/>
                      </a:lnTo>
                      <a:lnTo>
                        <a:pt x="1874" y="134"/>
                      </a:lnTo>
                      <a:lnTo>
                        <a:pt x="1874" y="131"/>
                      </a:lnTo>
                      <a:lnTo>
                        <a:pt x="1874" y="128"/>
                      </a:lnTo>
                      <a:lnTo>
                        <a:pt x="1874" y="126"/>
                      </a:lnTo>
                      <a:lnTo>
                        <a:pt x="1875" y="126"/>
                      </a:lnTo>
                      <a:lnTo>
                        <a:pt x="1875" y="124"/>
                      </a:lnTo>
                      <a:lnTo>
                        <a:pt x="1877" y="124"/>
                      </a:lnTo>
                      <a:lnTo>
                        <a:pt x="1877" y="122"/>
                      </a:lnTo>
                      <a:lnTo>
                        <a:pt x="1877" y="122"/>
                      </a:lnTo>
                      <a:lnTo>
                        <a:pt x="1877" y="122"/>
                      </a:lnTo>
                      <a:lnTo>
                        <a:pt x="1874" y="122"/>
                      </a:lnTo>
                      <a:lnTo>
                        <a:pt x="1874" y="121"/>
                      </a:lnTo>
                      <a:lnTo>
                        <a:pt x="1873" y="121"/>
                      </a:lnTo>
                      <a:lnTo>
                        <a:pt x="1872" y="121"/>
                      </a:lnTo>
                      <a:lnTo>
                        <a:pt x="1872" y="122"/>
                      </a:lnTo>
                      <a:lnTo>
                        <a:pt x="1868" y="121"/>
                      </a:lnTo>
                      <a:lnTo>
                        <a:pt x="1868" y="122"/>
                      </a:lnTo>
                      <a:lnTo>
                        <a:pt x="1865" y="122"/>
                      </a:lnTo>
                      <a:lnTo>
                        <a:pt x="1864" y="121"/>
                      </a:lnTo>
                      <a:lnTo>
                        <a:pt x="1864" y="119"/>
                      </a:lnTo>
                      <a:lnTo>
                        <a:pt x="1862" y="119"/>
                      </a:lnTo>
                      <a:lnTo>
                        <a:pt x="1862" y="121"/>
                      </a:lnTo>
                      <a:lnTo>
                        <a:pt x="1861" y="121"/>
                      </a:lnTo>
                      <a:lnTo>
                        <a:pt x="1861" y="122"/>
                      </a:lnTo>
                      <a:lnTo>
                        <a:pt x="1860" y="123"/>
                      </a:lnTo>
                      <a:lnTo>
                        <a:pt x="1860" y="124"/>
                      </a:lnTo>
                      <a:lnTo>
                        <a:pt x="1857" y="124"/>
                      </a:lnTo>
                      <a:lnTo>
                        <a:pt x="1856" y="123"/>
                      </a:lnTo>
                      <a:lnTo>
                        <a:pt x="1857" y="122"/>
                      </a:lnTo>
                      <a:lnTo>
                        <a:pt x="1858" y="119"/>
                      </a:lnTo>
                      <a:lnTo>
                        <a:pt x="1858" y="119"/>
                      </a:lnTo>
                      <a:lnTo>
                        <a:pt x="1860" y="118"/>
                      </a:lnTo>
                      <a:lnTo>
                        <a:pt x="1858" y="117"/>
                      </a:lnTo>
                      <a:lnTo>
                        <a:pt x="1858" y="115"/>
                      </a:lnTo>
                      <a:lnTo>
                        <a:pt x="1858" y="114"/>
                      </a:lnTo>
                      <a:lnTo>
                        <a:pt x="1860" y="114"/>
                      </a:lnTo>
                      <a:lnTo>
                        <a:pt x="1862" y="114"/>
                      </a:lnTo>
                      <a:lnTo>
                        <a:pt x="1865" y="113"/>
                      </a:lnTo>
                      <a:lnTo>
                        <a:pt x="1865" y="110"/>
                      </a:lnTo>
                      <a:lnTo>
                        <a:pt x="1868" y="110"/>
                      </a:lnTo>
                      <a:lnTo>
                        <a:pt x="1868" y="109"/>
                      </a:lnTo>
                      <a:lnTo>
                        <a:pt x="1869" y="109"/>
                      </a:lnTo>
                      <a:lnTo>
                        <a:pt x="1870" y="109"/>
                      </a:lnTo>
                      <a:lnTo>
                        <a:pt x="1872" y="109"/>
                      </a:lnTo>
                      <a:lnTo>
                        <a:pt x="1872" y="109"/>
                      </a:lnTo>
                      <a:lnTo>
                        <a:pt x="1872" y="109"/>
                      </a:lnTo>
                      <a:lnTo>
                        <a:pt x="1872" y="113"/>
                      </a:lnTo>
                      <a:lnTo>
                        <a:pt x="1873" y="113"/>
                      </a:lnTo>
                      <a:lnTo>
                        <a:pt x="1874" y="113"/>
                      </a:lnTo>
                      <a:lnTo>
                        <a:pt x="1877" y="111"/>
                      </a:lnTo>
                      <a:lnTo>
                        <a:pt x="1877" y="110"/>
                      </a:lnTo>
                      <a:lnTo>
                        <a:pt x="1879" y="109"/>
                      </a:lnTo>
                      <a:lnTo>
                        <a:pt x="1879" y="110"/>
                      </a:lnTo>
                      <a:lnTo>
                        <a:pt x="1882" y="110"/>
                      </a:lnTo>
                      <a:lnTo>
                        <a:pt x="1883" y="109"/>
                      </a:lnTo>
                      <a:lnTo>
                        <a:pt x="1883" y="107"/>
                      </a:lnTo>
                      <a:lnTo>
                        <a:pt x="1885" y="106"/>
                      </a:lnTo>
                      <a:lnTo>
                        <a:pt x="1885" y="106"/>
                      </a:lnTo>
                      <a:lnTo>
                        <a:pt x="1886" y="106"/>
                      </a:lnTo>
                      <a:lnTo>
                        <a:pt x="1886" y="106"/>
                      </a:lnTo>
                      <a:lnTo>
                        <a:pt x="1889" y="106"/>
                      </a:lnTo>
                      <a:lnTo>
                        <a:pt x="1889" y="104"/>
                      </a:lnTo>
                      <a:lnTo>
                        <a:pt x="1890" y="104"/>
                      </a:lnTo>
                      <a:lnTo>
                        <a:pt x="1890" y="104"/>
                      </a:lnTo>
                      <a:lnTo>
                        <a:pt x="1889" y="104"/>
                      </a:lnTo>
                      <a:lnTo>
                        <a:pt x="1889" y="101"/>
                      </a:lnTo>
                      <a:lnTo>
                        <a:pt x="1890" y="101"/>
                      </a:lnTo>
                      <a:lnTo>
                        <a:pt x="1891" y="101"/>
                      </a:lnTo>
                      <a:close/>
                      <a:moveTo>
                        <a:pt x="1484" y="97"/>
                      </a:moveTo>
                      <a:lnTo>
                        <a:pt x="1487" y="97"/>
                      </a:lnTo>
                      <a:lnTo>
                        <a:pt x="1487" y="100"/>
                      </a:lnTo>
                      <a:lnTo>
                        <a:pt x="1488" y="100"/>
                      </a:lnTo>
                      <a:lnTo>
                        <a:pt x="1488" y="102"/>
                      </a:lnTo>
                      <a:lnTo>
                        <a:pt x="1489" y="102"/>
                      </a:lnTo>
                      <a:lnTo>
                        <a:pt x="1489" y="104"/>
                      </a:lnTo>
                      <a:lnTo>
                        <a:pt x="1492" y="105"/>
                      </a:lnTo>
                      <a:lnTo>
                        <a:pt x="1492" y="107"/>
                      </a:lnTo>
                      <a:lnTo>
                        <a:pt x="1493" y="107"/>
                      </a:lnTo>
                      <a:lnTo>
                        <a:pt x="1493" y="109"/>
                      </a:lnTo>
                      <a:lnTo>
                        <a:pt x="1493" y="109"/>
                      </a:lnTo>
                      <a:lnTo>
                        <a:pt x="1493" y="110"/>
                      </a:lnTo>
                      <a:lnTo>
                        <a:pt x="1495" y="110"/>
                      </a:lnTo>
                      <a:lnTo>
                        <a:pt x="1496" y="113"/>
                      </a:lnTo>
                      <a:lnTo>
                        <a:pt x="1497" y="115"/>
                      </a:lnTo>
                      <a:lnTo>
                        <a:pt x="1498" y="115"/>
                      </a:lnTo>
                      <a:lnTo>
                        <a:pt x="1500" y="121"/>
                      </a:lnTo>
                      <a:lnTo>
                        <a:pt x="1501" y="121"/>
                      </a:lnTo>
                      <a:lnTo>
                        <a:pt x="1500" y="131"/>
                      </a:lnTo>
                      <a:lnTo>
                        <a:pt x="1497" y="132"/>
                      </a:lnTo>
                      <a:lnTo>
                        <a:pt x="1497" y="134"/>
                      </a:lnTo>
                      <a:lnTo>
                        <a:pt x="1495" y="134"/>
                      </a:lnTo>
                      <a:lnTo>
                        <a:pt x="1495" y="134"/>
                      </a:lnTo>
                      <a:lnTo>
                        <a:pt x="1493" y="134"/>
                      </a:lnTo>
                      <a:lnTo>
                        <a:pt x="1493" y="135"/>
                      </a:lnTo>
                      <a:lnTo>
                        <a:pt x="1492" y="135"/>
                      </a:lnTo>
                      <a:lnTo>
                        <a:pt x="1491" y="136"/>
                      </a:lnTo>
                      <a:lnTo>
                        <a:pt x="1488" y="136"/>
                      </a:lnTo>
                      <a:lnTo>
                        <a:pt x="1488" y="136"/>
                      </a:lnTo>
                      <a:lnTo>
                        <a:pt x="1488" y="136"/>
                      </a:lnTo>
                      <a:lnTo>
                        <a:pt x="1487" y="136"/>
                      </a:lnTo>
                      <a:lnTo>
                        <a:pt x="1487" y="135"/>
                      </a:lnTo>
                      <a:lnTo>
                        <a:pt x="1485" y="135"/>
                      </a:lnTo>
                      <a:lnTo>
                        <a:pt x="1484" y="134"/>
                      </a:lnTo>
                      <a:lnTo>
                        <a:pt x="1483" y="132"/>
                      </a:lnTo>
                      <a:lnTo>
                        <a:pt x="1481" y="121"/>
                      </a:lnTo>
                      <a:lnTo>
                        <a:pt x="1480" y="121"/>
                      </a:lnTo>
                      <a:lnTo>
                        <a:pt x="1480" y="117"/>
                      </a:lnTo>
                      <a:lnTo>
                        <a:pt x="1480" y="117"/>
                      </a:lnTo>
                      <a:lnTo>
                        <a:pt x="1480" y="117"/>
                      </a:lnTo>
                      <a:lnTo>
                        <a:pt x="1480" y="115"/>
                      </a:lnTo>
                      <a:lnTo>
                        <a:pt x="1480" y="114"/>
                      </a:lnTo>
                      <a:lnTo>
                        <a:pt x="1481" y="114"/>
                      </a:lnTo>
                      <a:lnTo>
                        <a:pt x="1481" y="113"/>
                      </a:lnTo>
                      <a:lnTo>
                        <a:pt x="1483" y="113"/>
                      </a:lnTo>
                      <a:lnTo>
                        <a:pt x="1483" y="110"/>
                      </a:lnTo>
                      <a:lnTo>
                        <a:pt x="1483" y="110"/>
                      </a:lnTo>
                      <a:lnTo>
                        <a:pt x="1483" y="109"/>
                      </a:lnTo>
                      <a:lnTo>
                        <a:pt x="1484" y="109"/>
                      </a:lnTo>
                      <a:lnTo>
                        <a:pt x="1483" y="109"/>
                      </a:lnTo>
                      <a:lnTo>
                        <a:pt x="1483" y="107"/>
                      </a:lnTo>
                      <a:lnTo>
                        <a:pt x="1483" y="105"/>
                      </a:lnTo>
                      <a:lnTo>
                        <a:pt x="1483" y="105"/>
                      </a:lnTo>
                      <a:lnTo>
                        <a:pt x="1484" y="104"/>
                      </a:lnTo>
                      <a:lnTo>
                        <a:pt x="1484" y="104"/>
                      </a:lnTo>
                      <a:lnTo>
                        <a:pt x="1484" y="101"/>
                      </a:lnTo>
                      <a:lnTo>
                        <a:pt x="1483" y="101"/>
                      </a:lnTo>
                      <a:lnTo>
                        <a:pt x="1484" y="97"/>
                      </a:lnTo>
                      <a:close/>
                      <a:moveTo>
                        <a:pt x="1881" y="92"/>
                      </a:moveTo>
                      <a:lnTo>
                        <a:pt x="1882" y="93"/>
                      </a:lnTo>
                      <a:lnTo>
                        <a:pt x="1883" y="94"/>
                      </a:lnTo>
                      <a:lnTo>
                        <a:pt x="1883" y="96"/>
                      </a:lnTo>
                      <a:lnTo>
                        <a:pt x="1883" y="96"/>
                      </a:lnTo>
                      <a:lnTo>
                        <a:pt x="1882" y="96"/>
                      </a:lnTo>
                      <a:lnTo>
                        <a:pt x="1882" y="97"/>
                      </a:lnTo>
                      <a:lnTo>
                        <a:pt x="1881" y="97"/>
                      </a:lnTo>
                      <a:lnTo>
                        <a:pt x="1879" y="97"/>
                      </a:lnTo>
                      <a:lnTo>
                        <a:pt x="1878" y="96"/>
                      </a:lnTo>
                      <a:lnTo>
                        <a:pt x="1875" y="96"/>
                      </a:lnTo>
                      <a:lnTo>
                        <a:pt x="1875" y="94"/>
                      </a:lnTo>
                      <a:lnTo>
                        <a:pt x="1877" y="93"/>
                      </a:lnTo>
                      <a:lnTo>
                        <a:pt x="1878" y="93"/>
                      </a:lnTo>
                      <a:lnTo>
                        <a:pt x="1879" y="92"/>
                      </a:lnTo>
                      <a:lnTo>
                        <a:pt x="1881" y="92"/>
                      </a:lnTo>
                      <a:close/>
                      <a:moveTo>
                        <a:pt x="1864" y="88"/>
                      </a:moveTo>
                      <a:lnTo>
                        <a:pt x="1864" y="88"/>
                      </a:lnTo>
                      <a:lnTo>
                        <a:pt x="1864" y="88"/>
                      </a:lnTo>
                      <a:lnTo>
                        <a:pt x="1865" y="89"/>
                      </a:lnTo>
                      <a:lnTo>
                        <a:pt x="1864" y="89"/>
                      </a:lnTo>
                      <a:lnTo>
                        <a:pt x="1864" y="88"/>
                      </a:lnTo>
                      <a:lnTo>
                        <a:pt x="1864" y="88"/>
                      </a:lnTo>
                      <a:lnTo>
                        <a:pt x="1864" y="88"/>
                      </a:lnTo>
                      <a:lnTo>
                        <a:pt x="1864" y="88"/>
                      </a:lnTo>
                      <a:lnTo>
                        <a:pt x="1864" y="88"/>
                      </a:lnTo>
                      <a:lnTo>
                        <a:pt x="1864" y="88"/>
                      </a:lnTo>
                      <a:lnTo>
                        <a:pt x="1864" y="88"/>
                      </a:lnTo>
                      <a:close/>
                      <a:moveTo>
                        <a:pt x="1601" y="88"/>
                      </a:moveTo>
                      <a:lnTo>
                        <a:pt x="1602" y="88"/>
                      </a:lnTo>
                      <a:lnTo>
                        <a:pt x="1602" y="88"/>
                      </a:lnTo>
                      <a:lnTo>
                        <a:pt x="1602" y="88"/>
                      </a:lnTo>
                      <a:lnTo>
                        <a:pt x="1602" y="88"/>
                      </a:lnTo>
                      <a:lnTo>
                        <a:pt x="1602" y="88"/>
                      </a:lnTo>
                      <a:lnTo>
                        <a:pt x="1601" y="89"/>
                      </a:lnTo>
                      <a:lnTo>
                        <a:pt x="1601" y="88"/>
                      </a:lnTo>
                      <a:close/>
                      <a:moveTo>
                        <a:pt x="1870" y="84"/>
                      </a:moveTo>
                      <a:lnTo>
                        <a:pt x="1872" y="87"/>
                      </a:lnTo>
                      <a:lnTo>
                        <a:pt x="1872" y="87"/>
                      </a:lnTo>
                      <a:lnTo>
                        <a:pt x="1872" y="88"/>
                      </a:lnTo>
                      <a:lnTo>
                        <a:pt x="1872" y="88"/>
                      </a:lnTo>
                      <a:lnTo>
                        <a:pt x="1872" y="89"/>
                      </a:lnTo>
                      <a:lnTo>
                        <a:pt x="1872" y="89"/>
                      </a:lnTo>
                      <a:lnTo>
                        <a:pt x="1870" y="90"/>
                      </a:lnTo>
                      <a:lnTo>
                        <a:pt x="1870" y="90"/>
                      </a:lnTo>
                      <a:lnTo>
                        <a:pt x="1870" y="92"/>
                      </a:lnTo>
                      <a:lnTo>
                        <a:pt x="1869" y="93"/>
                      </a:lnTo>
                      <a:lnTo>
                        <a:pt x="1869" y="100"/>
                      </a:lnTo>
                      <a:lnTo>
                        <a:pt x="1869" y="100"/>
                      </a:lnTo>
                      <a:lnTo>
                        <a:pt x="1869" y="100"/>
                      </a:lnTo>
                      <a:lnTo>
                        <a:pt x="1869" y="101"/>
                      </a:lnTo>
                      <a:lnTo>
                        <a:pt x="1869" y="102"/>
                      </a:lnTo>
                      <a:lnTo>
                        <a:pt x="1868" y="102"/>
                      </a:lnTo>
                      <a:lnTo>
                        <a:pt x="1866" y="100"/>
                      </a:lnTo>
                      <a:lnTo>
                        <a:pt x="1865" y="100"/>
                      </a:lnTo>
                      <a:lnTo>
                        <a:pt x="1865" y="100"/>
                      </a:lnTo>
                      <a:lnTo>
                        <a:pt x="1862" y="100"/>
                      </a:lnTo>
                      <a:lnTo>
                        <a:pt x="1862" y="98"/>
                      </a:lnTo>
                      <a:lnTo>
                        <a:pt x="1861" y="97"/>
                      </a:lnTo>
                      <a:lnTo>
                        <a:pt x="1861" y="96"/>
                      </a:lnTo>
                      <a:lnTo>
                        <a:pt x="1860" y="96"/>
                      </a:lnTo>
                      <a:lnTo>
                        <a:pt x="1860" y="93"/>
                      </a:lnTo>
                      <a:lnTo>
                        <a:pt x="1865" y="92"/>
                      </a:lnTo>
                      <a:lnTo>
                        <a:pt x="1866" y="90"/>
                      </a:lnTo>
                      <a:lnTo>
                        <a:pt x="1868" y="85"/>
                      </a:lnTo>
                      <a:lnTo>
                        <a:pt x="1869" y="84"/>
                      </a:lnTo>
                      <a:lnTo>
                        <a:pt x="1870" y="84"/>
                      </a:lnTo>
                      <a:close/>
                      <a:moveTo>
                        <a:pt x="226" y="84"/>
                      </a:moveTo>
                      <a:lnTo>
                        <a:pt x="230" y="84"/>
                      </a:lnTo>
                      <a:lnTo>
                        <a:pt x="230" y="84"/>
                      </a:lnTo>
                      <a:lnTo>
                        <a:pt x="229" y="85"/>
                      </a:lnTo>
                      <a:lnTo>
                        <a:pt x="229" y="87"/>
                      </a:lnTo>
                      <a:lnTo>
                        <a:pt x="230" y="88"/>
                      </a:lnTo>
                      <a:lnTo>
                        <a:pt x="230" y="89"/>
                      </a:lnTo>
                      <a:lnTo>
                        <a:pt x="229" y="89"/>
                      </a:lnTo>
                      <a:lnTo>
                        <a:pt x="229" y="90"/>
                      </a:lnTo>
                      <a:lnTo>
                        <a:pt x="227" y="90"/>
                      </a:lnTo>
                      <a:lnTo>
                        <a:pt x="227" y="90"/>
                      </a:lnTo>
                      <a:lnTo>
                        <a:pt x="226" y="90"/>
                      </a:lnTo>
                      <a:lnTo>
                        <a:pt x="226" y="88"/>
                      </a:lnTo>
                      <a:lnTo>
                        <a:pt x="225" y="85"/>
                      </a:lnTo>
                      <a:lnTo>
                        <a:pt x="225" y="84"/>
                      </a:lnTo>
                      <a:lnTo>
                        <a:pt x="226" y="84"/>
                      </a:lnTo>
                      <a:lnTo>
                        <a:pt x="226" y="84"/>
                      </a:lnTo>
                      <a:close/>
                      <a:moveTo>
                        <a:pt x="1875" y="83"/>
                      </a:moveTo>
                      <a:lnTo>
                        <a:pt x="1877" y="83"/>
                      </a:lnTo>
                      <a:lnTo>
                        <a:pt x="1877" y="83"/>
                      </a:lnTo>
                      <a:lnTo>
                        <a:pt x="1877" y="83"/>
                      </a:lnTo>
                      <a:lnTo>
                        <a:pt x="1877" y="89"/>
                      </a:lnTo>
                      <a:lnTo>
                        <a:pt x="1877" y="89"/>
                      </a:lnTo>
                      <a:lnTo>
                        <a:pt x="1878" y="90"/>
                      </a:lnTo>
                      <a:lnTo>
                        <a:pt x="1875" y="90"/>
                      </a:lnTo>
                      <a:lnTo>
                        <a:pt x="1875" y="92"/>
                      </a:lnTo>
                      <a:lnTo>
                        <a:pt x="1873" y="92"/>
                      </a:lnTo>
                      <a:lnTo>
                        <a:pt x="1873" y="93"/>
                      </a:lnTo>
                      <a:lnTo>
                        <a:pt x="1873" y="94"/>
                      </a:lnTo>
                      <a:lnTo>
                        <a:pt x="1872" y="97"/>
                      </a:lnTo>
                      <a:lnTo>
                        <a:pt x="1870" y="97"/>
                      </a:lnTo>
                      <a:lnTo>
                        <a:pt x="1870" y="94"/>
                      </a:lnTo>
                      <a:lnTo>
                        <a:pt x="1870" y="92"/>
                      </a:lnTo>
                      <a:lnTo>
                        <a:pt x="1872" y="90"/>
                      </a:lnTo>
                      <a:lnTo>
                        <a:pt x="1873" y="89"/>
                      </a:lnTo>
                      <a:lnTo>
                        <a:pt x="1874" y="87"/>
                      </a:lnTo>
                      <a:lnTo>
                        <a:pt x="1875" y="85"/>
                      </a:lnTo>
                      <a:lnTo>
                        <a:pt x="1875" y="83"/>
                      </a:lnTo>
                      <a:close/>
                      <a:moveTo>
                        <a:pt x="204" y="81"/>
                      </a:moveTo>
                      <a:lnTo>
                        <a:pt x="205" y="81"/>
                      </a:lnTo>
                      <a:lnTo>
                        <a:pt x="205" y="83"/>
                      </a:lnTo>
                      <a:lnTo>
                        <a:pt x="205" y="83"/>
                      </a:lnTo>
                      <a:lnTo>
                        <a:pt x="205" y="83"/>
                      </a:lnTo>
                      <a:lnTo>
                        <a:pt x="204" y="83"/>
                      </a:lnTo>
                      <a:lnTo>
                        <a:pt x="204" y="83"/>
                      </a:lnTo>
                      <a:lnTo>
                        <a:pt x="204" y="81"/>
                      </a:lnTo>
                      <a:close/>
                      <a:moveTo>
                        <a:pt x="1836" y="80"/>
                      </a:moveTo>
                      <a:lnTo>
                        <a:pt x="1837" y="84"/>
                      </a:lnTo>
                      <a:lnTo>
                        <a:pt x="1836" y="84"/>
                      </a:lnTo>
                      <a:lnTo>
                        <a:pt x="1836" y="88"/>
                      </a:lnTo>
                      <a:lnTo>
                        <a:pt x="1837" y="88"/>
                      </a:lnTo>
                      <a:lnTo>
                        <a:pt x="1837" y="90"/>
                      </a:lnTo>
                      <a:lnTo>
                        <a:pt x="1835" y="90"/>
                      </a:lnTo>
                      <a:lnTo>
                        <a:pt x="1834" y="93"/>
                      </a:lnTo>
                      <a:lnTo>
                        <a:pt x="1832" y="94"/>
                      </a:lnTo>
                      <a:lnTo>
                        <a:pt x="1832" y="94"/>
                      </a:lnTo>
                      <a:lnTo>
                        <a:pt x="1830" y="96"/>
                      </a:lnTo>
                      <a:lnTo>
                        <a:pt x="1830" y="97"/>
                      </a:lnTo>
                      <a:lnTo>
                        <a:pt x="1828" y="98"/>
                      </a:lnTo>
                      <a:lnTo>
                        <a:pt x="1827" y="101"/>
                      </a:lnTo>
                      <a:lnTo>
                        <a:pt x="1826" y="104"/>
                      </a:lnTo>
                      <a:lnTo>
                        <a:pt x="1826" y="104"/>
                      </a:lnTo>
                      <a:lnTo>
                        <a:pt x="1824" y="104"/>
                      </a:lnTo>
                      <a:lnTo>
                        <a:pt x="1823" y="105"/>
                      </a:lnTo>
                      <a:lnTo>
                        <a:pt x="1822" y="105"/>
                      </a:lnTo>
                      <a:lnTo>
                        <a:pt x="1822" y="106"/>
                      </a:lnTo>
                      <a:lnTo>
                        <a:pt x="1820" y="106"/>
                      </a:lnTo>
                      <a:lnTo>
                        <a:pt x="1819" y="107"/>
                      </a:lnTo>
                      <a:lnTo>
                        <a:pt x="1818" y="107"/>
                      </a:lnTo>
                      <a:lnTo>
                        <a:pt x="1817" y="109"/>
                      </a:lnTo>
                      <a:lnTo>
                        <a:pt x="1817" y="109"/>
                      </a:lnTo>
                      <a:lnTo>
                        <a:pt x="1815" y="110"/>
                      </a:lnTo>
                      <a:lnTo>
                        <a:pt x="1814" y="110"/>
                      </a:lnTo>
                      <a:lnTo>
                        <a:pt x="1814" y="109"/>
                      </a:lnTo>
                      <a:lnTo>
                        <a:pt x="1815" y="107"/>
                      </a:lnTo>
                      <a:lnTo>
                        <a:pt x="1817" y="105"/>
                      </a:lnTo>
                      <a:lnTo>
                        <a:pt x="1817" y="105"/>
                      </a:lnTo>
                      <a:lnTo>
                        <a:pt x="1817" y="104"/>
                      </a:lnTo>
                      <a:lnTo>
                        <a:pt x="1818" y="104"/>
                      </a:lnTo>
                      <a:lnTo>
                        <a:pt x="1819" y="104"/>
                      </a:lnTo>
                      <a:lnTo>
                        <a:pt x="1819" y="104"/>
                      </a:lnTo>
                      <a:lnTo>
                        <a:pt x="1819" y="104"/>
                      </a:lnTo>
                      <a:lnTo>
                        <a:pt x="1819" y="102"/>
                      </a:lnTo>
                      <a:lnTo>
                        <a:pt x="1823" y="102"/>
                      </a:lnTo>
                      <a:lnTo>
                        <a:pt x="1823" y="100"/>
                      </a:lnTo>
                      <a:lnTo>
                        <a:pt x="1824" y="100"/>
                      </a:lnTo>
                      <a:lnTo>
                        <a:pt x="1824" y="98"/>
                      </a:lnTo>
                      <a:lnTo>
                        <a:pt x="1826" y="98"/>
                      </a:lnTo>
                      <a:lnTo>
                        <a:pt x="1827" y="96"/>
                      </a:lnTo>
                      <a:lnTo>
                        <a:pt x="1827" y="94"/>
                      </a:lnTo>
                      <a:lnTo>
                        <a:pt x="1828" y="93"/>
                      </a:lnTo>
                      <a:lnTo>
                        <a:pt x="1830" y="92"/>
                      </a:lnTo>
                      <a:lnTo>
                        <a:pt x="1830" y="92"/>
                      </a:lnTo>
                      <a:lnTo>
                        <a:pt x="1830" y="90"/>
                      </a:lnTo>
                      <a:lnTo>
                        <a:pt x="1831" y="90"/>
                      </a:lnTo>
                      <a:lnTo>
                        <a:pt x="1831" y="90"/>
                      </a:lnTo>
                      <a:lnTo>
                        <a:pt x="1830" y="89"/>
                      </a:lnTo>
                      <a:lnTo>
                        <a:pt x="1830" y="88"/>
                      </a:lnTo>
                      <a:lnTo>
                        <a:pt x="1831" y="88"/>
                      </a:lnTo>
                      <a:lnTo>
                        <a:pt x="1832" y="87"/>
                      </a:lnTo>
                      <a:lnTo>
                        <a:pt x="1832" y="85"/>
                      </a:lnTo>
                      <a:lnTo>
                        <a:pt x="1834" y="85"/>
                      </a:lnTo>
                      <a:lnTo>
                        <a:pt x="1834" y="81"/>
                      </a:lnTo>
                      <a:lnTo>
                        <a:pt x="1836" y="80"/>
                      </a:lnTo>
                      <a:close/>
                      <a:moveTo>
                        <a:pt x="1882" y="80"/>
                      </a:moveTo>
                      <a:lnTo>
                        <a:pt x="1887" y="80"/>
                      </a:lnTo>
                      <a:lnTo>
                        <a:pt x="1887" y="81"/>
                      </a:lnTo>
                      <a:lnTo>
                        <a:pt x="1889" y="81"/>
                      </a:lnTo>
                      <a:lnTo>
                        <a:pt x="1887" y="83"/>
                      </a:lnTo>
                      <a:lnTo>
                        <a:pt x="1887" y="84"/>
                      </a:lnTo>
                      <a:lnTo>
                        <a:pt x="1887" y="87"/>
                      </a:lnTo>
                      <a:lnTo>
                        <a:pt x="1889" y="87"/>
                      </a:lnTo>
                      <a:lnTo>
                        <a:pt x="1889" y="88"/>
                      </a:lnTo>
                      <a:lnTo>
                        <a:pt x="1890" y="88"/>
                      </a:lnTo>
                      <a:lnTo>
                        <a:pt x="1889" y="90"/>
                      </a:lnTo>
                      <a:lnTo>
                        <a:pt x="1890" y="92"/>
                      </a:lnTo>
                      <a:lnTo>
                        <a:pt x="1890" y="93"/>
                      </a:lnTo>
                      <a:lnTo>
                        <a:pt x="1890" y="93"/>
                      </a:lnTo>
                      <a:lnTo>
                        <a:pt x="1890" y="92"/>
                      </a:lnTo>
                      <a:lnTo>
                        <a:pt x="1887" y="92"/>
                      </a:lnTo>
                      <a:lnTo>
                        <a:pt x="1887" y="92"/>
                      </a:lnTo>
                      <a:lnTo>
                        <a:pt x="1886" y="90"/>
                      </a:lnTo>
                      <a:lnTo>
                        <a:pt x="1885" y="88"/>
                      </a:lnTo>
                      <a:lnTo>
                        <a:pt x="1883" y="87"/>
                      </a:lnTo>
                      <a:lnTo>
                        <a:pt x="1883" y="85"/>
                      </a:lnTo>
                      <a:lnTo>
                        <a:pt x="1885" y="84"/>
                      </a:lnTo>
                      <a:lnTo>
                        <a:pt x="1885" y="83"/>
                      </a:lnTo>
                      <a:lnTo>
                        <a:pt x="1882" y="83"/>
                      </a:lnTo>
                      <a:lnTo>
                        <a:pt x="1882" y="80"/>
                      </a:lnTo>
                      <a:close/>
                      <a:moveTo>
                        <a:pt x="1858" y="77"/>
                      </a:moveTo>
                      <a:lnTo>
                        <a:pt x="1861" y="77"/>
                      </a:lnTo>
                      <a:lnTo>
                        <a:pt x="1862" y="77"/>
                      </a:lnTo>
                      <a:lnTo>
                        <a:pt x="1864" y="79"/>
                      </a:lnTo>
                      <a:lnTo>
                        <a:pt x="1866" y="79"/>
                      </a:lnTo>
                      <a:lnTo>
                        <a:pt x="1866" y="81"/>
                      </a:lnTo>
                      <a:lnTo>
                        <a:pt x="1866" y="83"/>
                      </a:lnTo>
                      <a:lnTo>
                        <a:pt x="1865" y="84"/>
                      </a:lnTo>
                      <a:lnTo>
                        <a:pt x="1865" y="87"/>
                      </a:lnTo>
                      <a:lnTo>
                        <a:pt x="1862" y="87"/>
                      </a:lnTo>
                      <a:lnTo>
                        <a:pt x="1860" y="88"/>
                      </a:lnTo>
                      <a:lnTo>
                        <a:pt x="1858" y="88"/>
                      </a:lnTo>
                      <a:lnTo>
                        <a:pt x="1856" y="89"/>
                      </a:lnTo>
                      <a:lnTo>
                        <a:pt x="1856" y="85"/>
                      </a:lnTo>
                      <a:lnTo>
                        <a:pt x="1857" y="85"/>
                      </a:lnTo>
                      <a:lnTo>
                        <a:pt x="1858" y="77"/>
                      </a:lnTo>
                      <a:close/>
                      <a:moveTo>
                        <a:pt x="1603" y="75"/>
                      </a:moveTo>
                      <a:lnTo>
                        <a:pt x="1604" y="75"/>
                      </a:lnTo>
                      <a:lnTo>
                        <a:pt x="1604" y="76"/>
                      </a:lnTo>
                      <a:lnTo>
                        <a:pt x="1603" y="76"/>
                      </a:lnTo>
                      <a:lnTo>
                        <a:pt x="1603" y="76"/>
                      </a:lnTo>
                      <a:lnTo>
                        <a:pt x="1603" y="75"/>
                      </a:lnTo>
                      <a:lnTo>
                        <a:pt x="1603" y="75"/>
                      </a:lnTo>
                      <a:lnTo>
                        <a:pt x="1603" y="75"/>
                      </a:lnTo>
                      <a:close/>
                      <a:moveTo>
                        <a:pt x="1869" y="71"/>
                      </a:moveTo>
                      <a:lnTo>
                        <a:pt x="1872" y="71"/>
                      </a:lnTo>
                      <a:lnTo>
                        <a:pt x="1873" y="72"/>
                      </a:lnTo>
                      <a:lnTo>
                        <a:pt x="1874" y="73"/>
                      </a:lnTo>
                      <a:lnTo>
                        <a:pt x="1877" y="73"/>
                      </a:lnTo>
                      <a:lnTo>
                        <a:pt x="1877" y="76"/>
                      </a:lnTo>
                      <a:lnTo>
                        <a:pt x="1869" y="75"/>
                      </a:lnTo>
                      <a:lnTo>
                        <a:pt x="1869" y="71"/>
                      </a:lnTo>
                      <a:close/>
                      <a:moveTo>
                        <a:pt x="1839" y="71"/>
                      </a:moveTo>
                      <a:lnTo>
                        <a:pt x="1839" y="71"/>
                      </a:lnTo>
                      <a:lnTo>
                        <a:pt x="1840" y="72"/>
                      </a:lnTo>
                      <a:lnTo>
                        <a:pt x="1841" y="72"/>
                      </a:lnTo>
                      <a:lnTo>
                        <a:pt x="1841" y="73"/>
                      </a:lnTo>
                      <a:lnTo>
                        <a:pt x="1839" y="73"/>
                      </a:lnTo>
                      <a:lnTo>
                        <a:pt x="1837" y="71"/>
                      </a:lnTo>
                      <a:lnTo>
                        <a:pt x="1839" y="71"/>
                      </a:lnTo>
                      <a:lnTo>
                        <a:pt x="1839" y="71"/>
                      </a:lnTo>
                      <a:close/>
                      <a:moveTo>
                        <a:pt x="1604" y="68"/>
                      </a:moveTo>
                      <a:lnTo>
                        <a:pt x="1606" y="68"/>
                      </a:lnTo>
                      <a:lnTo>
                        <a:pt x="1606" y="69"/>
                      </a:lnTo>
                      <a:lnTo>
                        <a:pt x="1606" y="69"/>
                      </a:lnTo>
                      <a:lnTo>
                        <a:pt x="1606" y="71"/>
                      </a:lnTo>
                      <a:lnTo>
                        <a:pt x="1606" y="71"/>
                      </a:lnTo>
                      <a:lnTo>
                        <a:pt x="1604" y="71"/>
                      </a:lnTo>
                      <a:lnTo>
                        <a:pt x="1604" y="68"/>
                      </a:lnTo>
                      <a:close/>
                      <a:moveTo>
                        <a:pt x="6" y="68"/>
                      </a:moveTo>
                      <a:lnTo>
                        <a:pt x="9" y="71"/>
                      </a:lnTo>
                      <a:lnTo>
                        <a:pt x="10" y="72"/>
                      </a:lnTo>
                      <a:lnTo>
                        <a:pt x="13" y="73"/>
                      </a:lnTo>
                      <a:lnTo>
                        <a:pt x="14" y="75"/>
                      </a:lnTo>
                      <a:lnTo>
                        <a:pt x="14" y="76"/>
                      </a:lnTo>
                      <a:lnTo>
                        <a:pt x="15" y="77"/>
                      </a:lnTo>
                      <a:lnTo>
                        <a:pt x="15" y="80"/>
                      </a:lnTo>
                      <a:lnTo>
                        <a:pt x="9" y="79"/>
                      </a:lnTo>
                      <a:lnTo>
                        <a:pt x="9" y="77"/>
                      </a:lnTo>
                      <a:lnTo>
                        <a:pt x="7" y="76"/>
                      </a:lnTo>
                      <a:lnTo>
                        <a:pt x="7" y="75"/>
                      </a:lnTo>
                      <a:lnTo>
                        <a:pt x="7" y="73"/>
                      </a:lnTo>
                      <a:lnTo>
                        <a:pt x="6" y="73"/>
                      </a:lnTo>
                      <a:lnTo>
                        <a:pt x="6" y="68"/>
                      </a:lnTo>
                      <a:close/>
                      <a:moveTo>
                        <a:pt x="1258" y="68"/>
                      </a:moveTo>
                      <a:lnTo>
                        <a:pt x="1258" y="68"/>
                      </a:lnTo>
                      <a:lnTo>
                        <a:pt x="1258" y="69"/>
                      </a:lnTo>
                      <a:lnTo>
                        <a:pt x="1259" y="69"/>
                      </a:lnTo>
                      <a:lnTo>
                        <a:pt x="1259" y="69"/>
                      </a:lnTo>
                      <a:lnTo>
                        <a:pt x="1258" y="69"/>
                      </a:lnTo>
                      <a:lnTo>
                        <a:pt x="1258" y="71"/>
                      </a:lnTo>
                      <a:lnTo>
                        <a:pt x="1254" y="71"/>
                      </a:lnTo>
                      <a:lnTo>
                        <a:pt x="1254" y="69"/>
                      </a:lnTo>
                      <a:lnTo>
                        <a:pt x="1252" y="69"/>
                      </a:lnTo>
                      <a:lnTo>
                        <a:pt x="1252" y="69"/>
                      </a:lnTo>
                      <a:lnTo>
                        <a:pt x="1251" y="69"/>
                      </a:lnTo>
                      <a:lnTo>
                        <a:pt x="1251" y="69"/>
                      </a:lnTo>
                      <a:lnTo>
                        <a:pt x="1250" y="68"/>
                      </a:lnTo>
                      <a:lnTo>
                        <a:pt x="1255" y="69"/>
                      </a:lnTo>
                      <a:lnTo>
                        <a:pt x="1255" y="68"/>
                      </a:lnTo>
                      <a:lnTo>
                        <a:pt x="1255" y="68"/>
                      </a:lnTo>
                      <a:lnTo>
                        <a:pt x="1255" y="69"/>
                      </a:lnTo>
                      <a:lnTo>
                        <a:pt x="1255" y="69"/>
                      </a:lnTo>
                      <a:lnTo>
                        <a:pt x="1256" y="68"/>
                      </a:lnTo>
                      <a:lnTo>
                        <a:pt x="1258" y="68"/>
                      </a:lnTo>
                      <a:close/>
                      <a:moveTo>
                        <a:pt x="1857" y="67"/>
                      </a:moveTo>
                      <a:lnTo>
                        <a:pt x="1860" y="68"/>
                      </a:lnTo>
                      <a:lnTo>
                        <a:pt x="1860" y="69"/>
                      </a:lnTo>
                      <a:lnTo>
                        <a:pt x="1858" y="69"/>
                      </a:lnTo>
                      <a:lnTo>
                        <a:pt x="1857" y="68"/>
                      </a:lnTo>
                      <a:lnTo>
                        <a:pt x="1857" y="67"/>
                      </a:lnTo>
                      <a:close/>
                      <a:moveTo>
                        <a:pt x="1886" y="66"/>
                      </a:moveTo>
                      <a:lnTo>
                        <a:pt x="1886" y="66"/>
                      </a:lnTo>
                      <a:lnTo>
                        <a:pt x="1887" y="66"/>
                      </a:lnTo>
                      <a:lnTo>
                        <a:pt x="1887" y="66"/>
                      </a:lnTo>
                      <a:lnTo>
                        <a:pt x="1887" y="66"/>
                      </a:lnTo>
                      <a:lnTo>
                        <a:pt x="1887" y="68"/>
                      </a:lnTo>
                      <a:lnTo>
                        <a:pt x="1889" y="68"/>
                      </a:lnTo>
                      <a:lnTo>
                        <a:pt x="1889" y="69"/>
                      </a:lnTo>
                      <a:lnTo>
                        <a:pt x="1887" y="72"/>
                      </a:lnTo>
                      <a:lnTo>
                        <a:pt x="1887" y="73"/>
                      </a:lnTo>
                      <a:lnTo>
                        <a:pt x="1887" y="75"/>
                      </a:lnTo>
                      <a:lnTo>
                        <a:pt x="1890" y="77"/>
                      </a:lnTo>
                      <a:lnTo>
                        <a:pt x="1890" y="77"/>
                      </a:lnTo>
                      <a:lnTo>
                        <a:pt x="1890" y="79"/>
                      </a:lnTo>
                      <a:lnTo>
                        <a:pt x="1891" y="79"/>
                      </a:lnTo>
                      <a:lnTo>
                        <a:pt x="1891" y="80"/>
                      </a:lnTo>
                      <a:lnTo>
                        <a:pt x="1892" y="81"/>
                      </a:lnTo>
                      <a:lnTo>
                        <a:pt x="1891" y="81"/>
                      </a:lnTo>
                      <a:lnTo>
                        <a:pt x="1890" y="80"/>
                      </a:lnTo>
                      <a:lnTo>
                        <a:pt x="1890" y="80"/>
                      </a:lnTo>
                      <a:lnTo>
                        <a:pt x="1889" y="80"/>
                      </a:lnTo>
                      <a:lnTo>
                        <a:pt x="1889" y="80"/>
                      </a:lnTo>
                      <a:lnTo>
                        <a:pt x="1889" y="80"/>
                      </a:lnTo>
                      <a:lnTo>
                        <a:pt x="1887" y="79"/>
                      </a:lnTo>
                      <a:lnTo>
                        <a:pt x="1886" y="79"/>
                      </a:lnTo>
                      <a:lnTo>
                        <a:pt x="1886" y="79"/>
                      </a:lnTo>
                      <a:lnTo>
                        <a:pt x="1885" y="79"/>
                      </a:lnTo>
                      <a:lnTo>
                        <a:pt x="1885" y="77"/>
                      </a:lnTo>
                      <a:lnTo>
                        <a:pt x="1885" y="76"/>
                      </a:lnTo>
                      <a:lnTo>
                        <a:pt x="1885" y="75"/>
                      </a:lnTo>
                      <a:lnTo>
                        <a:pt x="1883" y="75"/>
                      </a:lnTo>
                      <a:lnTo>
                        <a:pt x="1883" y="73"/>
                      </a:lnTo>
                      <a:lnTo>
                        <a:pt x="1882" y="72"/>
                      </a:lnTo>
                      <a:lnTo>
                        <a:pt x="1882" y="71"/>
                      </a:lnTo>
                      <a:lnTo>
                        <a:pt x="1881" y="71"/>
                      </a:lnTo>
                      <a:lnTo>
                        <a:pt x="1881" y="69"/>
                      </a:lnTo>
                      <a:lnTo>
                        <a:pt x="1879" y="69"/>
                      </a:lnTo>
                      <a:lnTo>
                        <a:pt x="1879" y="68"/>
                      </a:lnTo>
                      <a:lnTo>
                        <a:pt x="1881" y="68"/>
                      </a:lnTo>
                      <a:lnTo>
                        <a:pt x="1881" y="67"/>
                      </a:lnTo>
                      <a:lnTo>
                        <a:pt x="1882" y="66"/>
                      </a:lnTo>
                      <a:lnTo>
                        <a:pt x="1883" y="66"/>
                      </a:lnTo>
                      <a:lnTo>
                        <a:pt x="1886" y="66"/>
                      </a:lnTo>
                      <a:close/>
                      <a:moveTo>
                        <a:pt x="1604" y="64"/>
                      </a:moveTo>
                      <a:lnTo>
                        <a:pt x="1604" y="64"/>
                      </a:lnTo>
                      <a:lnTo>
                        <a:pt x="1604" y="66"/>
                      </a:lnTo>
                      <a:lnTo>
                        <a:pt x="1606" y="66"/>
                      </a:lnTo>
                      <a:lnTo>
                        <a:pt x="1604" y="66"/>
                      </a:lnTo>
                      <a:lnTo>
                        <a:pt x="1604" y="64"/>
                      </a:lnTo>
                      <a:close/>
                      <a:moveTo>
                        <a:pt x="0" y="64"/>
                      </a:moveTo>
                      <a:lnTo>
                        <a:pt x="2" y="64"/>
                      </a:lnTo>
                      <a:lnTo>
                        <a:pt x="3" y="64"/>
                      </a:lnTo>
                      <a:lnTo>
                        <a:pt x="3" y="67"/>
                      </a:lnTo>
                      <a:lnTo>
                        <a:pt x="2" y="67"/>
                      </a:lnTo>
                      <a:lnTo>
                        <a:pt x="1" y="67"/>
                      </a:lnTo>
                      <a:lnTo>
                        <a:pt x="0" y="66"/>
                      </a:lnTo>
                      <a:lnTo>
                        <a:pt x="0" y="66"/>
                      </a:lnTo>
                      <a:lnTo>
                        <a:pt x="0" y="64"/>
                      </a:lnTo>
                      <a:lnTo>
                        <a:pt x="0" y="64"/>
                      </a:lnTo>
                      <a:lnTo>
                        <a:pt x="0" y="64"/>
                      </a:lnTo>
                      <a:close/>
                      <a:moveTo>
                        <a:pt x="239" y="58"/>
                      </a:moveTo>
                      <a:lnTo>
                        <a:pt x="240" y="59"/>
                      </a:lnTo>
                      <a:lnTo>
                        <a:pt x="240" y="59"/>
                      </a:lnTo>
                      <a:lnTo>
                        <a:pt x="240" y="60"/>
                      </a:lnTo>
                      <a:lnTo>
                        <a:pt x="240" y="60"/>
                      </a:lnTo>
                      <a:lnTo>
                        <a:pt x="240" y="60"/>
                      </a:lnTo>
                      <a:lnTo>
                        <a:pt x="240" y="60"/>
                      </a:lnTo>
                      <a:lnTo>
                        <a:pt x="239" y="60"/>
                      </a:lnTo>
                      <a:lnTo>
                        <a:pt x="239" y="58"/>
                      </a:lnTo>
                      <a:close/>
                      <a:moveTo>
                        <a:pt x="1847" y="56"/>
                      </a:moveTo>
                      <a:lnTo>
                        <a:pt x="1848" y="56"/>
                      </a:lnTo>
                      <a:lnTo>
                        <a:pt x="1851" y="58"/>
                      </a:lnTo>
                      <a:lnTo>
                        <a:pt x="1852" y="60"/>
                      </a:lnTo>
                      <a:lnTo>
                        <a:pt x="1853" y="63"/>
                      </a:lnTo>
                      <a:lnTo>
                        <a:pt x="1853" y="66"/>
                      </a:lnTo>
                      <a:lnTo>
                        <a:pt x="1855" y="69"/>
                      </a:lnTo>
                      <a:lnTo>
                        <a:pt x="1852" y="69"/>
                      </a:lnTo>
                      <a:lnTo>
                        <a:pt x="1852" y="69"/>
                      </a:lnTo>
                      <a:lnTo>
                        <a:pt x="1851" y="68"/>
                      </a:lnTo>
                      <a:lnTo>
                        <a:pt x="1852" y="67"/>
                      </a:lnTo>
                      <a:lnTo>
                        <a:pt x="1852" y="66"/>
                      </a:lnTo>
                      <a:lnTo>
                        <a:pt x="1852" y="66"/>
                      </a:lnTo>
                      <a:lnTo>
                        <a:pt x="1852" y="64"/>
                      </a:lnTo>
                      <a:lnTo>
                        <a:pt x="1849" y="64"/>
                      </a:lnTo>
                      <a:lnTo>
                        <a:pt x="1849" y="64"/>
                      </a:lnTo>
                      <a:lnTo>
                        <a:pt x="1848" y="64"/>
                      </a:lnTo>
                      <a:lnTo>
                        <a:pt x="1847" y="60"/>
                      </a:lnTo>
                      <a:lnTo>
                        <a:pt x="1845" y="60"/>
                      </a:lnTo>
                      <a:lnTo>
                        <a:pt x="1845" y="59"/>
                      </a:lnTo>
                      <a:lnTo>
                        <a:pt x="1843" y="58"/>
                      </a:lnTo>
                      <a:lnTo>
                        <a:pt x="1843" y="56"/>
                      </a:lnTo>
                      <a:lnTo>
                        <a:pt x="1845" y="56"/>
                      </a:lnTo>
                      <a:lnTo>
                        <a:pt x="1847" y="56"/>
                      </a:lnTo>
                      <a:close/>
                      <a:moveTo>
                        <a:pt x="1606" y="55"/>
                      </a:moveTo>
                      <a:lnTo>
                        <a:pt x="1606" y="55"/>
                      </a:lnTo>
                      <a:lnTo>
                        <a:pt x="1606" y="56"/>
                      </a:lnTo>
                      <a:lnTo>
                        <a:pt x="1606" y="58"/>
                      </a:lnTo>
                      <a:lnTo>
                        <a:pt x="1606" y="58"/>
                      </a:lnTo>
                      <a:lnTo>
                        <a:pt x="1604" y="58"/>
                      </a:lnTo>
                      <a:lnTo>
                        <a:pt x="1604" y="56"/>
                      </a:lnTo>
                      <a:lnTo>
                        <a:pt x="1606" y="55"/>
                      </a:lnTo>
                      <a:close/>
                      <a:moveTo>
                        <a:pt x="1878" y="52"/>
                      </a:moveTo>
                      <a:lnTo>
                        <a:pt x="1879" y="52"/>
                      </a:lnTo>
                      <a:lnTo>
                        <a:pt x="1879" y="54"/>
                      </a:lnTo>
                      <a:lnTo>
                        <a:pt x="1881" y="55"/>
                      </a:lnTo>
                      <a:lnTo>
                        <a:pt x="1878" y="55"/>
                      </a:lnTo>
                      <a:lnTo>
                        <a:pt x="1878" y="52"/>
                      </a:lnTo>
                      <a:close/>
                      <a:moveTo>
                        <a:pt x="227" y="42"/>
                      </a:moveTo>
                      <a:lnTo>
                        <a:pt x="230" y="42"/>
                      </a:lnTo>
                      <a:lnTo>
                        <a:pt x="230" y="43"/>
                      </a:lnTo>
                      <a:lnTo>
                        <a:pt x="231" y="45"/>
                      </a:lnTo>
                      <a:lnTo>
                        <a:pt x="231" y="46"/>
                      </a:lnTo>
                      <a:lnTo>
                        <a:pt x="229" y="46"/>
                      </a:lnTo>
                      <a:lnTo>
                        <a:pt x="229" y="45"/>
                      </a:lnTo>
                      <a:lnTo>
                        <a:pt x="227" y="42"/>
                      </a:lnTo>
                      <a:close/>
                      <a:moveTo>
                        <a:pt x="223" y="33"/>
                      </a:moveTo>
                      <a:lnTo>
                        <a:pt x="225" y="33"/>
                      </a:lnTo>
                      <a:lnTo>
                        <a:pt x="225" y="35"/>
                      </a:lnTo>
                      <a:lnTo>
                        <a:pt x="225" y="35"/>
                      </a:lnTo>
                      <a:lnTo>
                        <a:pt x="226" y="35"/>
                      </a:lnTo>
                      <a:lnTo>
                        <a:pt x="226" y="37"/>
                      </a:lnTo>
                      <a:lnTo>
                        <a:pt x="225" y="37"/>
                      </a:lnTo>
                      <a:lnTo>
                        <a:pt x="223" y="33"/>
                      </a:lnTo>
                      <a:close/>
                      <a:moveTo>
                        <a:pt x="222" y="25"/>
                      </a:moveTo>
                      <a:lnTo>
                        <a:pt x="226" y="25"/>
                      </a:lnTo>
                      <a:lnTo>
                        <a:pt x="226" y="26"/>
                      </a:lnTo>
                      <a:lnTo>
                        <a:pt x="225" y="26"/>
                      </a:lnTo>
                      <a:lnTo>
                        <a:pt x="223" y="28"/>
                      </a:lnTo>
                      <a:lnTo>
                        <a:pt x="222" y="28"/>
                      </a:lnTo>
                      <a:lnTo>
                        <a:pt x="221" y="25"/>
                      </a:lnTo>
                      <a:lnTo>
                        <a:pt x="222" y="25"/>
                      </a:lnTo>
                      <a:lnTo>
                        <a:pt x="222" y="25"/>
                      </a:lnTo>
                      <a:close/>
                      <a:moveTo>
                        <a:pt x="1851" y="0"/>
                      </a:moveTo>
                      <a:lnTo>
                        <a:pt x="1852" y="3"/>
                      </a:lnTo>
                      <a:lnTo>
                        <a:pt x="1853" y="4"/>
                      </a:lnTo>
                      <a:lnTo>
                        <a:pt x="1856" y="4"/>
                      </a:lnTo>
                      <a:lnTo>
                        <a:pt x="1857" y="4"/>
                      </a:lnTo>
                      <a:lnTo>
                        <a:pt x="1857" y="4"/>
                      </a:lnTo>
                      <a:lnTo>
                        <a:pt x="1857" y="4"/>
                      </a:lnTo>
                      <a:lnTo>
                        <a:pt x="1858" y="3"/>
                      </a:lnTo>
                      <a:lnTo>
                        <a:pt x="1858" y="1"/>
                      </a:lnTo>
                      <a:lnTo>
                        <a:pt x="1860" y="1"/>
                      </a:lnTo>
                      <a:lnTo>
                        <a:pt x="1861" y="3"/>
                      </a:lnTo>
                      <a:lnTo>
                        <a:pt x="1860" y="3"/>
                      </a:lnTo>
                      <a:lnTo>
                        <a:pt x="1860" y="4"/>
                      </a:lnTo>
                      <a:lnTo>
                        <a:pt x="1860" y="4"/>
                      </a:lnTo>
                      <a:lnTo>
                        <a:pt x="1860" y="8"/>
                      </a:lnTo>
                      <a:lnTo>
                        <a:pt x="1860" y="8"/>
                      </a:lnTo>
                      <a:lnTo>
                        <a:pt x="1858" y="8"/>
                      </a:lnTo>
                      <a:lnTo>
                        <a:pt x="1858" y="9"/>
                      </a:lnTo>
                      <a:lnTo>
                        <a:pt x="1860" y="9"/>
                      </a:lnTo>
                      <a:lnTo>
                        <a:pt x="1860" y="12"/>
                      </a:lnTo>
                      <a:lnTo>
                        <a:pt x="1862" y="13"/>
                      </a:lnTo>
                      <a:lnTo>
                        <a:pt x="1862" y="17"/>
                      </a:lnTo>
                      <a:lnTo>
                        <a:pt x="1862" y="17"/>
                      </a:lnTo>
                      <a:lnTo>
                        <a:pt x="1862" y="18"/>
                      </a:lnTo>
                      <a:lnTo>
                        <a:pt x="1864" y="20"/>
                      </a:lnTo>
                      <a:lnTo>
                        <a:pt x="1862" y="21"/>
                      </a:lnTo>
                      <a:lnTo>
                        <a:pt x="1862" y="22"/>
                      </a:lnTo>
                      <a:lnTo>
                        <a:pt x="1858" y="22"/>
                      </a:lnTo>
                      <a:lnTo>
                        <a:pt x="1858" y="25"/>
                      </a:lnTo>
                      <a:lnTo>
                        <a:pt x="1858" y="25"/>
                      </a:lnTo>
                      <a:lnTo>
                        <a:pt x="1858" y="25"/>
                      </a:lnTo>
                      <a:lnTo>
                        <a:pt x="1858" y="26"/>
                      </a:lnTo>
                      <a:lnTo>
                        <a:pt x="1858" y="26"/>
                      </a:lnTo>
                      <a:lnTo>
                        <a:pt x="1857" y="29"/>
                      </a:lnTo>
                      <a:lnTo>
                        <a:pt x="1855" y="30"/>
                      </a:lnTo>
                      <a:lnTo>
                        <a:pt x="1853" y="37"/>
                      </a:lnTo>
                      <a:lnTo>
                        <a:pt x="1855" y="37"/>
                      </a:lnTo>
                      <a:lnTo>
                        <a:pt x="1855" y="37"/>
                      </a:lnTo>
                      <a:lnTo>
                        <a:pt x="1855" y="38"/>
                      </a:lnTo>
                      <a:lnTo>
                        <a:pt x="1853" y="39"/>
                      </a:lnTo>
                      <a:lnTo>
                        <a:pt x="1853" y="41"/>
                      </a:lnTo>
                      <a:lnTo>
                        <a:pt x="1853" y="42"/>
                      </a:lnTo>
                      <a:lnTo>
                        <a:pt x="1855" y="43"/>
                      </a:lnTo>
                      <a:lnTo>
                        <a:pt x="1855" y="47"/>
                      </a:lnTo>
                      <a:lnTo>
                        <a:pt x="1855" y="47"/>
                      </a:lnTo>
                      <a:lnTo>
                        <a:pt x="1855" y="49"/>
                      </a:lnTo>
                      <a:lnTo>
                        <a:pt x="1856" y="49"/>
                      </a:lnTo>
                      <a:lnTo>
                        <a:pt x="1856" y="49"/>
                      </a:lnTo>
                      <a:lnTo>
                        <a:pt x="1858" y="50"/>
                      </a:lnTo>
                      <a:lnTo>
                        <a:pt x="1858" y="49"/>
                      </a:lnTo>
                      <a:lnTo>
                        <a:pt x="1860" y="49"/>
                      </a:lnTo>
                      <a:lnTo>
                        <a:pt x="1861" y="47"/>
                      </a:lnTo>
                      <a:lnTo>
                        <a:pt x="1865" y="47"/>
                      </a:lnTo>
                      <a:lnTo>
                        <a:pt x="1866" y="46"/>
                      </a:lnTo>
                      <a:lnTo>
                        <a:pt x="1866" y="46"/>
                      </a:lnTo>
                      <a:lnTo>
                        <a:pt x="1866" y="46"/>
                      </a:lnTo>
                      <a:lnTo>
                        <a:pt x="1866" y="47"/>
                      </a:lnTo>
                      <a:lnTo>
                        <a:pt x="1868" y="47"/>
                      </a:lnTo>
                      <a:lnTo>
                        <a:pt x="1868" y="49"/>
                      </a:lnTo>
                      <a:lnTo>
                        <a:pt x="1868" y="49"/>
                      </a:lnTo>
                      <a:lnTo>
                        <a:pt x="1868" y="51"/>
                      </a:lnTo>
                      <a:lnTo>
                        <a:pt x="1869" y="51"/>
                      </a:lnTo>
                      <a:lnTo>
                        <a:pt x="1870" y="49"/>
                      </a:lnTo>
                      <a:lnTo>
                        <a:pt x="1872" y="49"/>
                      </a:lnTo>
                      <a:lnTo>
                        <a:pt x="1873" y="50"/>
                      </a:lnTo>
                      <a:lnTo>
                        <a:pt x="1874" y="51"/>
                      </a:lnTo>
                      <a:lnTo>
                        <a:pt x="1874" y="54"/>
                      </a:lnTo>
                      <a:lnTo>
                        <a:pt x="1874" y="55"/>
                      </a:lnTo>
                      <a:lnTo>
                        <a:pt x="1874" y="56"/>
                      </a:lnTo>
                      <a:lnTo>
                        <a:pt x="1874" y="58"/>
                      </a:lnTo>
                      <a:lnTo>
                        <a:pt x="1877" y="59"/>
                      </a:lnTo>
                      <a:lnTo>
                        <a:pt x="1877" y="60"/>
                      </a:lnTo>
                      <a:lnTo>
                        <a:pt x="1877" y="62"/>
                      </a:lnTo>
                      <a:lnTo>
                        <a:pt x="1877" y="62"/>
                      </a:lnTo>
                      <a:lnTo>
                        <a:pt x="1877" y="64"/>
                      </a:lnTo>
                      <a:lnTo>
                        <a:pt x="1874" y="64"/>
                      </a:lnTo>
                      <a:lnTo>
                        <a:pt x="1874" y="63"/>
                      </a:lnTo>
                      <a:lnTo>
                        <a:pt x="1873" y="62"/>
                      </a:lnTo>
                      <a:lnTo>
                        <a:pt x="1873" y="62"/>
                      </a:lnTo>
                      <a:lnTo>
                        <a:pt x="1872" y="60"/>
                      </a:lnTo>
                      <a:lnTo>
                        <a:pt x="1872" y="62"/>
                      </a:lnTo>
                      <a:lnTo>
                        <a:pt x="1872" y="62"/>
                      </a:lnTo>
                      <a:lnTo>
                        <a:pt x="1870" y="60"/>
                      </a:lnTo>
                      <a:lnTo>
                        <a:pt x="1869" y="58"/>
                      </a:lnTo>
                      <a:lnTo>
                        <a:pt x="1869" y="58"/>
                      </a:lnTo>
                      <a:lnTo>
                        <a:pt x="1868" y="56"/>
                      </a:lnTo>
                      <a:lnTo>
                        <a:pt x="1866" y="55"/>
                      </a:lnTo>
                      <a:lnTo>
                        <a:pt x="1866" y="52"/>
                      </a:lnTo>
                      <a:lnTo>
                        <a:pt x="1864" y="52"/>
                      </a:lnTo>
                      <a:lnTo>
                        <a:pt x="1864" y="55"/>
                      </a:lnTo>
                      <a:lnTo>
                        <a:pt x="1865" y="55"/>
                      </a:lnTo>
                      <a:lnTo>
                        <a:pt x="1865" y="58"/>
                      </a:lnTo>
                      <a:lnTo>
                        <a:pt x="1865" y="58"/>
                      </a:lnTo>
                      <a:lnTo>
                        <a:pt x="1864" y="58"/>
                      </a:lnTo>
                      <a:lnTo>
                        <a:pt x="1864" y="58"/>
                      </a:lnTo>
                      <a:lnTo>
                        <a:pt x="1864" y="58"/>
                      </a:lnTo>
                      <a:lnTo>
                        <a:pt x="1862" y="54"/>
                      </a:lnTo>
                      <a:lnTo>
                        <a:pt x="1860" y="54"/>
                      </a:lnTo>
                      <a:lnTo>
                        <a:pt x="1858" y="52"/>
                      </a:lnTo>
                      <a:lnTo>
                        <a:pt x="1856" y="52"/>
                      </a:lnTo>
                      <a:lnTo>
                        <a:pt x="1855" y="52"/>
                      </a:lnTo>
                      <a:lnTo>
                        <a:pt x="1855" y="55"/>
                      </a:lnTo>
                      <a:lnTo>
                        <a:pt x="1851" y="56"/>
                      </a:lnTo>
                      <a:lnTo>
                        <a:pt x="1851" y="55"/>
                      </a:lnTo>
                      <a:lnTo>
                        <a:pt x="1849" y="55"/>
                      </a:lnTo>
                      <a:lnTo>
                        <a:pt x="1849" y="54"/>
                      </a:lnTo>
                      <a:lnTo>
                        <a:pt x="1849" y="52"/>
                      </a:lnTo>
                      <a:lnTo>
                        <a:pt x="1847" y="52"/>
                      </a:lnTo>
                      <a:lnTo>
                        <a:pt x="1847" y="50"/>
                      </a:lnTo>
                      <a:lnTo>
                        <a:pt x="1845" y="50"/>
                      </a:lnTo>
                      <a:lnTo>
                        <a:pt x="1847" y="47"/>
                      </a:lnTo>
                      <a:lnTo>
                        <a:pt x="1847" y="46"/>
                      </a:lnTo>
                      <a:lnTo>
                        <a:pt x="1848" y="45"/>
                      </a:lnTo>
                      <a:lnTo>
                        <a:pt x="1848" y="42"/>
                      </a:lnTo>
                      <a:lnTo>
                        <a:pt x="1845" y="42"/>
                      </a:lnTo>
                      <a:lnTo>
                        <a:pt x="1845" y="43"/>
                      </a:lnTo>
                      <a:lnTo>
                        <a:pt x="1845" y="45"/>
                      </a:lnTo>
                      <a:lnTo>
                        <a:pt x="1844" y="43"/>
                      </a:lnTo>
                      <a:lnTo>
                        <a:pt x="1844" y="43"/>
                      </a:lnTo>
                      <a:lnTo>
                        <a:pt x="1843" y="42"/>
                      </a:lnTo>
                      <a:lnTo>
                        <a:pt x="1841" y="42"/>
                      </a:lnTo>
                      <a:lnTo>
                        <a:pt x="1841" y="41"/>
                      </a:lnTo>
                      <a:lnTo>
                        <a:pt x="1841" y="39"/>
                      </a:lnTo>
                      <a:lnTo>
                        <a:pt x="1840" y="39"/>
                      </a:lnTo>
                      <a:lnTo>
                        <a:pt x="1840" y="34"/>
                      </a:lnTo>
                      <a:lnTo>
                        <a:pt x="1840" y="34"/>
                      </a:lnTo>
                      <a:lnTo>
                        <a:pt x="1840" y="33"/>
                      </a:lnTo>
                      <a:lnTo>
                        <a:pt x="1839" y="32"/>
                      </a:lnTo>
                      <a:lnTo>
                        <a:pt x="1837" y="28"/>
                      </a:lnTo>
                      <a:lnTo>
                        <a:pt x="1839" y="28"/>
                      </a:lnTo>
                      <a:lnTo>
                        <a:pt x="1839" y="28"/>
                      </a:lnTo>
                      <a:lnTo>
                        <a:pt x="1840" y="28"/>
                      </a:lnTo>
                      <a:lnTo>
                        <a:pt x="1841" y="29"/>
                      </a:lnTo>
                      <a:lnTo>
                        <a:pt x="1843" y="29"/>
                      </a:lnTo>
                      <a:lnTo>
                        <a:pt x="1844" y="28"/>
                      </a:lnTo>
                      <a:lnTo>
                        <a:pt x="1844" y="25"/>
                      </a:lnTo>
                      <a:lnTo>
                        <a:pt x="1843" y="25"/>
                      </a:lnTo>
                      <a:lnTo>
                        <a:pt x="1843" y="24"/>
                      </a:lnTo>
                      <a:lnTo>
                        <a:pt x="1844" y="22"/>
                      </a:lnTo>
                      <a:lnTo>
                        <a:pt x="1845" y="21"/>
                      </a:lnTo>
                      <a:lnTo>
                        <a:pt x="1845" y="20"/>
                      </a:lnTo>
                      <a:lnTo>
                        <a:pt x="1845" y="18"/>
                      </a:lnTo>
                      <a:lnTo>
                        <a:pt x="1844" y="18"/>
                      </a:lnTo>
                      <a:lnTo>
                        <a:pt x="1844" y="16"/>
                      </a:lnTo>
                      <a:lnTo>
                        <a:pt x="1844" y="16"/>
                      </a:lnTo>
                      <a:lnTo>
                        <a:pt x="1844" y="12"/>
                      </a:lnTo>
                      <a:lnTo>
                        <a:pt x="1845" y="12"/>
                      </a:lnTo>
                      <a:lnTo>
                        <a:pt x="1845" y="9"/>
                      </a:lnTo>
                      <a:lnTo>
                        <a:pt x="1845" y="9"/>
                      </a:lnTo>
                      <a:lnTo>
                        <a:pt x="1845" y="8"/>
                      </a:lnTo>
                      <a:lnTo>
                        <a:pt x="1847" y="8"/>
                      </a:lnTo>
                      <a:lnTo>
                        <a:pt x="1847" y="7"/>
                      </a:lnTo>
                      <a:lnTo>
                        <a:pt x="1847" y="7"/>
                      </a:lnTo>
                      <a:lnTo>
                        <a:pt x="1845" y="5"/>
                      </a:lnTo>
                      <a:lnTo>
                        <a:pt x="1845" y="5"/>
                      </a:lnTo>
                      <a:lnTo>
                        <a:pt x="1847" y="5"/>
                      </a:lnTo>
                      <a:lnTo>
                        <a:pt x="1847" y="1"/>
                      </a:lnTo>
                      <a:lnTo>
                        <a:pt x="1848" y="1"/>
                      </a:lnTo>
                      <a:lnTo>
                        <a:pt x="1849" y="1"/>
                      </a:lnTo>
                      <a:lnTo>
                        <a:pt x="18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22">
                  <a:extLst>
                    <a:ext uri="{FF2B5EF4-FFF2-40B4-BE49-F238E27FC236}">
                      <a16:creationId xmlns="" xmlns:a16="http://schemas.microsoft.com/office/drawing/2014/main" id="{C2A4CDD1-49B0-462F-81E0-E1D705392014}"/>
                    </a:ext>
                  </a:extLst>
                </p:cNvPr>
                <p:cNvSpPr>
                  <a:spLocks noEditPoints="1"/>
                </p:cNvSpPr>
                <p:nvPr/>
              </p:nvSpPr>
              <p:spPr bwMode="auto">
                <a:xfrm>
                  <a:off x="4219575" y="1995942"/>
                  <a:ext cx="3730625" cy="574675"/>
                </a:xfrm>
                <a:custGeom>
                  <a:avLst/>
                  <a:gdLst>
                    <a:gd name="T0" fmla="*/ 321 w 2350"/>
                    <a:gd name="T1" fmla="*/ 358 h 362"/>
                    <a:gd name="T2" fmla="*/ 1990 w 2350"/>
                    <a:gd name="T3" fmla="*/ 362 h 362"/>
                    <a:gd name="T4" fmla="*/ 381 w 2350"/>
                    <a:gd name="T5" fmla="*/ 338 h 362"/>
                    <a:gd name="T6" fmla="*/ 377 w 2350"/>
                    <a:gd name="T7" fmla="*/ 354 h 362"/>
                    <a:gd name="T8" fmla="*/ 361 w 2350"/>
                    <a:gd name="T9" fmla="*/ 350 h 362"/>
                    <a:gd name="T10" fmla="*/ 356 w 2350"/>
                    <a:gd name="T11" fmla="*/ 322 h 362"/>
                    <a:gd name="T12" fmla="*/ 297 w 2350"/>
                    <a:gd name="T13" fmla="*/ 303 h 362"/>
                    <a:gd name="T14" fmla="*/ 335 w 2350"/>
                    <a:gd name="T15" fmla="*/ 325 h 362"/>
                    <a:gd name="T16" fmla="*/ 310 w 2350"/>
                    <a:gd name="T17" fmla="*/ 322 h 362"/>
                    <a:gd name="T18" fmla="*/ 256 w 2350"/>
                    <a:gd name="T19" fmla="*/ 311 h 362"/>
                    <a:gd name="T20" fmla="*/ 2094 w 2350"/>
                    <a:gd name="T21" fmla="*/ 294 h 362"/>
                    <a:gd name="T22" fmla="*/ 2093 w 2350"/>
                    <a:gd name="T23" fmla="*/ 279 h 362"/>
                    <a:gd name="T24" fmla="*/ 2160 w 2350"/>
                    <a:gd name="T25" fmla="*/ 246 h 362"/>
                    <a:gd name="T26" fmla="*/ 855 w 2350"/>
                    <a:gd name="T27" fmla="*/ 245 h 362"/>
                    <a:gd name="T28" fmla="*/ 2177 w 2350"/>
                    <a:gd name="T29" fmla="*/ 223 h 362"/>
                    <a:gd name="T30" fmla="*/ 2182 w 2350"/>
                    <a:gd name="T31" fmla="*/ 193 h 362"/>
                    <a:gd name="T32" fmla="*/ 2169 w 2350"/>
                    <a:gd name="T33" fmla="*/ 204 h 362"/>
                    <a:gd name="T34" fmla="*/ 2172 w 2350"/>
                    <a:gd name="T35" fmla="*/ 187 h 362"/>
                    <a:gd name="T36" fmla="*/ 2189 w 2350"/>
                    <a:gd name="T37" fmla="*/ 189 h 362"/>
                    <a:gd name="T38" fmla="*/ 2198 w 2350"/>
                    <a:gd name="T39" fmla="*/ 174 h 362"/>
                    <a:gd name="T40" fmla="*/ 1242 w 2350"/>
                    <a:gd name="T41" fmla="*/ 174 h 362"/>
                    <a:gd name="T42" fmla="*/ 1310 w 2350"/>
                    <a:gd name="T43" fmla="*/ 176 h 362"/>
                    <a:gd name="T44" fmla="*/ 1245 w 2350"/>
                    <a:gd name="T45" fmla="*/ 152 h 362"/>
                    <a:gd name="T46" fmla="*/ 334 w 2350"/>
                    <a:gd name="T47" fmla="*/ 136 h 362"/>
                    <a:gd name="T48" fmla="*/ 1126 w 2350"/>
                    <a:gd name="T49" fmla="*/ 143 h 362"/>
                    <a:gd name="T50" fmla="*/ 1249 w 2350"/>
                    <a:gd name="T51" fmla="*/ 126 h 362"/>
                    <a:gd name="T52" fmla="*/ 1189 w 2350"/>
                    <a:gd name="T53" fmla="*/ 118 h 362"/>
                    <a:gd name="T54" fmla="*/ 1055 w 2350"/>
                    <a:gd name="T55" fmla="*/ 115 h 362"/>
                    <a:gd name="T56" fmla="*/ 1085 w 2350"/>
                    <a:gd name="T57" fmla="*/ 110 h 362"/>
                    <a:gd name="T58" fmla="*/ 2272 w 2350"/>
                    <a:gd name="T59" fmla="*/ 123 h 362"/>
                    <a:gd name="T60" fmla="*/ 2262 w 2350"/>
                    <a:gd name="T61" fmla="*/ 168 h 362"/>
                    <a:gd name="T62" fmla="*/ 2248 w 2350"/>
                    <a:gd name="T63" fmla="*/ 180 h 362"/>
                    <a:gd name="T64" fmla="*/ 2217 w 2350"/>
                    <a:gd name="T65" fmla="*/ 190 h 362"/>
                    <a:gd name="T66" fmla="*/ 2193 w 2350"/>
                    <a:gd name="T67" fmla="*/ 181 h 362"/>
                    <a:gd name="T68" fmla="*/ 2207 w 2350"/>
                    <a:gd name="T69" fmla="*/ 167 h 362"/>
                    <a:gd name="T70" fmla="*/ 2229 w 2350"/>
                    <a:gd name="T71" fmla="*/ 153 h 362"/>
                    <a:gd name="T72" fmla="*/ 2254 w 2350"/>
                    <a:gd name="T73" fmla="*/ 115 h 362"/>
                    <a:gd name="T74" fmla="*/ 355 w 2350"/>
                    <a:gd name="T75" fmla="*/ 100 h 362"/>
                    <a:gd name="T76" fmla="*/ 3 w 2350"/>
                    <a:gd name="T77" fmla="*/ 93 h 362"/>
                    <a:gd name="T78" fmla="*/ 2320 w 2350"/>
                    <a:gd name="T79" fmla="*/ 71 h 362"/>
                    <a:gd name="T80" fmla="*/ 328 w 2350"/>
                    <a:gd name="T81" fmla="*/ 67 h 362"/>
                    <a:gd name="T82" fmla="*/ 279 w 2350"/>
                    <a:gd name="T83" fmla="*/ 92 h 362"/>
                    <a:gd name="T84" fmla="*/ 276 w 2350"/>
                    <a:gd name="T85" fmla="*/ 84 h 362"/>
                    <a:gd name="T86" fmla="*/ 317 w 2350"/>
                    <a:gd name="T87" fmla="*/ 66 h 362"/>
                    <a:gd name="T88" fmla="*/ 298 w 2350"/>
                    <a:gd name="T89" fmla="*/ 58 h 362"/>
                    <a:gd name="T90" fmla="*/ 2321 w 2350"/>
                    <a:gd name="T91" fmla="*/ 60 h 362"/>
                    <a:gd name="T92" fmla="*/ 2282 w 2350"/>
                    <a:gd name="T93" fmla="*/ 59 h 362"/>
                    <a:gd name="T94" fmla="*/ 2288 w 2350"/>
                    <a:gd name="T95" fmla="*/ 80 h 362"/>
                    <a:gd name="T96" fmla="*/ 2259 w 2350"/>
                    <a:gd name="T97" fmla="*/ 95 h 362"/>
                    <a:gd name="T98" fmla="*/ 347 w 2350"/>
                    <a:gd name="T99" fmla="*/ 43 h 362"/>
                    <a:gd name="T100" fmla="*/ 279 w 2350"/>
                    <a:gd name="T101" fmla="*/ 45 h 362"/>
                    <a:gd name="T102" fmla="*/ 264 w 2350"/>
                    <a:gd name="T103" fmla="*/ 38 h 362"/>
                    <a:gd name="T104" fmla="*/ 241 w 2350"/>
                    <a:gd name="T105" fmla="*/ 11 h 362"/>
                    <a:gd name="T106" fmla="*/ 283 w 2350"/>
                    <a:gd name="T107" fmla="*/ 38 h 362"/>
                    <a:gd name="T108" fmla="*/ 287 w 2350"/>
                    <a:gd name="T109" fmla="*/ 54 h 362"/>
                    <a:gd name="T110" fmla="*/ 264 w 2350"/>
                    <a:gd name="T111" fmla="*/ 55 h 362"/>
                    <a:gd name="T112" fmla="*/ 239 w 2350"/>
                    <a:gd name="T113" fmla="*/ 55 h 362"/>
                    <a:gd name="T114" fmla="*/ 225 w 2350"/>
                    <a:gd name="T115" fmla="*/ 67 h 362"/>
                    <a:gd name="T116" fmla="*/ 243 w 2350"/>
                    <a:gd name="T117" fmla="*/ 38 h 362"/>
                    <a:gd name="T118" fmla="*/ 219 w 2350"/>
                    <a:gd name="T119" fmla="*/ 26 h 362"/>
                    <a:gd name="T120" fmla="*/ 188 w 2350"/>
                    <a:gd name="T121" fmla="*/ 26 h 362"/>
                    <a:gd name="T122" fmla="*/ 221 w 2350"/>
                    <a:gd name="T123" fmla="*/ 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0" h="362">
                      <a:moveTo>
                        <a:pt x="419" y="350"/>
                      </a:moveTo>
                      <a:lnTo>
                        <a:pt x="419" y="350"/>
                      </a:lnTo>
                      <a:lnTo>
                        <a:pt x="419" y="351"/>
                      </a:lnTo>
                      <a:lnTo>
                        <a:pt x="423" y="350"/>
                      </a:lnTo>
                      <a:lnTo>
                        <a:pt x="423" y="351"/>
                      </a:lnTo>
                      <a:lnTo>
                        <a:pt x="425" y="351"/>
                      </a:lnTo>
                      <a:lnTo>
                        <a:pt x="425" y="352"/>
                      </a:lnTo>
                      <a:lnTo>
                        <a:pt x="424" y="354"/>
                      </a:lnTo>
                      <a:lnTo>
                        <a:pt x="423" y="355"/>
                      </a:lnTo>
                      <a:lnTo>
                        <a:pt x="421" y="356"/>
                      </a:lnTo>
                      <a:lnTo>
                        <a:pt x="419" y="356"/>
                      </a:lnTo>
                      <a:lnTo>
                        <a:pt x="419" y="355"/>
                      </a:lnTo>
                      <a:lnTo>
                        <a:pt x="415" y="355"/>
                      </a:lnTo>
                      <a:lnTo>
                        <a:pt x="414" y="354"/>
                      </a:lnTo>
                      <a:lnTo>
                        <a:pt x="414" y="352"/>
                      </a:lnTo>
                      <a:lnTo>
                        <a:pt x="412" y="351"/>
                      </a:lnTo>
                      <a:lnTo>
                        <a:pt x="415" y="351"/>
                      </a:lnTo>
                      <a:lnTo>
                        <a:pt x="419" y="350"/>
                      </a:lnTo>
                      <a:close/>
                      <a:moveTo>
                        <a:pt x="317" y="347"/>
                      </a:moveTo>
                      <a:lnTo>
                        <a:pt x="318" y="348"/>
                      </a:lnTo>
                      <a:lnTo>
                        <a:pt x="318" y="348"/>
                      </a:lnTo>
                      <a:lnTo>
                        <a:pt x="318" y="348"/>
                      </a:lnTo>
                      <a:lnTo>
                        <a:pt x="318" y="350"/>
                      </a:lnTo>
                      <a:lnTo>
                        <a:pt x="325" y="350"/>
                      </a:lnTo>
                      <a:lnTo>
                        <a:pt x="326" y="351"/>
                      </a:lnTo>
                      <a:lnTo>
                        <a:pt x="327" y="352"/>
                      </a:lnTo>
                      <a:lnTo>
                        <a:pt x="328" y="352"/>
                      </a:lnTo>
                      <a:lnTo>
                        <a:pt x="330" y="355"/>
                      </a:lnTo>
                      <a:lnTo>
                        <a:pt x="328" y="355"/>
                      </a:lnTo>
                      <a:lnTo>
                        <a:pt x="328" y="355"/>
                      </a:lnTo>
                      <a:lnTo>
                        <a:pt x="325" y="355"/>
                      </a:lnTo>
                      <a:lnTo>
                        <a:pt x="323" y="358"/>
                      </a:lnTo>
                      <a:lnTo>
                        <a:pt x="322" y="358"/>
                      </a:lnTo>
                      <a:lnTo>
                        <a:pt x="321" y="358"/>
                      </a:lnTo>
                      <a:lnTo>
                        <a:pt x="321" y="356"/>
                      </a:lnTo>
                      <a:lnTo>
                        <a:pt x="315" y="356"/>
                      </a:lnTo>
                      <a:lnTo>
                        <a:pt x="315" y="355"/>
                      </a:lnTo>
                      <a:lnTo>
                        <a:pt x="314" y="354"/>
                      </a:lnTo>
                      <a:lnTo>
                        <a:pt x="313" y="352"/>
                      </a:lnTo>
                      <a:lnTo>
                        <a:pt x="310" y="352"/>
                      </a:lnTo>
                      <a:lnTo>
                        <a:pt x="310" y="351"/>
                      </a:lnTo>
                      <a:lnTo>
                        <a:pt x="309" y="351"/>
                      </a:lnTo>
                      <a:lnTo>
                        <a:pt x="310" y="350"/>
                      </a:lnTo>
                      <a:lnTo>
                        <a:pt x="311" y="348"/>
                      </a:lnTo>
                      <a:lnTo>
                        <a:pt x="313" y="348"/>
                      </a:lnTo>
                      <a:lnTo>
                        <a:pt x="315" y="348"/>
                      </a:lnTo>
                      <a:lnTo>
                        <a:pt x="317" y="347"/>
                      </a:lnTo>
                      <a:close/>
                      <a:moveTo>
                        <a:pt x="1999" y="341"/>
                      </a:moveTo>
                      <a:lnTo>
                        <a:pt x="1999" y="341"/>
                      </a:lnTo>
                      <a:lnTo>
                        <a:pt x="2000" y="342"/>
                      </a:lnTo>
                      <a:lnTo>
                        <a:pt x="2001" y="346"/>
                      </a:lnTo>
                      <a:lnTo>
                        <a:pt x="2000" y="346"/>
                      </a:lnTo>
                      <a:lnTo>
                        <a:pt x="2000" y="346"/>
                      </a:lnTo>
                      <a:lnTo>
                        <a:pt x="1999" y="347"/>
                      </a:lnTo>
                      <a:lnTo>
                        <a:pt x="1999" y="347"/>
                      </a:lnTo>
                      <a:lnTo>
                        <a:pt x="1999" y="350"/>
                      </a:lnTo>
                      <a:lnTo>
                        <a:pt x="1998" y="350"/>
                      </a:lnTo>
                      <a:lnTo>
                        <a:pt x="1998" y="352"/>
                      </a:lnTo>
                      <a:lnTo>
                        <a:pt x="1996" y="352"/>
                      </a:lnTo>
                      <a:lnTo>
                        <a:pt x="1996" y="354"/>
                      </a:lnTo>
                      <a:lnTo>
                        <a:pt x="1998" y="355"/>
                      </a:lnTo>
                      <a:lnTo>
                        <a:pt x="1996" y="355"/>
                      </a:lnTo>
                      <a:lnTo>
                        <a:pt x="1996" y="355"/>
                      </a:lnTo>
                      <a:lnTo>
                        <a:pt x="1995" y="356"/>
                      </a:lnTo>
                      <a:lnTo>
                        <a:pt x="1994" y="356"/>
                      </a:lnTo>
                      <a:lnTo>
                        <a:pt x="1992" y="359"/>
                      </a:lnTo>
                      <a:lnTo>
                        <a:pt x="1990" y="360"/>
                      </a:lnTo>
                      <a:lnTo>
                        <a:pt x="1990" y="362"/>
                      </a:lnTo>
                      <a:lnTo>
                        <a:pt x="1986" y="362"/>
                      </a:lnTo>
                      <a:lnTo>
                        <a:pt x="1986" y="362"/>
                      </a:lnTo>
                      <a:lnTo>
                        <a:pt x="1986" y="362"/>
                      </a:lnTo>
                      <a:lnTo>
                        <a:pt x="1984" y="360"/>
                      </a:lnTo>
                      <a:lnTo>
                        <a:pt x="1982" y="360"/>
                      </a:lnTo>
                      <a:lnTo>
                        <a:pt x="1982" y="359"/>
                      </a:lnTo>
                      <a:lnTo>
                        <a:pt x="1981" y="359"/>
                      </a:lnTo>
                      <a:lnTo>
                        <a:pt x="1979" y="358"/>
                      </a:lnTo>
                      <a:lnTo>
                        <a:pt x="1978" y="356"/>
                      </a:lnTo>
                      <a:lnTo>
                        <a:pt x="1977" y="355"/>
                      </a:lnTo>
                      <a:lnTo>
                        <a:pt x="1977" y="352"/>
                      </a:lnTo>
                      <a:lnTo>
                        <a:pt x="1977" y="350"/>
                      </a:lnTo>
                      <a:lnTo>
                        <a:pt x="1977" y="350"/>
                      </a:lnTo>
                      <a:lnTo>
                        <a:pt x="1977" y="350"/>
                      </a:lnTo>
                      <a:lnTo>
                        <a:pt x="1978" y="348"/>
                      </a:lnTo>
                      <a:lnTo>
                        <a:pt x="1979" y="348"/>
                      </a:lnTo>
                      <a:lnTo>
                        <a:pt x="1981" y="347"/>
                      </a:lnTo>
                      <a:lnTo>
                        <a:pt x="1983" y="347"/>
                      </a:lnTo>
                      <a:lnTo>
                        <a:pt x="1983" y="346"/>
                      </a:lnTo>
                      <a:lnTo>
                        <a:pt x="1983" y="345"/>
                      </a:lnTo>
                      <a:lnTo>
                        <a:pt x="1983" y="345"/>
                      </a:lnTo>
                      <a:lnTo>
                        <a:pt x="1986" y="343"/>
                      </a:lnTo>
                      <a:lnTo>
                        <a:pt x="1987" y="343"/>
                      </a:lnTo>
                      <a:lnTo>
                        <a:pt x="1987" y="343"/>
                      </a:lnTo>
                      <a:lnTo>
                        <a:pt x="1990" y="343"/>
                      </a:lnTo>
                      <a:lnTo>
                        <a:pt x="1990" y="343"/>
                      </a:lnTo>
                      <a:lnTo>
                        <a:pt x="1992" y="342"/>
                      </a:lnTo>
                      <a:lnTo>
                        <a:pt x="1992" y="342"/>
                      </a:lnTo>
                      <a:lnTo>
                        <a:pt x="1999" y="341"/>
                      </a:lnTo>
                      <a:close/>
                      <a:moveTo>
                        <a:pt x="374" y="335"/>
                      </a:moveTo>
                      <a:lnTo>
                        <a:pt x="374" y="337"/>
                      </a:lnTo>
                      <a:lnTo>
                        <a:pt x="374" y="337"/>
                      </a:lnTo>
                      <a:lnTo>
                        <a:pt x="380" y="337"/>
                      </a:lnTo>
                      <a:lnTo>
                        <a:pt x="381" y="338"/>
                      </a:lnTo>
                      <a:lnTo>
                        <a:pt x="383" y="338"/>
                      </a:lnTo>
                      <a:lnTo>
                        <a:pt x="385" y="339"/>
                      </a:lnTo>
                      <a:lnTo>
                        <a:pt x="386" y="339"/>
                      </a:lnTo>
                      <a:lnTo>
                        <a:pt x="386" y="341"/>
                      </a:lnTo>
                      <a:lnTo>
                        <a:pt x="386" y="341"/>
                      </a:lnTo>
                      <a:lnTo>
                        <a:pt x="387" y="341"/>
                      </a:lnTo>
                      <a:lnTo>
                        <a:pt x="387" y="342"/>
                      </a:lnTo>
                      <a:lnTo>
                        <a:pt x="389" y="342"/>
                      </a:lnTo>
                      <a:lnTo>
                        <a:pt x="390" y="343"/>
                      </a:lnTo>
                      <a:lnTo>
                        <a:pt x="390" y="343"/>
                      </a:lnTo>
                      <a:lnTo>
                        <a:pt x="393" y="343"/>
                      </a:lnTo>
                      <a:lnTo>
                        <a:pt x="395" y="343"/>
                      </a:lnTo>
                      <a:lnTo>
                        <a:pt x="397" y="343"/>
                      </a:lnTo>
                      <a:lnTo>
                        <a:pt x="398" y="345"/>
                      </a:lnTo>
                      <a:lnTo>
                        <a:pt x="399" y="346"/>
                      </a:lnTo>
                      <a:lnTo>
                        <a:pt x="400" y="347"/>
                      </a:lnTo>
                      <a:lnTo>
                        <a:pt x="400" y="350"/>
                      </a:lnTo>
                      <a:lnTo>
                        <a:pt x="399" y="350"/>
                      </a:lnTo>
                      <a:lnTo>
                        <a:pt x="397" y="350"/>
                      </a:lnTo>
                      <a:lnTo>
                        <a:pt x="397" y="350"/>
                      </a:lnTo>
                      <a:lnTo>
                        <a:pt x="395" y="350"/>
                      </a:lnTo>
                      <a:lnTo>
                        <a:pt x="395" y="350"/>
                      </a:lnTo>
                      <a:lnTo>
                        <a:pt x="387" y="350"/>
                      </a:lnTo>
                      <a:lnTo>
                        <a:pt x="387" y="351"/>
                      </a:lnTo>
                      <a:lnTo>
                        <a:pt x="387" y="351"/>
                      </a:lnTo>
                      <a:lnTo>
                        <a:pt x="386" y="352"/>
                      </a:lnTo>
                      <a:lnTo>
                        <a:pt x="385" y="352"/>
                      </a:lnTo>
                      <a:lnTo>
                        <a:pt x="381" y="352"/>
                      </a:lnTo>
                      <a:lnTo>
                        <a:pt x="378" y="351"/>
                      </a:lnTo>
                      <a:lnTo>
                        <a:pt x="376" y="350"/>
                      </a:lnTo>
                      <a:lnTo>
                        <a:pt x="376" y="350"/>
                      </a:lnTo>
                      <a:lnTo>
                        <a:pt x="377" y="350"/>
                      </a:lnTo>
                      <a:lnTo>
                        <a:pt x="377" y="354"/>
                      </a:lnTo>
                      <a:lnTo>
                        <a:pt x="377" y="354"/>
                      </a:lnTo>
                      <a:lnTo>
                        <a:pt x="376" y="355"/>
                      </a:lnTo>
                      <a:lnTo>
                        <a:pt x="376" y="356"/>
                      </a:lnTo>
                      <a:lnTo>
                        <a:pt x="373" y="356"/>
                      </a:lnTo>
                      <a:lnTo>
                        <a:pt x="373" y="356"/>
                      </a:lnTo>
                      <a:lnTo>
                        <a:pt x="373" y="356"/>
                      </a:lnTo>
                      <a:lnTo>
                        <a:pt x="373" y="356"/>
                      </a:lnTo>
                      <a:lnTo>
                        <a:pt x="372" y="356"/>
                      </a:lnTo>
                      <a:lnTo>
                        <a:pt x="372" y="355"/>
                      </a:lnTo>
                      <a:lnTo>
                        <a:pt x="372" y="355"/>
                      </a:lnTo>
                      <a:lnTo>
                        <a:pt x="372" y="355"/>
                      </a:lnTo>
                      <a:lnTo>
                        <a:pt x="372" y="355"/>
                      </a:lnTo>
                      <a:lnTo>
                        <a:pt x="370" y="354"/>
                      </a:lnTo>
                      <a:lnTo>
                        <a:pt x="370" y="352"/>
                      </a:lnTo>
                      <a:lnTo>
                        <a:pt x="356" y="352"/>
                      </a:lnTo>
                      <a:lnTo>
                        <a:pt x="355" y="352"/>
                      </a:lnTo>
                      <a:lnTo>
                        <a:pt x="353" y="352"/>
                      </a:lnTo>
                      <a:lnTo>
                        <a:pt x="351" y="354"/>
                      </a:lnTo>
                      <a:lnTo>
                        <a:pt x="348" y="352"/>
                      </a:lnTo>
                      <a:lnTo>
                        <a:pt x="348" y="352"/>
                      </a:lnTo>
                      <a:lnTo>
                        <a:pt x="347" y="352"/>
                      </a:lnTo>
                      <a:lnTo>
                        <a:pt x="345" y="351"/>
                      </a:lnTo>
                      <a:lnTo>
                        <a:pt x="345" y="350"/>
                      </a:lnTo>
                      <a:lnTo>
                        <a:pt x="345" y="348"/>
                      </a:lnTo>
                      <a:lnTo>
                        <a:pt x="348" y="347"/>
                      </a:lnTo>
                      <a:lnTo>
                        <a:pt x="348" y="347"/>
                      </a:lnTo>
                      <a:lnTo>
                        <a:pt x="348" y="347"/>
                      </a:lnTo>
                      <a:lnTo>
                        <a:pt x="348" y="347"/>
                      </a:lnTo>
                      <a:lnTo>
                        <a:pt x="351" y="347"/>
                      </a:lnTo>
                      <a:lnTo>
                        <a:pt x="352" y="348"/>
                      </a:lnTo>
                      <a:lnTo>
                        <a:pt x="355" y="348"/>
                      </a:lnTo>
                      <a:lnTo>
                        <a:pt x="355" y="348"/>
                      </a:lnTo>
                      <a:lnTo>
                        <a:pt x="360" y="348"/>
                      </a:lnTo>
                      <a:lnTo>
                        <a:pt x="360" y="350"/>
                      </a:lnTo>
                      <a:lnTo>
                        <a:pt x="361" y="350"/>
                      </a:lnTo>
                      <a:lnTo>
                        <a:pt x="361" y="350"/>
                      </a:lnTo>
                      <a:lnTo>
                        <a:pt x="364" y="351"/>
                      </a:lnTo>
                      <a:lnTo>
                        <a:pt x="364" y="350"/>
                      </a:lnTo>
                      <a:lnTo>
                        <a:pt x="365" y="350"/>
                      </a:lnTo>
                      <a:lnTo>
                        <a:pt x="365" y="347"/>
                      </a:lnTo>
                      <a:lnTo>
                        <a:pt x="364" y="347"/>
                      </a:lnTo>
                      <a:lnTo>
                        <a:pt x="364" y="346"/>
                      </a:lnTo>
                      <a:lnTo>
                        <a:pt x="363" y="346"/>
                      </a:lnTo>
                      <a:lnTo>
                        <a:pt x="363" y="345"/>
                      </a:lnTo>
                      <a:lnTo>
                        <a:pt x="361" y="345"/>
                      </a:lnTo>
                      <a:lnTo>
                        <a:pt x="361" y="342"/>
                      </a:lnTo>
                      <a:lnTo>
                        <a:pt x="361" y="341"/>
                      </a:lnTo>
                      <a:lnTo>
                        <a:pt x="363" y="339"/>
                      </a:lnTo>
                      <a:lnTo>
                        <a:pt x="361" y="339"/>
                      </a:lnTo>
                      <a:lnTo>
                        <a:pt x="360" y="338"/>
                      </a:lnTo>
                      <a:lnTo>
                        <a:pt x="359" y="337"/>
                      </a:lnTo>
                      <a:lnTo>
                        <a:pt x="357" y="337"/>
                      </a:lnTo>
                      <a:lnTo>
                        <a:pt x="363" y="337"/>
                      </a:lnTo>
                      <a:lnTo>
                        <a:pt x="364" y="337"/>
                      </a:lnTo>
                      <a:lnTo>
                        <a:pt x="365" y="338"/>
                      </a:lnTo>
                      <a:lnTo>
                        <a:pt x="365" y="338"/>
                      </a:lnTo>
                      <a:lnTo>
                        <a:pt x="365" y="338"/>
                      </a:lnTo>
                      <a:lnTo>
                        <a:pt x="366" y="338"/>
                      </a:lnTo>
                      <a:lnTo>
                        <a:pt x="368" y="338"/>
                      </a:lnTo>
                      <a:lnTo>
                        <a:pt x="369" y="338"/>
                      </a:lnTo>
                      <a:lnTo>
                        <a:pt x="370" y="338"/>
                      </a:lnTo>
                      <a:lnTo>
                        <a:pt x="370" y="338"/>
                      </a:lnTo>
                      <a:lnTo>
                        <a:pt x="372" y="338"/>
                      </a:lnTo>
                      <a:lnTo>
                        <a:pt x="373" y="337"/>
                      </a:lnTo>
                      <a:lnTo>
                        <a:pt x="373" y="337"/>
                      </a:lnTo>
                      <a:lnTo>
                        <a:pt x="374" y="335"/>
                      </a:lnTo>
                      <a:close/>
                      <a:moveTo>
                        <a:pt x="355" y="322"/>
                      </a:moveTo>
                      <a:lnTo>
                        <a:pt x="356" y="322"/>
                      </a:lnTo>
                      <a:lnTo>
                        <a:pt x="356" y="322"/>
                      </a:lnTo>
                      <a:lnTo>
                        <a:pt x="355" y="322"/>
                      </a:lnTo>
                      <a:lnTo>
                        <a:pt x="355" y="322"/>
                      </a:lnTo>
                      <a:lnTo>
                        <a:pt x="355" y="322"/>
                      </a:lnTo>
                      <a:close/>
                      <a:moveTo>
                        <a:pt x="271" y="311"/>
                      </a:moveTo>
                      <a:lnTo>
                        <a:pt x="275" y="312"/>
                      </a:lnTo>
                      <a:lnTo>
                        <a:pt x="273" y="317"/>
                      </a:lnTo>
                      <a:lnTo>
                        <a:pt x="272" y="317"/>
                      </a:lnTo>
                      <a:lnTo>
                        <a:pt x="271" y="317"/>
                      </a:lnTo>
                      <a:lnTo>
                        <a:pt x="268" y="318"/>
                      </a:lnTo>
                      <a:lnTo>
                        <a:pt x="268" y="318"/>
                      </a:lnTo>
                      <a:lnTo>
                        <a:pt x="268" y="317"/>
                      </a:lnTo>
                      <a:lnTo>
                        <a:pt x="270" y="317"/>
                      </a:lnTo>
                      <a:lnTo>
                        <a:pt x="271" y="316"/>
                      </a:lnTo>
                      <a:lnTo>
                        <a:pt x="271" y="313"/>
                      </a:lnTo>
                      <a:lnTo>
                        <a:pt x="270" y="313"/>
                      </a:lnTo>
                      <a:lnTo>
                        <a:pt x="270" y="312"/>
                      </a:lnTo>
                      <a:lnTo>
                        <a:pt x="271" y="311"/>
                      </a:lnTo>
                      <a:close/>
                      <a:moveTo>
                        <a:pt x="271" y="299"/>
                      </a:moveTo>
                      <a:lnTo>
                        <a:pt x="275" y="300"/>
                      </a:lnTo>
                      <a:lnTo>
                        <a:pt x="275" y="300"/>
                      </a:lnTo>
                      <a:lnTo>
                        <a:pt x="275" y="299"/>
                      </a:lnTo>
                      <a:lnTo>
                        <a:pt x="280" y="299"/>
                      </a:lnTo>
                      <a:lnTo>
                        <a:pt x="281" y="301"/>
                      </a:lnTo>
                      <a:lnTo>
                        <a:pt x="283" y="301"/>
                      </a:lnTo>
                      <a:lnTo>
                        <a:pt x="283" y="301"/>
                      </a:lnTo>
                      <a:lnTo>
                        <a:pt x="284" y="300"/>
                      </a:lnTo>
                      <a:lnTo>
                        <a:pt x="284" y="300"/>
                      </a:lnTo>
                      <a:lnTo>
                        <a:pt x="289" y="300"/>
                      </a:lnTo>
                      <a:lnTo>
                        <a:pt x="289" y="301"/>
                      </a:lnTo>
                      <a:lnTo>
                        <a:pt x="293" y="300"/>
                      </a:lnTo>
                      <a:lnTo>
                        <a:pt x="294" y="303"/>
                      </a:lnTo>
                      <a:lnTo>
                        <a:pt x="296" y="303"/>
                      </a:lnTo>
                      <a:lnTo>
                        <a:pt x="297" y="303"/>
                      </a:lnTo>
                      <a:lnTo>
                        <a:pt x="297" y="303"/>
                      </a:lnTo>
                      <a:lnTo>
                        <a:pt x="298" y="303"/>
                      </a:lnTo>
                      <a:lnTo>
                        <a:pt x="298" y="303"/>
                      </a:lnTo>
                      <a:lnTo>
                        <a:pt x="300" y="304"/>
                      </a:lnTo>
                      <a:lnTo>
                        <a:pt x="301" y="304"/>
                      </a:lnTo>
                      <a:lnTo>
                        <a:pt x="301" y="308"/>
                      </a:lnTo>
                      <a:lnTo>
                        <a:pt x="304" y="308"/>
                      </a:lnTo>
                      <a:lnTo>
                        <a:pt x="304" y="309"/>
                      </a:lnTo>
                      <a:lnTo>
                        <a:pt x="306" y="309"/>
                      </a:lnTo>
                      <a:lnTo>
                        <a:pt x="306" y="311"/>
                      </a:lnTo>
                      <a:lnTo>
                        <a:pt x="311" y="311"/>
                      </a:lnTo>
                      <a:lnTo>
                        <a:pt x="311" y="311"/>
                      </a:lnTo>
                      <a:lnTo>
                        <a:pt x="313" y="311"/>
                      </a:lnTo>
                      <a:lnTo>
                        <a:pt x="313" y="312"/>
                      </a:lnTo>
                      <a:lnTo>
                        <a:pt x="314" y="312"/>
                      </a:lnTo>
                      <a:lnTo>
                        <a:pt x="315" y="312"/>
                      </a:lnTo>
                      <a:lnTo>
                        <a:pt x="315" y="313"/>
                      </a:lnTo>
                      <a:lnTo>
                        <a:pt x="319" y="313"/>
                      </a:lnTo>
                      <a:lnTo>
                        <a:pt x="321" y="316"/>
                      </a:lnTo>
                      <a:lnTo>
                        <a:pt x="322" y="318"/>
                      </a:lnTo>
                      <a:lnTo>
                        <a:pt x="325" y="317"/>
                      </a:lnTo>
                      <a:lnTo>
                        <a:pt x="325" y="320"/>
                      </a:lnTo>
                      <a:lnTo>
                        <a:pt x="326" y="320"/>
                      </a:lnTo>
                      <a:lnTo>
                        <a:pt x="326" y="320"/>
                      </a:lnTo>
                      <a:lnTo>
                        <a:pt x="326" y="321"/>
                      </a:lnTo>
                      <a:lnTo>
                        <a:pt x="326" y="321"/>
                      </a:lnTo>
                      <a:lnTo>
                        <a:pt x="327" y="321"/>
                      </a:lnTo>
                      <a:lnTo>
                        <a:pt x="328" y="322"/>
                      </a:lnTo>
                      <a:lnTo>
                        <a:pt x="328" y="322"/>
                      </a:lnTo>
                      <a:lnTo>
                        <a:pt x="331" y="321"/>
                      </a:lnTo>
                      <a:lnTo>
                        <a:pt x="332" y="321"/>
                      </a:lnTo>
                      <a:lnTo>
                        <a:pt x="332" y="321"/>
                      </a:lnTo>
                      <a:lnTo>
                        <a:pt x="332" y="322"/>
                      </a:lnTo>
                      <a:lnTo>
                        <a:pt x="335" y="322"/>
                      </a:lnTo>
                      <a:lnTo>
                        <a:pt x="335" y="325"/>
                      </a:lnTo>
                      <a:lnTo>
                        <a:pt x="334" y="326"/>
                      </a:lnTo>
                      <a:lnTo>
                        <a:pt x="336" y="326"/>
                      </a:lnTo>
                      <a:lnTo>
                        <a:pt x="338" y="328"/>
                      </a:lnTo>
                      <a:lnTo>
                        <a:pt x="339" y="328"/>
                      </a:lnTo>
                      <a:lnTo>
                        <a:pt x="340" y="328"/>
                      </a:lnTo>
                      <a:lnTo>
                        <a:pt x="340" y="328"/>
                      </a:lnTo>
                      <a:lnTo>
                        <a:pt x="343" y="328"/>
                      </a:lnTo>
                      <a:lnTo>
                        <a:pt x="344" y="328"/>
                      </a:lnTo>
                      <a:lnTo>
                        <a:pt x="345" y="329"/>
                      </a:lnTo>
                      <a:lnTo>
                        <a:pt x="345" y="329"/>
                      </a:lnTo>
                      <a:lnTo>
                        <a:pt x="347" y="330"/>
                      </a:lnTo>
                      <a:lnTo>
                        <a:pt x="347" y="331"/>
                      </a:lnTo>
                      <a:lnTo>
                        <a:pt x="345" y="331"/>
                      </a:lnTo>
                      <a:lnTo>
                        <a:pt x="345" y="333"/>
                      </a:lnTo>
                      <a:lnTo>
                        <a:pt x="344" y="333"/>
                      </a:lnTo>
                      <a:lnTo>
                        <a:pt x="343" y="333"/>
                      </a:lnTo>
                      <a:lnTo>
                        <a:pt x="343" y="334"/>
                      </a:lnTo>
                      <a:lnTo>
                        <a:pt x="342" y="334"/>
                      </a:lnTo>
                      <a:lnTo>
                        <a:pt x="342" y="334"/>
                      </a:lnTo>
                      <a:lnTo>
                        <a:pt x="340" y="334"/>
                      </a:lnTo>
                      <a:lnTo>
                        <a:pt x="336" y="334"/>
                      </a:lnTo>
                      <a:lnTo>
                        <a:pt x="332" y="334"/>
                      </a:lnTo>
                      <a:lnTo>
                        <a:pt x="330" y="334"/>
                      </a:lnTo>
                      <a:lnTo>
                        <a:pt x="330" y="335"/>
                      </a:lnTo>
                      <a:lnTo>
                        <a:pt x="317" y="337"/>
                      </a:lnTo>
                      <a:lnTo>
                        <a:pt x="317" y="334"/>
                      </a:lnTo>
                      <a:lnTo>
                        <a:pt x="318" y="333"/>
                      </a:lnTo>
                      <a:lnTo>
                        <a:pt x="318" y="333"/>
                      </a:lnTo>
                      <a:lnTo>
                        <a:pt x="319" y="333"/>
                      </a:lnTo>
                      <a:lnTo>
                        <a:pt x="321" y="329"/>
                      </a:lnTo>
                      <a:lnTo>
                        <a:pt x="314" y="326"/>
                      </a:lnTo>
                      <a:lnTo>
                        <a:pt x="314" y="326"/>
                      </a:lnTo>
                      <a:lnTo>
                        <a:pt x="311" y="325"/>
                      </a:lnTo>
                      <a:lnTo>
                        <a:pt x="310" y="322"/>
                      </a:lnTo>
                      <a:lnTo>
                        <a:pt x="309" y="321"/>
                      </a:lnTo>
                      <a:lnTo>
                        <a:pt x="309" y="317"/>
                      </a:lnTo>
                      <a:lnTo>
                        <a:pt x="300" y="317"/>
                      </a:lnTo>
                      <a:lnTo>
                        <a:pt x="298" y="314"/>
                      </a:lnTo>
                      <a:lnTo>
                        <a:pt x="296" y="314"/>
                      </a:lnTo>
                      <a:lnTo>
                        <a:pt x="296" y="314"/>
                      </a:lnTo>
                      <a:lnTo>
                        <a:pt x="293" y="313"/>
                      </a:lnTo>
                      <a:lnTo>
                        <a:pt x="293" y="312"/>
                      </a:lnTo>
                      <a:lnTo>
                        <a:pt x="293" y="311"/>
                      </a:lnTo>
                      <a:lnTo>
                        <a:pt x="292" y="311"/>
                      </a:lnTo>
                      <a:lnTo>
                        <a:pt x="289" y="311"/>
                      </a:lnTo>
                      <a:lnTo>
                        <a:pt x="289" y="309"/>
                      </a:lnTo>
                      <a:lnTo>
                        <a:pt x="288" y="309"/>
                      </a:lnTo>
                      <a:lnTo>
                        <a:pt x="288" y="308"/>
                      </a:lnTo>
                      <a:lnTo>
                        <a:pt x="284" y="308"/>
                      </a:lnTo>
                      <a:lnTo>
                        <a:pt x="284" y="308"/>
                      </a:lnTo>
                      <a:lnTo>
                        <a:pt x="280" y="307"/>
                      </a:lnTo>
                      <a:lnTo>
                        <a:pt x="280" y="304"/>
                      </a:lnTo>
                      <a:lnTo>
                        <a:pt x="277" y="304"/>
                      </a:lnTo>
                      <a:lnTo>
                        <a:pt x="275" y="303"/>
                      </a:lnTo>
                      <a:lnTo>
                        <a:pt x="272" y="303"/>
                      </a:lnTo>
                      <a:lnTo>
                        <a:pt x="271" y="305"/>
                      </a:lnTo>
                      <a:lnTo>
                        <a:pt x="270" y="305"/>
                      </a:lnTo>
                      <a:lnTo>
                        <a:pt x="268" y="305"/>
                      </a:lnTo>
                      <a:lnTo>
                        <a:pt x="267" y="307"/>
                      </a:lnTo>
                      <a:lnTo>
                        <a:pt x="266" y="308"/>
                      </a:lnTo>
                      <a:lnTo>
                        <a:pt x="266" y="309"/>
                      </a:lnTo>
                      <a:lnTo>
                        <a:pt x="264" y="309"/>
                      </a:lnTo>
                      <a:lnTo>
                        <a:pt x="263" y="309"/>
                      </a:lnTo>
                      <a:lnTo>
                        <a:pt x="263" y="312"/>
                      </a:lnTo>
                      <a:lnTo>
                        <a:pt x="256" y="313"/>
                      </a:lnTo>
                      <a:lnTo>
                        <a:pt x="256" y="312"/>
                      </a:lnTo>
                      <a:lnTo>
                        <a:pt x="256" y="311"/>
                      </a:lnTo>
                      <a:lnTo>
                        <a:pt x="256" y="311"/>
                      </a:lnTo>
                      <a:lnTo>
                        <a:pt x="256" y="311"/>
                      </a:lnTo>
                      <a:lnTo>
                        <a:pt x="259" y="311"/>
                      </a:lnTo>
                      <a:lnTo>
                        <a:pt x="258" y="308"/>
                      </a:lnTo>
                      <a:lnTo>
                        <a:pt x="260" y="305"/>
                      </a:lnTo>
                      <a:lnTo>
                        <a:pt x="262" y="304"/>
                      </a:lnTo>
                      <a:lnTo>
                        <a:pt x="262" y="303"/>
                      </a:lnTo>
                      <a:lnTo>
                        <a:pt x="264" y="303"/>
                      </a:lnTo>
                      <a:lnTo>
                        <a:pt x="264" y="303"/>
                      </a:lnTo>
                      <a:lnTo>
                        <a:pt x="266" y="301"/>
                      </a:lnTo>
                      <a:lnTo>
                        <a:pt x="267" y="300"/>
                      </a:lnTo>
                      <a:lnTo>
                        <a:pt x="270" y="300"/>
                      </a:lnTo>
                      <a:lnTo>
                        <a:pt x="270" y="300"/>
                      </a:lnTo>
                      <a:lnTo>
                        <a:pt x="271" y="300"/>
                      </a:lnTo>
                      <a:lnTo>
                        <a:pt x="271" y="299"/>
                      </a:lnTo>
                      <a:close/>
                      <a:moveTo>
                        <a:pt x="310" y="283"/>
                      </a:moveTo>
                      <a:lnTo>
                        <a:pt x="313" y="283"/>
                      </a:lnTo>
                      <a:lnTo>
                        <a:pt x="313" y="283"/>
                      </a:lnTo>
                      <a:lnTo>
                        <a:pt x="313" y="284"/>
                      </a:lnTo>
                      <a:lnTo>
                        <a:pt x="314" y="286"/>
                      </a:lnTo>
                      <a:lnTo>
                        <a:pt x="314" y="286"/>
                      </a:lnTo>
                      <a:lnTo>
                        <a:pt x="314" y="288"/>
                      </a:lnTo>
                      <a:lnTo>
                        <a:pt x="314" y="288"/>
                      </a:lnTo>
                      <a:lnTo>
                        <a:pt x="311" y="288"/>
                      </a:lnTo>
                      <a:lnTo>
                        <a:pt x="310" y="287"/>
                      </a:lnTo>
                      <a:lnTo>
                        <a:pt x="308" y="287"/>
                      </a:lnTo>
                      <a:lnTo>
                        <a:pt x="309" y="286"/>
                      </a:lnTo>
                      <a:lnTo>
                        <a:pt x="309" y="284"/>
                      </a:lnTo>
                      <a:lnTo>
                        <a:pt x="310" y="283"/>
                      </a:lnTo>
                      <a:close/>
                      <a:moveTo>
                        <a:pt x="2093" y="279"/>
                      </a:moveTo>
                      <a:lnTo>
                        <a:pt x="2096" y="279"/>
                      </a:lnTo>
                      <a:lnTo>
                        <a:pt x="2097" y="282"/>
                      </a:lnTo>
                      <a:lnTo>
                        <a:pt x="2098" y="283"/>
                      </a:lnTo>
                      <a:lnTo>
                        <a:pt x="2096" y="288"/>
                      </a:lnTo>
                      <a:lnTo>
                        <a:pt x="2094" y="294"/>
                      </a:lnTo>
                      <a:lnTo>
                        <a:pt x="2093" y="299"/>
                      </a:lnTo>
                      <a:lnTo>
                        <a:pt x="2093" y="303"/>
                      </a:lnTo>
                      <a:lnTo>
                        <a:pt x="2092" y="303"/>
                      </a:lnTo>
                      <a:lnTo>
                        <a:pt x="2092" y="305"/>
                      </a:lnTo>
                      <a:lnTo>
                        <a:pt x="2092" y="305"/>
                      </a:lnTo>
                      <a:lnTo>
                        <a:pt x="2092" y="308"/>
                      </a:lnTo>
                      <a:lnTo>
                        <a:pt x="2088" y="311"/>
                      </a:lnTo>
                      <a:lnTo>
                        <a:pt x="2088" y="312"/>
                      </a:lnTo>
                      <a:lnTo>
                        <a:pt x="2088" y="312"/>
                      </a:lnTo>
                      <a:lnTo>
                        <a:pt x="2087" y="314"/>
                      </a:lnTo>
                      <a:lnTo>
                        <a:pt x="2085" y="313"/>
                      </a:lnTo>
                      <a:lnTo>
                        <a:pt x="2084" y="312"/>
                      </a:lnTo>
                      <a:lnTo>
                        <a:pt x="2083" y="311"/>
                      </a:lnTo>
                      <a:lnTo>
                        <a:pt x="2081" y="309"/>
                      </a:lnTo>
                      <a:lnTo>
                        <a:pt x="2080" y="301"/>
                      </a:lnTo>
                      <a:lnTo>
                        <a:pt x="2081" y="300"/>
                      </a:lnTo>
                      <a:lnTo>
                        <a:pt x="2081" y="297"/>
                      </a:lnTo>
                      <a:lnTo>
                        <a:pt x="2084" y="296"/>
                      </a:lnTo>
                      <a:lnTo>
                        <a:pt x="2084" y="295"/>
                      </a:lnTo>
                      <a:lnTo>
                        <a:pt x="2085" y="295"/>
                      </a:lnTo>
                      <a:lnTo>
                        <a:pt x="2084" y="295"/>
                      </a:lnTo>
                      <a:lnTo>
                        <a:pt x="2085" y="291"/>
                      </a:lnTo>
                      <a:lnTo>
                        <a:pt x="2085" y="291"/>
                      </a:lnTo>
                      <a:lnTo>
                        <a:pt x="2085" y="290"/>
                      </a:lnTo>
                      <a:lnTo>
                        <a:pt x="2089" y="287"/>
                      </a:lnTo>
                      <a:lnTo>
                        <a:pt x="2089" y="286"/>
                      </a:lnTo>
                      <a:lnTo>
                        <a:pt x="2089" y="286"/>
                      </a:lnTo>
                      <a:lnTo>
                        <a:pt x="2089" y="284"/>
                      </a:lnTo>
                      <a:lnTo>
                        <a:pt x="2091" y="284"/>
                      </a:lnTo>
                      <a:lnTo>
                        <a:pt x="2091" y="283"/>
                      </a:lnTo>
                      <a:lnTo>
                        <a:pt x="2091" y="282"/>
                      </a:lnTo>
                      <a:lnTo>
                        <a:pt x="2092" y="280"/>
                      </a:lnTo>
                      <a:lnTo>
                        <a:pt x="2093" y="280"/>
                      </a:lnTo>
                      <a:lnTo>
                        <a:pt x="2093" y="279"/>
                      </a:lnTo>
                      <a:close/>
                      <a:moveTo>
                        <a:pt x="2152" y="262"/>
                      </a:moveTo>
                      <a:lnTo>
                        <a:pt x="2152" y="263"/>
                      </a:lnTo>
                      <a:lnTo>
                        <a:pt x="2152" y="263"/>
                      </a:lnTo>
                      <a:lnTo>
                        <a:pt x="2152" y="263"/>
                      </a:lnTo>
                      <a:lnTo>
                        <a:pt x="2151" y="265"/>
                      </a:lnTo>
                      <a:lnTo>
                        <a:pt x="2149" y="265"/>
                      </a:lnTo>
                      <a:lnTo>
                        <a:pt x="2149" y="266"/>
                      </a:lnTo>
                      <a:lnTo>
                        <a:pt x="2148" y="266"/>
                      </a:lnTo>
                      <a:lnTo>
                        <a:pt x="2148" y="265"/>
                      </a:lnTo>
                      <a:lnTo>
                        <a:pt x="2148" y="265"/>
                      </a:lnTo>
                      <a:lnTo>
                        <a:pt x="2148" y="263"/>
                      </a:lnTo>
                      <a:lnTo>
                        <a:pt x="2148" y="263"/>
                      </a:lnTo>
                      <a:lnTo>
                        <a:pt x="2152" y="262"/>
                      </a:lnTo>
                      <a:close/>
                      <a:moveTo>
                        <a:pt x="2142" y="261"/>
                      </a:moveTo>
                      <a:lnTo>
                        <a:pt x="2143" y="261"/>
                      </a:lnTo>
                      <a:lnTo>
                        <a:pt x="2143" y="263"/>
                      </a:lnTo>
                      <a:lnTo>
                        <a:pt x="2143" y="263"/>
                      </a:lnTo>
                      <a:lnTo>
                        <a:pt x="2143" y="262"/>
                      </a:lnTo>
                      <a:lnTo>
                        <a:pt x="2142" y="262"/>
                      </a:lnTo>
                      <a:lnTo>
                        <a:pt x="2142" y="261"/>
                      </a:lnTo>
                      <a:close/>
                      <a:moveTo>
                        <a:pt x="869" y="249"/>
                      </a:moveTo>
                      <a:lnTo>
                        <a:pt x="872" y="249"/>
                      </a:lnTo>
                      <a:lnTo>
                        <a:pt x="872" y="250"/>
                      </a:lnTo>
                      <a:lnTo>
                        <a:pt x="873" y="250"/>
                      </a:lnTo>
                      <a:lnTo>
                        <a:pt x="872" y="253"/>
                      </a:lnTo>
                      <a:lnTo>
                        <a:pt x="869" y="253"/>
                      </a:lnTo>
                      <a:lnTo>
                        <a:pt x="869" y="252"/>
                      </a:lnTo>
                      <a:lnTo>
                        <a:pt x="869" y="252"/>
                      </a:lnTo>
                      <a:lnTo>
                        <a:pt x="869" y="249"/>
                      </a:lnTo>
                      <a:close/>
                      <a:moveTo>
                        <a:pt x="2160" y="246"/>
                      </a:moveTo>
                      <a:lnTo>
                        <a:pt x="2161" y="246"/>
                      </a:lnTo>
                      <a:lnTo>
                        <a:pt x="2161" y="246"/>
                      </a:lnTo>
                      <a:lnTo>
                        <a:pt x="2160" y="246"/>
                      </a:lnTo>
                      <a:lnTo>
                        <a:pt x="2160" y="246"/>
                      </a:lnTo>
                      <a:lnTo>
                        <a:pt x="2160" y="246"/>
                      </a:lnTo>
                      <a:close/>
                      <a:moveTo>
                        <a:pt x="865" y="246"/>
                      </a:moveTo>
                      <a:lnTo>
                        <a:pt x="865" y="246"/>
                      </a:lnTo>
                      <a:lnTo>
                        <a:pt x="864" y="246"/>
                      </a:lnTo>
                      <a:lnTo>
                        <a:pt x="863" y="248"/>
                      </a:lnTo>
                      <a:lnTo>
                        <a:pt x="861" y="248"/>
                      </a:lnTo>
                      <a:lnTo>
                        <a:pt x="861" y="249"/>
                      </a:lnTo>
                      <a:lnTo>
                        <a:pt x="861" y="250"/>
                      </a:lnTo>
                      <a:lnTo>
                        <a:pt x="860" y="250"/>
                      </a:lnTo>
                      <a:lnTo>
                        <a:pt x="860" y="250"/>
                      </a:lnTo>
                      <a:lnTo>
                        <a:pt x="860" y="250"/>
                      </a:lnTo>
                      <a:lnTo>
                        <a:pt x="859" y="250"/>
                      </a:lnTo>
                      <a:lnTo>
                        <a:pt x="859" y="248"/>
                      </a:lnTo>
                      <a:lnTo>
                        <a:pt x="861" y="248"/>
                      </a:lnTo>
                      <a:lnTo>
                        <a:pt x="863" y="246"/>
                      </a:lnTo>
                      <a:lnTo>
                        <a:pt x="865" y="246"/>
                      </a:lnTo>
                      <a:close/>
                      <a:moveTo>
                        <a:pt x="885" y="245"/>
                      </a:moveTo>
                      <a:lnTo>
                        <a:pt x="886" y="245"/>
                      </a:lnTo>
                      <a:lnTo>
                        <a:pt x="886" y="245"/>
                      </a:lnTo>
                      <a:lnTo>
                        <a:pt x="886" y="245"/>
                      </a:lnTo>
                      <a:lnTo>
                        <a:pt x="886" y="249"/>
                      </a:lnTo>
                      <a:lnTo>
                        <a:pt x="886" y="249"/>
                      </a:lnTo>
                      <a:lnTo>
                        <a:pt x="886" y="249"/>
                      </a:lnTo>
                      <a:lnTo>
                        <a:pt x="885" y="250"/>
                      </a:lnTo>
                      <a:lnTo>
                        <a:pt x="884" y="250"/>
                      </a:lnTo>
                      <a:lnTo>
                        <a:pt x="882" y="250"/>
                      </a:lnTo>
                      <a:lnTo>
                        <a:pt x="882" y="250"/>
                      </a:lnTo>
                      <a:lnTo>
                        <a:pt x="884" y="249"/>
                      </a:lnTo>
                      <a:lnTo>
                        <a:pt x="885" y="248"/>
                      </a:lnTo>
                      <a:lnTo>
                        <a:pt x="885" y="245"/>
                      </a:lnTo>
                      <a:close/>
                      <a:moveTo>
                        <a:pt x="855" y="244"/>
                      </a:moveTo>
                      <a:lnTo>
                        <a:pt x="855" y="244"/>
                      </a:lnTo>
                      <a:lnTo>
                        <a:pt x="855" y="244"/>
                      </a:lnTo>
                      <a:lnTo>
                        <a:pt x="855" y="245"/>
                      </a:lnTo>
                      <a:lnTo>
                        <a:pt x="855" y="245"/>
                      </a:lnTo>
                      <a:lnTo>
                        <a:pt x="855" y="244"/>
                      </a:lnTo>
                      <a:close/>
                      <a:moveTo>
                        <a:pt x="887" y="241"/>
                      </a:moveTo>
                      <a:lnTo>
                        <a:pt x="889" y="241"/>
                      </a:lnTo>
                      <a:lnTo>
                        <a:pt x="889" y="242"/>
                      </a:lnTo>
                      <a:lnTo>
                        <a:pt x="887" y="242"/>
                      </a:lnTo>
                      <a:lnTo>
                        <a:pt x="887" y="241"/>
                      </a:lnTo>
                      <a:close/>
                      <a:moveTo>
                        <a:pt x="204" y="231"/>
                      </a:moveTo>
                      <a:lnTo>
                        <a:pt x="205" y="231"/>
                      </a:lnTo>
                      <a:lnTo>
                        <a:pt x="205" y="232"/>
                      </a:lnTo>
                      <a:lnTo>
                        <a:pt x="207" y="232"/>
                      </a:lnTo>
                      <a:lnTo>
                        <a:pt x="207" y="235"/>
                      </a:lnTo>
                      <a:lnTo>
                        <a:pt x="205" y="235"/>
                      </a:lnTo>
                      <a:lnTo>
                        <a:pt x="205" y="235"/>
                      </a:lnTo>
                      <a:lnTo>
                        <a:pt x="205" y="236"/>
                      </a:lnTo>
                      <a:lnTo>
                        <a:pt x="204" y="235"/>
                      </a:lnTo>
                      <a:lnTo>
                        <a:pt x="203" y="233"/>
                      </a:lnTo>
                      <a:lnTo>
                        <a:pt x="203" y="232"/>
                      </a:lnTo>
                      <a:lnTo>
                        <a:pt x="204" y="231"/>
                      </a:lnTo>
                      <a:close/>
                      <a:moveTo>
                        <a:pt x="191" y="225"/>
                      </a:moveTo>
                      <a:lnTo>
                        <a:pt x="192" y="225"/>
                      </a:lnTo>
                      <a:lnTo>
                        <a:pt x="192" y="228"/>
                      </a:lnTo>
                      <a:lnTo>
                        <a:pt x="192" y="228"/>
                      </a:lnTo>
                      <a:lnTo>
                        <a:pt x="192" y="228"/>
                      </a:lnTo>
                      <a:lnTo>
                        <a:pt x="191" y="227"/>
                      </a:lnTo>
                      <a:lnTo>
                        <a:pt x="191" y="225"/>
                      </a:lnTo>
                      <a:close/>
                      <a:moveTo>
                        <a:pt x="2170" y="224"/>
                      </a:moveTo>
                      <a:lnTo>
                        <a:pt x="2172" y="224"/>
                      </a:lnTo>
                      <a:lnTo>
                        <a:pt x="2172" y="224"/>
                      </a:lnTo>
                      <a:lnTo>
                        <a:pt x="2172" y="224"/>
                      </a:lnTo>
                      <a:lnTo>
                        <a:pt x="2170" y="224"/>
                      </a:lnTo>
                      <a:lnTo>
                        <a:pt x="2170" y="224"/>
                      </a:lnTo>
                      <a:close/>
                      <a:moveTo>
                        <a:pt x="2177" y="223"/>
                      </a:moveTo>
                      <a:lnTo>
                        <a:pt x="2177" y="223"/>
                      </a:lnTo>
                      <a:lnTo>
                        <a:pt x="2177" y="223"/>
                      </a:lnTo>
                      <a:lnTo>
                        <a:pt x="2177" y="223"/>
                      </a:lnTo>
                      <a:lnTo>
                        <a:pt x="2177" y="224"/>
                      </a:lnTo>
                      <a:lnTo>
                        <a:pt x="2174" y="225"/>
                      </a:lnTo>
                      <a:lnTo>
                        <a:pt x="2176" y="223"/>
                      </a:lnTo>
                      <a:lnTo>
                        <a:pt x="2176" y="223"/>
                      </a:lnTo>
                      <a:lnTo>
                        <a:pt x="2177" y="223"/>
                      </a:lnTo>
                      <a:close/>
                      <a:moveTo>
                        <a:pt x="2093" y="211"/>
                      </a:moveTo>
                      <a:lnTo>
                        <a:pt x="2094" y="211"/>
                      </a:lnTo>
                      <a:lnTo>
                        <a:pt x="2094" y="214"/>
                      </a:lnTo>
                      <a:lnTo>
                        <a:pt x="2094" y="214"/>
                      </a:lnTo>
                      <a:lnTo>
                        <a:pt x="2094" y="212"/>
                      </a:lnTo>
                      <a:lnTo>
                        <a:pt x="2094" y="212"/>
                      </a:lnTo>
                      <a:lnTo>
                        <a:pt x="2093" y="212"/>
                      </a:lnTo>
                      <a:lnTo>
                        <a:pt x="2093" y="211"/>
                      </a:lnTo>
                      <a:close/>
                      <a:moveTo>
                        <a:pt x="2139" y="190"/>
                      </a:moveTo>
                      <a:lnTo>
                        <a:pt x="2138" y="191"/>
                      </a:lnTo>
                      <a:lnTo>
                        <a:pt x="2138" y="193"/>
                      </a:lnTo>
                      <a:lnTo>
                        <a:pt x="2136" y="194"/>
                      </a:lnTo>
                      <a:lnTo>
                        <a:pt x="2134" y="194"/>
                      </a:lnTo>
                      <a:lnTo>
                        <a:pt x="2134" y="193"/>
                      </a:lnTo>
                      <a:lnTo>
                        <a:pt x="2135" y="191"/>
                      </a:lnTo>
                      <a:lnTo>
                        <a:pt x="2136" y="191"/>
                      </a:lnTo>
                      <a:lnTo>
                        <a:pt x="2139" y="190"/>
                      </a:lnTo>
                      <a:close/>
                      <a:moveTo>
                        <a:pt x="2173" y="184"/>
                      </a:moveTo>
                      <a:lnTo>
                        <a:pt x="2174" y="185"/>
                      </a:lnTo>
                      <a:lnTo>
                        <a:pt x="2177" y="185"/>
                      </a:lnTo>
                      <a:lnTo>
                        <a:pt x="2177" y="187"/>
                      </a:lnTo>
                      <a:lnTo>
                        <a:pt x="2182" y="187"/>
                      </a:lnTo>
                      <a:lnTo>
                        <a:pt x="2182" y="191"/>
                      </a:lnTo>
                      <a:lnTo>
                        <a:pt x="2181" y="193"/>
                      </a:lnTo>
                      <a:lnTo>
                        <a:pt x="2181" y="193"/>
                      </a:lnTo>
                      <a:lnTo>
                        <a:pt x="2181" y="193"/>
                      </a:lnTo>
                      <a:lnTo>
                        <a:pt x="2182" y="193"/>
                      </a:lnTo>
                      <a:lnTo>
                        <a:pt x="2182" y="193"/>
                      </a:lnTo>
                      <a:lnTo>
                        <a:pt x="2183" y="195"/>
                      </a:lnTo>
                      <a:lnTo>
                        <a:pt x="2185" y="197"/>
                      </a:lnTo>
                      <a:lnTo>
                        <a:pt x="2185" y="198"/>
                      </a:lnTo>
                      <a:lnTo>
                        <a:pt x="2183" y="199"/>
                      </a:lnTo>
                      <a:lnTo>
                        <a:pt x="2182" y="201"/>
                      </a:lnTo>
                      <a:lnTo>
                        <a:pt x="2182" y="201"/>
                      </a:lnTo>
                      <a:lnTo>
                        <a:pt x="2182" y="203"/>
                      </a:lnTo>
                      <a:lnTo>
                        <a:pt x="2181" y="203"/>
                      </a:lnTo>
                      <a:lnTo>
                        <a:pt x="2181" y="204"/>
                      </a:lnTo>
                      <a:lnTo>
                        <a:pt x="2181" y="204"/>
                      </a:lnTo>
                      <a:lnTo>
                        <a:pt x="2181" y="208"/>
                      </a:lnTo>
                      <a:lnTo>
                        <a:pt x="2180" y="208"/>
                      </a:lnTo>
                      <a:lnTo>
                        <a:pt x="2180" y="211"/>
                      </a:lnTo>
                      <a:lnTo>
                        <a:pt x="2177" y="214"/>
                      </a:lnTo>
                      <a:lnTo>
                        <a:pt x="2177" y="215"/>
                      </a:lnTo>
                      <a:lnTo>
                        <a:pt x="2177" y="216"/>
                      </a:lnTo>
                      <a:lnTo>
                        <a:pt x="2174" y="216"/>
                      </a:lnTo>
                      <a:lnTo>
                        <a:pt x="2174" y="218"/>
                      </a:lnTo>
                      <a:lnTo>
                        <a:pt x="2173" y="218"/>
                      </a:lnTo>
                      <a:lnTo>
                        <a:pt x="2173" y="214"/>
                      </a:lnTo>
                      <a:lnTo>
                        <a:pt x="2173" y="210"/>
                      </a:lnTo>
                      <a:lnTo>
                        <a:pt x="2172" y="211"/>
                      </a:lnTo>
                      <a:lnTo>
                        <a:pt x="2172" y="212"/>
                      </a:lnTo>
                      <a:lnTo>
                        <a:pt x="2172" y="215"/>
                      </a:lnTo>
                      <a:lnTo>
                        <a:pt x="2168" y="214"/>
                      </a:lnTo>
                      <a:lnTo>
                        <a:pt x="2168" y="212"/>
                      </a:lnTo>
                      <a:lnTo>
                        <a:pt x="2169" y="212"/>
                      </a:lnTo>
                      <a:lnTo>
                        <a:pt x="2169" y="211"/>
                      </a:lnTo>
                      <a:lnTo>
                        <a:pt x="2168" y="211"/>
                      </a:lnTo>
                      <a:lnTo>
                        <a:pt x="2168" y="210"/>
                      </a:lnTo>
                      <a:lnTo>
                        <a:pt x="2168" y="208"/>
                      </a:lnTo>
                      <a:lnTo>
                        <a:pt x="2169" y="206"/>
                      </a:lnTo>
                      <a:lnTo>
                        <a:pt x="2169" y="204"/>
                      </a:lnTo>
                      <a:lnTo>
                        <a:pt x="2169" y="204"/>
                      </a:lnTo>
                      <a:lnTo>
                        <a:pt x="2169" y="204"/>
                      </a:lnTo>
                      <a:lnTo>
                        <a:pt x="2173" y="203"/>
                      </a:lnTo>
                      <a:lnTo>
                        <a:pt x="2173" y="201"/>
                      </a:lnTo>
                      <a:lnTo>
                        <a:pt x="2174" y="201"/>
                      </a:lnTo>
                      <a:lnTo>
                        <a:pt x="2173" y="195"/>
                      </a:lnTo>
                      <a:lnTo>
                        <a:pt x="2170" y="195"/>
                      </a:lnTo>
                      <a:lnTo>
                        <a:pt x="2173" y="201"/>
                      </a:lnTo>
                      <a:lnTo>
                        <a:pt x="2172" y="202"/>
                      </a:lnTo>
                      <a:lnTo>
                        <a:pt x="2172" y="202"/>
                      </a:lnTo>
                      <a:lnTo>
                        <a:pt x="2170" y="202"/>
                      </a:lnTo>
                      <a:lnTo>
                        <a:pt x="2170" y="201"/>
                      </a:lnTo>
                      <a:lnTo>
                        <a:pt x="2169" y="202"/>
                      </a:lnTo>
                      <a:lnTo>
                        <a:pt x="2168" y="202"/>
                      </a:lnTo>
                      <a:lnTo>
                        <a:pt x="2168" y="202"/>
                      </a:lnTo>
                      <a:lnTo>
                        <a:pt x="2166" y="201"/>
                      </a:lnTo>
                      <a:lnTo>
                        <a:pt x="2165" y="199"/>
                      </a:lnTo>
                      <a:lnTo>
                        <a:pt x="2164" y="197"/>
                      </a:lnTo>
                      <a:lnTo>
                        <a:pt x="2166" y="197"/>
                      </a:lnTo>
                      <a:lnTo>
                        <a:pt x="2166" y="199"/>
                      </a:lnTo>
                      <a:lnTo>
                        <a:pt x="2168" y="199"/>
                      </a:lnTo>
                      <a:lnTo>
                        <a:pt x="2168" y="197"/>
                      </a:lnTo>
                      <a:lnTo>
                        <a:pt x="2166" y="194"/>
                      </a:lnTo>
                      <a:lnTo>
                        <a:pt x="2164" y="194"/>
                      </a:lnTo>
                      <a:lnTo>
                        <a:pt x="2164" y="191"/>
                      </a:lnTo>
                      <a:lnTo>
                        <a:pt x="2164" y="191"/>
                      </a:lnTo>
                      <a:lnTo>
                        <a:pt x="2163" y="190"/>
                      </a:lnTo>
                      <a:lnTo>
                        <a:pt x="2164" y="190"/>
                      </a:lnTo>
                      <a:lnTo>
                        <a:pt x="2164" y="189"/>
                      </a:lnTo>
                      <a:lnTo>
                        <a:pt x="2166" y="189"/>
                      </a:lnTo>
                      <a:lnTo>
                        <a:pt x="2166" y="190"/>
                      </a:lnTo>
                      <a:lnTo>
                        <a:pt x="2169" y="189"/>
                      </a:lnTo>
                      <a:lnTo>
                        <a:pt x="2169" y="186"/>
                      </a:lnTo>
                      <a:lnTo>
                        <a:pt x="2172" y="187"/>
                      </a:lnTo>
                      <a:lnTo>
                        <a:pt x="2172" y="185"/>
                      </a:lnTo>
                      <a:lnTo>
                        <a:pt x="2173" y="185"/>
                      </a:lnTo>
                      <a:lnTo>
                        <a:pt x="2173" y="184"/>
                      </a:lnTo>
                      <a:close/>
                      <a:moveTo>
                        <a:pt x="2207" y="181"/>
                      </a:moveTo>
                      <a:lnTo>
                        <a:pt x="2208" y="181"/>
                      </a:lnTo>
                      <a:lnTo>
                        <a:pt x="2208" y="182"/>
                      </a:lnTo>
                      <a:lnTo>
                        <a:pt x="2207" y="182"/>
                      </a:lnTo>
                      <a:lnTo>
                        <a:pt x="2207" y="181"/>
                      </a:lnTo>
                      <a:close/>
                      <a:moveTo>
                        <a:pt x="2204" y="180"/>
                      </a:moveTo>
                      <a:lnTo>
                        <a:pt x="2206" y="184"/>
                      </a:lnTo>
                      <a:lnTo>
                        <a:pt x="2208" y="184"/>
                      </a:lnTo>
                      <a:lnTo>
                        <a:pt x="2208" y="187"/>
                      </a:lnTo>
                      <a:lnTo>
                        <a:pt x="2207" y="187"/>
                      </a:lnTo>
                      <a:lnTo>
                        <a:pt x="2206" y="190"/>
                      </a:lnTo>
                      <a:lnTo>
                        <a:pt x="2204" y="193"/>
                      </a:lnTo>
                      <a:lnTo>
                        <a:pt x="2203" y="193"/>
                      </a:lnTo>
                      <a:lnTo>
                        <a:pt x="2202" y="190"/>
                      </a:lnTo>
                      <a:lnTo>
                        <a:pt x="2200" y="191"/>
                      </a:lnTo>
                      <a:lnTo>
                        <a:pt x="2200" y="193"/>
                      </a:lnTo>
                      <a:lnTo>
                        <a:pt x="2197" y="193"/>
                      </a:lnTo>
                      <a:lnTo>
                        <a:pt x="2197" y="195"/>
                      </a:lnTo>
                      <a:lnTo>
                        <a:pt x="2195" y="198"/>
                      </a:lnTo>
                      <a:lnTo>
                        <a:pt x="2195" y="201"/>
                      </a:lnTo>
                      <a:lnTo>
                        <a:pt x="2190" y="197"/>
                      </a:lnTo>
                      <a:lnTo>
                        <a:pt x="2190" y="197"/>
                      </a:lnTo>
                      <a:lnTo>
                        <a:pt x="2190" y="194"/>
                      </a:lnTo>
                      <a:lnTo>
                        <a:pt x="2190" y="194"/>
                      </a:lnTo>
                      <a:lnTo>
                        <a:pt x="2190" y="194"/>
                      </a:lnTo>
                      <a:lnTo>
                        <a:pt x="2190" y="193"/>
                      </a:lnTo>
                      <a:lnTo>
                        <a:pt x="2189" y="193"/>
                      </a:lnTo>
                      <a:lnTo>
                        <a:pt x="2189" y="191"/>
                      </a:lnTo>
                      <a:lnTo>
                        <a:pt x="2187" y="191"/>
                      </a:lnTo>
                      <a:lnTo>
                        <a:pt x="2187" y="190"/>
                      </a:lnTo>
                      <a:lnTo>
                        <a:pt x="2189" y="189"/>
                      </a:lnTo>
                      <a:lnTo>
                        <a:pt x="2190" y="189"/>
                      </a:lnTo>
                      <a:lnTo>
                        <a:pt x="2190" y="187"/>
                      </a:lnTo>
                      <a:lnTo>
                        <a:pt x="2191" y="186"/>
                      </a:lnTo>
                      <a:lnTo>
                        <a:pt x="2191" y="185"/>
                      </a:lnTo>
                      <a:lnTo>
                        <a:pt x="2193" y="184"/>
                      </a:lnTo>
                      <a:lnTo>
                        <a:pt x="2195" y="182"/>
                      </a:lnTo>
                      <a:lnTo>
                        <a:pt x="2195" y="184"/>
                      </a:lnTo>
                      <a:lnTo>
                        <a:pt x="2197" y="184"/>
                      </a:lnTo>
                      <a:lnTo>
                        <a:pt x="2197" y="184"/>
                      </a:lnTo>
                      <a:lnTo>
                        <a:pt x="2197" y="184"/>
                      </a:lnTo>
                      <a:lnTo>
                        <a:pt x="2198" y="184"/>
                      </a:lnTo>
                      <a:lnTo>
                        <a:pt x="2198" y="184"/>
                      </a:lnTo>
                      <a:lnTo>
                        <a:pt x="2198" y="184"/>
                      </a:lnTo>
                      <a:lnTo>
                        <a:pt x="2198" y="184"/>
                      </a:lnTo>
                      <a:lnTo>
                        <a:pt x="2199" y="182"/>
                      </a:lnTo>
                      <a:lnTo>
                        <a:pt x="2199" y="182"/>
                      </a:lnTo>
                      <a:lnTo>
                        <a:pt x="2199" y="181"/>
                      </a:lnTo>
                      <a:lnTo>
                        <a:pt x="2204" y="180"/>
                      </a:lnTo>
                      <a:close/>
                      <a:moveTo>
                        <a:pt x="323" y="173"/>
                      </a:moveTo>
                      <a:lnTo>
                        <a:pt x="326" y="173"/>
                      </a:lnTo>
                      <a:lnTo>
                        <a:pt x="326" y="173"/>
                      </a:lnTo>
                      <a:lnTo>
                        <a:pt x="325" y="173"/>
                      </a:lnTo>
                      <a:lnTo>
                        <a:pt x="325" y="174"/>
                      </a:lnTo>
                      <a:lnTo>
                        <a:pt x="323" y="174"/>
                      </a:lnTo>
                      <a:lnTo>
                        <a:pt x="323" y="174"/>
                      </a:lnTo>
                      <a:lnTo>
                        <a:pt x="323" y="173"/>
                      </a:lnTo>
                      <a:close/>
                      <a:moveTo>
                        <a:pt x="2197" y="172"/>
                      </a:moveTo>
                      <a:lnTo>
                        <a:pt x="2197" y="173"/>
                      </a:lnTo>
                      <a:lnTo>
                        <a:pt x="2195" y="173"/>
                      </a:lnTo>
                      <a:lnTo>
                        <a:pt x="2195" y="174"/>
                      </a:lnTo>
                      <a:lnTo>
                        <a:pt x="2197" y="174"/>
                      </a:lnTo>
                      <a:lnTo>
                        <a:pt x="2197" y="176"/>
                      </a:lnTo>
                      <a:lnTo>
                        <a:pt x="2198" y="176"/>
                      </a:lnTo>
                      <a:lnTo>
                        <a:pt x="2198" y="174"/>
                      </a:lnTo>
                      <a:lnTo>
                        <a:pt x="2199" y="174"/>
                      </a:lnTo>
                      <a:lnTo>
                        <a:pt x="2198" y="172"/>
                      </a:lnTo>
                      <a:lnTo>
                        <a:pt x="2197" y="172"/>
                      </a:lnTo>
                      <a:close/>
                      <a:moveTo>
                        <a:pt x="2198" y="168"/>
                      </a:moveTo>
                      <a:lnTo>
                        <a:pt x="2199" y="168"/>
                      </a:lnTo>
                      <a:lnTo>
                        <a:pt x="2199" y="169"/>
                      </a:lnTo>
                      <a:lnTo>
                        <a:pt x="2198" y="169"/>
                      </a:lnTo>
                      <a:lnTo>
                        <a:pt x="2198" y="169"/>
                      </a:lnTo>
                      <a:lnTo>
                        <a:pt x="2198" y="169"/>
                      </a:lnTo>
                      <a:lnTo>
                        <a:pt x="2197" y="169"/>
                      </a:lnTo>
                      <a:lnTo>
                        <a:pt x="2197" y="168"/>
                      </a:lnTo>
                      <a:lnTo>
                        <a:pt x="2198" y="168"/>
                      </a:lnTo>
                      <a:lnTo>
                        <a:pt x="2198" y="168"/>
                      </a:lnTo>
                      <a:close/>
                      <a:moveTo>
                        <a:pt x="1253" y="167"/>
                      </a:moveTo>
                      <a:lnTo>
                        <a:pt x="1254" y="168"/>
                      </a:lnTo>
                      <a:lnTo>
                        <a:pt x="1254" y="168"/>
                      </a:lnTo>
                      <a:lnTo>
                        <a:pt x="1254" y="168"/>
                      </a:lnTo>
                      <a:lnTo>
                        <a:pt x="1253" y="168"/>
                      </a:lnTo>
                      <a:lnTo>
                        <a:pt x="1253" y="167"/>
                      </a:lnTo>
                      <a:close/>
                      <a:moveTo>
                        <a:pt x="1223" y="167"/>
                      </a:moveTo>
                      <a:lnTo>
                        <a:pt x="1224" y="167"/>
                      </a:lnTo>
                      <a:lnTo>
                        <a:pt x="1224" y="168"/>
                      </a:lnTo>
                      <a:lnTo>
                        <a:pt x="1225" y="168"/>
                      </a:lnTo>
                      <a:lnTo>
                        <a:pt x="1227" y="169"/>
                      </a:lnTo>
                      <a:lnTo>
                        <a:pt x="1234" y="169"/>
                      </a:lnTo>
                      <a:lnTo>
                        <a:pt x="1234" y="170"/>
                      </a:lnTo>
                      <a:lnTo>
                        <a:pt x="1242" y="169"/>
                      </a:lnTo>
                      <a:lnTo>
                        <a:pt x="1242" y="172"/>
                      </a:lnTo>
                      <a:lnTo>
                        <a:pt x="1245" y="172"/>
                      </a:lnTo>
                      <a:lnTo>
                        <a:pt x="1246" y="172"/>
                      </a:lnTo>
                      <a:lnTo>
                        <a:pt x="1246" y="173"/>
                      </a:lnTo>
                      <a:lnTo>
                        <a:pt x="1246" y="173"/>
                      </a:lnTo>
                      <a:lnTo>
                        <a:pt x="1245" y="173"/>
                      </a:lnTo>
                      <a:lnTo>
                        <a:pt x="1242" y="174"/>
                      </a:lnTo>
                      <a:lnTo>
                        <a:pt x="1241" y="174"/>
                      </a:lnTo>
                      <a:lnTo>
                        <a:pt x="1240" y="174"/>
                      </a:lnTo>
                      <a:lnTo>
                        <a:pt x="1240" y="174"/>
                      </a:lnTo>
                      <a:lnTo>
                        <a:pt x="1238" y="173"/>
                      </a:lnTo>
                      <a:lnTo>
                        <a:pt x="1238" y="173"/>
                      </a:lnTo>
                      <a:lnTo>
                        <a:pt x="1238" y="174"/>
                      </a:lnTo>
                      <a:lnTo>
                        <a:pt x="1237" y="174"/>
                      </a:lnTo>
                      <a:lnTo>
                        <a:pt x="1237" y="174"/>
                      </a:lnTo>
                      <a:lnTo>
                        <a:pt x="1233" y="174"/>
                      </a:lnTo>
                      <a:lnTo>
                        <a:pt x="1232" y="173"/>
                      </a:lnTo>
                      <a:lnTo>
                        <a:pt x="1228" y="172"/>
                      </a:lnTo>
                      <a:lnTo>
                        <a:pt x="1224" y="172"/>
                      </a:lnTo>
                      <a:lnTo>
                        <a:pt x="1220" y="170"/>
                      </a:lnTo>
                      <a:lnTo>
                        <a:pt x="1220" y="168"/>
                      </a:lnTo>
                      <a:lnTo>
                        <a:pt x="1221" y="168"/>
                      </a:lnTo>
                      <a:lnTo>
                        <a:pt x="1221" y="168"/>
                      </a:lnTo>
                      <a:lnTo>
                        <a:pt x="1223" y="168"/>
                      </a:lnTo>
                      <a:lnTo>
                        <a:pt x="1223" y="167"/>
                      </a:lnTo>
                      <a:close/>
                      <a:moveTo>
                        <a:pt x="1321" y="165"/>
                      </a:moveTo>
                      <a:lnTo>
                        <a:pt x="1321" y="165"/>
                      </a:lnTo>
                      <a:lnTo>
                        <a:pt x="1319" y="167"/>
                      </a:lnTo>
                      <a:lnTo>
                        <a:pt x="1317" y="168"/>
                      </a:lnTo>
                      <a:lnTo>
                        <a:pt x="1316" y="169"/>
                      </a:lnTo>
                      <a:lnTo>
                        <a:pt x="1316" y="170"/>
                      </a:lnTo>
                      <a:lnTo>
                        <a:pt x="1314" y="170"/>
                      </a:lnTo>
                      <a:lnTo>
                        <a:pt x="1314" y="170"/>
                      </a:lnTo>
                      <a:lnTo>
                        <a:pt x="1316" y="170"/>
                      </a:lnTo>
                      <a:lnTo>
                        <a:pt x="1316" y="172"/>
                      </a:lnTo>
                      <a:lnTo>
                        <a:pt x="1314" y="173"/>
                      </a:lnTo>
                      <a:lnTo>
                        <a:pt x="1314" y="173"/>
                      </a:lnTo>
                      <a:lnTo>
                        <a:pt x="1313" y="174"/>
                      </a:lnTo>
                      <a:lnTo>
                        <a:pt x="1313" y="174"/>
                      </a:lnTo>
                      <a:lnTo>
                        <a:pt x="1310" y="174"/>
                      </a:lnTo>
                      <a:lnTo>
                        <a:pt x="1310" y="176"/>
                      </a:lnTo>
                      <a:lnTo>
                        <a:pt x="1308" y="177"/>
                      </a:lnTo>
                      <a:lnTo>
                        <a:pt x="1304" y="177"/>
                      </a:lnTo>
                      <a:lnTo>
                        <a:pt x="1302" y="176"/>
                      </a:lnTo>
                      <a:lnTo>
                        <a:pt x="1301" y="176"/>
                      </a:lnTo>
                      <a:lnTo>
                        <a:pt x="1300" y="174"/>
                      </a:lnTo>
                      <a:lnTo>
                        <a:pt x="1299" y="173"/>
                      </a:lnTo>
                      <a:lnTo>
                        <a:pt x="1301" y="172"/>
                      </a:lnTo>
                      <a:lnTo>
                        <a:pt x="1302" y="170"/>
                      </a:lnTo>
                      <a:lnTo>
                        <a:pt x="1305" y="170"/>
                      </a:lnTo>
                      <a:lnTo>
                        <a:pt x="1306" y="170"/>
                      </a:lnTo>
                      <a:lnTo>
                        <a:pt x="1305" y="169"/>
                      </a:lnTo>
                      <a:lnTo>
                        <a:pt x="1308" y="169"/>
                      </a:lnTo>
                      <a:lnTo>
                        <a:pt x="1308" y="169"/>
                      </a:lnTo>
                      <a:lnTo>
                        <a:pt x="1308" y="169"/>
                      </a:lnTo>
                      <a:lnTo>
                        <a:pt x="1309" y="169"/>
                      </a:lnTo>
                      <a:lnTo>
                        <a:pt x="1309" y="169"/>
                      </a:lnTo>
                      <a:lnTo>
                        <a:pt x="1313" y="169"/>
                      </a:lnTo>
                      <a:lnTo>
                        <a:pt x="1313" y="168"/>
                      </a:lnTo>
                      <a:lnTo>
                        <a:pt x="1316" y="168"/>
                      </a:lnTo>
                      <a:lnTo>
                        <a:pt x="1317" y="167"/>
                      </a:lnTo>
                      <a:lnTo>
                        <a:pt x="1321" y="165"/>
                      </a:lnTo>
                      <a:close/>
                      <a:moveTo>
                        <a:pt x="1209" y="155"/>
                      </a:moveTo>
                      <a:lnTo>
                        <a:pt x="1211" y="155"/>
                      </a:lnTo>
                      <a:lnTo>
                        <a:pt x="1211" y="155"/>
                      </a:lnTo>
                      <a:lnTo>
                        <a:pt x="1211" y="155"/>
                      </a:lnTo>
                      <a:lnTo>
                        <a:pt x="1211" y="157"/>
                      </a:lnTo>
                      <a:lnTo>
                        <a:pt x="1209" y="157"/>
                      </a:lnTo>
                      <a:lnTo>
                        <a:pt x="1209" y="155"/>
                      </a:lnTo>
                      <a:close/>
                      <a:moveTo>
                        <a:pt x="1245" y="152"/>
                      </a:moveTo>
                      <a:lnTo>
                        <a:pt x="1246" y="152"/>
                      </a:lnTo>
                      <a:lnTo>
                        <a:pt x="1246" y="152"/>
                      </a:lnTo>
                      <a:lnTo>
                        <a:pt x="1245" y="152"/>
                      </a:lnTo>
                      <a:lnTo>
                        <a:pt x="1245" y="152"/>
                      </a:lnTo>
                      <a:lnTo>
                        <a:pt x="1245" y="152"/>
                      </a:lnTo>
                      <a:close/>
                      <a:moveTo>
                        <a:pt x="1257" y="152"/>
                      </a:moveTo>
                      <a:lnTo>
                        <a:pt x="1257" y="152"/>
                      </a:lnTo>
                      <a:lnTo>
                        <a:pt x="1257" y="152"/>
                      </a:lnTo>
                      <a:lnTo>
                        <a:pt x="1255" y="153"/>
                      </a:lnTo>
                      <a:lnTo>
                        <a:pt x="1255" y="153"/>
                      </a:lnTo>
                      <a:lnTo>
                        <a:pt x="1255" y="153"/>
                      </a:lnTo>
                      <a:lnTo>
                        <a:pt x="1254" y="152"/>
                      </a:lnTo>
                      <a:lnTo>
                        <a:pt x="1255" y="152"/>
                      </a:lnTo>
                      <a:lnTo>
                        <a:pt x="1257" y="152"/>
                      </a:lnTo>
                      <a:close/>
                      <a:moveTo>
                        <a:pt x="1247" y="151"/>
                      </a:moveTo>
                      <a:lnTo>
                        <a:pt x="1249" y="151"/>
                      </a:lnTo>
                      <a:lnTo>
                        <a:pt x="1249" y="152"/>
                      </a:lnTo>
                      <a:lnTo>
                        <a:pt x="1247" y="152"/>
                      </a:lnTo>
                      <a:lnTo>
                        <a:pt x="1247" y="151"/>
                      </a:lnTo>
                      <a:close/>
                      <a:moveTo>
                        <a:pt x="2135" y="151"/>
                      </a:moveTo>
                      <a:lnTo>
                        <a:pt x="2135" y="151"/>
                      </a:lnTo>
                      <a:lnTo>
                        <a:pt x="2135" y="151"/>
                      </a:lnTo>
                      <a:lnTo>
                        <a:pt x="2136" y="151"/>
                      </a:lnTo>
                      <a:lnTo>
                        <a:pt x="2136" y="153"/>
                      </a:lnTo>
                      <a:lnTo>
                        <a:pt x="2135" y="153"/>
                      </a:lnTo>
                      <a:lnTo>
                        <a:pt x="2135" y="151"/>
                      </a:lnTo>
                      <a:close/>
                      <a:moveTo>
                        <a:pt x="1245" y="142"/>
                      </a:moveTo>
                      <a:lnTo>
                        <a:pt x="1247" y="142"/>
                      </a:lnTo>
                      <a:lnTo>
                        <a:pt x="1247" y="143"/>
                      </a:lnTo>
                      <a:lnTo>
                        <a:pt x="1245" y="143"/>
                      </a:lnTo>
                      <a:lnTo>
                        <a:pt x="1245" y="142"/>
                      </a:lnTo>
                      <a:close/>
                      <a:moveTo>
                        <a:pt x="334" y="136"/>
                      </a:moveTo>
                      <a:lnTo>
                        <a:pt x="335" y="136"/>
                      </a:lnTo>
                      <a:lnTo>
                        <a:pt x="335" y="138"/>
                      </a:lnTo>
                      <a:lnTo>
                        <a:pt x="335" y="139"/>
                      </a:lnTo>
                      <a:lnTo>
                        <a:pt x="334" y="140"/>
                      </a:lnTo>
                      <a:lnTo>
                        <a:pt x="334" y="140"/>
                      </a:lnTo>
                      <a:lnTo>
                        <a:pt x="334" y="139"/>
                      </a:lnTo>
                      <a:lnTo>
                        <a:pt x="334" y="136"/>
                      </a:lnTo>
                      <a:close/>
                      <a:moveTo>
                        <a:pt x="1123" y="136"/>
                      </a:moveTo>
                      <a:lnTo>
                        <a:pt x="1124" y="138"/>
                      </a:lnTo>
                      <a:lnTo>
                        <a:pt x="1128" y="136"/>
                      </a:lnTo>
                      <a:lnTo>
                        <a:pt x="1128" y="138"/>
                      </a:lnTo>
                      <a:lnTo>
                        <a:pt x="1130" y="138"/>
                      </a:lnTo>
                      <a:lnTo>
                        <a:pt x="1130" y="139"/>
                      </a:lnTo>
                      <a:lnTo>
                        <a:pt x="1141" y="138"/>
                      </a:lnTo>
                      <a:lnTo>
                        <a:pt x="1143" y="136"/>
                      </a:lnTo>
                      <a:lnTo>
                        <a:pt x="1145" y="136"/>
                      </a:lnTo>
                      <a:lnTo>
                        <a:pt x="1145" y="138"/>
                      </a:lnTo>
                      <a:lnTo>
                        <a:pt x="1145" y="139"/>
                      </a:lnTo>
                      <a:lnTo>
                        <a:pt x="1144" y="139"/>
                      </a:lnTo>
                      <a:lnTo>
                        <a:pt x="1144" y="139"/>
                      </a:lnTo>
                      <a:lnTo>
                        <a:pt x="1144" y="142"/>
                      </a:lnTo>
                      <a:lnTo>
                        <a:pt x="1145" y="143"/>
                      </a:lnTo>
                      <a:lnTo>
                        <a:pt x="1145" y="144"/>
                      </a:lnTo>
                      <a:lnTo>
                        <a:pt x="1144" y="144"/>
                      </a:lnTo>
                      <a:lnTo>
                        <a:pt x="1144" y="147"/>
                      </a:lnTo>
                      <a:lnTo>
                        <a:pt x="1143" y="148"/>
                      </a:lnTo>
                      <a:lnTo>
                        <a:pt x="1143" y="150"/>
                      </a:lnTo>
                      <a:lnTo>
                        <a:pt x="1143" y="150"/>
                      </a:lnTo>
                      <a:lnTo>
                        <a:pt x="1143" y="150"/>
                      </a:lnTo>
                      <a:lnTo>
                        <a:pt x="1143" y="150"/>
                      </a:lnTo>
                      <a:lnTo>
                        <a:pt x="1143" y="152"/>
                      </a:lnTo>
                      <a:lnTo>
                        <a:pt x="1140" y="152"/>
                      </a:lnTo>
                      <a:lnTo>
                        <a:pt x="1139" y="151"/>
                      </a:lnTo>
                      <a:lnTo>
                        <a:pt x="1137" y="151"/>
                      </a:lnTo>
                      <a:lnTo>
                        <a:pt x="1136" y="148"/>
                      </a:lnTo>
                      <a:lnTo>
                        <a:pt x="1134" y="148"/>
                      </a:lnTo>
                      <a:lnTo>
                        <a:pt x="1134" y="147"/>
                      </a:lnTo>
                      <a:lnTo>
                        <a:pt x="1130" y="147"/>
                      </a:lnTo>
                      <a:lnTo>
                        <a:pt x="1130" y="146"/>
                      </a:lnTo>
                      <a:lnTo>
                        <a:pt x="1128" y="144"/>
                      </a:lnTo>
                      <a:lnTo>
                        <a:pt x="1126" y="143"/>
                      </a:lnTo>
                      <a:lnTo>
                        <a:pt x="1124" y="143"/>
                      </a:lnTo>
                      <a:lnTo>
                        <a:pt x="1124" y="143"/>
                      </a:lnTo>
                      <a:lnTo>
                        <a:pt x="1123" y="142"/>
                      </a:lnTo>
                      <a:lnTo>
                        <a:pt x="1123" y="142"/>
                      </a:lnTo>
                      <a:lnTo>
                        <a:pt x="1120" y="142"/>
                      </a:lnTo>
                      <a:lnTo>
                        <a:pt x="1120" y="139"/>
                      </a:lnTo>
                      <a:lnTo>
                        <a:pt x="1120" y="136"/>
                      </a:lnTo>
                      <a:lnTo>
                        <a:pt x="1123" y="136"/>
                      </a:lnTo>
                      <a:close/>
                      <a:moveTo>
                        <a:pt x="1192" y="135"/>
                      </a:moveTo>
                      <a:lnTo>
                        <a:pt x="1194" y="135"/>
                      </a:lnTo>
                      <a:lnTo>
                        <a:pt x="1195" y="136"/>
                      </a:lnTo>
                      <a:lnTo>
                        <a:pt x="1196" y="136"/>
                      </a:lnTo>
                      <a:lnTo>
                        <a:pt x="1196" y="136"/>
                      </a:lnTo>
                      <a:lnTo>
                        <a:pt x="1196" y="136"/>
                      </a:lnTo>
                      <a:lnTo>
                        <a:pt x="1195" y="138"/>
                      </a:lnTo>
                      <a:lnTo>
                        <a:pt x="1195" y="138"/>
                      </a:lnTo>
                      <a:lnTo>
                        <a:pt x="1195" y="138"/>
                      </a:lnTo>
                      <a:lnTo>
                        <a:pt x="1194" y="138"/>
                      </a:lnTo>
                      <a:lnTo>
                        <a:pt x="1194" y="136"/>
                      </a:lnTo>
                      <a:lnTo>
                        <a:pt x="1194" y="136"/>
                      </a:lnTo>
                      <a:lnTo>
                        <a:pt x="1192" y="136"/>
                      </a:lnTo>
                      <a:lnTo>
                        <a:pt x="1192" y="135"/>
                      </a:lnTo>
                      <a:close/>
                      <a:moveTo>
                        <a:pt x="1242" y="132"/>
                      </a:moveTo>
                      <a:lnTo>
                        <a:pt x="1244" y="132"/>
                      </a:lnTo>
                      <a:lnTo>
                        <a:pt x="1244" y="134"/>
                      </a:lnTo>
                      <a:lnTo>
                        <a:pt x="1244" y="135"/>
                      </a:lnTo>
                      <a:lnTo>
                        <a:pt x="1244" y="135"/>
                      </a:lnTo>
                      <a:lnTo>
                        <a:pt x="1245" y="135"/>
                      </a:lnTo>
                      <a:lnTo>
                        <a:pt x="1242" y="135"/>
                      </a:lnTo>
                      <a:lnTo>
                        <a:pt x="1242" y="132"/>
                      </a:lnTo>
                      <a:close/>
                      <a:moveTo>
                        <a:pt x="1247" y="123"/>
                      </a:moveTo>
                      <a:lnTo>
                        <a:pt x="1247" y="125"/>
                      </a:lnTo>
                      <a:lnTo>
                        <a:pt x="1247" y="126"/>
                      </a:lnTo>
                      <a:lnTo>
                        <a:pt x="1249" y="126"/>
                      </a:lnTo>
                      <a:lnTo>
                        <a:pt x="1247" y="127"/>
                      </a:lnTo>
                      <a:lnTo>
                        <a:pt x="1246" y="127"/>
                      </a:lnTo>
                      <a:lnTo>
                        <a:pt x="1246" y="126"/>
                      </a:lnTo>
                      <a:lnTo>
                        <a:pt x="1245" y="126"/>
                      </a:lnTo>
                      <a:lnTo>
                        <a:pt x="1245" y="125"/>
                      </a:lnTo>
                      <a:lnTo>
                        <a:pt x="1245" y="125"/>
                      </a:lnTo>
                      <a:lnTo>
                        <a:pt x="1244" y="125"/>
                      </a:lnTo>
                      <a:lnTo>
                        <a:pt x="1244" y="123"/>
                      </a:lnTo>
                      <a:lnTo>
                        <a:pt x="1247" y="123"/>
                      </a:lnTo>
                      <a:close/>
                      <a:moveTo>
                        <a:pt x="1024" y="119"/>
                      </a:moveTo>
                      <a:lnTo>
                        <a:pt x="1024" y="119"/>
                      </a:lnTo>
                      <a:lnTo>
                        <a:pt x="1024" y="121"/>
                      </a:lnTo>
                      <a:lnTo>
                        <a:pt x="1024" y="122"/>
                      </a:lnTo>
                      <a:lnTo>
                        <a:pt x="1022" y="122"/>
                      </a:lnTo>
                      <a:lnTo>
                        <a:pt x="1022" y="123"/>
                      </a:lnTo>
                      <a:lnTo>
                        <a:pt x="1021" y="123"/>
                      </a:lnTo>
                      <a:lnTo>
                        <a:pt x="1021" y="123"/>
                      </a:lnTo>
                      <a:lnTo>
                        <a:pt x="1021" y="122"/>
                      </a:lnTo>
                      <a:lnTo>
                        <a:pt x="1021" y="122"/>
                      </a:lnTo>
                      <a:lnTo>
                        <a:pt x="1021" y="122"/>
                      </a:lnTo>
                      <a:lnTo>
                        <a:pt x="1022" y="121"/>
                      </a:lnTo>
                      <a:lnTo>
                        <a:pt x="1024" y="119"/>
                      </a:lnTo>
                      <a:close/>
                      <a:moveTo>
                        <a:pt x="1483" y="118"/>
                      </a:moveTo>
                      <a:lnTo>
                        <a:pt x="1483" y="118"/>
                      </a:lnTo>
                      <a:lnTo>
                        <a:pt x="1483" y="119"/>
                      </a:lnTo>
                      <a:lnTo>
                        <a:pt x="1484" y="119"/>
                      </a:lnTo>
                      <a:lnTo>
                        <a:pt x="1484" y="119"/>
                      </a:lnTo>
                      <a:lnTo>
                        <a:pt x="1484" y="121"/>
                      </a:lnTo>
                      <a:lnTo>
                        <a:pt x="1483" y="121"/>
                      </a:lnTo>
                      <a:lnTo>
                        <a:pt x="1483" y="121"/>
                      </a:lnTo>
                      <a:lnTo>
                        <a:pt x="1482" y="122"/>
                      </a:lnTo>
                      <a:lnTo>
                        <a:pt x="1482" y="119"/>
                      </a:lnTo>
                      <a:lnTo>
                        <a:pt x="1483" y="118"/>
                      </a:lnTo>
                      <a:close/>
                      <a:moveTo>
                        <a:pt x="1189" y="118"/>
                      </a:moveTo>
                      <a:lnTo>
                        <a:pt x="1189" y="118"/>
                      </a:lnTo>
                      <a:lnTo>
                        <a:pt x="1189" y="119"/>
                      </a:lnTo>
                      <a:lnTo>
                        <a:pt x="1190" y="119"/>
                      </a:lnTo>
                      <a:lnTo>
                        <a:pt x="1190" y="119"/>
                      </a:lnTo>
                      <a:lnTo>
                        <a:pt x="1190" y="119"/>
                      </a:lnTo>
                      <a:lnTo>
                        <a:pt x="1189" y="119"/>
                      </a:lnTo>
                      <a:lnTo>
                        <a:pt x="1189" y="119"/>
                      </a:lnTo>
                      <a:lnTo>
                        <a:pt x="1189" y="118"/>
                      </a:lnTo>
                      <a:close/>
                      <a:moveTo>
                        <a:pt x="1041" y="113"/>
                      </a:moveTo>
                      <a:lnTo>
                        <a:pt x="1041" y="113"/>
                      </a:lnTo>
                      <a:lnTo>
                        <a:pt x="1042" y="113"/>
                      </a:lnTo>
                      <a:lnTo>
                        <a:pt x="1042" y="115"/>
                      </a:lnTo>
                      <a:lnTo>
                        <a:pt x="1042" y="115"/>
                      </a:lnTo>
                      <a:lnTo>
                        <a:pt x="1043" y="115"/>
                      </a:lnTo>
                      <a:lnTo>
                        <a:pt x="1043" y="117"/>
                      </a:lnTo>
                      <a:lnTo>
                        <a:pt x="1045" y="118"/>
                      </a:lnTo>
                      <a:lnTo>
                        <a:pt x="1042" y="118"/>
                      </a:lnTo>
                      <a:lnTo>
                        <a:pt x="1041" y="119"/>
                      </a:lnTo>
                      <a:lnTo>
                        <a:pt x="1039" y="122"/>
                      </a:lnTo>
                      <a:lnTo>
                        <a:pt x="1038" y="122"/>
                      </a:lnTo>
                      <a:lnTo>
                        <a:pt x="1037" y="118"/>
                      </a:lnTo>
                      <a:lnTo>
                        <a:pt x="1038" y="117"/>
                      </a:lnTo>
                      <a:lnTo>
                        <a:pt x="1038" y="115"/>
                      </a:lnTo>
                      <a:lnTo>
                        <a:pt x="1038" y="114"/>
                      </a:lnTo>
                      <a:lnTo>
                        <a:pt x="1037" y="114"/>
                      </a:lnTo>
                      <a:lnTo>
                        <a:pt x="1038" y="114"/>
                      </a:lnTo>
                      <a:lnTo>
                        <a:pt x="1038" y="113"/>
                      </a:lnTo>
                      <a:lnTo>
                        <a:pt x="1039" y="113"/>
                      </a:lnTo>
                      <a:lnTo>
                        <a:pt x="1041" y="113"/>
                      </a:lnTo>
                      <a:close/>
                      <a:moveTo>
                        <a:pt x="1055" y="113"/>
                      </a:moveTo>
                      <a:lnTo>
                        <a:pt x="1056" y="113"/>
                      </a:lnTo>
                      <a:lnTo>
                        <a:pt x="1058" y="115"/>
                      </a:lnTo>
                      <a:lnTo>
                        <a:pt x="1055" y="115"/>
                      </a:lnTo>
                      <a:lnTo>
                        <a:pt x="1055" y="115"/>
                      </a:lnTo>
                      <a:lnTo>
                        <a:pt x="1054" y="114"/>
                      </a:lnTo>
                      <a:lnTo>
                        <a:pt x="1052" y="114"/>
                      </a:lnTo>
                      <a:lnTo>
                        <a:pt x="1054" y="113"/>
                      </a:lnTo>
                      <a:lnTo>
                        <a:pt x="1055" y="113"/>
                      </a:lnTo>
                      <a:close/>
                      <a:moveTo>
                        <a:pt x="1093" y="100"/>
                      </a:moveTo>
                      <a:lnTo>
                        <a:pt x="1093" y="100"/>
                      </a:lnTo>
                      <a:lnTo>
                        <a:pt x="1093" y="100"/>
                      </a:lnTo>
                      <a:lnTo>
                        <a:pt x="1094" y="101"/>
                      </a:lnTo>
                      <a:lnTo>
                        <a:pt x="1096" y="101"/>
                      </a:lnTo>
                      <a:lnTo>
                        <a:pt x="1096" y="102"/>
                      </a:lnTo>
                      <a:lnTo>
                        <a:pt x="1096" y="104"/>
                      </a:lnTo>
                      <a:lnTo>
                        <a:pt x="1097" y="105"/>
                      </a:lnTo>
                      <a:lnTo>
                        <a:pt x="1098" y="106"/>
                      </a:lnTo>
                      <a:lnTo>
                        <a:pt x="1098" y="108"/>
                      </a:lnTo>
                      <a:lnTo>
                        <a:pt x="1098" y="110"/>
                      </a:lnTo>
                      <a:lnTo>
                        <a:pt x="1097" y="112"/>
                      </a:lnTo>
                      <a:lnTo>
                        <a:pt x="1097" y="114"/>
                      </a:lnTo>
                      <a:lnTo>
                        <a:pt x="1097" y="117"/>
                      </a:lnTo>
                      <a:lnTo>
                        <a:pt x="1097" y="119"/>
                      </a:lnTo>
                      <a:lnTo>
                        <a:pt x="1096" y="122"/>
                      </a:lnTo>
                      <a:lnTo>
                        <a:pt x="1096" y="123"/>
                      </a:lnTo>
                      <a:lnTo>
                        <a:pt x="1096" y="125"/>
                      </a:lnTo>
                      <a:lnTo>
                        <a:pt x="1093" y="125"/>
                      </a:lnTo>
                      <a:lnTo>
                        <a:pt x="1093" y="126"/>
                      </a:lnTo>
                      <a:lnTo>
                        <a:pt x="1092" y="126"/>
                      </a:lnTo>
                      <a:lnTo>
                        <a:pt x="1090" y="126"/>
                      </a:lnTo>
                      <a:lnTo>
                        <a:pt x="1090" y="126"/>
                      </a:lnTo>
                      <a:lnTo>
                        <a:pt x="1088" y="126"/>
                      </a:lnTo>
                      <a:lnTo>
                        <a:pt x="1088" y="123"/>
                      </a:lnTo>
                      <a:lnTo>
                        <a:pt x="1086" y="123"/>
                      </a:lnTo>
                      <a:lnTo>
                        <a:pt x="1086" y="122"/>
                      </a:lnTo>
                      <a:lnTo>
                        <a:pt x="1086" y="122"/>
                      </a:lnTo>
                      <a:lnTo>
                        <a:pt x="1085" y="110"/>
                      </a:lnTo>
                      <a:lnTo>
                        <a:pt x="1085" y="110"/>
                      </a:lnTo>
                      <a:lnTo>
                        <a:pt x="1085" y="109"/>
                      </a:lnTo>
                      <a:lnTo>
                        <a:pt x="1084" y="108"/>
                      </a:lnTo>
                      <a:lnTo>
                        <a:pt x="1084" y="108"/>
                      </a:lnTo>
                      <a:lnTo>
                        <a:pt x="1084" y="106"/>
                      </a:lnTo>
                      <a:lnTo>
                        <a:pt x="1084" y="106"/>
                      </a:lnTo>
                      <a:lnTo>
                        <a:pt x="1084" y="105"/>
                      </a:lnTo>
                      <a:lnTo>
                        <a:pt x="1085" y="105"/>
                      </a:lnTo>
                      <a:lnTo>
                        <a:pt x="1086" y="102"/>
                      </a:lnTo>
                      <a:lnTo>
                        <a:pt x="1088" y="102"/>
                      </a:lnTo>
                      <a:lnTo>
                        <a:pt x="1089" y="101"/>
                      </a:lnTo>
                      <a:lnTo>
                        <a:pt x="1090" y="101"/>
                      </a:lnTo>
                      <a:lnTo>
                        <a:pt x="1090" y="101"/>
                      </a:lnTo>
                      <a:lnTo>
                        <a:pt x="1092" y="100"/>
                      </a:lnTo>
                      <a:lnTo>
                        <a:pt x="1093" y="100"/>
                      </a:lnTo>
                      <a:close/>
                      <a:moveTo>
                        <a:pt x="2262" y="98"/>
                      </a:moveTo>
                      <a:lnTo>
                        <a:pt x="2262" y="100"/>
                      </a:lnTo>
                      <a:lnTo>
                        <a:pt x="2262" y="100"/>
                      </a:lnTo>
                      <a:lnTo>
                        <a:pt x="2262" y="101"/>
                      </a:lnTo>
                      <a:lnTo>
                        <a:pt x="2262" y="102"/>
                      </a:lnTo>
                      <a:lnTo>
                        <a:pt x="2263" y="102"/>
                      </a:lnTo>
                      <a:lnTo>
                        <a:pt x="2263" y="102"/>
                      </a:lnTo>
                      <a:lnTo>
                        <a:pt x="2267" y="104"/>
                      </a:lnTo>
                      <a:lnTo>
                        <a:pt x="2267" y="104"/>
                      </a:lnTo>
                      <a:lnTo>
                        <a:pt x="2269" y="105"/>
                      </a:lnTo>
                      <a:lnTo>
                        <a:pt x="2269" y="106"/>
                      </a:lnTo>
                      <a:lnTo>
                        <a:pt x="2270" y="109"/>
                      </a:lnTo>
                      <a:lnTo>
                        <a:pt x="2270" y="109"/>
                      </a:lnTo>
                      <a:lnTo>
                        <a:pt x="2270" y="110"/>
                      </a:lnTo>
                      <a:lnTo>
                        <a:pt x="2271" y="110"/>
                      </a:lnTo>
                      <a:lnTo>
                        <a:pt x="2271" y="112"/>
                      </a:lnTo>
                      <a:lnTo>
                        <a:pt x="2272" y="112"/>
                      </a:lnTo>
                      <a:lnTo>
                        <a:pt x="2272" y="122"/>
                      </a:lnTo>
                      <a:lnTo>
                        <a:pt x="2272" y="122"/>
                      </a:lnTo>
                      <a:lnTo>
                        <a:pt x="2272" y="123"/>
                      </a:lnTo>
                      <a:lnTo>
                        <a:pt x="2271" y="125"/>
                      </a:lnTo>
                      <a:lnTo>
                        <a:pt x="2271" y="125"/>
                      </a:lnTo>
                      <a:lnTo>
                        <a:pt x="2271" y="126"/>
                      </a:lnTo>
                      <a:lnTo>
                        <a:pt x="2270" y="129"/>
                      </a:lnTo>
                      <a:lnTo>
                        <a:pt x="2269" y="129"/>
                      </a:lnTo>
                      <a:lnTo>
                        <a:pt x="2269" y="130"/>
                      </a:lnTo>
                      <a:lnTo>
                        <a:pt x="2269" y="131"/>
                      </a:lnTo>
                      <a:lnTo>
                        <a:pt x="2269" y="132"/>
                      </a:lnTo>
                      <a:lnTo>
                        <a:pt x="2265" y="132"/>
                      </a:lnTo>
                      <a:lnTo>
                        <a:pt x="2263" y="138"/>
                      </a:lnTo>
                      <a:lnTo>
                        <a:pt x="2263" y="143"/>
                      </a:lnTo>
                      <a:lnTo>
                        <a:pt x="2263" y="146"/>
                      </a:lnTo>
                      <a:lnTo>
                        <a:pt x="2265" y="146"/>
                      </a:lnTo>
                      <a:lnTo>
                        <a:pt x="2263" y="146"/>
                      </a:lnTo>
                      <a:lnTo>
                        <a:pt x="2263" y="150"/>
                      </a:lnTo>
                      <a:lnTo>
                        <a:pt x="2263" y="150"/>
                      </a:lnTo>
                      <a:lnTo>
                        <a:pt x="2263" y="151"/>
                      </a:lnTo>
                      <a:lnTo>
                        <a:pt x="2262" y="151"/>
                      </a:lnTo>
                      <a:lnTo>
                        <a:pt x="2262" y="153"/>
                      </a:lnTo>
                      <a:lnTo>
                        <a:pt x="2262" y="153"/>
                      </a:lnTo>
                      <a:lnTo>
                        <a:pt x="2262" y="155"/>
                      </a:lnTo>
                      <a:lnTo>
                        <a:pt x="2261" y="155"/>
                      </a:lnTo>
                      <a:lnTo>
                        <a:pt x="2261" y="155"/>
                      </a:lnTo>
                      <a:lnTo>
                        <a:pt x="2262" y="155"/>
                      </a:lnTo>
                      <a:lnTo>
                        <a:pt x="2262" y="157"/>
                      </a:lnTo>
                      <a:lnTo>
                        <a:pt x="2262" y="157"/>
                      </a:lnTo>
                      <a:lnTo>
                        <a:pt x="2262" y="161"/>
                      </a:lnTo>
                      <a:lnTo>
                        <a:pt x="2259" y="163"/>
                      </a:lnTo>
                      <a:lnTo>
                        <a:pt x="2259" y="163"/>
                      </a:lnTo>
                      <a:lnTo>
                        <a:pt x="2261" y="164"/>
                      </a:lnTo>
                      <a:lnTo>
                        <a:pt x="2262" y="164"/>
                      </a:lnTo>
                      <a:lnTo>
                        <a:pt x="2265" y="165"/>
                      </a:lnTo>
                      <a:lnTo>
                        <a:pt x="2265" y="167"/>
                      </a:lnTo>
                      <a:lnTo>
                        <a:pt x="2262" y="168"/>
                      </a:lnTo>
                      <a:lnTo>
                        <a:pt x="2261" y="170"/>
                      </a:lnTo>
                      <a:lnTo>
                        <a:pt x="2261" y="172"/>
                      </a:lnTo>
                      <a:lnTo>
                        <a:pt x="2259" y="174"/>
                      </a:lnTo>
                      <a:lnTo>
                        <a:pt x="2257" y="176"/>
                      </a:lnTo>
                      <a:lnTo>
                        <a:pt x="2257" y="173"/>
                      </a:lnTo>
                      <a:lnTo>
                        <a:pt x="2255" y="170"/>
                      </a:lnTo>
                      <a:lnTo>
                        <a:pt x="2257" y="169"/>
                      </a:lnTo>
                      <a:lnTo>
                        <a:pt x="2257" y="169"/>
                      </a:lnTo>
                      <a:lnTo>
                        <a:pt x="2258" y="168"/>
                      </a:lnTo>
                      <a:lnTo>
                        <a:pt x="2258" y="167"/>
                      </a:lnTo>
                      <a:lnTo>
                        <a:pt x="2258" y="165"/>
                      </a:lnTo>
                      <a:lnTo>
                        <a:pt x="2258" y="165"/>
                      </a:lnTo>
                      <a:lnTo>
                        <a:pt x="2258" y="165"/>
                      </a:lnTo>
                      <a:lnTo>
                        <a:pt x="2257" y="165"/>
                      </a:lnTo>
                      <a:lnTo>
                        <a:pt x="2255" y="165"/>
                      </a:lnTo>
                      <a:lnTo>
                        <a:pt x="2254" y="169"/>
                      </a:lnTo>
                      <a:lnTo>
                        <a:pt x="2254" y="169"/>
                      </a:lnTo>
                      <a:lnTo>
                        <a:pt x="2254" y="172"/>
                      </a:lnTo>
                      <a:lnTo>
                        <a:pt x="2254" y="172"/>
                      </a:lnTo>
                      <a:lnTo>
                        <a:pt x="2254" y="174"/>
                      </a:lnTo>
                      <a:lnTo>
                        <a:pt x="2253" y="174"/>
                      </a:lnTo>
                      <a:lnTo>
                        <a:pt x="2253" y="173"/>
                      </a:lnTo>
                      <a:lnTo>
                        <a:pt x="2252" y="173"/>
                      </a:lnTo>
                      <a:lnTo>
                        <a:pt x="2250" y="173"/>
                      </a:lnTo>
                      <a:lnTo>
                        <a:pt x="2250" y="173"/>
                      </a:lnTo>
                      <a:lnTo>
                        <a:pt x="2250" y="173"/>
                      </a:lnTo>
                      <a:lnTo>
                        <a:pt x="2250" y="173"/>
                      </a:lnTo>
                      <a:lnTo>
                        <a:pt x="2250" y="173"/>
                      </a:lnTo>
                      <a:lnTo>
                        <a:pt x="2250" y="176"/>
                      </a:lnTo>
                      <a:lnTo>
                        <a:pt x="2249" y="178"/>
                      </a:lnTo>
                      <a:lnTo>
                        <a:pt x="2249" y="181"/>
                      </a:lnTo>
                      <a:lnTo>
                        <a:pt x="2248" y="181"/>
                      </a:lnTo>
                      <a:lnTo>
                        <a:pt x="2248" y="181"/>
                      </a:lnTo>
                      <a:lnTo>
                        <a:pt x="2248" y="180"/>
                      </a:lnTo>
                      <a:lnTo>
                        <a:pt x="2246" y="180"/>
                      </a:lnTo>
                      <a:lnTo>
                        <a:pt x="2246" y="176"/>
                      </a:lnTo>
                      <a:lnTo>
                        <a:pt x="2245" y="176"/>
                      </a:lnTo>
                      <a:lnTo>
                        <a:pt x="2244" y="177"/>
                      </a:lnTo>
                      <a:lnTo>
                        <a:pt x="2244" y="177"/>
                      </a:lnTo>
                      <a:lnTo>
                        <a:pt x="2241" y="177"/>
                      </a:lnTo>
                      <a:lnTo>
                        <a:pt x="2241" y="180"/>
                      </a:lnTo>
                      <a:lnTo>
                        <a:pt x="2238" y="180"/>
                      </a:lnTo>
                      <a:lnTo>
                        <a:pt x="2237" y="180"/>
                      </a:lnTo>
                      <a:lnTo>
                        <a:pt x="2236" y="178"/>
                      </a:lnTo>
                      <a:lnTo>
                        <a:pt x="2236" y="178"/>
                      </a:lnTo>
                      <a:lnTo>
                        <a:pt x="2236" y="178"/>
                      </a:lnTo>
                      <a:lnTo>
                        <a:pt x="2236" y="178"/>
                      </a:lnTo>
                      <a:lnTo>
                        <a:pt x="2235" y="180"/>
                      </a:lnTo>
                      <a:lnTo>
                        <a:pt x="2235" y="180"/>
                      </a:lnTo>
                      <a:lnTo>
                        <a:pt x="2233" y="181"/>
                      </a:lnTo>
                      <a:lnTo>
                        <a:pt x="2231" y="181"/>
                      </a:lnTo>
                      <a:lnTo>
                        <a:pt x="2231" y="180"/>
                      </a:lnTo>
                      <a:lnTo>
                        <a:pt x="2232" y="180"/>
                      </a:lnTo>
                      <a:lnTo>
                        <a:pt x="2232" y="178"/>
                      </a:lnTo>
                      <a:lnTo>
                        <a:pt x="2232" y="177"/>
                      </a:lnTo>
                      <a:lnTo>
                        <a:pt x="2228" y="177"/>
                      </a:lnTo>
                      <a:lnTo>
                        <a:pt x="2228" y="177"/>
                      </a:lnTo>
                      <a:lnTo>
                        <a:pt x="2225" y="177"/>
                      </a:lnTo>
                      <a:lnTo>
                        <a:pt x="2225" y="180"/>
                      </a:lnTo>
                      <a:lnTo>
                        <a:pt x="2227" y="180"/>
                      </a:lnTo>
                      <a:lnTo>
                        <a:pt x="2227" y="182"/>
                      </a:lnTo>
                      <a:lnTo>
                        <a:pt x="2225" y="182"/>
                      </a:lnTo>
                      <a:lnTo>
                        <a:pt x="2224" y="185"/>
                      </a:lnTo>
                      <a:lnTo>
                        <a:pt x="2223" y="185"/>
                      </a:lnTo>
                      <a:lnTo>
                        <a:pt x="2221" y="187"/>
                      </a:lnTo>
                      <a:lnTo>
                        <a:pt x="2220" y="187"/>
                      </a:lnTo>
                      <a:lnTo>
                        <a:pt x="2219" y="189"/>
                      </a:lnTo>
                      <a:lnTo>
                        <a:pt x="2217" y="190"/>
                      </a:lnTo>
                      <a:lnTo>
                        <a:pt x="2216" y="190"/>
                      </a:lnTo>
                      <a:lnTo>
                        <a:pt x="2214" y="190"/>
                      </a:lnTo>
                      <a:lnTo>
                        <a:pt x="2214" y="190"/>
                      </a:lnTo>
                      <a:lnTo>
                        <a:pt x="2212" y="189"/>
                      </a:lnTo>
                      <a:lnTo>
                        <a:pt x="2212" y="187"/>
                      </a:lnTo>
                      <a:lnTo>
                        <a:pt x="2211" y="186"/>
                      </a:lnTo>
                      <a:lnTo>
                        <a:pt x="2211" y="185"/>
                      </a:lnTo>
                      <a:lnTo>
                        <a:pt x="2211" y="185"/>
                      </a:lnTo>
                      <a:lnTo>
                        <a:pt x="2211" y="184"/>
                      </a:lnTo>
                      <a:lnTo>
                        <a:pt x="2211" y="182"/>
                      </a:lnTo>
                      <a:lnTo>
                        <a:pt x="2211" y="181"/>
                      </a:lnTo>
                      <a:lnTo>
                        <a:pt x="2211" y="181"/>
                      </a:lnTo>
                      <a:lnTo>
                        <a:pt x="2212" y="181"/>
                      </a:lnTo>
                      <a:lnTo>
                        <a:pt x="2212" y="180"/>
                      </a:lnTo>
                      <a:lnTo>
                        <a:pt x="2214" y="180"/>
                      </a:lnTo>
                      <a:lnTo>
                        <a:pt x="2214" y="178"/>
                      </a:lnTo>
                      <a:lnTo>
                        <a:pt x="2210" y="178"/>
                      </a:lnTo>
                      <a:lnTo>
                        <a:pt x="2210" y="177"/>
                      </a:lnTo>
                      <a:lnTo>
                        <a:pt x="2207" y="177"/>
                      </a:lnTo>
                      <a:lnTo>
                        <a:pt x="2207" y="177"/>
                      </a:lnTo>
                      <a:lnTo>
                        <a:pt x="2203" y="178"/>
                      </a:lnTo>
                      <a:lnTo>
                        <a:pt x="2203" y="178"/>
                      </a:lnTo>
                      <a:lnTo>
                        <a:pt x="2203" y="178"/>
                      </a:lnTo>
                      <a:lnTo>
                        <a:pt x="2202" y="178"/>
                      </a:lnTo>
                      <a:lnTo>
                        <a:pt x="2200" y="178"/>
                      </a:lnTo>
                      <a:lnTo>
                        <a:pt x="2200" y="178"/>
                      </a:lnTo>
                      <a:lnTo>
                        <a:pt x="2200" y="178"/>
                      </a:lnTo>
                      <a:lnTo>
                        <a:pt x="2199" y="178"/>
                      </a:lnTo>
                      <a:lnTo>
                        <a:pt x="2198" y="180"/>
                      </a:lnTo>
                      <a:lnTo>
                        <a:pt x="2195" y="180"/>
                      </a:lnTo>
                      <a:lnTo>
                        <a:pt x="2195" y="181"/>
                      </a:lnTo>
                      <a:lnTo>
                        <a:pt x="2194" y="181"/>
                      </a:lnTo>
                      <a:lnTo>
                        <a:pt x="2194" y="181"/>
                      </a:lnTo>
                      <a:lnTo>
                        <a:pt x="2193" y="181"/>
                      </a:lnTo>
                      <a:lnTo>
                        <a:pt x="2191" y="181"/>
                      </a:lnTo>
                      <a:lnTo>
                        <a:pt x="2190" y="181"/>
                      </a:lnTo>
                      <a:lnTo>
                        <a:pt x="2189" y="181"/>
                      </a:lnTo>
                      <a:lnTo>
                        <a:pt x="2187" y="184"/>
                      </a:lnTo>
                      <a:lnTo>
                        <a:pt x="2186" y="184"/>
                      </a:lnTo>
                      <a:lnTo>
                        <a:pt x="2186" y="184"/>
                      </a:lnTo>
                      <a:lnTo>
                        <a:pt x="2185" y="184"/>
                      </a:lnTo>
                      <a:lnTo>
                        <a:pt x="2176" y="184"/>
                      </a:lnTo>
                      <a:lnTo>
                        <a:pt x="2174" y="181"/>
                      </a:lnTo>
                      <a:lnTo>
                        <a:pt x="2176" y="181"/>
                      </a:lnTo>
                      <a:lnTo>
                        <a:pt x="2176" y="180"/>
                      </a:lnTo>
                      <a:lnTo>
                        <a:pt x="2176" y="180"/>
                      </a:lnTo>
                      <a:lnTo>
                        <a:pt x="2177" y="178"/>
                      </a:lnTo>
                      <a:lnTo>
                        <a:pt x="2177" y="178"/>
                      </a:lnTo>
                      <a:lnTo>
                        <a:pt x="2178" y="181"/>
                      </a:lnTo>
                      <a:lnTo>
                        <a:pt x="2186" y="178"/>
                      </a:lnTo>
                      <a:lnTo>
                        <a:pt x="2187" y="177"/>
                      </a:lnTo>
                      <a:lnTo>
                        <a:pt x="2187" y="174"/>
                      </a:lnTo>
                      <a:lnTo>
                        <a:pt x="2189" y="173"/>
                      </a:lnTo>
                      <a:lnTo>
                        <a:pt x="2190" y="173"/>
                      </a:lnTo>
                      <a:lnTo>
                        <a:pt x="2191" y="172"/>
                      </a:lnTo>
                      <a:lnTo>
                        <a:pt x="2193" y="172"/>
                      </a:lnTo>
                      <a:lnTo>
                        <a:pt x="2193" y="169"/>
                      </a:lnTo>
                      <a:lnTo>
                        <a:pt x="2194" y="169"/>
                      </a:lnTo>
                      <a:lnTo>
                        <a:pt x="2195" y="169"/>
                      </a:lnTo>
                      <a:lnTo>
                        <a:pt x="2197" y="168"/>
                      </a:lnTo>
                      <a:lnTo>
                        <a:pt x="2197" y="172"/>
                      </a:lnTo>
                      <a:lnTo>
                        <a:pt x="2198" y="170"/>
                      </a:lnTo>
                      <a:lnTo>
                        <a:pt x="2198" y="170"/>
                      </a:lnTo>
                      <a:lnTo>
                        <a:pt x="2199" y="169"/>
                      </a:lnTo>
                      <a:lnTo>
                        <a:pt x="2199" y="169"/>
                      </a:lnTo>
                      <a:lnTo>
                        <a:pt x="2204" y="169"/>
                      </a:lnTo>
                      <a:lnTo>
                        <a:pt x="2206" y="167"/>
                      </a:lnTo>
                      <a:lnTo>
                        <a:pt x="2207" y="167"/>
                      </a:lnTo>
                      <a:lnTo>
                        <a:pt x="2208" y="167"/>
                      </a:lnTo>
                      <a:lnTo>
                        <a:pt x="2210" y="167"/>
                      </a:lnTo>
                      <a:lnTo>
                        <a:pt x="2212" y="167"/>
                      </a:lnTo>
                      <a:lnTo>
                        <a:pt x="2212" y="168"/>
                      </a:lnTo>
                      <a:lnTo>
                        <a:pt x="2214" y="168"/>
                      </a:lnTo>
                      <a:lnTo>
                        <a:pt x="2215" y="169"/>
                      </a:lnTo>
                      <a:lnTo>
                        <a:pt x="2216" y="169"/>
                      </a:lnTo>
                      <a:lnTo>
                        <a:pt x="2217" y="167"/>
                      </a:lnTo>
                      <a:lnTo>
                        <a:pt x="2220" y="165"/>
                      </a:lnTo>
                      <a:lnTo>
                        <a:pt x="2220" y="164"/>
                      </a:lnTo>
                      <a:lnTo>
                        <a:pt x="2219" y="164"/>
                      </a:lnTo>
                      <a:lnTo>
                        <a:pt x="2219" y="160"/>
                      </a:lnTo>
                      <a:lnTo>
                        <a:pt x="2221" y="160"/>
                      </a:lnTo>
                      <a:lnTo>
                        <a:pt x="2221" y="156"/>
                      </a:lnTo>
                      <a:lnTo>
                        <a:pt x="2223" y="156"/>
                      </a:lnTo>
                      <a:lnTo>
                        <a:pt x="2223" y="153"/>
                      </a:lnTo>
                      <a:lnTo>
                        <a:pt x="2224" y="153"/>
                      </a:lnTo>
                      <a:lnTo>
                        <a:pt x="2224" y="148"/>
                      </a:lnTo>
                      <a:lnTo>
                        <a:pt x="2225" y="147"/>
                      </a:lnTo>
                      <a:lnTo>
                        <a:pt x="2228" y="144"/>
                      </a:lnTo>
                      <a:lnTo>
                        <a:pt x="2231" y="143"/>
                      </a:lnTo>
                      <a:lnTo>
                        <a:pt x="2229" y="146"/>
                      </a:lnTo>
                      <a:lnTo>
                        <a:pt x="2229" y="147"/>
                      </a:lnTo>
                      <a:lnTo>
                        <a:pt x="2228" y="148"/>
                      </a:lnTo>
                      <a:lnTo>
                        <a:pt x="2225" y="148"/>
                      </a:lnTo>
                      <a:lnTo>
                        <a:pt x="2225" y="151"/>
                      </a:lnTo>
                      <a:lnTo>
                        <a:pt x="2227" y="151"/>
                      </a:lnTo>
                      <a:lnTo>
                        <a:pt x="2227" y="152"/>
                      </a:lnTo>
                      <a:lnTo>
                        <a:pt x="2227" y="152"/>
                      </a:lnTo>
                      <a:lnTo>
                        <a:pt x="2228" y="153"/>
                      </a:lnTo>
                      <a:lnTo>
                        <a:pt x="2228" y="153"/>
                      </a:lnTo>
                      <a:lnTo>
                        <a:pt x="2229" y="153"/>
                      </a:lnTo>
                      <a:lnTo>
                        <a:pt x="2229" y="153"/>
                      </a:lnTo>
                      <a:lnTo>
                        <a:pt x="2229" y="153"/>
                      </a:lnTo>
                      <a:lnTo>
                        <a:pt x="2232" y="152"/>
                      </a:lnTo>
                      <a:lnTo>
                        <a:pt x="2232" y="151"/>
                      </a:lnTo>
                      <a:lnTo>
                        <a:pt x="2232" y="151"/>
                      </a:lnTo>
                      <a:lnTo>
                        <a:pt x="2232" y="151"/>
                      </a:lnTo>
                      <a:lnTo>
                        <a:pt x="2236" y="150"/>
                      </a:lnTo>
                      <a:lnTo>
                        <a:pt x="2236" y="150"/>
                      </a:lnTo>
                      <a:lnTo>
                        <a:pt x="2238" y="150"/>
                      </a:lnTo>
                      <a:lnTo>
                        <a:pt x="2238" y="147"/>
                      </a:lnTo>
                      <a:lnTo>
                        <a:pt x="2240" y="147"/>
                      </a:lnTo>
                      <a:lnTo>
                        <a:pt x="2240" y="146"/>
                      </a:lnTo>
                      <a:lnTo>
                        <a:pt x="2241" y="146"/>
                      </a:lnTo>
                      <a:lnTo>
                        <a:pt x="2241" y="143"/>
                      </a:lnTo>
                      <a:lnTo>
                        <a:pt x="2245" y="139"/>
                      </a:lnTo>
                      <a:lnTo>
                        <a:pt x="2245" y="138"/>
                      </a:lnTo>
                      <a:lnTo>
                        <a:pt x="2250" y="135"/>
                      </a:lnTo>
                      <a:lnTo>
                        <a:pt x="2250" y="134"/>
                      </a:lnTo>
                      <a:lnTo>
                        <a:pt x="2250" y="134"/>
                      </a:lnTo>
                      <a:lnTo>
                        <a:pt x="2250" y="132"/>
                      </a:lnTo>
                      <a:lnTo>
                        <a:pt x="2252" y="132"/>
                      </a:lnTo>
                      <a:lnTo>
                        <a:pt x="2252" y="130"/>
                      </a:lnTo>
                      <a:lnTo>
                        <a:pt x="2253" y="130"/>
                      </a:lnTo>
                      <a:lnTo>
                        <a:pt x="2254" y="125"/>
                      </a:lnTo>
                      <a:lnTo>
                        <a:pt x="2254" y="125"/>
                      </a:lnTo>
                      <a:lnTo>
                        <a:pt x="2254" y="123"/>
                      </a:lnTo>
                      <a:lnTo>
                        <a:pt x="2255" y="122"/>
                      </a:lnTo>
                      <a:lnTo>
                        <a:pt x="2257" y="121"/>
                      </a:lnTo>
                      <a:lnTo>
                        <a:pt x="2257" y="118"/>
                      </a:lnTo>
                      <a:lnTo>
                        <a:pt x="2257" y="117"/>
                      </a:lnTo>
                      <a:lnTo>
                        <a:pt x="2254" y="117"/>
                      </a:lnTo>
                      <a:lnTo>
                        <a:pt x="2253" y="118"/>
                      </a:lnTo>
                      <a:lnTo>
                        <a:pt x="2253" y="117"/>
                      </a:lnTo>
                      <a:lnTo>
                        <a:pt x="2253" y="117"/>
                      </a:lnTo>
                      <a:lnTo>
                        <a:pt x="2253" y="117"/>
                      </a:lnTo>
                      <a:lnTo>
                        <a:pt x="2254" y="115"/>
                      </a:lnTo>
                      <a:lnTo>
                        <a:pt x="2255" y="114"/>
                      </a:lnTo>
                      <a:lnTo>
                        <a:pt x="2255" y="112"/>
                      </a:lnTo>
                      <a:lnTo>
                        <a:pt x="2255" y="109"/>
                      </a:lnTo>
                      <a:lnTo>
                        <a:pt x="2254" y="109"/>
                      </a:lnTo>
                      <a:lnTo>
                        <a:pt x="2255" y="106"/>
                      </a:lnTo>
                      <a:lnTo>
                        <a:pt x="2257" y="106"/>
                      </a:lnTo>
                      <a:lnTo>
                        <a:pt x="2257" y="105"/>
                      </a:lnTo>
                      <a:lnTo>
                        <a:pt x="2258" y="104"/>
                      </a:lnTo>
                      <a:lnTo>
                        <a:pt x="2259" y="101"/>
                      </a:lnTo>
                      <a:lnTo>
                        <a:pt x="2258" y="100"/>
                      </a:lnTo>
                      <a:lnTo>
                        <a:pt x="2261" y="100"/>
                      </a:lnTo>
                      <a:lnTo>
                        <a:pt x="2262" y="98"/>
                      </a:lnTo>
                      <a:close/>
                      <a:moveTo>
                        <a:pt x="359" y="98"/>
                      </a:moveTo>
                      <a:lnTo>
                        <a:pt x="364" y="98"/>
                      </a:lnTo>
                      <a:lnTo>
                        <a:pt x="364" y="98"/>
                      </a:lnTo>
                      <a:lnTo>
                        <a:pt x="369" y="98"/>
                      </a:lnTo>
                      <a:lnTo>
                        <a:pt x="369" y="98"/>
                      </a:lnTo>
                      <a:lnTo>
                        <a:pt x="369" y="98"/>
                      </a:lnTo>
                      <a:lnTo>
                        <a:pt x="368" y="98"/>
                      </a:lnTo>
                      <a:lnTo>
                        <a:pt x="368" y="100"/>
                      </a:lnTo>
                      <a:lnTo>
                        <a:pt x="368" y="100"/>
                      </a:lnTo>
                      <a:lnTo>
                        <a:pt x="366" y="101"/>
                      </a:lnTo>
                      <a:lnTo>
                        <a:pt x="365" y="101"/>
                      </a:lnTo>
                      <a:lnTo>
                        <a:pt x="364" y="102"/>
                      </a:lnTo>
                      <a:lnTo>
                        <a:pt x="363" y="101"/>
                      </a:lnTo>
                      <a:lnTo>
                        <a:pt x="363" y="101"/>
                      </a:lnTo>
                      <a:lnTo>
                        <a:pt x="360" y="102"/>
                      </a:lnTo>
                      <a:lnTo>
                        <a:pt x="357" y="102"/>
                      </a:lnTo>
                      <a:lnTo>
                        <a:pt x="357" y="104"/>
                      </a:lnTo>
                      <a:lnTo>
                        <a:pt x="352" y="104"/>
                      </a:lnTo>
                      <a:lnTo>
                        <a:pt x="352" y="101"/>
                      </a:lnTo>
                      <a:lnTo>
                        <a:pt x="353" y="101"/>
                      </a:lnTo>
                      <a:lnTo>
                        <a:pt x="353" y="101"/>
                      </a:lnTo>
                      <a:lnTo>
                        <a:pt x="355" y="100"/>
                      </a:lnTo>
                      <a:lnTo>
                        <a:pt x="356" y="100"/>
                      </a:lnTo>
                      <a:lnTo>
                        <a:pt x="356" y="100"/>
                      </a:lnTo>
                      <a:lnTo>
                        <a:pt x="357" y="100"/>
                      </a:lnTo>
                      <a:lnTo>
                        <a:pt x="357" y="98"/>
                      </a:lnTo>
                      <a:lnTo>
                        <a:pt x="359" y="98"/>
                      </a:lnTo>
                      <a:lnTo>
                        <a:pt x="359" y="98"/>
                      </a:lnTo>
                      <a:close/>
                      <a:moveTo>
                        <a:pt x="2269" y="96"/>
                      </a:moveTo>
                      <a:lnTo>
                        <a:pt x="2269" y="98"/>
                      </a:lnTo>
                      <a:lnTo>
                        <a:pt x="2266" y="98"/>
                      </a:lnTo>
                      <a:lnTo>
                        <a:pt x="2266" y="97"/>
                      </a:lnTo>
                      <a:lnTo>
                        <a:pt x="2267" y="96"/>
                      </a:lnTo>
                      <a:lnTo>
                        <a:pt x="2269" y="96"/>
                      </a:lnTo>
                      <a:close/>
                      <a:moveTo>
                        <a:pt x="387" y="87"/>
                      </a:moveTo>
                      <a:lnTo>
                        <a:pt x="387" y="88"/>
                      </a:lnTo>
                      <a:lnTo>
                        <a:pt x="385" y="88"/>
                      </a:lnTo>
                      <a:lnTo>
                        <a:pt x="385" y="87"/>
                      </a:lnTo>
                      <a:lnTo>
                        <a:pt x="387" y="87"/>
                      </a:lnTo>
                      <a:close/>
                      <a:moveTo>
                        <a:pt x="0" y="85"/>
                      </a:moveTo>
                      <a:lnTo>
                        <a:pt x="1" y="85"/>
                      </a:lnTo>
                      <a:lnTo>
                        <a:pt x="1" y="88"/>
                      </a:lnTo>
                      <a:lnTo>
                        <a:pt x="3" y="89"/>
                      </a:lnTo>
                      <a:lnTo>
                        <a:pt x="5" y="89"/>
                      </a:lnTo>
                      <a:lnTo>
                        <a:pt x="5" y="88"/>
                      </a:lnTo>
                      <a:lnTo>
                        <a:pt x="5" y="88"/>
                      </a:lnTo>
                      <a:lnTo>
                        <a:pt x="6" y="88"/>
                      </a:lnTo>
                      <a:lnTo>
                        <a:pt x="6" y="89"/>
                      </a:lnTo>
                      <a:lnTo>
                        <a:pt x="6" y="91"/>
                      </a:lnTo>
                      <a:lnTo>
                        <a:pt x="6" y="92"/>
                      </a:lnTo>
                      <a:lnTo>
                        <a:pt x="8" y="92"/>
                      </a:lnTo>
                      <a:lnTo>
                        <a:pt x="8" y="95"/>
                      </a:lnTo>
                      <a:lnTo>
                        <a:pt x="8" y="95"/>
                      </a:lnTo>
                      <a:lnTo>
                        <a:pt x="6" y="96"/>
                      </a:lnTo>
                      <a:lnTo>
                        <a:pt x="5" y="96"/>
                      </a:lnTo>
                      <a:lnTo>
                        <a:pt x="3" y="93"/>
                      </a:lnTo>
                      <a:lnTo>
                        <a:pt x="0" y="91"/>
                      </a:lnTo>
                      <a:lnTo>
                        <a:pt x="0" y="88"/>
                      </a:lnTo>
                      <a:lnTo>
                        <a:pt x="0" y="85"/>
                      </a:lnTo>
                      <a:close/>
                      <a:moveTo>
                        <a:pt x="1092" y="76"/>
                      </a:moveTo>
                      <a:lnTo>
                        <a:pt x="1093" y="76"/>
                      </a:lnTo>
                      <a:lnTo>
                        <a:pt x="1096" y="84"/>
                      </a:lnTo>
                      <a:lnTo>
                        <a:pt x="1096" y="84"/>
                      </a:lnTo>
                      <a:lnTo>
                        <a:pt x="1096" y="87"/>
                      </a:lnTo>
                      <a:lnTo>
                        <a:pt x="1096" y="88"/>
                      </a:lnTo>
                      <a:lnTo>
                        <a:pt x="1094" y="88"/>
                      </a:lnTo>
                      <a:lnTo>
                        <a:pt x="1094" y="92"/>
                      </a:lnTo>
                      <a:lnTo>
                        <a:pt x="1092" y="97"/>
                      </a:lnTo>
                      <a:lnTo>
                        <a:pt x="1092" y="97"/>
                      </a:lnTo>
                      <a:lnTo>
                        <a:pt x="1092" y="97"/>
                      </a:lnTo>
                      <a:lnTo>
                        <a:pt x="1090" y="97"/>
                      </a:lnTo>
                      <a:lnTo>
                        <a:pt x="1089" y="96"/>
                      </a:lnTo>
                      <a:lnTo>
                        <a:pt x="1088" y="95"/>
                      </a:lnTo>
                      <a:lnTo>
                        <a:pt x="1085" y="93"/>
                      </a:lnTo>
                      <a:lnTo>
                        <a:pt x="1085" y="92"/>
                      </a:lnTo>
                      <a:lnTo>
                        <a:pt x="1085" y="89"/>
                      </a:lnTo>
                      <a:lnTo>
                        <a:pt x="1085" y="88"/>
                      </a:lnTo>
                      <a:lnTo>
                        <a:pt x="1085" y="88"/>
                      </a:lnTo>
                      <a:lnTo>
                        <a:pt x="1085" y="87"/>
                      </a:lnTo>
                      <a:lnTo>
                        <a:pt x="1085" y="87"/>
                      </a:lnTo>
                      <a:lnTo>
                        <a:pt x="1085" y="87"/>
                      </a:lnTo>
                      <a:lnTo>
                        <a:pt x="1085" y="83"/>
                      </a:lnTo>
                      <a:lnTo>
                        <a:pt x="1088" y="81"/>
                      </a:lnTo>
                      <a:lnTo>
                        <a:pt x="1089" y="80"/>
                      </a:lnTo>
                      <a:lnTo>
                        <a:pt x="1092" y="79"/>
                      </a:lnTo>
                      <a:lnTo>
                        <a:pt x="1092" y="76"/>
                      </a:lnTo>
                      <a:close/>
                      <a:moveTo>
                        <a:pt x="2317" y="70"/>
                      </a:moveTo>
                      <a:lnTo>
                        <a:pt x="2320" y="71"/>
                      </a:lnTo>
                      <a:lnTo>
                        <a:pt x="2320" y="71"/>
                      </a:lnTo>
                      <a:lnTo>
                        <a:pt x="2320" y="71"/>
                      </a:lnTo>
                      <a:lnTo>
                        <a:pt x="2318" y="72"/>
                      </a:lnTo>
                      <a:lnTo>
                        <a:pt x="2318" y="72"/>
                      </a:lnTo>
                      <a:lnTo>
                        <a:pt x="2318" y="72"/>
                      </a:lnTo>
                      <a:lnTo>
                        <a:pt x="2318" y="71"/>
                      </a:lnTo>
                      <a:lnTo>
                        <a:pt x="2317" y="71"/>
                      </a:lnTo>
                      <a:lnTo>
                        <a:pt x="2317" y="71"/>
                      </a:lnTo>
                      <a:lnTo>
                        <a:pt x="2317" y="70"/>
                      </a:lnTo>
                      <a:close/>
                      <a:moveTo>
                        <a:pt x="2313" y="63"/>
                      </a:moveTo>
                      <a:lnTo>
                        <a:pt x="2316" y="63"/>
                      </a:lnTo>
                      <a:lnTo>
                        <a:pt x="2314" y="64"/>
                      </a:lnTo>
                      <a:lnTo>
                        <a:pt x="2313" y="66"/>
                      </a:lnTo>
                      <a:lnTo>
                        <a:pt x="2312" y="66"/>
                      </a:lnTo>
                      <a:lnTo>
                        <a:pt x="2310" y="67"/>
                      </a:lnTo>
                      <a:lnTo>
                        <a:pt x="2310" y="68"/>
                      </a:lnTo>
                      <a:lnTo>
                        <a:pt x="2310" y="70"/>
                      </a:lnTo>
                      <a:lnTo>
                        <a:pt x="2309" y="71"/>
                      </a:lnTo>
                      <a:lnTo>
                        <a:pt x="2308" y="71"/>
                      </a:lnTo>
                      <a:lnTo>
                        <a:pt x="2308" y="70"/>
                      </a:lnTo>
                      <a:lnTo>
                        <a:pt x="2309" y="68"/>
                      </a:lnTo>
                      <a:lnTo>
                        <a:pt x="2310" y="66"/>
                      </a:lnTo>
                      <a:lnTo>
                        <a:pt x="2312" y="64"/>
                      </a:lnTo>
                      <a:lnTo>
                        <a:pt x="2313" y="63"/>
                      </a:lnTo>
                      <a:close/>
                      <a:moveTo>
                        <a:pt x="332" y="55"/>
                      </a:moveTo>
                      <a:lnTo>
                        <a:pt x="332" y="55"/>
                      </a:lnTo>
                      <a:lnTo>
                        <a:pt x="332" y="60"/>
                      </a:lnTo>
                      <a:lnTo>
                        <a:pt x="330" y="60"/>
                      </a:lnTo>
                      <a:lnTo>
                        <a:pt x="330" y="63"/>
                      </a:lnTo>
                      <a:lnTo>
                        <a:pt x="330" y="63"/>
                      </a:lnTo>
                      <a:lnTo>
                        <a:pt x="330" y="64"/>
                      </a:lnTo>
                      <a:lnTo>
                        <a:pt x="330" y="64"/>
                      </a:lnTo>
                      <a:lnTo>
                        <a:pt x="328" y="66"/>
                      </a:lnTo>
                      <a:lnTo>
                        <a:pt x="328" y="67"/>
                      </a:lnTo>
                      <a:lnTo>
                        <a:pt x="328" y="67"/>
                      </a:lnTo>
                      <a:lnTo>
                        <a:pt x="328" y="67"/>
                      </a:lnTo>
                      <a:lnTo>
                        <a:pt x="328" y="70"/>
                      </a:lnTo>
                      <a:lnTo>
                        <a:pt x="325" y="70"/>
                      </a:lnTo>
                      <a:lnTo>
                        <a:pt x="322" y="71"/>
                      </a:lnTo>
                      <a:lnTo>
                        <a:pt x="321" y="72"/>
                      </a:lnTo>
                      <a:lnTo>
                        <a:pt x="317" y="71"/>
                      </a:lnTo>
                      <a:lnTo>
                        <a:pt x="315" y="72"/>
                      </a:lnTo>
                      <a:lnTo>
                        <a:pt x="311" y="72"/>
                      </a:lnTo>
                      <a:lnTo>
                        <a:pt x="311" y="71"/>
                      </a:lnTo>
                      <a:lnTo>
                        <a:pt x="310" y="71"/>
                      </a:lnTo>
                      <a:lnTo>
                        <a:pt x="309" y="71"/>
                      </a:lnTo>
                      <a:lnTo>
                        <a:pt x="308" y="72"/>
                      </a:lnTo>
                      <a:lnTo>
                        <a:pt x="306" y="72"/>
                      </a:lnTo>
                      <a:lnTo>
                        <a:pt x="305" y="72"/>
                      </a:lnTo>
                      <a:lnTo>
                        <a:pt x="302" y="72"/>
                      </a:lnTo>
                      <a:lnTo>
                        <a:pt x="301" y="72"/>
                      </a:lnTo>
                      <a:lnTo>
                        <a:pt x="302" y="75"/>
                      </a:lnTo>
                      <a:lnTo>
                        <a:pt x="304" y="76"/>
                      </a:lnTo>
                      <a:lnTo>
                        <a:pt x="301" y="79"/>
                      </a:lnTo>
                      <a:lnTo>
                        <a:pt x="301" y="80"/>
                      </a:lnTo>
                      <a:lnTo>
                        <a:pt x="298" y="81"/>
                      </a:lnTo>
                      <a:lnTo>
                        <a:pt x="298" y="83"/>
                      </a:lnTo>
                      <a:lnTo>
                        <a:pt x="297" y="83"/>
                      </a:lnTo>
                      <a:lnTo>
                        <a:pt x="296" y="84"/>
                      </a:lnTo>
                      <a:lnTo>
                        <a:pt x="293" y="84"/>
                      </a:lnTo>
                      <a:lnTo>
                        <a:pt x="293" y="84"/>
                      </a:lnTo>
                      <a:lnTo>
                        <a:pt x="292" y="84"/>
                      </a:lnTo>
                      <a:lnTo>
                        <a:pt x="291" y="85"/>
                      </a:lnTo>
                      <a:lnTo>
                        <a:pt x="289" y="85"/>
                      </a:lnTo>
                      <a:lnTo>
                        <a:pt x="289" y="87"/>
                      </a:lnTo>
                      <a:lnTo>
                        <a:pt x="288" y="87"/>
                      </a:lnTo>
                      <a:lnTo>
                        <a:pt x="288" y="87"/>
                      </a:lnTo>
                      <a:lnTo>
                        <a:pt x="281" y="88"/>
                      </a:lnTo>
                      <a:lnTo>
                        <a:pt x="280" y="91"/>
                      </a:lnTo>
                      <a:lnTo>
                        <a:pt x="279" y="92"/>
                      </a:lnTo>
                      <a:lnTo>
                        <a:pt x="276" y="93"/>
                      </a:lnTo>
                      <a:lnTo>
                        <a:pt x="276" y="93"/>
                      </a:lnTo>
                      <a:lnTo>
                        <a:pt x="273" y="93"/>
                      </a:lnTo>
                      <a:lnTo>
                        <a:pt x="273" y="95"/>
                      </a:lnTo>
                      <a:lnTo>
                        <a:pt x="268" y="95"/>
                      </a:lnTo>
                      <a:lnTo>
                        <a:pt x="268" y="93"/>
                      </a:lnTo>
                      <a:lnTo>
                        <a:pt x="267" y="93"/>
                      </a:lnTo>
                      <a:lnTo>
                        <a:pt x="267" y="93"/>
                      </a:lnTo>
                      <a:lnTo>
                        <a:pt x="270" y="93"/>
                      </a:lnTo>
                      <a:lnTo>
                        <a:pt x="270" y="92"/>
                      </a:lnTo>
                      <a:lnTo>
                        <a:pt x="267" y="92"/>
                      </a:lnTo>
                      <a:lnTo>
                        <a:pt x="267" y="91"/>
                      </a:lnTo>
                      <a:lnTo>
                        <a:pt x="267" y="91"/>
                      </a:lnTo>
                      <a:lnTo>
                        <a:pt x="266" y="91"/>
                      </a:lnTo>
                      <a:lnTo>
                        <a:pt x="266" y="89"/>
                      </a:lnTo>
                      <a:lnTo>
                        <a:pt x="266" y="89"/>
                      </a:lnTo>
                      <a:lnTo>
                        <a:pt x="264" y="89"/>
                      </a:lnTo>
                      <a:lnTo>
                        <a:pt x="263" y="91"/>
                      </a:lnTo>
                      <a:lnTo>
                        <a:pt x="263" y="87"/>
                      </a:lnTo>
                      <a:lnTo>
                        <a:pt x="266" y="85"/>
                      </a:lnTo>
                      <a:lnTo>
                        <a:pt x="267" y="85"/>
                      </a:lnTo>
                      <a:lnTo>
                        <a:pt x="270" y="80"/>
                      </a:lnTo>
                      <a:lnTo>
                        <a:pt x="270" y="78"/>
                      </a:lnTo>
                      <a:lnTo>
                        <a:pt x="270" y="78"/>
                      </a:lnTo>
                      <a:lnTo>
                        <a:pt x="270" y="78"/>
                      </a:lnTo>
                      <a:lnTo>
                        <a:pt x="272" y="78"/>
                      </a:lnTo>
                      <a:lnTo>
                        <a:pt x="272" y="79"/>
                      </a:lnTo>
                      <a:lnTo>
                        <a:pt x="271" y="80"/>
                      </a:lnTo>
                      <a:lnTo>
                        <a:pt x="270" y="81"/>
                      </a:lnTo>
                      <a:lnTo>
                        <a:pt x="268" y="83"/>
                      </a:lnTo>
                      <a:lnTo>
                        <a:pt x="268" y="85"/>
                      </a:lnTo>
                      <a:lnTo>
                        <a:pt x="273" y="85"/>
                      </a:lnTo>
                      <a:lnTo>
                        <a:pt x="275" y="84"/>
                      </a:lnTo>
                      <a:lnTo>
                        <a:pt x="276" y="84"/>
                      </a:lnTo>
                      <a:lnTo>
                        <a:pt x="276" y="84"/>
                      </a:lnTo>
                      <a:lnTo>
                        <a:pt x="277" y="83"/>
                      </a:lnTo>
                      <a:lnTo>
                        <a:pt x="279" y="81"/>
                      </a:lnTo>
                      <a:lnTo>
                        <a:pt x="279" y="81"/>
                      </a:lnTo>
                      <a:lnTo>
                        <a:pt x="279" y="81"/>
                      </a:lnTo>
                      <a:lnTo>
                        <a:pt x="279" y="81"/>
                      </a:lnTo>
                      <a:lnTo>
                        <a:pt x="279" y="81"/>
                      </a:lnTo>
                      <a:lnTo>
                        <a:pt x="280" y="81"/>
                      </a:lnTo>
                      <a:lnTo>
                        <a:pt x="280" y="80"/>
                      </a:lnTo>
                      <a:lnTo>
                        <a:pt x="281" y="80"/>
                      </a:lnTo>
                      <a:lnTo>
                        <a:pt x="284" y="78"/>
                      </a:lnTo>
                      <a:lnTo>
                        <a:pt x="291" y="78"/>
                      </a:lnTo>
                      <a:lnTo>
                        <a:pt x="291" y="76"/>
                      </a:lnTo>
                      <a:lnTo>
                        <a:pt x="292" y="75"/>
                      </a:lnTo>
                      <a:lnTo>
                        <a:pt x="292" y="75"/>
                      </a:lnTo>
                      <a:lnTo>
                        <a:pt x="293" y="74"/>
                      </a:lnTo>
                      <a:lnTo>
                        <a:pt x="298" y="74"/>
                      </a:lnTo>
                      <a:lnTo>
                        <a:pt x="298" y="75"/>
                      </a:lnTo>
                      <a:lnTo>
                        <a:pt x="300" y="75"/>
                      </a:lnTo>
                      <a:lnTo>
                        <a:pt x="301" y="74"/>
                      </a:lnTo>
                      <a:lnTo>
                        <a:pt x="301" y="72"/>
                      </a:lnTo>
                      <a:lnTo>
                        <a:pt x="300" y="71"/>
                      </a:lnTo>
                      <a:lnTo>
                        <a:pt x="297" y="71"/>
                      </a:lnTo>
                      <a:lnTo>
                        <a:pt x="297" y="70"/>
                      </a:lnTo>
                      <a:lnTo>
                        <a:pt x="298" y="68"/>
                      </a:lnTo>
                      <a:lnTo>
                        <a:pt x="298" y="68"/>
                      </a:lnTo>
                      <a:lnTo>
                        <a:pt x="300" y="68"/>
                      </a:lnTo>
                      <a:lnTo>
                        <a:pt x="300" y="67"/>
                      </a:lnTo>
                      <a:lnTo>
                        <a:pt x="300" y="67"/>
                      </a:lnTo>
                      <a:lnTo>
                        <a:pt x="304" y="66"/>
                      </a:lnTo>
                      <a:lnTo>
                        <a:pt x="304" y="64"/>
                      </a:lnTo>
                      <a:lnTo>
                        <a:pt x="315" y="64"/>
                      </a:lnTo>
                      <a:lnTo>
                        <a:pt x="315" y="66"/>
                      </a:lnTo>
                      <a:lnTo>
                        <a:pt x="317" y="66"/>
                      </a:lnTo>
                      <a:lnTo>
                        <a:pt x="318" y="67"/>
                      </a:lnTo>
                      <a:lnTo>
                        <a:pt x="319" y="67"/>
                      </a:lnTo>
                      <a:lnTo>
                        <a:pt x="321" y="66"/>
                      </a:lnTo>
                      <a:lnTo>
                        <a:pt x="322" y="64"/>
                      </a:lnTo>
                      <a:lnTo>
                        <a:pt x="323" y="64"/>
                      </a:lnTo>
                      <a:lnTo>
                        <a:pt x="323" y="63"/>
                      </a:lnTo>
                      <a:lnTo>
                        <a:pt x="321" y="64"/>
                      </a:lnTo>
                      <a:lnTo>
                        <a:pt x="319" y="64"/>
                      </a:lnTo>
                      <a:lnTo>
                        <a:pt x="318" y="63"/>
                      </a:lnTo>
                      <a:lnTo>
                        <a:pt x="318" y="62"/>
                      </a:lnTo>
                      <a:lnTo>
                        <a:pt x="315" y="62"/>
                      </a:lnTo>
                      <a:lnTo>
                        <a:pt x="314" y="60"/>
                      </a:lnTo>
                      <a:lnTo>
                        <a:pt x="314" y="60"/>
                      </a:lnTo>
                      <a:lnTo>
                        <a:pt x="314" y="60"/>
                      </a:lnTo>
                      <a:lnTo>
                        <a:pt x="319" y="59"/>
                      </a:lnTo>
                      <a:lnTo>
                        <a:pt x="319" y="60"/>
                      </a:lnTo>
                      <a:lnTo>
                        <a:pt x="321" y="60"/>
                      </a:lnTo>
                      <a:lnTo>
                        <a:pt x="321" y="60"/>
                      </a:lnTo>
                      <a:lnTo>
                        <a:pt x="327" y="60"/>
                      </a:lnTo>
                      <a:lnTo>
                        <a:pt x="328" y="59"/>
                      </a:lnTo>
                      <a:lnTo>
                        <a:pt x="331" y="58"/>
                      </a:lnTo>
                      <a:lnTo>
                        <a:pt x="332" y="55"/>
                      </a:lnTo>
                      <a:close/>
                      <a:moveTo>
                        <a:pt x="301" y="55"/>
                      </a:moveTo>
                      <a:lnTo>
                        <a:pt x="301" y="55"/>
                      </a:lnTo>
                      <a:lnTo>
                        <a:pt x="301" y="58"/>
                      </a:lnTo>
                      <a:lnTo>
                        <a:pt x="302" y="58"/>
                      </a:lnTo>
                      <a:lnTo>
                        <a:pt x="301" y="59"/>
                      </a:lnTo>
                      <a:lnTo>
                        <a:pt x="301" y="59"/>
                      </a:lnTo>
                      <a:lnTo>
                        <a:pt x="301" y="60"/>
                      </a:lnTo>
                      <a:lnTo>
                        <a:pt x="300" y="60"/>
                      </a:lnTo>
                      <a:lnTo>
                        <a:pt x="298" y="60"/>
                      </a:lnTo>
                      <a:lnTo>
                        <a:pt x="298" y="60"/>
                      </a:lnTo>
                      <a:lnTo>
                        <a:pt x="298" y="59"/>
                      </a:lnTo>
                      <a:lnTo>
                        <a:pt x="298" y="58"/>
                      </a:lnTo>
                      <a:lnTo>
                        <a:pt x="300" y="57"/>
                      </a:lnTo>
                      <a:lnTo>
                        <a:pt x="301" y="55"/>
                      </a:lnTo>
                      <a:close/>
                      <a:moveTo>
                        <a:pt x="356" y="53"/>
                      </a:moveTo>
                      <a:lnTo>
                        <a:pt x="356" y="53"/>
                      </a:lnTo>
                      <a:lnTo>
                        <a:pt x="357" y="54"/>
                      </a:lnTo>
                      <a:lnTo>
                        <a:pt x="356" y="57"/>
                      </a:lnTo>
                      <a:lnTo>
                        <a:pt x="356" y="59"/>
                      </a:lnTo>
                      <a:lnTo>
                        <a:pt x="355" y="59"/>
                      </a:lnTo>
                      <a:lnTo>
                        <a:pt x="356" y="53"/>
                      </a:lnTo>
                      <a:close/>
                      <a:moveTo>
                        <a:pt x="462" y="47"/>
                      </a:moveTo>
                      <a:lnTo>
                        <a:pt x="463" y="47"/>
                      </a:lnTo>
                      <a:lnTo>
                        <a:pt x="463" y="49"/>
                      </a:lnTo>
                      <a:lnTo>
                        <a:pt x="462" y="49"/>
                      </a:lnTo>
                      <a:lnTo>
                        <a:pt x="462" y="47"/>
                      </a:lnTo>
                      <a:close/>
                      <a:moveTo>
                        <a:pt x="280" y="47"/>
                      </a:moveTo>
                      <a:lnTo>
                        <a:pt x="280" y="50"/>
                      </a:lnTo>
                      <a:lnTo>
                        <a:pt x="283" y="50"/>
                      </a:lnTo>
                      <a:lnTo>
                        <a:pt x="283" y="49"/>
                      </a:lnTo>
                      <a:lnTo>
                        <a:pt x="280" y="47"/>
                      </a:lnTo>
                      <a:close/>
                      <a:moveTo>
                        <a:pt x="2334" y="46"/>
                      </a:moveTo>
                      <a:lnTo>
                        <a:pt x="2335" y="46"/>
                      </a:lnTo>
                      <a:lnTo>
                        <a:pt x="2335" y="47"/>
                      </a:lnTo>
                      <a:lnTo>
                        <a:pt x="2335" y="47"/>
                      </a:lnTo>
                      <a:lnTo>
                        <a:pt x="2335" y="51"/>
                      </a:lnTo>
                      <a:lnTo>
                        <a:pt x="2335" y="53"/>
                      </a:lnTo>
                      <a:lnTo>
                        <a:pt x="2334" y="54"/>
                      </a:lnTo>
                      <a:lnTo>
                        <a:pt x="2333" y="54"/>
                      </a:lnTo>
                      <a:lnTo>
                        <a:pt x="2333" y="55"/>
                      </a:lnTo>
                      <a:lnTo>
                        <a:pt x="2330" y="55"/>
                      </a:lnTo>
                      <a:lnTo>
                        <a:pt x="2327" y="57"/>
                      </a:lnTo>
                      <a:lnTo>
                        <a:pt x="2326" y="57"/>
                      </a:lnTo>
                      <a:lnTo>
                        <a:pt x="2325" y="58"/>
                      </a:lnTo>
                      <a:lnTo>
                        <a:pt x="2322" y="59"/>
                      </a:lnTo>
                      <a:lnTo>
                        <a:pt x="2321" y="60"/>
                      </a:lnTo>
                      <a:lnTo>
                        <a:pt x="2321" y="60"/>
                      </a:lnTo>
                      <a:lnTo>
                        <a:pt x="2321" y="60"/>
                      </a:lnTo>
                      <a:lnTo>
                        <a:pt x="2320" y="60"/>
                      </a:lnTo>
                      <a:lnTo>
                        <a:pt x="2320" y="60"/>
                      </a:lnTo>
                      <a:lnTo>
                        <a:pt x="2320" y="59"/>
                      </a:lnTo>
                      <a:lnTo>
                        <a:pt x="2320" y="59"/>
                      </a:lnTo>
                      <a:lnTo>
                        <a:pt x="2321" y="59"/>
                      </a:lnTo>
                      <a:lnTo>
                        <a:pt x="2321" y="59"/>
                      </a:lnTo>
                      <a:lnTo>
                        <a:pt x="2321" y="59"/>
                      </a:lnTo>
                      <a:lnTo>
                        <a:pt x="2321" y="58"/>
                      </a:lnTo>
                      <a:lnTo>
                        <a:pt x="2324" y="57"/>
                      </a:lnTo>
                      <a:lnTo>
                        <a:pt x="2325" y="54"/>
                      </a:lnTo>
                      <a:lnTo>
                        <a:pt x="2326" y="54"/>
                      </a:lnTo>
                      <a:lnTo>
                        <a:pt x="2326" y="54"/>
                      </a:lnTo>
                      <a:lnTo>
                        <a:pt x="2327" y="53"/>
                      </a:lnTo>
                      <a:lnTo>
                        <a:pt x="2327" y="53"/>
                      </a:lnTo>
                      <a:lnTo>
                        <a:pt x="2330" y="51"/>
                      </a:lnTo>
                      <a:lnTo>
                        <a:pt x="2330" y="54"/>
                      </a:lnTo>
                      <a:lnTo>
                        <a:pt x="2331" y="54"/>
                      </a:lnTo>
                      <a:lnTo>
                        <a:pt x="2331" y="54"/>
                      </a:lnTo>
                      <a:lnTo>
                        <a:pt x="2331" y="53"/>
                      </a:lnTo>
                      <a:lnTo>
                        <a:pt x="2334" y="46"/>
                      </a:lnTo>
                      <a:close/>
                      <a:moveTo>
                        <a:pt x="2272" y="46"/>
                      </a:moveTo>
                      <a:lnTo>
                        <a:pt x="2272" y="47"/>
                      </a:lnTo>
                      <a:lnTo>
                        <a:pt x="2274" y="47"/>
                      </a:lnTo>
                      <a:lnTo>
                        <a:pt x="2274" y="49"/>
                      </a:lnTo>
                      <a:lnTo>
                        <a:pt x="2275" y="49"/>
                      </a:lnTo>
                      <a:lnTo>
                        <a:pt x="2276" y="53"/>
                      </a:lnTo>
                      <a:lnTo>
                        <a:pt x="2278" y="53"/>
                      </a:lnTo>
                      <a:lnTo>
                        <a:pt x="2278" y="53"/>
                      </a:lnTo>
                      <a:lnTo>
                        <a:pt x="2279" y="54"/>
                      </a:lnTo>
                      <a:lnTo>
                        <a:pt x="2279" y="54"/>
                      </a:lnTo>
                      <a:lnTo>
                        <a:pt x="2280" y="57"/>
                      </a:lnTo>
                      <a:lnTo>
                        <a:pt x="2282" y="59"/>
                      </a:lnTo>
                      <a:lnTo>
                        <a:pt x="2283" y="62"/>
                      </a:lnTo>
                      <a:lnTo>
                        <a:pt x="2284" y="64"/>
                      </a:lnTo>
                      <a:lnTo>
                        <a:pt x="2291" y="66"/>
                      </a:lnTo>
                      <a:lnTo>
                        <a:pt x="2291" y="66"/>
                      </a:lnTo>
                      <a:lnTo>
                        <a:pt x="2293" y="64"/>
                      </a:lnTo>
                      <a:lnTo>
                        <a:pt x="2295" y="64"/>
                      </a:lnTo>
                      <a:lnTo>
                        <a:pt x="2295" y="64"/>
                      </a:lnTo>
                      <a:lnTo>
                        <a:pt x="2296" y="66"/>
                      </a:lnTo>
                      <a:lnTo>
                        <a:pt x="2296" y="67"/>
                      </a:lnTo>
                      <a:lnTo>
                        <a:pt x="2296" y="67"/>
                      </a:lnTo>
                      <a:lnTo>
                        <a:pt x="2297" y="68"/>
                      </a:lnTo>
                      <a:lnTo>
                        <a:pt x="2299" y="68"/>
                      </a:lnTo>
                      <a:lnTo>
                        <a:pt x="2301" y="68"/>
                      </a:lnTo>
                      <a:lnTo>
                        <a:pt x="2304" y="68"/>
                      </a:lnTo>
                      <a:lnTo>
                        <a:pt x="2304" y="70"/>
                      </a:lnTo>
                      <a:lnTo>
                        <a:pt x="2303" y="71"/>
                      </a:lnTo>
                      <a:lnTo>
                        <a:pt x="2303" y="72"/>
                      </a:lnTo>
                      <a:lnTo>
                        <a:pt x="2304" y="72"/>
                      </a:lnTo>
                      <a:lnTo>
                        <a:pt x="2304" y="72"/>
                      </a:lnTo>
                      <a:lnTo>
                        <a:pt x="2304" y="72"/>
                      </a:lnTo>
                      <a:lnTo>
                        <a:pt x="2305" y="72"/>
                      </a:lnTo>
                      <a:lnTo>
                        <a:pt x="2305" y="75"/>
                      </a:lnTo>
                      <a:lnTo>
                        <a:pt x="2307" y="75"/>
                      </a:lnTo>
                      <a:lnTo>
                        <a:pt x="2307" y="75"/>
                      </a:lnTo>
                      <a:lnTo>
                        <a:pt x="2307" y="76"/>
                      </a:lnTo>
                      <a:lnTo>
                        <a:pt x="2305" y="76"/>
                      </a:lnTo>
                      <a:lnTo>
                        <a:pt x="2303" y="78"/>
                      </a:lnTo>
                      <a:lnTo>
                        <a:pt x="2301" y="78"/>
                      </a:lnTo>
                      <a:lnTo>
                        <a:pt x="2299" y="78"/>
                      </a:lnTo>
                      <a:lnTo>
                        <a:pt x="2299" y="80"/>
                      </a:lnTo>
                      <a:lnTo>
                        <a:pt x="2297" y="79"/>
                      </a:lnTo>
                      <a:lnTo>
                        <a:pt x="2296" y="79"/>
                      </a:lnTo>
                      <a:lnTo>
                        <a:pt x="2293" y="78"/>
                      </a:lnTo>
                      <a:lnTo>
                        <a:pt x="2288" y="80"/>
                      </a:lnTo>
                      <a:lnTo>
                        <a:pt x="2284" y="88"/>
                      </a:lnTo>
                      <a:lnTo>
                        <a:pt x="2276" y="88"/>
                      </a:lnTo>
                      <a:lnTo>
                        <a:pt x="2276" y="88"/>
                      </a:lnTo>
                      <a:lnTo>
                        <a:pt x="2276" y="88"/>
                      </a:lnTo>
                      <a:lnTo>
                        <a:pt x="2275" y="88"/>
                      </a:lnTo>
                      <a:lnTo>
                        <a:pt x="2275" y="85"/>
                      </a:lnTo>
                      <a:lnTo>
                        <a:pt x="2274" y="85"/>
                      </a:lnTo>
                      <a:lnTo>
                        <a:pt x="2272" y="83"/>
                      </a:lnTo>
                      <a:lnTo>
                        <a:pt x="2270" y="83"/>
                      </a:lnTo>
                      <a:lnTo>
                        <a:pt x="2269" y="83"/>
                      </a:lnTo>
                      <a:lnTo>
                        <a:pt x="2267" y="84"/>
                      </a:lnTo>
                      <a:lnTo>
                        <a:pt x="2267" y="84"/>
                      </a:lnTo>
                      <a:lnTo>
                        <a:pt x="2267" y="84"/>
                      </a:lnTo>
                      <a:lnTo>
                        <a:pt x="2266" y="84"/>
                      </a:lnTo>
                      <a:lnTo>
                        <a:pt x="2266" y="84"/>
                      </a:lnTo>
                      <a:lnTo>
                        <a:pt x="2265" y="83"/>
                      </a:lnTo>
                      <a:lnTo>
                        <a:pt x="2265" y="83"/>
                      </a:lnTo>
                      <a:lnTo>
                        <a:pt x="2263" y="83"/>
                      </a:lnTo>
                      <a:lnTo>
                        <a:pt x="2263" y="84"/>
                      </a:lnTo>
                      <a:lnTo>
                        <a:pt x="2261" y="84"/>
                      </a:lnTo>
                      <a:lnTo>
                        <a:pt x="2261" y="88"/>
                      </a:lnTo>
                      <a:lnTo>
                        <a:pt x="2265" y="88"/>
                      </a:lnTo>
                      <a:lnTo>
                        <a:pt x="2265" y="89"/>
                      </a:lnTo>
                      <a:lnTo>
                        <a:pt x="2266" y="91"/>
                      </a:lnTo>
                      <a:lnTo>
                        <a:pt x="2267" y="91"/>
                      </a:lnTo>
                      <a:lnTo>
                        <a:pt x="2267" y="91"/>
                      </a:lnTo>
                      <a:lnTo>
                        <a:pt x="2267" y="91"/>
                      </a:lnTo>
                      <a:lnTo>
                        <a:pt x="2267" y="92"/>
                      </a:lnTo>
                      <a:lnTo>
                        <a:pt x="2267" y="92"/>
                      </a:lnTo>
                      <a:lnTo>
                        <a:pt x="2267" y="92"/>
                      </a:lnTo>
                      <a:lnTo>
                        <a:pt x="2263" y="92"/>
                      </a:lnTo>
                      <a:lnTo>
                        <a:pt x="2262" y="93"/>
                      </a:lnTo>
                      <a:lnTo>
                        <a:pt x="2259" y="95"/>
                      </a:lnTo>
                      <a:lnTo>
                        <a:pt x="2259" y="95"/>
                      </a:lnTo>
                      <a:lnTo>
                        <a:pt x="2257" y="95"/>
                      </a:lnTo>
                      <a:lnTo>
                        <a:pt x="2257" y="88"/>
                      </a:lnTo>
                      <a:lnTo>
                        <a:pt x="2255" y="88"/>
                      </a:lnTo>
                      <a:lnTo>
                        <a:pt x="2255" y="85"/>
                      </a:lnTo>
                      <a:lnTo>
                        <a:pt x="2254" y="81"/>
                      </a:lnTo>
                      <a:lnTo>
                        <a:pt x="2255" y="81"/>
                      </a:lnTo>
                      <a:lnTo>
                        <a:pt x="2257" y="80"/>
                      </a:lnTo>
                      <a:lnTo>
                        <a:pt x="2258" y="80"/>
                      </a:lnTo>
                      <a:lnTo>
                        <a:pt x="2259" y="76"/>
                      </a:lnTo>
                      <a:lnTo>
                        <a:pt x="2258" y="75"/>
                      </a:lnTo>
                      <a:lnTo>
                        <a:pt x="2258" y="75"/>
                      </a:lnTo>
                      <a:lnTo>
                        <a:pt x="2258" y="75"/>
                      </a:lnTo>
                      <a:lnTo>
                        <a:pt x="2258" y="74"/>
                      </a:lnTo>
                      <a:lnTo>
                        <a:pt x="2259" y="74"/>
                      </a:lnTo>
                      <a:lnTo>
                        <a:pt x="2259" y="75"/>
                      </a:lnTo>
                      <a:lnTo>
                        <a:pt x="2262" y="75"/>
                      </a:lnTo>
                      <a:lnTo>
                        <a:pt x="2263" y="76"/>
                      </a:lnTo>
                      <a:lnTo>
                        <a:pt x="2265" y="76"/>
                      </a:lnTo>
                      <a:lnTo>
                        <a:pt x="2266" y="78"/>
                      </a:lnTo>
                      <a:lnTo>
                        <a:pt x="2267" y="76"/>
                      </a:lnTo>
                      <a:lnTo>
                        <a:pt x="2269" y="76"/>
                      </a:lnTo>
                      <a:lnTo>
                        <a:pt x="2269" y="68"/>
                      </a:lnTo>
                      <a:lnTo>
                        <a:pt x="2271" y="67"/>
                      </a:lnTo>
                      <a:lnTo>
                        <a:pt x="2271" y="62"/>
                      </a:lnTo>
                      <a:lnTo>
                        <a:pt x="2271" y="60"/>
                      </a:lnTo>
                      <a:lnTo>
                        <a:pt x="2272" y="58"/>
                      </a:lnTo>
                      <a:lnTo>
                        <a:pt x="2272" y="57"/>
                      </a:lnTo>
                      <a:lnTo>
                        <a:pt x="2271" y="55"/>
                      </a:lnTo>
                      <a:lnTo>
                        <a:pt x="2270" y="53"/>
                      </a:lnTo>
                      <a:lnTo>
                        <a:pt x="2269" y="50"/>
                      </a:lnTo>
                      <a:lnTo>
                        <a:pt x="2269" y="50"/>
                      </a:lnTo>
                      <a:lnTo>
                        <a:pt x="2269" y="49"/>
                      </a:lnTo>
                      <a:lnTo>
                        <a:pt x="2272" y="46"/>
                      </a:lnTo>
                      <a:close/>
                      <a:moveTo>
                        <a:pt x="347" y="43"/>
                      </a:moveTo>
                      <a:lnTo>
                        <a:pt x="351" y="45"/>
                      </a:lnTo>
                      <a:lnTo>
                        <a:pt x="351" y="45"/>
                      </a:lnTo>
                      <a:lnTo>
                        <a:pt x="353" y="45"/>
                      </a:lnTo>
                      <a:lnTo>
                        <a:pt x="351" y="46"/>
                      </a:lnTo>
                      <a:lnTo>
                        <a:pt x="348" y="47"/>
                      </a:lnTo>
                      <a:lnTo>
                        <a:pt x="345" y="49"/>
                      </a:lnTo>
                      <a:lnTo>
                        <a:pt x="344" y="49"/>
                      </a:lnTo>
                      <a:lnTo>
                        <a:pt x="344" y="49"/>
                      </a:lnTo>
                      <a:lnTo>
                        <a:pt x="347" y="47"/>
                      </a:lnTo>
                      <a:lnTo>
                        <a:pt x="348" y="47"/>
                      </a:lnTo>
                      <a:lnTo>
                        <a:pt x="348" y="45"/>
                      </a:lnTo>
                      <a:lnTo>
                        <a:pt x="345" y="45"/>
                      </a:lnTo>
                      <a:lnTo>
                        <a:pt x="345" y="43"/>
                      </a:lnTo>
                      <a:lnTo>
                        <a:pt x="347" y="43"/>
                      </a:lnTo>
                      <a:lnTo>
                        <a:pt x="347" y="43"/>
                      </a:lnTo>
                      <a:close/>
                      <a:moveTo>
                        <a:pt x="237" y="41"/>
                      </a:moveTo>
                      <a:lnTo>
                        <a:pt x="237" y="42"/>
                      </a:lnTo>
                      <a:lnTo>
                        <a:pt x="237" y="43"/>
                      </a:lnTo>
                      <a:lnTo>
                        <a:pt x="237" y="43"/>
                      </a:lnTo>
                      <a:lnTo>
                        <a:pt x="238" y="43"/>
                      </a:lnTo>
                      <a:lnTo>
                        <a:pt x="238" y="42"/>
                      </a:lnTo>
                      <a:lnTo>
                        <a:pt x="238" y="42"/>
                      </a:lnTo>
                      <a:lnTo>
                        <a:pt x="238" y="42"/>
                      </a:lnTo>
                      <a:lnTo>
                        <a:pt x="238" y="42"/>
                      </a:lnTo>
                      <a:lnTo>
                        <a:pt x="238" y="41"/>
                      </a:lnTo>
                      <a:lnTo>
                        <a:pt x="238" y="41"/>
                      </a:lnTo>
                      <a:lnTo>
                        <a:pt x="238" y="41"/>
                      </a:lnTo>
                      <a:lnTo>
                        <a:pt x="237" y="41"/>
                      </a:lnTo>
                      <a:close/>
                      <a:moveTo>
                        <a:pt x="268" y="40"/>
                      </a:moveTo>
                      <a:lnTo>
                        <a:pt x="270" y="42"/>
                      </a:lnTo>
                      <a:lnTo>
                        <a:pt x="271" y="42"/>
                      </a:lnTo>
                      <a:lnTo>
                        <a:pt x="273" y="43"/>
                      </a:lnTo>
                      <a:lnTo>
                        <a:pt x="276" y="43"/>
                      </a:lnTo>
                      <a:lnTo>
                        <a:pt x="279" y="45"/>
                      </a:lnTo>
                      <a:lnTo>
                        <a:pt x="279" y="43"/>
                      </a:lnTo>
                      <a:lnTo>
                        <a:pt x="279" y="43"/>
                      </a:lnTo>
                      <a:lnTo>
                        <a:pt x="279" y="43"/>
                      </a:lnTo>
                      <a:lnTo>
                        <a:pt x="279" y="43"/>
                      </a:lnTo>
                      <a:lnTo>
                        <a:pt x="279" y="43"/>
                      </a:lnTo>
                      <a:lnTo>
                        <a:pt x="276" y="42"/>
                      </a:lnTo>
                      <a:lnTo>
                        <a:pt x="275" y="41"/>
                      </a:lnTo>
                      <a:lnTo>
                        <a:pt x="272" y="41"/>
                      </a:lnTo>
                      <a:lnTo>
                        <a:pt x="268" y="40"/>
                      </a:lnTo>
                      <a:close/>
                      <a:moveTo>
                        <a:pt x="2350" y="38"/>
                      </a:moveTo>
                      <a:lnTo>
                        <a:pt x="2350" y="41"/>
                      </a:lnTo>
                      <a:lnTo>
                        <a:pt x="2348" y="41"/>
                      </a:lnTo>
                      <a:lnTo>
                        <a:pt x="2348" y="45"/>
                      </a:lnTo>
                      <a:lnTo>
                        <a:pt x="2347" y="45"/>
                      </a:lnTo>
                      <a:lnTo>
                        <a:pt x="2346" y="46"/>
                      </a:lnTo>
                      <a:lnTo>
                        <a:pt x="2343" y="47"/>
                      </a:lnTo>
                      <a:lnTo>
                        <a:pt x="2343" y="47"/>
                      </a:lnTo>
                      <a:lnTo>
                        <a:pt x="2342" y="47"/>
                      </a:lnTo>
                      <a:lnTo>
                        <a:pt x="2343" y="45"/>
                      </a:lnTo>
                      <a:lnTo>
                        <a:pt x="2344" y="45"/>
                      </a:lnTo>
                      <a:lnTo>
                        <a:pt x="2344" y="43"/>
                      </a:lnTo>
                      <a:lnTo>
                        <a:pt x="2344" y="42"/>
                      </a:lnTo>
                      <a:lnTo>
                        <a:pt x="2344" y="41"/>
                      </a:lnTo>
                      <a:lnTo>
                        <a:pt x="2346" y="41"/>
                      </a:lnTo>
                      <a:lnTo>
                        <a:pt x="2346" y="41"/>
                      </a:lnTo>
                      <a:lnTo>
                        <a:pt x="2347" y="41"/>
                      </a:lnTo>
                      <a:lnTo>
                        <a:pt x="2347" y="41"/>
                      </a:lnTo>
                      <a:lnTo>
                        <a:pt x="2347" y="40"/>
                      </a:lnTo>
                      <a:lnTo>
                        <a:pt x="2350" y="38"/>
                      </a:lnTo>
                      <a:close/>
                      <a:moveTo>
                        <a:pt x="263" y="38"/>
                      </a:moveTo>
                      <a:lnTo>
                        <a:pt x="263" y="40"/>
                      </a:lnTo>
                      <a:lnTo>
                        <a:pt x="263" y="40"/>
                      </a:lnTo>
                      <a:lnTo>
                        <a:pt x="264" y="40"/>
                      </a:lnTo>
                      <a:lnTo>
                        <a:pt x="264" y="38"/>
                      </a:lnTo>
                      <a:lnTo>
                        <a:pt x="263" y="38"/>
                      </a:lnTo>
                      <a:close/>
                      <a:moveTo>
                        <a:pt x="213" y="8"/>
                      </a:moveTo>
                      <a:lnTo>
                        <a:pt x="213" y="9"/>
                      </a:lnTo>
                      <a:lnTo>
                        <a:pt x="213" y="9"/>
                      </a:lnTo>
                      <a:lnTo>
                        <a:pt x="215" y="9"/>
                      </a:lnTo>
                      <a:lnTo>
                        <a:pt x="215" y="9"/>
                      </a:lnTo>
                      <a:lnTo>
                        <a:pt x="215" y="8"/>
                      </a:lnTo>
                      <a:lnTo>
                        <a:pt x="215" y="8"/>
                      </a:lnTo>
                      <a:lnTo>
                        <a:pt x="215" y="8"/>
                      </a:lnTo>
                      <a:lnTo>
                        <a:pt x="215" y="8"/>
                      </a:lnTo>
                      <a:lnTo>
                        <a:pt x="215" y="8"/>
                      </a:lnTo>
                      <a:lnTo>
                        <a:pt x="213" y="8"/>
                      </a:lnTo>
                      <a:close/>
                      <a:moveTo>
                        <a:pt x="224" y="2"/>
                      </a:moveTo>
                      <a:lnTo>
                        <a:pt x="224" y="3"/>
                      </a:lnTo>
                      <a:lnTo>
                        <a:pt x="225" y="3"/>
                      </a:lnTo>
                      <a:lnTo>
                        <a:pt x="225" y="3"/>
                      </a:lnTo>
                      <a:lnTo>
                        <a:pt x="224" y="2"/>
                      </a:lnTo>
                      <a:close/>
                      <a:moveTo>
                        <a:pt x="222" y="0"/>
                      </a:moveTo>
                      <a:lnTo>
                        <a:pt x="226" y="2"/>
                      </a:lnTo>
                      <a:lnTo>
                        <a:pt x="226" y="0"/>
                      </a:lnTo>
                      <a:lnTo>
                        <a:pt x="230" y="0"/>
                      </a:lnTo>
                      <a:lnTo>
                        <a:pt x="232" y="2"/>
                      </a:lnTo>
                      <a:lnTo>
                        <a:pt x="233" y="2"/>
                      </a:lnTo>
                      <a:lnTo>
                        <a:pt x="233" y="2"/>
                      </a:lnTo>
                      <a:lnTo>
                        <a:pt x="234" y="0"/>
                      </a:lnTo>
                      <a:lnTo>
                        <a:pt x="234" y="0"/>
                      </a:lnTo>
                      <a:lnTo>
                        <a:pt x="236" y="0"/>
                      </a:lnTo>
                      <a:lnTo>
                        <a:pt x="237" y="4"/>
                      </a:lnTo>
                      <a:lnTo>
                        <a:pt x="237" y="4"/>
                      </a:lnTo>
                      <a:lnTo>
                        <a:pt x="237" y="7"/>
                      </a:lnTo>
                      <a:lnTo>
                        <a:pt x="238" y="7"/>
                      </a:lnTo>
                      <a:lnTo>
                        <a:pt x="238" y="8"/>
                      </a:lnTo>
                      <a:lnTo>
                        <a:pt x="239" y="9"/>
                      </a:lnTo>
                      <a:lnTo>
                        <a:pt x="241" y="11"/>
                      </a:lnTo>
                      <a:lnTo>
                        <a:pt x="242" y="12"/>
                      </a:lnTo>
                      <a:lnTo>
                        <a:pt x="242" y="13"/>
                      </a:lnTo>
                      <a:lnTo>
                        <a:pt x="247" y="13"/>
                      </a:lnTo>
                      <a:lnTo>
                        <a:pt x="247" y="13"/>
                      </a:lnTo>
                      <a:lnTo>
                        <a:pt x="249" y="13"/>
                      </a:lnTo>
                      <a:lnTo>
                        <a:pt x="249" y="13"/>
                      </a:lnTo>
                      <a:lnTo>
                        <a:pt x="250" y="15"/>
                      </a:lnTo>
                      <a:lnTo>
                        <a:pt x="250" y="15"/>
                      </a:lnTo>
                      <a:lnTo>
                        <a:pt x="250" y="16"/>
                      </a:lnTo>
                      <a:lnTo>
                        <a:pt x="250" y="16"/>
                      </a:lnTo>
                      <a:lnTo>
                        <a:pt x="250" y="19"/>
                      </a:lnTo>
                      <a:lnTo>
                        <a:pt x="251" y="19"/>
                      </a:lnTo>
                      <a:lnTo>
                        <a:pt x="253" y="20"/>
                      </a:lnTo>
                      <a:lnTo>
                        <a:pt x="254" y="21"/>
                      </a:lnTo>
                      <a:lnTo>
                        <a:pt x="253" y="23"/>
                      </a:lnTo>
                      <a:lnTo>
                        <a:pt x="253" y="25"/>
                      </a:lnTo>
                      <a:lnTo>
                        <a:pt x="254" y="25"/>
                      </a:lnTo>
                      <a:lnTo>
                        <a:pt x="255" y="30"/>
                      </a:lnTo>
                      <a:lnTo>
                        <a:pt x="259" y="32"/>
                      </a:lnTo>
                      <a:lnTo>
                        <a:pt x="260" y="34"/>
                      </a:lnTo>
                      <a:lnTo>
                        <a:pt x="263" y="34"/>
                      </a:lnTo>
                      <a:lnTo>
                        <a:pt x="263" y="36"/>
                      </a:lnTo>
                      <a:lnTo>
                        <a:pt x="264" y="36"/>
                      </a:lnTo>
                      <a:lnTo>
                        <a:pt x="264" y="34"/>
                      </a:lnTo>
                      <a:lnTo>
                        <a:pt x="264" y="34"/>
                      </a:lnTo>
                      <a:lnTo>
                        <a:pt x="264" y="36"/>
                      </a:lnTo>
                      <a:lnTo>
                        <a:pt x="271" y="36"/>
                      </a:lnTo>
                      <a:lnTo>
                        <a:pt x="271" y="36"/>
                      </a:lnTo>
                      <a:lnTo>
                        <a:pt x="272" y="36"/>
                      </a:lnTo>
                      <a:lnTo>
                        <a:pt x="272" y="37"/>
                      </a:lnTo>
                      <a:lnTo>
                        <a:pt x="277" y="37"/>
                      </a:lnTo>
                      <a:lnTo>
                        <a:pt x="279" y="38"/>
                      </a:lnTo>
                      <a:lnTo>
                        <a:pt x="281" y="40"/>
                      </a:lnTo>
                      <a:lnTo>
                        <a:pt x="283" y="38"/>
                      </a:lnTo>
                      <a:lnTo>
                        <a:pt x="285" y="38"/>
                      </a:lnTo>
                      <a:lnTo>
                        <a:pt x="288" y="37"/>
                      </a:lnTo>
                      <a:lnTo>
                        <a:pt x="288" y="38"/>
                      </a:lnTo>
                      <a:lnTo>
                        <a:pt x="288" y="40"/>
                      </a:lnTo>
                      <a:lnTo>
                        <a:pt x="289" y="40"/>
                      </a:lnTo>
                      <a:lnTo>
                        <a:pt x="289" y="40"/>
                      </a:lnTo>
                      <a:lnTo>
                        <a:pt x="291" y="40"/>
                      </a:lnTo>
                      <a:lnTo>
                        <a:pt x="291" y="41"/>
                      </a:lnTo>
                      <a:lnTo>
                        <a:pt x="292" y="41"/>
                      </a:lnTo>
                      <a:lnTo>
                        <a:pt x="292" y="42"/>
                      </a:lnTo>
                      <a:lnTo>
                        <a:pt x="296" y="42"/>
                      </a:lnTo>
                      <a:lnTo>
                        <a:pt x="296" y="46"/>
                      </a:lnTo>
                      <a:lnTo>
                        <a:pt x="296" y="49"/>
                      </a:lnTo>
                      <a:lnTo>
                        <a:pt x="297" y="50"/>
                      </a:lnTo>
                      <a:lnTo>
                        <a:pt x="300" y="51"/>
                      </a:lnTo>
                      <a:lnTo>
                        <a:pt x="298" y="54"/>
                      </a:lnTo>
                      <a:lnTo>
                        <a:pt x="297" y="54"/>
                      </a:lnTo>
                      <a:lnTo>
                        <a:pt x="297" y="54"/>
                      </a:lnTo>
                      <a:lnTo>
                        <a:pt x="296" y="54"/>
                      </a:lnTo>
                      <a:lnTo>
                        <a:pt x="296" y="54"/>
                      </a:lnTo>
                      <a:lnTo>
                        <a:pt x="296" y="54"/>
                      </a:lnTo>
                      <a:lnTo>
                        <a:pt x="294" y="54"/>
                      </a:lnTo>
                      <a:lnTo>
                        <a:pt x="294" y="55"/>
                      </a:lnTo>
                      <a:lnTo>
                        <a:pt x="296" y="55"/>
                      </a:lnTo>
                      <a:lnTo>
                        <a:pt x="296" y="57"/>
                      </a:lnTo>
                      <a:lnTo>
                        <a:pt x="296" y="57"/>
                      </a:lnTo>
                      <a:lnTo>
                        <a:pt x="296" y="58"/>
                      </a:lnTo>
                      <a:lnTo>
                        <a:pt x="293" y="58"/>
                      </a:lnTo>
                      <a:lnTo>
                        <a:pt x="292" y="58"/>
                      </a:lnTo>
                      <a:lnTo>
                        <a:pt x="292" y="57"/>
                      </a:lnTo>
                      <a:lnTo>
                        <a:pt x="288" y="55"/>
                      </a:lnTo>
                      <a:lnTo>
                        <a:pt x="288" y="55"/>
                      </a:lnTo>
                      <a:lnTo>
                        <a:pt x="287" y="55"/>
                      </a:lnTo>
                      <a:lnTo>
                        <a:pt x="287" y="54"/>
                      </a:lnTo>
                      <a:lnTo>
                        <a:pt x="285" y="54"/>
                      </a:lnTo>
                      <a:lnTo>
                        <a:pt x="285" y="54"/>
                      </a:lnTo>
                      <a:lnTo>
                        <a:pt x="285" y="53"/>
                      </a:lnTo>
                      <a:lnTo>
                        <a:pt x="284" y="53"/>
                      </a:lnTo>
                      <a:lnTo>
                        <a:pt x="284" y="55"/>
                      </a:lnTo>
                      <a:lnTo>
                        <a:pt x="283" y="55"/>
                      </a:lnTo>
                      <a:lnTo>
                        <a:pt x="281" y="57"/>
                      </a:lnTo>
                      <a:lnTo>
                        <a:pt x="280" y="58"/>
                      </a:lnTo>
                      <a:lnTo>
                        <a:pt x="279" y="59"/>
                      </a:lnTo>
                      <a:lnTo>
                        <a:pt x="279" y="59"/>
                      </a:lnTo>
                      <a:lnTo>
                        <a:pt x="277" y="64"/>
                      </a:lnTo>
                      <a:lnTo>
                        <a:pt x="279" y="64"/>
                      </a:lnTo>
                      <a:lnTo>
                        <a:pt x="277" y="71"/>
                      </a:lnTo>
                      <a:lnTo>
                        <a:pt x="275" y="72"/>
                      </a:lnTo>
                      <a:lnTo>
                        <a:pt x="273" y="75"/>
                      </a:lnTo>
                      <a:lnTo>
                        <a:pt x="272" y="72"/>
                      </a:lnTo>
                      <a:lnTo>
                        <a:pt x="271" y="70"/>
                      </a:lnTo>
                      <a:lnTo>
                        <a:pt x="271" y="66"/>
                      </a:lnTo>
                      <a:lnTo>
                        <a:pt x="270" y="63"/>
                      </a:lnTo>
                      <a:lnTo>
                        <a:pt x="268" y="63"/>
                      </a:lnTo>
                      <a:lnTo>
                        <a:pt x="268" y="63"/>
                      </a:lnTo>
                      <a:lnTo>
                        <a:pt x="268" y="63"/>
                      </a:lnTo>
                      <a:lnTo>
                        <a:pt x="264" y="63"/>
                      </a:lnTo>
                      <a:lnTo>
                        <a:pt x="264" y="64"/>
                      </a:lnTo>
                      <a:lnTo>
                        <a:pt x="260" y="67"/>
                      </a:lnTo>
                      <a:lnTo>
                        <a:pt x="260" y="67"/>
                      </a:lnTo>
                      <a:lnTo>
                        <a:pt x="260" y="66"/>
                      </a:lnTo>
                      <a:lnTo>
                        <a:pt x="260" y="67"/>
                      </a:lnTo>
                      <a:lnTo>
                        <a:pt x="260" y="66"/>
                      </a:lnTo>
                      <a:lnTo>
                        <a:pt x="260" y="66"/>
                      </a:lnTo>
                      <a:lnTo>
                        <a:pt x="260" y="64"/>
                      </a:lnTo>
                      <a:lnTo>
                        <a:pt x="262" y="62"/>
                      </a:lnTo>
                      <a:lnTo>
                        <a:pt x="263" y="58"/>
                      </a:lnTo>
                      <a:lnTo>
                        <a:pt x="264" y="55"/>
                      </a:lnTo>
                      <a:lnTo>
                        <a:pt x="264" y="53"/>
                      </a:lnTo>
                      <a:lnTo>
                        <a:pt x="263" y="53"/>
                      </a:lnTo>
                      <a:lnTo>
                        <a:pt x="263" y="51"/>
                      </a:lnTo>
                      <a:lnTo>
                        <a:pt x="262" y="50"/>
                      </a:lnTo>
                      <a:lnTo>
                        <a:pt x="262" y="49"/>
                      </a:lnTo>
                      <a:lnTo>
                        <a:pt x="263" y="47"/>
                      </a:lnTo>
                      <a:lnTo>
                        <a:pt x="263" y="47"/>
                      </a:lnTo>
                      <a:lnTo>
                        <a:pt x="262" y="47"/>
                      </a:lnTo>
                      <a:lnTo>
                        <a:pt x="262" y="46"/>
                      </a:lnTo>
                      <a:lnTo>
                        <a:pt x="260" y="45"/>
                      </a:lnTo>
                      <a:lnTo>
                        <a:pt x="258" y="43"/>
                      </a:lnTo>
                      <a:lnTo>
                        <a:pt x="256" y="43"/>
                      </a:lnTo>
                      <a:lnTo>
                        <a:pt x="254" y="41"/>
                      </a:lnTo>
                      <a:lnTo>
                        <a:pt x="253" y="41"/>
                      </a:lnTo>
                      <a:lnTo>
                        <a:pt x="251" y="42"/>
                      </a:lnTo>
                      <a:lnTo>
                        <a:pt x="250" y="42"/>
                      </a:lnTo>
                      <a:lnTo>
                        <a:pt x="250" y="42"/>
                      </a:lnTo>
                      <a:lnTo>
                        <a:pt x="250" y="45"/>
                      </a:lnTo>
                      <a:lnTo>
                        <a:pt x="249" y="46"/>
                      </a:lnTo>
                      <a:lnTo>
                        <a:pt x="249" y="46"/>
                      </a:lnTo>
                      <a:lnTo>
                        <a:pt x="247" y="46"/>
                      </a:lnTo>
                      <a:lnTo>
                        <a:pt x="247" y="46"/>
                      </a:lnTo>
                      <a:lnTo>
                        <a:pt x="246" y="47"/>
                      </a:lnTo>
                      <a:lnTo>
                        <a:pt x="246" y="49"/>
                      </a:lnTo>
                      <a:lnTo>
                        <a:pt x="245" y="50"/>
                      </a:lnTo>
                      <a:lnTo>
                        <a:pt x="243" y="51"/>
                      </a:lnTo>
                      <a:lnTo>
                        <a:pt x="243" y="51"/>
                      </a:lnTo>
                      <a:lnTo>
                        <a:pt x="243" y="51"/>
                      </a:lnTo>
                      <a:lnTo>
                        <a:pt x="242" y="51"/>
                      </a:lnTo>
                      <a:lnTo>
                        <a:pt x="242" y="50"/>
                      </a:lnTo>
                      <a:lnTo>
                        <a:pt x="241" y="50"/>
                      </a:lnTo>
                      <a:lnTo>
                        <a:pt x="241" y="51"/>
                      </a:lnTo>
                      <a:lnTo>
                        <a:pt x="239" y="53"/>
                      </a:lnTo>
                      <a:lnTo>
                        <a:pt x="239" y="55"/>
                      </a:lnTo>
                      <a:lnTo>
                        <a:pt x="239" y="57"/>
                      </a:lnTo>
                      <a:lnTo>
                        <a:pt x="239" y="59"/>
                      </a:lnTo>
                      <a:lnTo>
                        <a:pt x="238" y="60"/>
                      </a:lnTo>
                      <a:lnTo>
                        <a:pt x="238" y="60"/>
                      </a:lnTo>
                      <a:lnTo>
                        <a:pt x="237" y="60"/>
                      </a:lnTo>
                      <a:lnTo>
                        <a:pt x="237" y="71"/>
                      </a:lnTo>
                      <a:lnTo>
                        <a:pt x="238" y="71"/>
                      </a:lnTo>
                      <a:lnTo>
                        <a:pt x="238" y="72"/>
                      </a:lnTo>
                      <a:lnTo>
                        <a:pt x="238" y="72"/>
                      </a:lnTo>
                      <a:lnTo>
                        <a:pt x="238" y="78"/>
                      </a:lnTo>
                      <a:lnTo>
                        <a:pt x="238" y="78"/>
                      </a:lnTo>
                      <a:lnTo>
                        <a:pt x="238" y="79"/>
                      </a:lnTo>
                      <a:lnTo>
                        <a:pt x="237" y="80"/>
                      </a:lnTo>
                      <a:lnTo>
                        <a:pt x="236" y="84"/>
                      </a:lnTo>
                      <a:lnTo>
                        <a:pt x="234" y="84"/>
                      </a:lnTo>
                      <a:lnTo>
                        <a:pt x="234" y="87"/>
                      </a:lnTo>
                      <a:lnTo>
                        <a:pt x="234" y="87"/>
                      </a:lnTo>
                      <a:lnTo>
                        <a:pt x="233" y="88"/>
                      </a:lnTo>
                      <a:lnTo>
                        <a:pt x="232" y="89"/>
                      </a:lnTo>
                      <a:lnTo>
                        <a:pt x="229" y="89"/>
                      </a:lnTo>
                      <a:lnTo>
                        <a:pt x="228" y="88"/>
                      </a:lnTo>
                      <a:lnTo>
                        <a:pt x="226" y="88"/>
                      </a:lnTo>
                      <a:lnTo>
                        <a:pt x="225" y="81"/>
                      </a:lnTo>
                      <a:lnTo>
                        <a:pt x="225" y="81"/>
                      </a:lnTo>
                      <a:lnTo>
                        <a:pt x="225" y="78"/>
                      </a:lnTo>
                      <a:lnTo>
                        <a:pt x="224" y="78"/>
                      </a:lnTo>
                      <a:lnTo>
                        <a:pt x="224" y="75"/>
                      </a:lnTo>
                      <a:lnTo>
                        <a:pt x="224" y="75"/>
                      </a:lnTo>
                      <a:lnTo>
                        <a:pt x="224" y="72"/>
                      </a:lnTo>
                      <a:lnTo>
                        <a:pt x="224" y="72"/>
                      </a:lnTo>
                      <a:lnTo>
                        <a:pt x="224" y="71"/>
                      </a:lnTo>
                      <a:lnTo>
                        <a:pt x="224" y="71"/>
                      </a:lnTo>
                      <a:lnTo>
                        <a:pt x="224" y="67"/>
                      </a:lnTo>
                      <a:lnTo>
                        <a:pt x="225" y="67"/>
                      </a:lnTo>
                      <a:lnTo>
                        <a:pt x="225" y="62"/>
                      </a:lnTo>
                      <a:lnTo>
                        <a:pt x="226" y="62"/>
                      </a:lnTo>
                      <a:lnTo>
                        <a:pt x="226" y="60"/>
                      </a:lnTo>
                      <a:lnTo>
                        <a:pt x="228" y="60"/>
                      </a:lnTo>
                      <a:lnTo>
                        <a:pt x="229" y="54"/>
                      </a:lnTo>
                      <a:lnTo>
                        <a:pt x="230" y="54"/>
                      </a:lnTo>
                      <a:lnTo>
                        <a:pt x="230" y="53"/>
                      </a:lnTo>
                      <a:lnTo>
                        <a:pt x="230" y="50"/>
                      </a:lnTo>
                      <a:lnTo>
                        <a:pt x="229" y="51"/>
                      </a:lnTo>
                      <a:lnTo>
                        <a:pt x="226" y="53"/>
                      </a:lnTo>
                      <a:lnTo>
                        <a:pt x="226" y="54"/>
                      </a:lnTo>
                      <a:lnTo>
                        <a:pt x="225" y="57"/>
                      </a:lnTo>
                      <a:lnTo>
                        <a:pt x="222" y="57"/>
                      </a:lnTo>
                      <a:lnTo>
                        <a:pt x="224" y="54"/>
                      </a:lnTo>
                      <a:lnTo>
                        <a:pt x="224" y="53"/>
                      </a:lnTo>
                      <a:lnTo>
                        <a:pt x="225" y="50"/>
                      </a:lnTo>
                      <a:lnTo>
                        <a:pt x="226" y="50"/>
                      </a:lnTo>
                      <a:lnTo>
                        <a:pt x="228" y="46"/>
                      </a:lnTo>
                      <a:lnTo>
                        <a:pt x="229" y="46"/>
                      </a:lnTo>
                      <a:lnTo>
                        <a:pt x="230" y="42"/>
                      </a:lnTo>
                      <a:lnTo>
                        <a:pt x="230" y="42"/>
                      </a:lnTo>
                      <a:lnTo>
                        <a:pt x="232" y="42"/>
                      </a:lnTo>
                      <a:lnTo>
                        <a:pt x="232" y="40"/>
                      </a:lnTo>
                      <a:lnTo>
                        <a:pt x="234" y="40"/>
                      </a:lnTo>
                      <a:lnTo>
                        <a:pt x="234" y="41"/>
                      </a:lnTo>
                      <a:lnTo>
                        <a:pt x="236" y="41"/>
                      </a:lnTo>
                      <a:lnTo>
                        <a:pt x="236" y="40"/>
                      </a:lnTo>
                      <a:lnTo>
                        <a:pt x="237" y="40"/>
                      </a:lnTo>
                      <a:lnTo>
                        <a:pt x="238" y="40"/>
                      </a:lnTo>
                      <a:lnTo>
                        <a:pt x="238" y="40"/>
                      </a:lnTo>
                      <a:lnTo>
                        <a:pt x="239" y="40"/>
                      </a:lnTo>
                      <a:lnTo>
                        <a:pt x="241" y="38"/>
                      </a:lnTo>
                      <a:lnTo>
                        <a:pt x="243" y="38"/>
                      </a:lnTo>
                      <a:lnTo>
                        <a:pt x="243" y="38"/>
                      </a:lnTo>
                      <a:lnTo>
                        <a:pt x="243" y="38"/>
                      </a:lnTo>
                      <a:lnTo>
                        <a:pt x="243" y="37"/>
                      </a:lnTo>
                      <a:lnTo>
                        <a:pt x="245" y="36"/>
                      </a:lnTo>
                      <a:lnTo>
                        <a:pt x="246" y="37"/>
                      </a:lnTo>
                      <a:lnTo>
                        <a:pt x="249" y="38"/>
                      </a:lnTo>
                      <a:lnTo>
                        <a:pt x="250" y="38"/>
                      </a:lnTo>
                      <a:lnTo>
                        <a:pt x="253" y="38"/>
                      </a:lnTo>
                      <a:lnTo>
                        <a:pt x="253" y="37"/>
                      </a:lnTo>
                      <a:lnTo>
                        <a:pt x="255" y="37"/>
                      </a:lnTo>
                      <a:lnTo>
                        <a:pt x="255" y="38"/>
                      </a:lnTo>
                      <a:lnTo>
                        <a:pt x="259" y="38"/>
                      </a:lnTo>
                      <a:lnTo>
                        <a:pt x="258" y="37"/>
                      </a:lnTo>
                      <a:lnTo>
                        <a:pt x="256" y="34"/>
                      </a:lnTo>
                      <a:lnTo>
                        <a:pt x="255" y="33"/>
                      </a:lnTo>
                      <a:lnTo>
                        <a:pt x="250" y="33"/>
                      </a:lnTo>
                      <a:lnTo>
                        <a:pt x="250" y="28"/>
                      </a:lnTo>
                      <a:lnTo>
                        <a:pt x="249" y="28"/>
                      </a:lnTo>
                      <a:lnTo>
                        <a:pt x="249" y="28"/>
                      </a:lnTo>
                      <a:lnTo>
                        <a:pt x="247" y="28"/>
                      </a:lnTo>
                      <a:lnTo>
                        <a:pt x="247" y="29"/>
                      </a:lnTo>
                      <a:lnTo>
                        <a:pt x="246" y="29"/>
                      </a:lnTo>
                      <a:lnTo>
                        <a:pt x="246" y="29"/>
                      </a:lnTo>
                      <a:lnTo>
                        <a:pt x="239" y="30"/>
                      </a:lnTo>
                      <a:lnTo>
                        <a:pt x="238" y="32"/>
                      </a:lnTo>
                      <a:lnTo>
                        <a:pt x="233" y="32"/>
                      </a:lnTo>
                      <a:lnTo>
                        <a:pt x="233" y="33"/>
                      </a:lnTo>
                      <a:lnTo>
                        <a:pt x="232" y="32"/>
                      </a:lnTo>
                      <a:lnTo>
                        <a:pt x="232" y="32"/>
                      </a:lnTo>
                      <a:lnTo>
                        <a:pt x="228" y="32"/>
                      </a:lnTo>
                      <a:lnTo>
                        <a:pt x="226" y="28"/>
                      </a:lnTo>
                      <a:lnTo>
                        <a:pt x="226" y="28"/>
                      </a:lnTo>
                      <a:lnTo>
                        <a:pt x="225" y="25"/>
                      </a:lnTo>
                      <a:lnTo>
                        <a:pt x="221" y="26"/>
                      </a:lnTo>
                      <a:lnTo>
                        <a:pt x="219" y="26"/>
                      </a:lnTo>
                      <a:lnTo>
                        <a:pt x="219" y="26"/>
                      </a:lnTo>
                      <a:lnTo>
                        <a:pt x="217" y="26"/>
                      </a:lnTo>
                      <a:lnTo>
                        <a:pt x="219" y="25"/>
                      </a:lnTo>
                      <a:lnTo>
                        <a:pt x="219" y="24"/>
                      </a:lnTo>
                      <a:lnTo>
                        <a:pt x="220" y="24"/>
                      </a:lnTo>
                      <a:lnTo>
                        <a:pt x="220" y="24"/>
                      </a:lnTo>
                      <a:lnTo>
                        <a:pt x="220" y="24"/>
                      </a:lnTo>
                      <a:lnTo>
                        <a:pt x="221" y="24"/>
                      </a:lnTo>
                      <a:lnTo>
                        <a:pt x="222" y="23"/>
                      </a:lnTo>
                      <a:lnTo>
                        <a:pt x="224" y="21"/>
                      </a:lnTo>
                      <a:lnTo>
                        <a:pt x="224" y="21"/>
                      </a:lnTo>
                      <a:lnTo>
                        <a:pt x="225" y="21"/>
                      </a:lnTo>
                      <a:lnTo>
                        <a:pt x="224" y="19"/>
                      </a:lnTo>
                      <a:lnTo>
                        <a:pt x="221" y="19"/>
                      </a:lnTo>
                      <a:lnTo>
                        <a:pt x="220" y="20"/>
                      </a:lnTo>
                      <a:lnTo>
                        <a:pt x="219" y="20"/>
                      </a:lnTo>
                      <a:lnTo>
                        <a:pt x="216" y="21"/>
                      </a:lnTo>
                      <a:lnTo>
                        <a:pt x="216" y="24"/>
                      </a:lnTo>
                      <a:lnTo>
                        <a:pt x="215" y="24"/>
                      </a:lnTo>
                      <a:lnTo>
                        <a:pt x="211" y="26"/>
                      </a:lnTo>
                      <a:lnTo>
                        <a:pt x="205" y="28"/>
                      </a:lnTo>
                      <a:lnTo>
                        <a:pt x="204" y="29"/>
                      </a:lnTo>
                      <a:lnTo>
                        <a:pt x="200" y="29"/>
                      </a:lnTo>
                      <a:lnTo>
                        <a:pt x="200" y="29"/>
                      </a:lnTo>
                      <a:lnTo>
                        <a:pt x="199" y="28"/>
                      </a:lnTo>
                      <a:lnTo>
                        <a:pt x="198" y="28"/>
                      </a:lnTo>
                      <a:lnTo>
                        <a:pt x="198" y="26"/>
                      </a:lnTo>
                      <a:lnTo>
                        <a:pt x="198" y="26"/>
                      </a:lnTo>
                      <a:lnTo>
                        <a:pt x="195" y="26"/>
                      </a:lnTo>
                      <a:lnTo>
                        <a:pt x="192" y="28"/>
                      </a:lnTo>
                      <a:lnTo>
                        <a:pt x="191" y="28"/>
                      </a:lnTo>
                      <a:lnTo>
                        <a:pt x="191" y="28"/>
                      </a:lnTo>
                      <a:lnTo>
                        <a:pt x="191" y="26"/>
                      </a:lnTo>
                      <a:lnTo>
                        <a:pt x="188" y="26"/>
                      </a:lnTo>
                      <a:lnTo>
                        <a:pt x="190" y="24"/>
                      </a:lnTo>
                      <a:lnTo>
                        <a:pt x="191" y="24"/>
                      </a:lnTo>
                      <a:lnTo>
                        <a:pt x="192" y="24"/>
                      </a:lnTo>
                      <a:lnTo>
                        <a:pt x="194" y="21"/>
                      </a:lnTo>
                      <a:lnTo>
                        <a:pt x="196" y="21"/>
                      </a:lnTo>
                      <a:lnTo>
                        <a:pt x="196" y="20"/>
                      </a:lnTo>
                      <a:lnTo>
                        <a:pt x="199" y="19"/>
                      </a:lnTo>
                      <a:lnTo>
                        <a:pt x="201" y="17"/>
                      </a:lnTo>
                      <a:lnTo>
                        <a:pt x="204" y="16"/>
                      </a:lnTo>
                      <a:lnTo>
                        <a:pt x="204" y="16"/>
                      </a:lnTo>
                      <a:lnTo>
                        <a:pt x="207" y="15"/>
                      </a:lnTo>
                      <a:lnTo>
                        <a:pt x="208" y="13"/>
                      </a:lnTo>
                      <a:lnTo>
                        <a:pt x="209" y="13"/>
                      </a:lnTo>
                      <a:lnTo>
                        <a:pt x="211" y="11"/>
                      </a:lnTo>
                      <a:lnTo>
                        <a:pt x="212" y="11"/>
                      </a:lnTo>
                      <a:lnTo>
                        <a:pt x="212" y="7"/>
                      </a:lnTo>
                      <a:lnTo>
                        <a:pt x="212" y="7"/>
                      </a:lnTo>
                      <a:lnTo>
                        <a:pt x="212" y="7"/>
                      </a:lnTo>
                      <a:lnTo>
                        <a:pt x="216" y="7"/>
                      </a:lnTo>
                      <a:lnTo>
                        <a:pt x="216" y="7"/>
                      </a:lnTo>
                      <a:lnTo>
                        <a:pt x="217" y="6"/>
                      </a:lnTo>
                      <a:lnTo>
                        <a:pt x="217" y="6"/>
                      </a:lnTo>
                      <a:lnTo>
                        <a:pt x="219" y="6"/>
                      </a:lnTo>
                      <a:lnTo>
                        <a:pt x="219" y="3"/>
                      </a:lnTo>
                      <a:lnTo>
                        <a:pt x="220" y="3"/>
                      </a:lnTo>
                      <a:lnTo>
                        <a:pt x="220" y="3"/>
                      </a:lnTo>
                      <a:lnTo>
                        <a:pt x="220" y="2"/>
                      </a:lnTo>
                      <a:lnTo>
                        <a:pt x="220" y="2"/>
                      </a:lnTo>
                      <a:lnTo>
                        <a:pt x="221" y="4"/>
                      </a:lnTo>
                      <a:lnTo>
                        <a:pt x="220" y="4"/>
                      </a:lnTo>
                      <a:lnTo>
                        <a:pt x="221" y="4"/>
                      </a:lnTo>
                      <a:lnTo>
                        <a:pt x="221" y="4"/>
                      </a:lnTo>
                      <a:lnTo>
                        <a:pt x="221" y="4"/>
                      </a:lnTo>
                      <a:lnTo>
                        <a:pt x="221" y="6"/>
                      </a:lnTo>
                      <a:lnTo>
                        <a:pt x="222" y="3"/>
                      </a:lnTo>
                      <a:lnTo>
                        <a:pt x="222" y="3"/>
                      </a:lnTo>
                      <a:lnTo>
                        <a:pt x="221" y="2"/>
                      </a:lnTo>
                      <a:lnTo>
                        <a:pt x="221" y="2"/>
                      </a:lnTo>
                      <a:lnTo>
                        <a:pt x="222" y="2"/>
                      </a:lnTo>
                      <a:lnTo>
                        <a:pt x="2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23">
                  <a:extLst>
                    <a:ext uri="{FF2B5EF4-FFF2-40B4-BE49-F238E27FC236}">
                      <a16:creationId xmlns="" xmlns:a16="http://schemas.microsoft.com/office/drawing/2014/main" id="{39FE2A18-E5FA-4FA3-BE06-8FE00728C75D}"/>
                    </a:ext>
                  </a:extLst>
                </p:cNvPr>
                <p:cNvSpPr>
                  <a:spLocks noEditPoints="1"/>
                </p:cNvSpPr>
                <p:nvPr/>
              </p:nvSpPr>
              <p:spPr bwMode="auto">
                <a:xfrm>
                  <a:off x="3149600" y="1853067"/>
                  <a:ext cx="5502275" cy="214313"/>
                </a:xfrm>
                <a:custGeom>
                  <a:avLst/>
                  <a:gdLst>
                    <a:gd name="T0" fmla="*/ 1149 w 3466"/>
                    <a:gd name="T1" fmla="*/ 132 h 135"/>
                    <a:gd name="T2" fmla="*/ 963 w 3466"/>
                    <a:gd name="T3" fmla="*/ 123 h 135"/>
                    <a:gd name="T4" fmla="*/ 1124 w 3466"/>
                    <a:gd name="T5" fmla="*/ 127 h 135"/>
                    <a:gd name="T6" fmla="*/ 1143 w 3466"/>
                    <a:gd name="T7" fmla="*/ 123 h 135"/>
                    <a:gd name="T8" fmla="*/ 1140 w 3466"/>
                    <a:gd name="T9" fmla="*/ 122 h 135"/>
                    <a:gd name="T10" fmla="*/ 586 w 3466"/>
                    <a:gd name="T11" fmla="*/ 113 h 135"/>
                    <a:gd name="T12" fmla="*/ 1112 w 3466"/>
                    <a:gd name="T13" fmla="*/ 77 h 135"/>
                    <a:gd name="T14" fmla="*/ 570 w 3466"/>
                    <a:gd name="T15" fmla="*/ 75 h 135"/>
                    <a:gd name="T16" fmla="*/ 893 w 3466"/>
                    <a:gd name="T17" fmla="*/ 81 h 135"/>
                    <a:gd name="T18" fmla="*/ 548 w 3466"/>
                    <a:gd name="T19" fmla="*/ 69 h 135"/>
                    <a:gd name="T20" fmla="*/ 581 w 3466"/>
                    <a:gd name="T21" fmla="*/ 94 h 135"/>
                    <a:gd name="T22" fmla="*/ 546 w 3466"/>
                    <a:gd name="T23" fmla="*/ 77 h 135"/>
                    <a:gd name="T24" fmla="*/ 3276 w 3466"/>
                    <a:gd name="T25" fmla="*/ 64 h 135"/>
                    <a:gd name="T26" fmla="*/ 1033 w 3466"/>
                    <a:gd name="T27" fmla="*/ 67 h 135"/>
                    <a:gd name="T28" fmla="*/ 3304 w 3466"/>
                    <a:gd name="T29" fmla="*/ 58 h 135"/>
                    <a:gd name="T30" fmla="*/ 1178 w 3466"/>
                    <a:gd name="T31" fmla="*/ 81 h 135"/>
                    <a:gd name="T32" fmla="*/ 1194 w 3466"/>
                    <a:gd name="T33" fmla="*/ 84 h 135"/>
                    <a:gd name="T34" fmla="*/ 1209 w 3466"/>
                    <a:gd name="T35" fmla="*/ 94 h 135"/>
                    <a:gd name="T36" fmla="*/ 1221 w 3466"/>
                    <a:gd name="T37" fmla="*/ 97 h 135"/>
                    <a:gd name="T38" fmla="*/ 1217 w 3466"/>
                    <a:gd name="T39" fmla="*/ 110 h 135"/>
                    <a:gd name="T40" fmla="*/ 1200 w 3466"/>
                    <a:gd name="T41" fmla="*/ 109 h 135"/>
                    <a:gd name="T42" fmla="*/ 1181 w 3466"/>
                    <a:gd name="T43" fmla="*/ 103 h 135"/>
                    <a:gd name="T44" fmla="*/ 1166 w 3466"/>
                    <a:gd name="T45" fmla="*/ 93 h 135"/>
                    <a:gd name="T46" fmla="*/ 1169 w 3466"/>
                    <a:gd name="T47" fmla="*/ 82 h 135"/>
                    <a:gd name="T48" fmla="*/ 3263 w 3466"/>
                    <a:gd name="T49" fmla="*/ 59 h 135"/>
                    <a:gd name="T50" fmla="*/ 3368 w 3466"/>
                    <a:gd name="T51" fmla="*/ 51 h 135"/>
                    <a:gd name="T52" fmla="*/ 794 w 3466"/>
                    <a:gd name="T53" fmla="*/ 51 h 135"/>
                    <a:gd name="T54" fmla="*/ 98 w 3466"/>
                    <a:gd name="T55" fmla="*/ 52 h 135"/>
                    <a:gd name="T56" fmla="*/ 51 w 3466"/>
                    <a:gd name="T57" fmla="*/ 48 h 135"/>
                    <a:gd name="T58" fmla="*/ 3210 w 3466"/>
                    <a:gd name="T59" fmla="*/ 43 h 135"/>
                    <a:gd name="T60" fmla="*/ 162 w 3466"/>
                    <a:gd name="T61" fmla="*/ 42 h 135"/>
                    <a:gd name="T62" fmla="*/ 1063 w 3466"/>
                    <a:gd name="T63" fmla="*/ 46 h 135"/>
                    <a:gd name="T64" fmla="*/ 0 w 3466"/>
                    <a:gd name="T65" fmla="*/ 37 h 135"/>
                    <a:gd name="T66" fmla="*/ 523 w 3466"/>
                    <a:gd name="T67" fmla="*/ 37 h 135"/>
                    <a:gd name="T68" fmla="*/ 501 w 3466"/>
                    <a:gd name="T69" fmla="*/ 39 h 135"/>
                    <a:gd name="T70" fmla="*/ 789 w 3466"/>
                    <a:gd name="T71" fmla="*/ 51 h 135"/>
                    <a:gd name="T72" fmla="*/ 1110 w 3466"/>
                    <a:gd name="T73" fmla="*/ 31 h 135"/>
                    <a:gd name="T74" fmla="*/ 2963 w 3466"/>
                    <a:gd name="T75" fmla="*/ 48 h 135"/>
                    <a:gd name="T76" fmla="*/ 2967 w 3466"/>
                    <a:gd name="T77" fmla="*/ 90 h 135"/>
                    <a:gd name="T78" fmla="*/ 2957 w 3466"/>
                    <a:gd name="T79" fmla="*/ 127 h 135"/>
                    <a:gd name="T80" fmla="*/ 2950 w 3466"/>
                    <a:gd name="T81" fmla="*/ 96 h 135"/>
                    <a:gd name="T82" fmla="*/ 191 w 3466"/>
                    <a:gd name="T83" fmla="*/ 27 h 135"/>
                    <a:gd name="T84" fmla="*/ 498 w 3466"/>
                    <a:gd name="T85" fmla="*/ 26 h 135"/>
                    <a:gd name="T86" fmla="*/ 1071 w 3466"/>
                    <a:gd name="T87" fmla="*/ 29 h 135"/>
                    <a:gd name="T88" fmla="*/ 2912 w 3466"/>
                    <a:gd name="T89" fmla="*/ 18 h 135"/>
                    <a:gd name="T90" fmla="*/ 815 w 3466"/>
                    <a:gd name="T91" fmla="*/ 46 h 135"/>
                    <a:gd name="T92" fmla="*/ 815 w 3466"/>
                    <a:gd name="T93" fmla="*/ 52 h 135"/>
                    <a:gd name="T94" fmla="*/ 797 w 3466"/>
                    <a:gd name="T95" fmla="*/ 29 h 135"/>
                    <a:gd name="T96" fmla="*/ 1797 w 3466"/>
                    <a:gd name="T97" fmla="*/ 20 h 135"/>
                    <a:gd name="T98" fmla="*/ 3437 w 3466"/>
                    <a:gd name="T99" fmla="*/ 20 h 135"/>
                    <a:gd name="T100" fmla="*/ 1030 w 3466"/>
                    <a:gd name="T101" fmla="*/ 16 h 135"/>
                    <a:gd name="T102" fmla="*/ 209 w 3466"/>
                    <a:gd name="T103" fmla="*/ 20 h 135"/>
                    <a:gd name="T104" fmla="*/ 1622 w 3466"/>
                    <a:gd name="T105" fmla="*/ 16 h 135"/>
                    <a:gd name="T106" fmla="*/ 1626 w 3466"/>
                    <a:gd name="T107" fmla="*/ 41 h 135"/>
                    <a:gd name="T108" fmla="*/ 1598 w 3466"/>
                    <a:gd name="T109" fmla="*/ 61 h 135"/>
                    <a:gd name="T110" fmla="*/ 1599 w 3466"/>
                    <a:gd name="T111" fmla="*/ 46 h 135"/>
                    <a:gd name="T112" fmla="*/ 1599 w 3466"/>
                    <a:gd name="T113" fmla="*/ 31 h 135"/>
                    <a:gd name="T114" fmla="*/ 1611 w 3466"/>
                    <a:gd name="T115" fmla="*/ 17 h 135"/>
                    <a:gd name="T116" fmla="*/ 498 w 3466"/>
                    <a:gd name="T117" fmla="*/ 9 h 135"/>
                    <a:gd name="T118" fmla="*/ 247 w 3466"/>
                    <a:gd name="T119" fmla="*/ 6 h 135"/>
                    <a:gd name="T120" fmla="*/ 1787 w 3466"/>
                    <a:gd name="T121" fmla="*/ 14 h 135"/>
                    <a:gd name="T122" fmla="*/ 1029 w 3466"/>
                    <a:gd name="T123" fmla="*/ 0 h 135"/>
                    <a:gd name="T124" fmla="*/ 3443 w 3466"/>
                    <a:gd name="T125" fmla="*/ 1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66" h="135">
                      <a:moveTo>
                        <a:pt x="2225" y="128"/>
                      </a:moveTo>
                      <a:lnTo>
                        <a:pt x="2226" y="130"/>
                      </a:lnTo>
                      <a:lnTo>
                        <a:pt x="2226" y="130"/>
                      </a:lnTo>
                      <a:lnTo>
                        <a:pt x="2225" y="130"/>
                      </a:lnTo>
                      <a:lnTo>
                        <a:pt x="2225" y="128"/>
                      </a:lnTo>
                      <a:close/>
                      <a:moveTo>
                        <a:pt x="1078" y="128"/>
                      </a:moveTo>
                      <a:lnTo>
                        <a:pt x="1078" y="128"/>
                      </a:lnTo>
                      <a:lnTo>
                        <a:pt x="1078" y="130"/>
                      </a:lnTo>
                      <a:lnTo>
                        <a:pt x="1078" y="130"/>
                      </a:lnTo>
                      <a:lnTo>
                        <a:pt x="1078" y="128"/>
                      </a:lnTo>
                      <a:close/>
                      <a:moveTo>
                        <a:pt x="1150" y="123"/>
                      </a:moveTo>
                      <a:lnTo>
                        <a:pt x="1152" y="124"/>
                      </a:lnTo>
                      <a:lnTo>
                        <a:pt x="1152" y="124"/>
                      </a:lnTo>
                      <a:lnTo>
                        <a:pt x="1152" y="124"/>
                      </a:lnTo>
                      <a:lnTo>
                        <a:pt x="1153" y="124"/>
                      </a:lnTo>
                      <a:lnTo>
                        <a:pt x="1153" y="127"/>
                      </a:lnTo>
                      <a:lnTo>
                        <a:pt x="1150" y="127"/>
                      </a:lnTo>
                      <a:lnTo>
                        <a:pt x="1150" y="128"/>
                      </a:lnTo>
                      <a:lnTo>
                        <a:pt x="1150" y="128"/>
                      </a:lnTo>
                      <a:lnTo>
                        <a:pt x="1152" y="128"/>
                      </a:lnTo>
                      <a:lnTo>
                        <a:pt x="1152" y="128"/>
                      </a:lnTo>
                      <a:lnTo>
                        <a:pt x="1152" y="128"/>
                      </a:lnTo>
                      <a:lnTo>
                        <a:pt x="1152" y="128"/>
                      </a:lnTo>
                      <a:lnTo>
                        <a:pt x="1152" y="128"/>
                      </a:lnTo>
                      <a:lnTo>
                        <a:pt x="1153" y="128"/>
                      </a:lnTo>
                      <a:lnTo>
                        <a:pt x="1153" y="128"/>
                      </a:lnTo>
                      <a:lnTo>
                        <a:pt x="1153" y="130"/>
                      </a:lnTo>
                      <a:lnTo>
                        <a:pt x="1153" y="130"/>
                      </a:lnTo>
                      <a:lnTo>
                        <a:pt x="1150" y="130"/>
                      </a:lnTo>
                      <a:lnTo>
                        <a:pt x="1150" y="131"/>
                      </a:lnTo>
                      <a:lnTo>
                        <a:pt x="1149" y="131"/>
                      </a:lnTo>
                      <a:lnTo>
                        <a:pt x="1149" y="132"/>
                      </a:lnTo>
                      <a:lnTo>
                        <a:pt x="1148" y="133"/>
                      </a:lnTo>
                      <a:lnTo>
                        <a:pt x="1145" y="133"/>
                      </a:lnTo>
                      <a:lnTo>
                        <a:pt x="1144" y="133"/>
                      </a:lnTo>
                      <a:lnTo>
                        <a:pt x="1144" y="133"/>
                      </a:lnTo>
                      <a:lnTo>
                        <a:pt x="1144" y="133"/>
                      </a:lnTo>
                      <a:lnTo>
                        <a:pt x="1144" y="131"/>
                      </a:lnTo>
                      <a:lnTo>
                        <a:pt x="1145" y="131"/>
                      </a:lnTo>
                      <a:lnTo>
                        <a:pt x="1146" y="128"/>
                      </a:lnTo>
                      <a:lnTo>
                        <a:pt x="1144" y="128"/>
                      </a:lnTo>
                      <a:lnTo>
                        <a:pt x="1145" y="127"/>
                      </a:lnTo>
                      <a:lnTo>
                        <a:pt x="1146" y="126"/>
                      </a:lnTo>
                      <a:lnTo>
                        <a:pt x="1146" y="126"/>
                      </a:lnTo>
                      <a:lnTo>
                        <a:pt x="1148" y="126"/>
                      </a:lnTo>
                      <a:lnTo>
                        <a:pt x="1150" y="126"/>
                      </a:lnTo>
                      <a:lnTo>
                        <a:pt x="1150" y="123"/>
                      </a:lnTo>
                      <a:close/>
                      <a:moveTo>
                        <a:pt x="3034" y="123"/>
                      </a:moveTo>
                      <a:lnTo>
                        <a:pt x="3035" y="123"/>
                      </a:lnTo>
                      <a:lnTo>
                        <a:pt x="3035" y="123"/>
                      </a:lnTo>
                      <a:lnTo>
                        <a:pt x="3034" y="123"/>
                      </a:lnTo>
                      <a:lnTo>
                        <a:pt x="3034" y="123"/>
                      </a:lnTo>
                      <a:lnTo>
                        <a:pt x="3034" y="123"/>
                      </a:lnTo>
                      <a:close/>
                      <a:moveTo>
                        <a:pt x="967" y="122"/>
                      </a:moveTo>
                      <a:lnTo>
                        <a:pt x="970" y="122"/>
                      </a:lnTo>
                      <a:lnTo>
                        <a:pt x="971" y="122"/>
                      </a:lnTo>
                      <a:lnTo>
                        <a:pt x="972" y="123"/>
                      </a:lnTo>
                      <a:lnTo>
                        <a:pt x="971" y="124"/>
                      </a:lnTo>
                      <a:lnTo>
                        <a:pt x="971" y="124"/>
                      </a:lnTo>
                      <a:lnTo>
                        <a:pt x="971" y="126"/>
                      </a:lnTo>
                      <a:lnTo>
                        <a:pt x="970" y="126"/>
                      </a:lnTo>
                      <a:lnTo>
                        <a:pt x="970" y="124"/>
                      </a:lnTo>
                      <a:lnTo>
                        <a:pt x="966" y="124"/>
                      </a:lnTo>
                      <a:lnTo>
                        <a:pt x="963" y="123"/>
                      </a:lnTo>
                      <a:lnTo>
                        <a:pt x="963" y="122"/>
                      </a:lnTo>
                      <a:lnTo>
                        <a:pt x="967" y="122"/>
                      </a:lnTo>
                      <a:lnTo>
                        <a:pt x="967" y="122"/>
                      </a:lnTo>
                      <a:close/>
                      <a:moveTo>
                        <a:pt x="3039" y="118"/>
                      </a:moveTo>
                      <a:lnTo>
                        <a:pt x="3039" y="119"/>
                      </a:lnTo>
                      <a:lnTo>
                        <a:pt x="3038" y="122"/>
                      </a:lnTo>
                      <a:lnTo>
                        <a:pt x="3037" y="123"/>
                      </a:lnTo>
                      <a:lnTo>
                        <a:pt x="3035" y="123"/>
                      </a:lnTo>
                      <a:lnTo>
                        <a:pt x="3035" y="122"/>
                      </a:lnTo>
                      <a:lnTo>
                        <a:pt x="3037" y="120"/>
                      </a:lnTo>
                      <a:lnTo>
                        <a:pt x="3037" y="118"/>
                      </a:lnTo>
                      <a:lnTo>
                        <a:pt x="3039" y="118"/>
                      </a:lnTo>
                      <a:close/>
                      <a:moveTo>
                        <a:pt x="1114" y="115"/>
                      </a:moveTo>
                      <a:lnTo>
                        <a:pt x="1112" y="118"/>
                      </a:lnTo>
                      <a:lnTo>
                        <a:pt x="1112" y="120"/>
                      </a:lnTo>
                      <a:lnTo>
                        <a:pt x="1115" y="120"/>
                      </a:lnTo>
                      <a:lnTo>
                        <a:pt x="1115" y="122"/>
                      </a:lnTo>
                      <a:lnTo>
                        <a:pt x="1118" y="122"/>
                      </a:lnTo>
                      <a:lnTo>
                        <a:pt x="1118" y="120"/>
                      </a:lnTo>
                      <a:lnTo>
                        <a:pt x="1119" y="120"/>
                      </a:lnTo>
                      <a:lnTo>
                        <a:pt x="1119" y="123"/>
                      </a:lnTo>
                      <a:lnTo>
                        <a:pt x="1128" y="122"/>
                      </a:lnTo>
                      <a:lnTo>
                        <a:pt x="1128" y="123"/>
                      </a:lnTo>
                      <a:lnTo>
                        <a:pt x="1127" y="123"/>
                      </a:lnTo>
                      <a:lnTo>
                        <a:pt x="1127" y="124"/>
                      </a:lnTo>
                      <a:lnTo>
                        <a:pt x="1128" y="126"/>
                      </a:lnTo>
                      <a:lnTo>
                        <a:pt x="1129" y="126"/>
                      </a:lnTo>
                      <a:lnTo>
                        <a:pt x="1128" y="127"/>
                      </a:lnTo>
                      <a:lnTo>
                        <a:pt x="1127" y="128"/>
                      </a:lnTo>
                      <a:lnTo>
                        <a:pt x="1126" y="128"/>
                      </a:lnTo>
                      <a:lnTo>
                        <a:pt x="1124" y="127"/>
                      </a:lnTo>
                      <a:lnTo>
                        <a:pt x="1124" y="127"/>
                      </a:lnTo>
                      <a:lnTo>
                        <a:pt x="1124" y="126"/>
                      </a:lnTo>
                      <a:lnTo>
                        <a:pt x="1124" y="126"/>
                      </a:lnTo>
                      <a:lnTo>
                        <a:pt x="1126" y="124"/>
                      </a:lnTo>
                      <a:lnTo>
                        <a:pt x="1126" y="123"/>
                      </a:lnTo>
                      <a:lnTo>
                        <a:pt x="1124" y="123"/>
                      </a:lnTo>
                      <a:lnTo>
                        <a:pt x="1124" y="124"/>
                      </a:lnTo>
                      <a:lnTo>
                        <a:pt x="1122" y="124"/>
                      </a:lnTo>
                      <a:lnTo>
                        <a:pt x="1122" y="126"/>
                      </a:lnTo>
                      <a:lnTo>
                        <a:pt x="1120" y="126"/>
                      </a:lnTo>
                      <a:lnTo>
                        <a:pt x="1118" y="126"/>
                      </a:lnTo>
                      <a:lnTo>
                        <a:pt x="1115" y="124"/>
                      </a:lnTo>
                      <a:lnTo>
                        <a:pt x="1114" y="124"/>
                      </a:lnTo>
                      <a:lnTo>
                        <a:pt x="1112" y="122"/>
                      </a:lnTo>
                      <a:lnTo>
                        <a:pt x="1110" y="122"/>
                      </a:lnTo>
                      <a:lnTo>
                        <a:pt x="1110" y="119"/>
                      </a:lnTo>
                      <a:lnTo>
                        <a:pt x="1110" y="119"/>
                      </a:lnTo>
                      <a:lnTo>
                        <a:pt x="1110" y="118"/>
                      </a:lnTo>
                      <a:lnTo>
                        <a:pt x="1111" y="118"/>
                      </a:lnTo>
                      <a:lnTo>
                        <a:pt x="1112" y="116"/>
                      </a:lnTo>
                      <a:lnTo>
                        <a:pt x="1112" y="116"/>
                      </a:lnTo>
                      <a:lnTo>
                        <a:pt x="1111" y="116"/>
                      </a:lnTo>
                      <a:lnTo>
                        <a:pt x="1112" y="115"/>
                      </a:lnTo>
                      <a:lnTo>
                        <a:pt x="1114" y="115"/>
                      </a:lnTo>
                      <a:close/>
                      <a:moveTo>
                        <a:pt x="1152" y="114"/>
                      </a:moveTo>
                      <a:lnTo>
                        <a:pt x="1152" y="114"/>
                      </a:lnTo>
                      <a:lnTo>
                        <a:pt x="1150" y="114"/>
                      </a:lnTo>
                      <a:lnTo>
                        <a:pt x="1150" y="116"/>
                      </a:lnTo>
                      <a:lnTo>
                        <a:pt x="1146" y="116"/>
                      </a:lnTo>
                      <a:lnTo>
                        <a:pt x="1145" y="119"/>
                      </a:lnTo>
                      <a:lnTo>
                        <a:pt x="1144" y="119"/>
                      </a:lnTo>
                      <a:lnTo>
                        <a:pt x="1144" y="122"/>
                      </a:lnTo>
                      <a:lnTo>
                        <a:pt x="1143" y="123"/>
                      </a:lnTo>
                      <a:lnTo>
                        <a:pt x="1141" y="124"/>
                      </a:lnTo>
                      <a:lnTo>
                        <a:pt x="1144" y="124"/>
                      </a:lnTo>
                      <a:lnTo>
                        <a:pt x="1143" y="126"/>
                      </a:lnTo>
                      <a:lnTo>
                        <a:pt x="1143" y="127"/>
                      </a:lnTo>
                      <a:lnTo>
                        <a:pt x="1141" y="128"/>
                      </a:lnTo>
                      <a:lnTo>
                        <a:pt x="1140" y="128"/>
                      </a:lnTo>
                      <a:lnTo>
                        <a:pt x="1140" y="131"/>
                      </a:lnTo>
                      <a:lnTo>
                        <a:pt x="1140" y="133"/>
                      </a:lnTo>
                      <a:lnTo>
                        <a:pt x="1141" y="133"/>
                      </a:lnTo>
                      <a:lnTo>
                        <a:pt x="1141" y="133"/>
                      </a:lnTo>
                      <a:lnTo>
                        <a:pt x="1141" y="133"/>
                      </a:lnTo>
                      <a:lnTo>
                        <a:pt x="1141" y="133"/>
                      </a:lnTo>
                      <a:lnTo>
                        <a:pt x="1141" y="133"/>
                      </a:lnTo>
                      <a:lnTo>
                        <a:pt x="1140" y="133"/>
                      </a:lnTo>
                      <a:lnTo>
                        <a:pt x="1140" y="135"/>
                      </a:lnTo>
                      <a:lnTo>
                        <a:pt x="1139" y="135"/>
                      </a:lnTo>
                      <a:lnTo>
                        <a:pt x="1139" y="133"/>
                      </a:lnTo>
                      <a:lnTo>
                        <a:pt x="1137" y="133"/>
                      </a:lnTo>
                      <a:lnTo>
                        <a:pt x="1136" y="132"/>
                      </a:lnTo>
                      <a:lnTo>
                        <a:pt x="1135" y="130"/>
                      </a:lnTo>
                      <a:lnTo>
                        <a:pt x="1135" y="127"/>
                      </a:lnTo>
                      <a:lnTo>
                        <a:pt x="1137" y="126"/>
                      </a:lnTo>
                      <a:lnTo>
                        <a:pt x="1137" y="126"/>
                      </a:lnTo>
                      <a:lnTo>
                        <a:pt x="1136" y="124"/>
                      </a:lnTo>
                      <a:lnTo>
                        <a:pt x="1136" y="123"/>
                      </a:lnTo>
                      <a:lnTo>
                        <a:pt x="1137" y="123"/>
                      </a:lnTo>
                      <a:lnTo>
                        <a:pt x="1139" y="122"/>
                      </a:lnTo>
                      <a:lnTo>
                        <a:pt x="1139" y="122"/>
                      </a:lnTo>
                      <a:lnTo>
                        <a:pt x="1139" y="122"/>
                      </a:lnTo>
                      <a:lnTo>
                        <a:pt x="1139" y="120"/>
                      </a:lnTo>
                      <a:lnTo>
                        <a:pt x="1139" y="122"/>
                      </a:lnTo>
                      <a:lnTo>
                        <a:pt x="1140" y="122"/>
                      </a:lnTo>
                      <a:lnTo>
                        <a:pt x="1140" y="120"/>
                      </a:lnTo>
                      <a:lnTo>
                        <a:pt x="1140" y="120"/>
                      </a:lnTo>
                      <a:lnTo>
                        <a:pt x="1140" y="118"/>
                      </a:lnTo>
                      <a:lnTo>
                        <a:pt x="1141" y="116"/>
                      </a:lnTo>
                      <a:lnTo>
                        <a:pt x="1143" y="114"/>
                      </a:lnTo>
                      <a:lnTo>
                        <a:pt x="1144" y="115"/>
                      </a:lnTo>
                      <a:lnTo>
                        <a:pt x="1145" y="116"/>
                      </a:lnTo>
                      <a:lnTo>
                        <a:pt x="1148" y="115"/>
                      </a:lnTo>
                      <a:lnTo>
                        <a:pt x="1150" y="115"/>
                      </a:lnTo>
                      <a:lnTo>
                        <a:pt x="1152" y="114"/>
                      </a:lnTo>
                      <a:close/>
                      <a:moveTo>
                        <a:pt x="1191" y="110"/>
                      </a:moveTo>
                      <a:lnTo>
                        <a:pt x="1194" y="110"/>
                      </a:lnTo>
                      <a:lnTo>
                        <a:pt x="1194" y="113"/>
                      </a:lnTo>
                      <a:lnTo>
                        <a:pt x="1192" y="114"/>
                      </a:lnTo>
                      <a:lnTo>
                        <a:pt x="1192" y="114"/>
                      </a:lnTo>
                      <a:lnTo>
                        <a:pt x="1192" y="114"/>
                      </a:lnTo>
                      <a:lnTo>
                        <a:pt x="1192" y="114"/>
                      </a:lnTo>
                      <a:lnTo>
                        <a:pt x="1191" y="113"/>
                      </a:lnTo>
                      <a:lnTo>
                        <a:pt x="1191" y="110"/>
                      </a:lnTo>
                      <a:lnTo>
                        <a:pt x="1191" y="110"/>
                      </a:lnTo>
                      <a:lnTo>
                        <a:pt x="1191" y="110"/>
                      </a:lnTo>
                      <a:lnTo>
                        <a:pt x="1191" y="110"/>
                      </a:lnTo>
                      <a:lnTo>
                        <a:pt x="1191" y="110"/>
                      </a:lnTo>
                      <a:lnTo>
                        <a:pt x="1191" y="110"/>
                      </a:lnTo>
                      <a:close/>
                      <a:moveTo>
                        <a:pt x="589" y="109"/>
                      </a:moveTo>
                      <a:lnTo>
                        <a:pt x="589" y="110"/>
                      </a:lnTo>
                      <a:lnTo>
                        <a:pt x="590" y="110"/>
                      </a:lnTo>
                      <a:lnTo>
                        <a:pt x="590" y="110"/>
                      </a:lnTo>
                      <a:lnTo>
                        <a:pt x="587" y="111"/>
                      </a:lnTo>
                      <a:lnTo>
                        <a:pt x="587" y="111"/>
                      </a:lnTo>
                      <a:lnTo>
                        <a:pt x="586" y="111"/>
                      </a:lnTo>
                      <a:lnTo>
                        <a:pt x="586" y="113"/>
                      </a:lnTo>
                      <a:lnTo>
                        <a:pt x="586" y="113"/>
                      </a:lnTo>
                      <a:lnTo>
                        <a:pt x="586" y="113"/>
                      </a:lnTo>
                      <a:lnTo>
                        <a:pt x="585" y="114"/>
                      </a:lnTo>
                      <a:lnTo>
                        <a:pt x="585" y="111"/>
                      </a:lnTo>
                      <a:lnTo>
                        <a:pt x="586" y="110"/>
                      </a:lnTo>
                      <a:lnTo>
                        <a:pt x="589" y="109"/>
                      </a:lnTo>
                      <a:close/>
                      <a:moveTo>
                        <a:pt x="1136" y="105"/>
                      </a:moveTo>
                      <a:lnTo>
                        <a:pt x="1136" y="106"/>
                      </a:lnTo>
                      <a:lnTo>
                        <a:pt x="1133" y="107"/>
                      </a:lnTo>
                      <a:lnTo>
                        <a:pt x="1133" y="107"/>
                      </a:lnTo>
                      <a:lnTo>
                        <a:pt x="1131" y="109"/>
                      </a:lnTo>
                      <a:lnTo>
                        <a:pt x="1131" y="107"/>
                      </a:lnTo>
                      <a:lnTo>
                        <a:pt x="1133" y="106"/>
                      </a:lnTo>
                      <a:lnTo>
                        <a:pt x="1133" y="106"/>
                      </a:lnTo>
                      <a:lnTo>
                        <a:pt x="1136" y="105"/>
                      </a:lnTo>
                      <a:close/>
                      <a:moveTo>
                        <a:pt x="3058" y="96"/>
                      </a:moveTo>
                      <a:lnTo>
                        <a:pt x="3058" y="96"/>
                      </a:lnTo>
                      <a:lnTo>
                        <a:pt x="3058" y="97"/>
                      </a:lnTo>
                      <a:lnTo>
                        <a:pt x="3058" y="97"/>
                      </a:lnTo>
                      <a:lnTo>
                        <a:pt x="3058" y="97"/>
                      </a:lnTo>
                      <a:lnTo>
                        <a:pt x="3058" y="96"/>
                      </a:lnTo>
                      <a:close/>
                      <a:moveTo>
                        <a:pt x="3064" y="86"/>
                      </a:moveTo>
                      <a:lnTo>
                        <a:pt x="3064" y="88"/>
                      </a:lnTo>
                      <a:lnTo>
                        <a:pt x="3064" y="89"/>
                      </a:lnTo>
                      <a:lnTo>
                        <a:pt x="3063" y="89"/>
                      </a:lnTo>
                      <a:lnTo>
                        <a:pt x="3063" y="89"/>
                      </a:lnTo>
                      <a:lnTo>
                        <a:pt x="3063" y="88"/>
                      </a:lnTo>
                      <a:lnTo>
                        <a:pt x="3063" y="88"/>
                      </a:lnTo>
                      <a:lnTo>
                        <a:pt x="3063" y="88"/>
                      </a:lnTo>
                      <a:lnTo>
                        <a:pt x="3064" y="86"/>
                      </a:lnTo>
                      <a:close/>
                      <a:moveTo>
                        <a:pt x="1109" y="77"/>
                      </a:moveTo>
                      <a:lnTo>
                        <a:pt x="1112" y="77"/>
                      </a:lnTo>
                      <a:lnTo>
                        <a:pt x="1115" y="78"/>
                      </a:lnTo>
                      <a:lnTo>
                        <a:pt x="1119" y="80"/>
                      </a:lnTo>
                      <a:lnTo>
                        <a:pt x="1123" y="81"/>
                      </a:lnTo>
                      <a:lnTo>
                        <a:pt x="1123" y="81"/>
                      </a:lnTo>
                      <a:lnTo>
                        <a:pt x="1124" y="81"/>
                      </a:lnTo>
                      <a:lnTo>
                        <a:pt x="1124" y="82"/>
                      </a:lnTo>
                      <a:lnTo>
                        <a:pt x="1124" y="82"/>
                      </a:lnTo>
                      <a:lnTo>
                        <a:pt x="1126" y="84"/>
                      </a:lnTo>
                      <a:lnTo>
                        <a:pt x="1126" y="84"/>
                      </a:lnTo>
                      <a:lnTo>
                        <a:pt x="1127" y="85"/>
                      </a:lnTo>
                      <a:lnTo>
                        <a:pt x="1127" y="85"/>
                      </a:lnTo>
                      <a:lnTo>
                        <a:pt x="1129" y="86"/>
                      </a:lnTo>
                      <a:lnTo>
                        <a:pt x="1131" y="88"/>
                      </a:lnTo>
                      <a:lnTo>
                        <a:pt x="1131" y="88"/>
                      </a:lnTo>
                      <a:lnTo>
                        <a:pt x="1132" y="88"/>
                      </a:lnTo>
                      <a:lnTo>
                        <a:pt x="1132" y="88"/>
                      </a:lnTo>
                      <a:lnTo>
                        <a:pt x="1132" y="89"/>
                      </a:lnTo>
                      <a:lnTo>
                        <a:pt x="1132" y="89"/>
                      </a:lnTo>
                      <a:lnTo>
                        <a:pt x="1131" y="90"/>
                      </a:lnTo>
                      <a:lnTo>
                        <a:pt x="1128" y="90"/>
                      </a:lnTo>
                      <a:lnTo>
                        <a:pt x="1127" y="89"/>
                      </a:lnTo>
                      <a:lnTo>
                        <a:pt x="1123" y="89"/>
                      </a:lnTo>
                      <a:lnTo>
                        <a:pt x="1123" y="88"/>
                      </a:lnTo>
                      <a:lnTo>
                        <a:pt x="1115" y="85"/>
                      </a:lnTo>
                      <a:lnTo>
                        <a:pt x="1115" y="84"/>
                      </a:lnTo>
                      <a:lnTo>
                        <a:pt x="1115" y="84"/>
                      </a:lnTo>
                      <a:lnTo>
                        <a:pt x="1112" y="81"/>
                      </a:lnTo>
                      <a:lnTo>
                        <a:pt x="1111" y="80"/>
                      </a:lnTo>
                      <a:lnTo>
                        <a:pt x="1109" y="80"/>
                      </a:lnTo>
                      <a:lnTo>
                        <a:pt x="1109" y="77"/>
                      </a:lnTo>
                      <a:close/>
                      <a:moveTo>
                        <a:pt x="570" y="75"/>
                      </a:moveTo>
                      <a:lnTo>
                        <a:pt x="570" y="75"/>
                      </a:lnTo>
                      <a:lnTo>
                        <a:pt x="572" y="76"/>
                      </a:lnTo>
                      <a:lnTo>
                        <a:pt x="573" y="77"/>
                      </a:lnTo>
                      <a:lnTo>
                        <a:pt x="574" y="80"/>
                      </a:lnTo>
                      <a:lnTo>
                        <a:pt x="572" y="78"/>
                      </a:lnTo>
                      <a:lnTo>
                        <a:pt x="570" y="77"/>
                      </a:lnTo>
                      <a:lnTo>
                        <a:pt x="570" y="75"/>
                      </a:lnTo>
                      <a:close/>
                      <a:moveTo>
                        <a:pt x="3076" y="73"/>
                      </a:moveTo>
                      <a:lnTo>
                        <a:pt x="3076" y="75"/>
                      </a:lnTo>
                      <a:lnTo>
                        <a:pt x="3076" y="75"/>
                      </a:lnTo>
                      <a:lnTo>
                        <a:pt x="3076" y="75"/>
                      </a:lnTo>
                      <a:lnTo>
                        <a:pt x="3076" y="76"/>
                      </a:lnTo>
                      <a:lnTo>
                        <a:pt x="3073" y="77"/>
                      </a:lnTo>
                      <a:lnTo>
                        <a:pt x="3072" y="77"/>
                      </a:lnTo>
                      <a:lnTo>
                        <a:pt x="3070" y="78"/>
                      </a:lnTo>
                      <a:lnTo>
                        <a:pt x="3068" y="76"/>
                      </a:lnTo>
                      <a:lnTo>
                        <a:pt x="3072" y="76"/>
                      </a:lnTo>
                      <a:lnTo>
                        <a:pt x="3073" y="75"/>
                      </a:lnTo>
                      <a:lnTo>
                        <a:pt x="3076" y="73"/>
                      </a:lnTo>
                      <a:close/>
                      <a:moveTo>
                        <a:pt x="895" y="73"/>
                      </a:moveTo>
                      <a:lnTo>
                        <a:pt x="896" y="75"/>
                      </a:lnTo>
                      <a:lnTo>
                        <a:pt x="898" y="77"/>
                      </a:lnTo>
                      <a:lnTo>
                        <a:pt x="899" y="80"/>
                      </a:lnTo>
                      <a:lnTo>
                        <a:pt x="899" y="82"/>
                      </a:lnTo>
                      <a:lnTo>
                        <a:pt x="899" y="82"/>
                      </a:lnTo>
                      <a:lnTo>
                        <a:pt x="898" y="84"/>
                      </a:lnTo>
                      <a:lnTo>
                        <a:pt x="896" y="84"/>
                      </a:lnTo>
                      <a:lnTo>
                        <a:pt x="896" y="82"/>
                      </a:lnTo>
                      <a:lnTo>
                        <a:pt x="895" y="82"/>
                      </a:lnTo>
                      <a:lnTo>
                        <a:pt x="894" y="82"/>
                      </a:lnTo>
                      <a:lnTo>
                        <a:pt x="894" y="82"/>
                      </a:lnTo>
                      <a:lnTo>
                        <a:pt x="893" y="81"/>
                      </a:lnTo>
                      <a:lnTo>
                        <a:pt x="893" y="81"/>
                      </a:lnTo>
                      <a:lnTo>
                        <a:pt x="894" y="81"/>
                      </a:lnTo>
                      <a:lnTo>
                        <a:pt x="894" y="80"/>
                      </a:lnTo>
                      <a:lnTo>
                        <a:pt x="893" y="80"/>
                      </a:lnTo>
                      <a:lnTo>
                        <a:pt x="893" y="81"/>
                      </a:lnTo>
                      <a:lnTo>
                        <a:pt x="891" y="81"/>
                      </a:lnTo>
                      <a:lnTo>
                        <a:pt x="890" y="78"/>
                      </a:lnTo>
                      <a:lnTo>
                        <a:pt x="891" y="77"/>
                      </a:lnTo>
                      <a:lnTo>
                        <a:pt x="891" y="75"/>
                      </a:lnTo>
                      <a:lnTo>
                        <a:pt x="893" y="75"/>
                      </a:lnTo>
                      <a:lnTo>
                        <a:pt x="894" y="73"/>
                      </a:lnTo>
                      <a:lnTo>
                        <a:pt x="895" y="73"/>
                      </a:lnTo>
                      <a:close/>
                      <a:moveTo>
                        <a:pt x="561" y="72"/>
                      </a:moveTo>
                      <a:lnTo>
                        <a:pt x="564" y="72"/>
                      </a:lnTo>
                      <a:lnTo>
                        <a:pt x="564" y="73"/>
                      </a:lnTo>
                      <a:lnTo>
                        <a:pt x="563" y="73"/>
                      </a:lnTo>
                      <a:lnTo>
                        <a:pt x="563" y="72"/>
                      </a:lnTo>
                      <a:lnTo>
                        <a:pt x="561" y="72"/>
                      </a:lnTo>
                      <a:lnTo>
                        <a:pt x="561" y="72"/>
                      </a:lnTo>
                      <a:close/>
                      <a:moveTo>
                        <a:pt x="1669" y="71"/>
                      </a:moveTo>
                      <a:lnTo>
                        <a:pt x="1671" y="71"/>
                      </a:lnTo>
                      <a:lnTo>
                        <a:pt x="1671" y="71"/>
                      </a:lnTo>
                      <a:lnTo>
                        <a:pt x="1670" y="71"/>
                      </a:lnTo>
                      <a:lnTo>
                        <a:pt x="1670" y="72"/>
                      </a:lnTo>
                      <a:lnTo>
                        <a:pt x="1670" y="72"/>
                      </a:lnTo>
                      <a:lnTo>
                        <a:pt x="1669" y="72"/>
                      </a:lnTo>
                      <a:lnTo>
                        <a:pt x="1669" y="71"/>
                      </a:lnTo>
                      <a:close/>
                      <a:moveTo>
                        <a:pt x="539" y="65"/>
                      </a:moveTo>
                      <a:lnTo>
                        <a:pt x="539" y="67"/>
                      </a:lnTo>
                      <a:lnTo>
                        <a:pt x="542" y="67"/>
                      </a:lnTo>
                      <a:lnTo>
                        <a:pt x="543" y="68"/>
                      </a:lnTo>
                      <a:lnTo>
                        <a:pt x="548" y="69"/>
                      </a:lnTo>
                      <a:lnTo>
                        <a:pt x="548" y="69"/>
                      </a:lnTo>
                      <a:lnTo>
                        <a:pt x="551" y="69"/>
                      </a:lnTo>
                      <a:lnTo>
                        <a:pt x="551" y="71"/>
                      </a:lnTo>
                      <a:lnTo>
                        <a:pt x="552" y="71"/>
                      </a:lnTo>
                      <a:lnTo>
                        <a:pt x="555" y="71"/>
                      </a:lnTo>
                      <a:lnTo>
                        <a:pt x="557" y="71"/>
                      </a:lnTo>
                      <a:lnTo>
                        <a:pt x="559" y="71"/>
                      </a:lnTo>
                      <a:lnTo>
                        <a:pt x="560" y="71"/>
                      </a:lnTo>
                      <a:lnTo>
                        <a:pt x="560" y="72"/>
                      </a:lnTo>
                      <a:lnTo>
                        <a:pt x="563" y="73"/>
                      </a:lnTo>
                      <a:lnTo>
                        <a:pt x="563" y="75"/>
                      </a:lnTo>
                      <a:lnTo>
                        <a:pt x="564" y="76"/>
                      </a:lnTo>
                      <a:lnTo>
                        <a:pt x="567" y="76"/>
                      </a:lnTo>
                      <a:lnTo>
                        <a:pt x="567" y="80"/>
                      </a:lnTo>
                      <a:lnTo>
                        <a:pt x="577" y="82"/>
                      </a:lnTo>
                      <a:lnTo>
                        <a:pt x="580" y="86"/>
                      </a:lnTo>
                      <a:lnTo>
                        <a:pt x="581" y="86"/>
                      </a:lnTo>
                      <a:lnTo>
                        <a:pt x="581" y="88"/>
                      </a:lnTo>
                      <a:lnTo>
                        <a:pt x="582" y="89"/>
                      </a:lnTo>
                      <a:lnTo>
                        <a:pt x="584" y="90"/>
                      </a:lnTo>
                      <a:lnTo>
                        <a:pt x="584" y="92"/>
                      </a:lnTo>
                      <a:lnTo>
                        <a:pt x="584" y="92"/>
                      </a:lnTo>
                      <a:lnTo>
                        <a:pt x="585" y="92"/>
                      </a:lnTo>
                      <a:lnTo>
                        <a:pt x="586" y="93"/>
                      </a:lnTo>
                      <a:lnTo>
                        <a:pt x="586" y="94"/>
                      </a:lnTo>
                      <a:lnTo>
                        <a:pt x="586" y="96"/>
                      </a:lnTo>
                      <a:lnTo>
                        <a:pt x="584" y="96"/>
                      </a:lnTo>
                      <a:lnTo>
                        <a:pt x="584" y="96"/>
                      </a:lnTo>
                      <a:lnTo>
                        <a:pt x="584" y="96"/>
                      </a:lnTo>
                      <a:lnTo>
                        <a:pt x="582" y="96"/>
                      </a:lnTo>
                      <a:lnTo>
                        <a:pt x="582" y="96"/>
                      </a:lnTo>
                      <a:lnTo>
                        <a:pt x="581" y="96"/>
                      </a:lnTo>
                      <a:lnTo>
                        <a:pt x="581" y="94"/>
                      </a:lnTo>
                      <a:lnTo>
                        <a:pt x="573" y="94"/>
                      </a:lnTo>
                      <a:lnTo>
                        <a:pt x="572" y="93"/>
                      </a:lnTo>
                      <a:lnTo>
                        <a:pt x="569" y="93"/>
                      </a:lnTo>
                      <a:lnTo>
                        <a:pt x="569" y="92"/>
                      </a:lnTo>
                      <a:lnTo>
                        <a:pt x="568" y="92"/>
                      </a:lnTo>
                      <a:lnTo>
                        <a:pt x="567" y="90"/>
                      </a:lnTo>
                      <a:lnTo>
                        <a:pt x="565" y="90"/>
                      </a:lnTo>
                      <a:lnTo>
                        <a:pt x="565" y="89"/>
                      </a:lnTo>
                      <a:lnTo>
                        <a:pt x="565" y="88"/>
                      </a:lnTo>
                      <a:lnTo>
                        <a:pt x="567" y="88"/>
                      </a:lnTo>
                      <a:lnTo>
                        <a:pt x="565" y="86"/>
                      </a:lnTo>
                      <a:lnTo>
                        <a:pt x="563" y="86"/>
                      </a:lnTo>
                      <a:lnTo>
                        <a:pt x="563" y="86"/>
                      </a:lnTo>
                      <a:lnTo>
                        <a:pt x="560" y="85"/>
                      </a:lnTo>
                      <a:lnTo>
                        <a:pt x="560" y="84"/>
                      </a:lnTo>
                      <a:lnTo>
                        <a:pt x="560" y="82"/>
                      </a:lnTo>
                      <a:lnTo>
                        <a:pt x="559" y="82"/>
                      </a:lnTo>
                      <a:lnTo>
                        <a:pt x="557" y="82"/>
                      </a:lnTo>
                      <a:lnTo>
                        <a:pt x="557" y="81"/>
                      </a:lnTo>
                      <a:lnTo>
                        <a:pt x="556" y="81"/>
                      </a:lnTo>
                      <a:lnTo>
                        <a:pt x="556" y="81"/>
                      </a:lnTo>
                      <a:lnTo>
                        <a:pt x="552" y="82"/>
                      </a:lnTo>
                      <a:lnTo>
                        <a:pt x="552" y="81"/>
                      </a:lnTo>
                      <a:lnTo>
                        <a:pt x="551" y="81"/>
                      </a:lnTo>
                      <a:lnTo>
                        <a:pt x="552" y="80"/>
                      </a:lnTo>
                      <a:lnTo>
                        <a:pt x="552" y="80"/>
                      </a:lnTo>
                      <a:lnTo>
                        <a:pt x="552" y="77"/>
                      </a:lnTo>
                      <a:lnTo>
                        <a:pt x="550" y="76"/>
                      </a:lnTo>
                      <a:lnTo>
                        <a:pt x="547" y="76"/>
                      </a:lnTo>
                      <a:lnTo>
                        <a:pt x="546" y="76"/>
                      </a:lnTo>
                      <a:lnTo>
                        <a:pt x="546" y="77"/>
                      </a:lnTo>
                      <a:lnTo>
                        <a:pt x="546" y="77"/>
                      </a:lnTo>
                      <a:lnTo>
                        <a:pt x="544" y="76"/>
                      </a:lnTo>
                      <a:lnTo>
                        <a:pt x="543" y="76"/>
                      </a:lnTo>
                      <a:lnTo>
                        <a:pt x="543" y="75"/>
                      </a:lnTo>
                      <a:lnTo>
                        <a:pt x="543" y="75"/>
                      </a:lnTo>
                      <a:lnTo>
                        <a:pt x="543" y="75"/>
                      </a:lnTo>
                      <a:lnTo>
                        <a:pt x="543" y="76"/>
                      </a:lnTo>
                      <a:lnTo>
                        <a:pt x="539" y="77"/>
                      </a:lnTo>
                      <a:lnTo>
                        <a:pt x="539" y="76"/>
                      </a:lnTo>
                      <a:lnTo>
                        <a:pt x="539" y="76"/>
                      </a:lnTo>
                      <a:lnTo>
                        <a:pt x="538" y="75"/>
                      </a:lnTo>
                      <a:lnTo>
                        <a:pt x="538" y="72"/>
                      </a:lnTo>
                      <a:lnTo>
                        <a:pt x="538" y="72"/>
                      </a:lnTo>
                      <a:lnTo>
                        <a:pt x="538" y="72"/>
                      </a:lnTo>
                      <a:lnTo>
                        <a:pt x="538" y="71"/>
                      </a:lnTo>
                      <a:lnTo>
                        <a:pt x="536" y="69"/>
                      </a:lnTo>
                      <a:lnTo>
                        <a:pt x="536" y="68"/>
                      </a:lnTo>
                      <a:lnTo>
                        <a:pt x="536" y="67"/>
                      </a:lnTo>
                      <a:lnTo>
                        <a:pt x="538" y="65"/>
                      </a:lnTo>
                      <a:lnTo>
                        <a:pt x="539" y="65"/>
                      </a:lnTo>
                      <a:close/>
                      <a:moveTo>
                        <a:pt x="1187" y="65"/>
                      </a:moveTo>
                      <a:lnTo>
                        <a:pt x="1188" y="65"/>
                      </a:lnTo>
                      <a:lnTo>
                        <a:pt x="1188" y="65"/>
                      </a:lnTo>
                      <a:lnTo>
                        <a:pt x="1187" y="65"/>
                      </a:lnTo>
                      <a:lnTo>
                        <a:pt x="1187" y="65"/>
                      </a:lnTo>
                      <a:lnTo>
                        <a:pt x="1187" y="65"/>
                      </a:lnTo>
                      <a:close/>
                      <a:moveTo>
                        <a:pt x="3276" y="61"/>
                      </a:moveTo>
                      <a:lnTo>
                        <a:pt x="3278" y="61"/>
                      </a:lnTo>
                      <a:lnTo>
                        <a:pt x="3278" y="63"/>
                      </a:lnTo>
                      <a:lnTo>
                        <a:pt x="3279" y="63"/>
                      </a:lnTo>
                      <a:lnTo>
                        <a:pt x="3279" y="63"/>
                      </a:lnTo>
                      <a:lnTo>
                        <a:pt x="3279" y="64"/>
                      </a:lnTo>
                      <a:lnTo>
                        <a:pt x="3276" y="64"/>
                      </a:lnTo>
                      <a:lnTo>
                        <a:pt x="3276" y="63"/>
                      </a:lnTo>
                      <a:lnTo>
                        <a:pt x="3276" y="63"/>
                      </a:lnTo>
                      <a:lnTo>
                        <a:pt x="3276" y="63"/>
                      </a:lnTo>
                      <a:lnTo>
                        <a:pt x="3276" y="61"/>
                      </a:lnTo>
                      <a:close/>
                      <a:moveTo>
                        <a:pt x="1043" y="61"/>
                      </a:moveTo>
                      <a:lnTo>
                        <a:pt x="1043" y="63"/>
                      </a:lnTo>
                      <a:lnTo>
                        <a:pt x="1042" y="64"/>
                      </a:lnTo>
                      <a:lnTo>
                        <a:pt x="1040" y="65"/>
                      </a:lnTo>
                      <a:lnTo>
                        <a:pt x="1039" y="65"/>
                      </a:lnTo>
                      <a:lnTo>
                        <a:pt x="1040" y="63"/>
                      </a:lnTo>
                      <a:lnTo>
                        <a:pt x="1043" y="61"/>
                      </a:lnTo>
                      <a:close/>
                      <a:moveTo>
                        <a:pt x="1716" y="59"/>
                      </a:moveTo>
                      <a:lnTo>
                        <a:pt x="1720" y="60"/>
                      </a:lnTo>
                      <a:lnTo>
                        <a:pt x="1720" y="60"/>
                      </a:lnTo>
                      <a:lnTo>
                        <a:pt x="1720" y="61"/>
                      </a:lnTo>
                      <a:lnTo>
                        <a:pt x="1720" y="61"/>
                      </a:lnTo>
                      <a:lnTo>
                        <a:pt x="1720" y="61"/>
                      </a:lnTo>
                      <a:lnTo>
                        <a:pt x="1717" y="61"/>
                      </a:lnTo>
                      <a:lnTo>
                        <a:pt x="1716" y="61"/>
                      </a:lnTo>
                      <a:lnTo>
                        <a:pt x="1716" y="60"/>
                      </a:lnTo>
                      <a:lnTo>
                        <a:pt x="1716" y="59"/>
                      </a:lnTo>
                      <a:close/>
                      <a:moveTo>
                        <a:pt x="1037" y="59"/>
                      </a:moveTo>
                      <a:lnTo>
                        <a:pt x="1038" y="59"/>
                      </a:lnTo>
                      <a:lnTo>
                        <a:pt x="1038" y="59"/>
                      </a:lnTo>
                      <a:lnTo>
                        <a:pt x="1038" y="59"/>
                      </a:lnTo>
                      <a:lnTo>
                        <a:pt x="1039" y="59"/>
                      </a:lnTo>
                      <a:lnTo>
                        <a:pt x="1038" y="61"/>
                      </a:lnTo>
                      <a:lnTo>
                        <a:pt x="1037" y="63"/>
                      </a:lnTo>
                      <a:lnTo>
                        <a:pt x="1037" y="64"/>
                      </a:lnTo>
                      <a:lnTo>
                        <a:pt x="1034" y="65"/>
                      </a:lnTo>
                      <a:lnTo>
                        <a:pt x="1034" y="67"/>
                      </a:lnTo>
                      <a:lnTo>
                        <a:pt x="1033" y="67"/>
                      </a:lnTo>
                      <a:lnTo>
                        <a:pt x="1033" y="67"/>
                      </a:lnTo>
                      <a:lnTo>
                        <a:pt x="1031" y="67"/>
                      </a:lnTo>
                      <a:lnTo>
                        <a:pt x="1031" y="68"/>
                      </a:lnTo>
                      <a:lnTo>
                        <a:pt x="1031" y="68"/>
                      </a:lnTo>
                      <a:lnTo>
                        <a:pt x="1030" y="68"/>
                      </a:lnTo>
                      <a:lnTo>
                        <a:pt x="1026" y="68"/>
                      </a:lnTo>
                      <a:lnTo>
                        <a:pt x="1026" y="67"/>
                      </a:lnTo>
                      <a:lnTo>
                        <a:pt x="1029" y="67"/>
                      </a:lnTo>
                      <a:lnTo>
                        <a:pt x="1030" y="64"/>
                      </a:lnTo>
                      <a:lnTo>
                        <a:pt x="1031" y="63"/>
                      </a:lnTo>
                      <a:lnTo>
                        <a:pt x="1033" y="61"/>
                      </a:lnTo>
                      <a:lnTo>
                        <a:pt x="1035" y="60"/>
                      </a:lnTo>
                      <a:lnTo>
                        <a:pt x="1037" y="59"/>
                      </a:lnTo>
                      <a:close/>
                      <a:moveTo>
                        <a:pt x="3312" y="58"/>
                      </a:moveTo>
                      <a:lnTo>
                        <a:pt x="3312" y="58"/>
                      </a:lnTo>
                      <a:lnTo>
                        <a:pt x="3313" y="59"/>
                      </a:lnTo>
                      <a:lnTo>
                        <a:pt x="3312" y="59"/>
                      </a:lnTo>
                      <a:lnTo>
                        <a:pt x="3312" y="59"/>
                      </a:lnTo>
                      <a:lnTo>
                        <a:pt x="3312" y="60"/>
                      </a:lnTo>
                      <a:lnTo>
                        <a:pt x="3309" y="60"/>
                      </a:lnTo>
                      <a:lnTo>
                        <a:pt x="3309" y="59"/>
                      </a:lnTo>
                      <a:lnTo>
                        <a:pt x="3310" y="59"/>
                      </a:lnTo>
                      <a:lnTo>
                        <a:pt x="3310" y="59"/>
                      </a:lnTo>
                      <a:lnTo>
                        <a:pt x="3312" y="58"/>
                      </a:lnTo>
                      <a:close/>
                      <a:moveTo>
                        <a:pt x="3304" y="58"/>
                      </a:moveTo>
                      <a:lnTo>
                        <a:pt x="3305" y="58"/>
                      </a:lnTo>
                      <a:lnTo>
                        <a:pt x="3306" y="59"/>
                      </a:lnTo>
                      <a:lnTo>
                        <a:pt x="3308" y="59"/>
                      </a:lnTo>
                      <a:lnTo>
                        <a:pt x="3308" y="59"/>
                      </a:lnTo>
                      <a:lnTo>
                        <a:pt x="3308" y="61"/>
                      </a:lnTo>
                      <a:lnTo>
                        <a:pt x="3304" y="61"/>
                      </a:lnTo>
                      <a:lnTo>
                        <a:pt x="3304" y="58"/>
                      </a:lnTo>
                      <a:close/>
                      <a:moveTo>
                        <a:pt x="1183" y="55"/>
                      </a:moveTo>
                      <a:lnTo>
                        <a:pt x="1183" y="56"/>
                      </a:lnTo>
                      <a:lnTo>
                        <a:pt x="1184" y="56"/>
                      </a:lnTo>
                      <a:lnTo>
                        <a:pt x="1186" y="56"/>
                      </a:lnTo>
                      <a:lnTo>
                        <a:pt x="1186" y="56"/>
                      </a:lnTo>
                      <a:lnTo>
                        <a:pt x="1188" y="55"/>
                      </a:lnTo>
                      <a:lnTo>
                        <a:pt x="1188" y="58"/>
                      </a:lnTo>
                      <a:lnTo>
                        <a:pt x="1187" y="58"/>
                      </a:lnTo>
                      <a:lnTo>
                        <a:pt x="1186" y="58"/>
                      </a:lnTo>
                      <a:lnTo>
                        <a:pt x="1186" y="59"/>
                      </a:lnTo>
                      <a:lnTo>
                        <a:pt x="1183" y="59"/>
                      </a:lnTo>
                      <a:lnTo>
                        <a:pt x="1183" y="60"/>
                      </a:lnTo>
                      <a:lnTo>
                        <a:pt x="1186" y="60"/>
                      </a:lnTo>
                      <a:lnTo>
                        <a:pt x="1186" y="63"/>
                      </a:lnTo>
                      <a:lnTo>
                        <a:pt x="1184" y="64"/>
                      </a:lnTo>
                      <a:lnTo>
                        <a:pt x="1183" y="64"/>
                      </a:lnTo>
                      <a:lnTo>
                        <a:pt x="1183" y="65"/>
                      </a:lnTo>
                      <a:lnTo>
                        <a:pt x="1181" y="64"/>
                      </a:lnTo>
                      <a:lnTo>
                        <a:pt x="1181" y="71"/>
                      </a:lnTo>
                      <a:lnTo>
                        <a:pt x="1178" y="72"/>
                      </a:lnTo>
                      <a:lnTo>
                        <a:pt x="1178" y="75"/>
                      </a:lnTo>
                      <a:lnTo>
                        <a:pt x="1178" y="75"/>
                      </a:lnTo>
                      <a:lnTo>
                        <a:pt x="1178" y="76"/>
                      </a:lnTo>
                      <a:lnTo>
                        <a:pt x="1178" y="76"/>
                      </a:lnTo>
                      <a:lnTo>
                        <a:pt x="1178" y="76"/>
                      </a:lnTo>
                      <a:lnTo>
                        <a:pt x="1178" y="77"/>
                      </a:lnTo>
                      <a:lnTo>
                        <a:pt x="1178" y="77"/>
                      </a:lnTo>
                      <a:lnTo>
                        <a:pt x="1179" y="80"/>
                      </a:lnTo>
                      <a:lnTo>
                        <a:pt x="1178" y="80"/>
                      </a:lnTo>
                      <a:lnTo>
                        <a:pt x="1178" y="81"/>
                      </a:lnTo>
                      <a:lnTo>
                        <a:pt x="1178" y="81"/>
                      </a:lnTo>
                      <a:lnTo>
                        <a:pt x="1178" y="81"/>
                      </a:lnTo>
                      <a:lnTo>
                        <a:pt x="1178" y="81"/>
                      </a:lnTo>
                      <a:lnTo>
                        <a:pt x="1178" y="81"/>
                      </a:lnTo>
                      <a:lnTo>
                        <a:pt x="1179" y="81"/>
                      </a:lnTo>
                      <a:lnTo>
                        <a:pt x="1179" y="81"/>
                      </a:lnTo>
                      <a:lnTo>
                        <a:pt x="1179" y="78"/>
                      </a:lnTo>
                      <a:lnTo>
                        <a:pt x="1181" y="78"/>
                      </a:lnTo>
                      <a:lnTo>
                        <a:pt x="1181" y="77"/>
                      </a:lnTo>
                      <a:lnTo>
                        <a:pt x="1182" y="77"/>
                      </a:lnTo>
                      <a:lnTo>
                        <a:pt x="1182" y="76"/>
                      </a:lnTo>
                      <a:lnTo>
                        <a:pt x="1183" y="76"/>
                      </a:lnTo>
                      <a:lnTo>
                        <a:pt x="1183" y="75"/>
                      </a:lnTo>
                      <a:lnTo>
                        <a:pt x="1184" y="75"/>
                      </a:lnTo>
                      <a:lnTo>
                        <a:pt x="1184" y="76"/>
                      </a:lnTo>
                      <a:lnTo>
                        <a:pt x="1187" y="76"/>
                      </a:lnTo>
                      <a:lnTo>
                        <a:pt x="1188" y="77"/>
                      </a:lnTo>
                      <a:lnTo>
                        <a:pt x="1190" y="77"/>
                      </a:lnTo>
                      <a:lnTo>
                        <a:pt x="1188" y="77"/>
                      </a:lnTo>
                      <a:lnTo>
                        <a:pt x="1188" y="77"/>
                      </a:lnTo>
                      <a:lnTo>
                        <a:pt x="1188" y="77"/>
                      </a:lnTo>
                      <a:lnTo>
                        <a:pt x="1188" y="78"/>
                      </a:lnTo>
                      <a:lnTo>
                        <a:pt x="1187" y="80"/>
                      </a:lnTo>
                      <a:lnTo>
                        <a:pt x="1184" y="81"/>
                      </a:lnTo>
                      <a:lnTo>
                        <a:pt x="1187" y="81"/>
                      </a:lnTo>
                      <a:lnTo>
                        <a:pt x="1187" y="81"/>
                      </a:lnTo>
                      <a:lnTo>
                        <a:pt x="1190" y="81"/>
                      </a:lnTo>
                      <a:lnTo>
                        <a:pt x="1188" y="84"/>
                      </a:lnTo>
                      <a:lnTo>
                        <a:pt x="1190" y="84"/>
                      </a:lnTo>
                      <a:lnTo>
                        <a:pt x="1190" y="82"/>
                      </a:lnTo>
                      <a:lnTo>
                        <a:pt x="1192" y="82"/>
                      </a:lnTo>
                      <a:lnTo>
                        <a:pt x="1194" y="85"/>
                      </a:lnTo>
                      <a:lnTo>
                        <a:pt x="1194" y="84"/>
                      </a:lnTo>
                      <a:lnTo>
                        <a:pt x="1194" y="84"/>
                      </a:lnTo>
                      <a:lnTo>
                        <a:pt x="1194" y="84"/>
                      </a:lnTo>
                      <a:lnTo>
                        <a:pt x="1195" y="84"/>
                      </a:lnTo>
                      <a:lnTo>
                        <a:pt x="1194" y="81"/>
                      </a:lnTo>
                      <a:lnTo>
                        <a:pt x="1198" y="82"/>
                      </a:lnTo>
                      <a:lnTo>
                        <a:pt x="1198" y="81"/>
                      </a:lnTo>
                      <a:lnTo>
                        <a:pt x="1199" y="81"/>
                      </a:lnTo>
                      <a:lnTo>
                        <a:pt x="1200" y="80"/>
                      </a:lnTo>
                      <a:lnTo>
                        <a:pt x="1200" y="80"/>
                      </a:lnTo>
                      <a:lnTo>
                        <a:pt x="1200" y="81"/>
                      </a:lnTo>
                      <a:lnTo>
                        <a:pt x="1200" y="81"/>
                      </a:lnTo>
                      <a:lnTo>
                        <a:pt x="1200" y="81"/>
                      </a:lnTo>
                      <a:lnTo>
                        <a:pt x="1200" y="82"/>
                      </a:lnTo>
                      <a:lnTo>
                        <a:pt x="1204" y="82"/>
                      </a:lnTo>
                      <a:lnTo>
                        <a:pt x="1204" y="80"/>
                      </a:lnTo>
                      <a:lnTo>
                        <a:pt x="1205" y="80"/>
                      </a:lnTo>
                      <a:lnTo>
                        <a:pt x="1207" y="81"/>
                      </a:lnTo>
                      <a:lnTo>
                        <a:pt x="1208" y="82"/>
                      </a:lnTo>
                      <a:lnTo>
                        <a:pt x="1208" y="84"/>
                      </a:lnTo>
                      <a:lnTo>
                        <a:pt x="1207" y="86"/>
                      </a:lnTo>
                      <a:lnTo>
                        <a:pt x="1205" y="88"/>
                      </a:lnTo>
                      <a:lnTo>
                        <a:pt x="1204" y="88"/>
                      </a:lnTo>
                      <a:lnTo>
                        <a:pt x="1205" y="89"/>
                      </a:lnTo>
                      <a:lnTo>
                        <a:pt x="1205" y="89"/>
                      </a:lnTo>
                      <a:lnTo>
                        <a:pt x="1207" y="89"/>
                      </a:lnTo>
                      <a:lnTo>
                        <a:pt x="1207" y="92"/>
                      </a:lnTo>
                      <a:lnTo>
                        <a:pt x="1208" y="92"/>
                      </a:lnTo>
                      <a:lnTo>
                        <a:pt x="1209" y="90"/>
                      </a:lnTo>
                      <a:lnTo>
                        <a:pt x="1209" y="90"/>
                      </a:lnTo>
                      <a:lnTo>
                        <a:pt x="1209" y="92"/>
                      </a:lnTo>
                      <a:lnTo>
                        <a:pt x="1208" y="93"/>
                      </a:lnTo>
                      <a:lnTo>
                        <a:pt x="1208" y="94"/>
                      </a:lnTo>
                      <a:lnTo>
                        <a:pt x="1209" y="94"/>
                      </a:lnTo>
                      <a:lnTo>
                        <a:pt x="1209" y="96"/>
                      </a:lnTo>
                      <a:lnTo>
                        <a:pt x="1209" y="94"/>
                      </a:lnTo>
                      <a:lnTo>
                        <a:pt x="1211" y="94"/>
                      </a:lnTo>
                      <a:lnTo>
                        <a:pt x="1211" y="94"/>
                      </a:lnTo>
                      <a:lnTo>
                        <a:pt x="1212" y="94"/>
                      </a:lnTo>
                      <a:lnTo>
                        <a:pt x="1212" y="93"/>
                      </a:lnTo>
                      <a:lnTo>
                        <a:pt x="1215" y="94"/>
                      </a:lnTo>
                      <a:lnTo>
                        <a:pt x="1216" y="92"/>
                      </a:lnTo>
                      <a:lnTo>
                        <a:pt x="1216" y="92"/>
                      </a:lnTo>
                      <a:lnTo>
                        <a:pt x="1216" y="93"/>
                      </a:lnTo>
                      <a:lnTo>
                        <a:pt x="1218" y="92"/>
                      </a:lnTo>
                      <a:lnTo>
                        <a:pt x="1218" y="93"/>
                      </a:lnTo>
                      <a:lnTo>
                        <a:pt x="1217" y="94"/>
                      </a:lnTo>
                      <a:lnTo>
                        <a:pt x="1216" y="96"/>
                      </a:lnTo>
                      <a:lnTo>
                        <a:pt x="1215" y="97"/>
                      </a:lnTo>
                      <a:lnTo>
                        <a:pt x="1215" y="98"/>
                      </a:lnTo>
                      <a:lnTo>
                        <a:pt x="1215" y="98"/>
                      </a:lnTo>
                      <a:lnTo>
                        <a:pt x="1216" y="99"/>
                      </a:lnTo>
                      <a:lnTo>
                        <a:pt x="1217" y="99"/>
                      </a:lnTo>
                      <a:lnTo>
                        <a:pt x="1216" y="101"/>
                      </a:lnTo>
                      <a:lnTo>
                        <a:pt x="1215" y="102"/>
                      </a:lnTo>
                      <a:lnTo>
                        <a:pt x="1213" y="102"/>
                      </a:lnTo>
                      <a:lnTo>
                        <a:pt x="1213" y="103"/>
                      </a:lnTo>
                      <a:lnTo>
                        <a:pt x="1215" y="103"/>
                      </a:lnTo>
                      <a:lnTo>
                        <a:pt x="1215" y="105"/>
                      </a:lnTo>
                      <a:lnTo>
                        <a:pt x="1217" y="105"/>
                      </a:lnTo>
                      <a:lnTo>
                        <a:pt x="1218" y="105"/>
                      </a:lnTo>
                      <a:lnTo>
                        <a:pt x="1218" y="101"/>
                      </a:lnTo>
                      <a:lnTo>
                        <a:pt x="1220" y="99"/>
                      </a:lnTo>
                      <a:lnTo>
                        <a:pt x="1221" y="98"/>
                      </a:lnTo>
                      <a:lnTo>
                        <a:pt x="1221" y="97"/>
                      </a:lnTo>
                      <a:lnTo>
                        <a:pt x="1221" y="97"/>
                      </a:lnTo>
                      <a:lnTo>
                        <a:pt x="1221" y="97"/>
                      </a:lnTo>
                      <a:lnTo>
                        <a:pt x="1222" y="97"/>
                      </a:lnTo>
                      <a:lnTo>
                        <a:pt x="1222" y="99"/>
                      </a:lnTo>
                      <a:lnTo>
                        <a:pt x="1221" y="101"/>
                      </a:lnTo>
                      <a:lnTo>
                        <a:pt x="1220" y="102"/>
                      </a:lnTo>
                      <a:lnTo>
                        <a:pt x="1220" y="106"/>
                      </a:lnTo>
                      <a:lnTo>
                        <a:pt x="1222" y="106"/>
                      </a:lnTo>
                      <a:lnTo>
                        <a:pt x="1222" y="106"/>
                      </a:lnTo>
                      <a:lnTo>
                        <a:pt x="1222" y="106"/>
                      </a:lnTo>
                      <a:lnTo>
                        <a:pt x="1224" y="105"/>
                      </a:lnTo>
                      <a:lnTo>
                        <a:pt x="1224" y="103"/>
                      </a:lnTo>
                      <a:lnTo>
                        <a:pt x="1222" y="103"/>
                      </a:lnTo>
                      <a:lnTo>
                        <a:pt x="1224" y="102"/>
                      </a:lnTo>
                      <a:lnTo>
                        <a:pt x="1225" y="102"/>
                      </a:lnTo>
                      <a:lnTo>
                        <a:pt x="1225" y="103"/>
                      </a:lnTo>
                      <a:lnTo>
                        <a:pt x="1224" y="105"/>
                      </a:lnTo>
                      <a:lnTo>
                        <a:pt x="1224" y="105"/>
                      </a:lnTo>
                      <a:lnTo>
                        <a:pt x="1224" y="106"/>
                      </a:lnTo>
                      <a:lnTo>
                        <a:pt x="1222" y="106"/>
                      </a:lnTo>
                      <a:lnTo>
                        <a:pt x="1222" y="110"/>
                      </a:lnTo>
                      <a:lnTo>
                        <a:pt x="1222" y="110"/>
                      </a:lnTo>
                      <a:lnTo>
                        <a:pt x="1222" y="111"/>
                      </a:lnTo>
                      <a:lnTo>
                        <a:pt x="1221" y="113"/>
                      </a:lnTo>
                      <a:lnTo>
                        <a:pt x="1220" y="113"/>
                      </a:lnTo>
                      <a:lnTo>
                        <a:pt x="1217" y="114"/>
                      </a:lnTo>
                      <a:lnTo>
                        <a:pt x="1217" y="114"/>
                      </a:lnTo>
                      <a:lnTo>
                        <a:pt x="1217" y="114"/>
                      </a:lnTo>
                      <a:lnTo>
                        <a:pt x="1216" y="114"/>
                      </a:lnTo>
                      <a:lnTo>
                        <a:pt x="1216" y="113"/>
                      </a:lnTo>
                      <a:lnTo>
                        <a:pt x="1217" y="111"/>
                      </a:lnTo>
                      <a:lnTo>
                        <a:pt x="1217" y="110"/>
                      </a:lnTo>
                      <a:lnTo>
                        <a:pt x="1217" y="110"/>
                      </a:lnTo>
                      <a:lnTo>
                        <a:pt x="1216" y="109"/>
                      </a:lnTo>
                      <a:lnTo>
                        <a:pt x="1215" y="109"/>
                      </a:lnTo>
                      <a:lnTo>
                        <a:pt x="1213" y="110"/>
                      </a:lnTo>
                      <a:lnTo>
                        <a:pt x="1212" y="113"/>
                      </a:lnTo>
                      <a:lnTo>
                        <a:pt x="1212" y="113"/>
                      </a:lnTo>
                      <a:lnTo>
                        <a:pt x="1211" y="113"/>
                      </a:lnTo>
                      <a:lnTo>
                        <a:pt x="1211" y="113"/>
                      </a:lnTo>
                      <a:lnTo>
                        <a:pt x="1211" y="113"/>
                      </a:lnTo>
                      <a:lnTo>
                        <a:pt x="1211" y="107"/>
                      </a:lnTo>
                      <a:lnTo>
                        <a:pt x="1212" y="107"/>
                      </a:lnTo>
                      <a:lnTo>
                        <a:pt x="1213" y="107"/>
                      </a:lnTo>
                      <a:lnTo>
                        <a:pt x="1213" y="107"/>
                      </a:lnTo>
                      <a:lnTo>
                        <a:pt x="1213" y="107"/>
                      </a:lnTo>
                      <a:lnTo>
                        <a:pt x="1213" y="105"/>
                      </a:lnTo>
                      <a:lnTo>
                        <a:pt x="1212" y="103"/>
                      </a:lnTo>
                      <a:lnTo>
                        <a:pt x="1211" y="102"/>
                      </a:lnTo>
                      <a:lnTo>
                        <a:pt x="1211" y="101"/>
                      </a:lnTo>
                      <a:lnTo>
                        <a:pt x="1209" y="101"/>
                      </a:lnTo>
                      <a:lnTo>
                        <a:pt x="1209" y="102"/>
                      </a:lnTo>
                      <a:lnTo>
                        <a:pt x="1208" y="103"/>
                      </a:lnTo>
                      <a:lnTo>
                        <a:pt x="1208" y="105"/>
                      </a:lnTo>
                      <a:lnTo>
                        <a:pt x="1205" y="105"/>
                      </a:lnTo>
                      <a:lnTo>
                        <a:pt x="1204" y="105"/>
                      </a:lnTo>
                      <a:lnTo>
                        <a:pt x="1203" y="106"/>
                      </a:lnTo>
                      <a:lnTo>
                        <a:pt x="1204" y="109"/>
                      </a:lnTo>
                      <a:lnTo>
                        <a:pt x="1203" y="109"/>
                      </a:lnTo>
                      <a:lnTo>
                        <a:pt x="1201" y="110"/>
                      </a:lnTo>
                      <a:lnTo>
                        <a:pt x="1199" y="111"/>
                      </a:lnTo>
                      <a:lnTo>
                        <a:pt x="1196" y="113"/>
                      </a:lnTo>
                      <a:lnTo>
                        <a:pt x="1198" y="110"/>
                      </a:lnTo>
                      <a:lnTo>
                        <a:pt x="1198" y="109"/>
                      </a:lnTo>
                      <a:lnTo>
                        <a:pt x="1200" y="109"/>
                      </a:lnTo>
                      <a:lnTo>
                        <a:pt x="1200" y="106"/>
                      </a:lnTo>
                      <a:lnTo>
                        <a:pt x="1201" y="106"/>
                      </a:lnTo>
                      <a:lnTo>
                        <a:pt x="1203" y="103"/>
                      </a:lnTo>
                      <a:lnTo>
                        <a:pt x="1204" y="103"/>
                      </a:lnTo>
                      <a:lnTo>
                        <a:pt x="1204" y="101"/>
                      </a:lnTo>
                      <a:lnTo>
                        <a:pt x="1203" y="101"/>
                      </a:lnTo>
                      <a:lnTo>
                        <a:pt x="1203" y="102"/>
                      </a:lnTo>
                      <a:lnTo>
                        <a:pt x="1201" y="102"/>
                      </a:lnTo>
                      <a:lnTo>
                        <a:pt x="1200" y="103"/>
                      </a:lnTo>
                      <a:lnTo>
                        <a:pt x="1200" y="105"/>
                      </a:lnTo>
                      <a:lnTo>
                        <a:pt x="1199" y="105"/>
                      </a:lnTo>
                      <a:lnTo>
                        <a:pt x="1196" y="105"/>
                      </a:lnTo>
                      <a:lnTo>
                        <a:pt x="1196" y="105"/>
                      </a:lnTo>
                      <a:lnTo>
                        <a:pt x="1198" y="103"/>
                      </a:lnTo>
                      <a:lnTo>
                        <a:pt x="1198" y="101"/>
                      </a:lnTo>
                      <a:lnTo>
                        <a:pt x="1194" y="101"/>
                      </a:lnTo>
                      <a:lnTo>
                        <a:pt x="1194" y="102"/>
                      </a:lnTo>
                      <a:lnTo>
                        <a:pt x="1190" y="102"/>
                      </a:lnTo>
                      <a:lnTo>
                        <a:pt x="1190" y="103"/>
                      </a:lnTo>
                      <a:lnTo>
                        <a:pt x="1190" y="103"/>
                      </a:lnTo>
                      <a:lnTo>
                        <a:pt x="1190" y="102"/>
                      </a:lnTo>
                      <a:lnTo>
                        <a:pt x="1184" y="103"/>
                      </a:lnTo>
                      <a:lnTo>
                        <a:pt x="1184" y="101"/>
                      </a:lnTo>
                      <a:lnTo>
                        <a:pt x="1184" y="101"/>
                      </a:lnTo>
                      <a:lnTo>
                        <a:pt x="1184" y="101"/>
                      </a:lnTo>
                      <a:lnTo>
                        <a:pt x="1184" y="101"/>
                      </a:lnTo>
                      <a:lnTo>
                        <a:pt x="1183" y="102"/>
                      </a:lnTo>
                      <a:lnTo>
                        <a:pt x="1183" y="102"/>
                      </a:lnTo>
                      <a:lnTo>
                        <a:pt x="1183" y="102"/>
                      </a:lnTo>
                      <a:lnTo>
                        <a:pt x="1183" y="103"/>
                      </a:lnTo>
                      <a:lnTo>
                        <a:pt x="1181" y="103"/>
                      </a:lnTo>
                      <a:lnTo>
                        <a:pt x="1181" y="103"/>
                      </a:lnTo>
                      <a:lnTo>
                        <a:pt x="1181" y="103"/>
                      </a:lnTo>
                      <a:lnTo>
                        <a:pt x="1179" y="103"/>
                      </a:lnTo>
                      <a:lnTo>
                        <a:pt x="1179" y="102"/>
                      </a:lnTo>
                      <a:lnTo>
                        <a:pt x="1177" y="102"/>
                      </a:lnTo>
                      <a:lnTo>
                        <a:pt x="1177" y="102"/>
                      </a:lnTo>
                      <a:lnTo>
                        <a:pt x="1177" y="102"/>
                      </a:lnTo>
                      <a:lnTo>
                        <a:pt x="1177" y="102"/>
                      </a:lnTo>
                      <a:lnTo>
                        <a:pt x="1175" y="102"/>
                      </a:lnTo>
                      <a:lnTo>
                        <a:pt x="1175" y="102"/>
                      </a:lnTo>
                      <a:lnTo>
                        <a:pt x="1174" y="102"/>
                      </a:lnTo>
                      <a:lnTo>
                        <a:pt x="1174" y="102"/>
                      </a:lnTo>
                      <a:lnTo>
                        <a:pt x="1174" y="102"/>
                      </a:lnTo>
                      <a:lnTo>
                        <a:pt x="1173" y="102"/>
                      </a:lnTo>
                      <a:lnTo>
                        <a:pt x="1173" y="102"/>
                      </a:lnTo>
                      <a:lnTo>
                        <a:pt x="1171" y="102"/>
                      </a:lnTo>
                      <a:lnTo>
                        <a:pt x="1167" y="102"/>
                      </a:lnTo>
                      <a:lnTo>
                        <a:pt x="1167" y="102"/>
                      </a:lnTo>
                      <a:lnTo>
                        <a:pt x="1165" y="102"/>
                      </a:lnTo>
                      <a:lnTo>
                        <a:pt x="1163" y="103"/>
                      </a:lnTo>
                      <a:lnTo>
                        <a:pt x="1161" y="105"/>
                      </a:lnTo>
                      <a:lnTo>
                        <a:pt x="1161" y="103"/>
                      </a:lnTo>
                      <a:lnTo>
                        <a:pt x="1160" y="103"/>
                      </a:lnTo>
                      <a:lnTo>
                        <a:pt x="1157" y="99"/>
                      </a:lnTo>
                      <a:lnTo>
                        <a:pt x="1158" y="99"/>
                      </a:lnTo>
                      <a:lnTo>
                        <a:pt x="1160" y="98"/>
                      </a:lnTo>
                      <a:lnTo>
                        <a:pt x="1161" y="97"/>
                      </a:lnTo>
                      <a:lnTo>
                        <a:pt x="1163" y="96"/>
                      </a:lnTo>
                      <a:lnTo>
                        <a:pt x="1163" y="93"/>
                      </a:lnTo>
                      <a:lnTo>
                        <a:pt x="1165" y="93"/>
                      </a:lnTo>
                      <a:lnTo>
                        <a:pt x="1165" y="94"/>
                      </a:lnTo>
                      <a:lnTo>
                        <a:pt x="1166" y="93"/>
                      </a:lnTo>
                      <a:lnTo>
                        <a:pt x="1166" y="93"/>
                      </a:lnTo>
                      <a:lnTo>
                        <a:pt x="1166" y="93"/>
                      </a:lnTo>
                      <a:lnTo>
                        <a:pt x="1166" y="93"/>
                      </a:lnTo>
                      <a:lnTo>
                        <a:pt x="1166" y="93"/>
                      </a:lnTo>
                      <a:lnTo>
                        <a:pt x="1166" y="92"/>
                      </a:lnTo>
                      <a:lnTo>
                        <a:pt x="1165" y="92"/>
                      </a:lnTo>
                      <a:lnTo>
                        <a:pt x="1163" y="92"/>
                      </a:lnTo>
                      <a:lnTo>
                        <a:pt x="1162" y="92"/>
                      </a:lnTo>
                      <a:lnTo>
                        <a:pt x="1161" y="92"/>
                      </a:lnTo>
                      <a:lnTo>
                        <a:pt x="1161" y="90"/>
                      </a:lnTo>
                      <a:lnTo>
                        <a:pt x="1161" y="90"/>
                      </a:lnTo>
                      <a:lnTo>
                        <a:pt x="1161" y="89"/>
                      </a:lnTo>
                      <a:lnTo>
                        <a:pt x="1163" y="89"/>
                      </a:lnTo>
                      <a:lnTo>
                        <a:pt x="1163" y="90"/>
                      </a:lnTo>
                      <a:lnTo>
                        <a:pt x="1163" y="90"/>
                      </a:lnTo>
                      <a:lnTo>
                        <a:pt x="1163" y="89"/>
                      </a:lnTo>
                      <a:lnTo>
                        <a:pt x="1163" y="89"/>
                      </a:lnTo>
                      <a:lnTo>
                        <a:pt x="1166" y="90"/>
                      </a:lnTo>
                      <a:lnTo>
                        <a:pt x="1165" y="89"/>
                      </a:lnTo>
                      <a:lnTo>
                        <a:pt x="1165" y="88"/>
                      </a:lnTo>
                      <a:lnTo>
                        <a:pt x="1165" y="88"/>
                      </a:lnTo>
                      <a:lnTo>
                        <a:pt x="1165" y="88"/>
                      </a:lnTo>
                      <a:lnTo>
                        <a:pt x="1166" y="85"/>
                      </a:lnTo>
                      <a:lnTo>
                        <a:pt x="1167" y="85"/>
                      </a:lnTo>
                      <a:lnTo>
                        <a:pt x="1169" y="86"/>
                      </a:lnTo>
                      <a:lnTo>
                        <a:pt x="1170" y="86"/>
                      </a:lnTo>
                      <a:lnTo>
                        <a:pt x="1170" y="88"/>
                      </a:lnTo>
                      <a:lnTo>
                        <a:pt x="1171" y="85"/>
                      </a:lnTo>
                      <a:lnTo>
                        <a:pt x="1171" y="85"/>
                      </a:lnTo>
                      <a:lnTo>
                        <a:pt x="1173" y="85"/>
                      </a:lnTo>
                      <a:lnTo>
                        <a:pt x="1173" y="84"/>
                      </a:lnTo>
                      <a:lnTo>
                        <a:pt x="1171" y="82"/>
                      </a:lnTo>
                      <a:lnTo>
                        <a:pt x="1169" y="82"/>
                      </a:lnTo>
                      <a:lnTo>
                        <a:pt x="1167" y="81"/>
                      </a:lnTo>
                      <a:lnTo>
                        <a:pt x="1169" y="81"/>
                      </a:lnTo>
                      <a:lnTo>
                        <a:pt x="1169" y="80"/>
                      </a:lnTo>
                      <a:lnTo>
                        <a:pt x="1170" y="80"/>
                      </a:lnTo>
                      <a:lnTo>
                        <a:pt x="1170" y="80"/>
                      </a:lnTo>
                      <a:lnTo>
                        <a:pt x="1171" y="73"/>
                      </a:lnTo>
                      <a:lnTo>
                        <a:pt x="1170" y="73"/>
                      </a:lnTo>
                      <a:lnTo>
                        <a:pt x="1170" y="71"/>
                      </a:lnTo>
                      <a:lnTo>
                        <a:pt x="1171" y="71"/>
                      </a:lnTo>
                      <a:lnTo>
                        <a:pt x="1171" y="69"/>
                      </a:lnTo>
                      <a:lnTo>
                        <a:pt x="1171" y="69"/>
                      </a:lnTo>
                      <a:lnTo>
                        <a:pt x="1171" y="68"/>
                      </a:lnTo>
                      <a:lnTo>
                        <a:pt x="1171" y="68"/>
                      </a:lnTo>
                      <a:lnTo>
                        <a:pt x="1171" y="68"/>
                      </a:lnTo>
                      <a:lnTo>
                        <a:pt x="1171" y="67"/>
                      </a:lnTo>
                      <a:lnTo>
                        <a:pt x="1171" y="67"/>
                      </a:lnTo>
                      <a:lnTo>
                        <a:pt x="1171" y="64"/>
                      </a:lnTo>
                      <a:lnTo>
                        <a:pt x="1174" y="63"/>
                      </a:lnTo>
                      <a:lnTo>
                        <a:pt x="1177" y="63"/>
                      </a:lnTo>
                      <a:lnTo>
                        <a:pt x="1175" y="61"/>
                      </a:lnTo>
                      <a:lnTo>
                        <a:pt x="1175" y="61"/>
                      </a:lnTo>
                      <a:lnTo>
                        <a:pt x="1175" y="60"/>
                      </a:lnTo>
                      <a:lnTo>
                        <a:pt x="1177" y="59"/>
                      </a:lnTo>
                      <a:lnTo>
                        <a:pt x="1177" y="58"/>
                      </a:lnTo>
                      <a:lnTo>
                        <a:pt x="1178" y="58"/>
                      </a:lnTo>
                      <a:lnTo>
                        <a:pt x="1181" y="56"/>
                      </a:lnTo>
                      <a:lnTo>
                        <a:pt x="1183" y="55"/>
                      </a:lnTo>
                      <a:close/>
                      <a:moveTo>
                        <a:pt x="3265" y="55"/>
                      </a:moveTo>
                      <a:lnTo>
                        <a:pt x="3265" y="56"/>
                      </a:lnTo>
                      <a:lnTo>
                        <a:pt x="3265" y="58"/>
                      </a:lnTo>
                      <a:lnTo>
                        <a:pt x="3263" y="59"/>
                      </a:lnTo>
                      <a:lnTo>
                        <a:pt x="3263" y="59"/>
                      </a:lnTo>
                      <a:lnTo>
                        <a:pt x="3262" y="59"/>
                      </a:lnTo>
                      <a:lnTo>
                        <a:pt x="3262" y="58"/>
                      </a:lnTo>
                      <a:lnTo>
                        <a:pt x="3263" y="56"/>
                      </a:lnTo>
                      <a:lnTo>
                        <a:pt x="3265" y="55"/>
                      </a:lnTo>
                      <a:close/>
                      <a:moveTo>
                        <a:pt x="63" y="54"/>
                      </a:moveTo>
                      <a:lnTo>
                        <a:pt x="64" y="54"/>
                      </a:lnTo>
                      <a:lnTo>
                        <a:pt x="65" y="55"/>
                      </a:lnTo>
                      <a:lnTo>
                        <a:pt x="66" y="58"/>
                      </a:lnTo>
                      <a:lnTo>
                        <a:pt x="66" y="58"/>
                      </a:lnTo>
                      <a:lnTo>
                        <a:pt x="66" y="58"/>
                      </a:lnTo>
                      <a:lnTo>
                        <a:pt x="65" y="58"/>
                      </a:lnTo>
                      <a:lnTo>
                        <a:pt x="64" y="56"/>
                      </a:lnTo>
                      <a:lnTo>
                        <a:pt x="63" y="56"/>
                      </a:lnTo>
                      <a:lnTo>
                        <a:pt x="63" y="56"/>
                      </a:lnTo>
                      <a:lnTo>
                        <a:pt x="61" y="55"/>
                      </a:lnTo>
                      <a:lnTo>
                        <a:pt x="63" y="54"/>
                      </a:lnTo>
                      <a:close/>
                      <a:moveTo>
                        <a:pt x="3337" y="52"/>
                      </a:moveTo>
                      <a:lnTo>
                        <a:pt x="3337" y="54"/>
                      </a:lnTo>
                      <a:lnTo>
                        <a:pt x="3337" y="54"/>
                      </a:lnTo>
                      <a:lnTo>
                        <a:pt x="3337" y="56"/>
                      </a:lnTo>
                      <a:lnTo>
                        <a:pt x="3331" y="56"/>
                      </a:lnTo>
                      <a:lnTo>
                        <a:pt x="3331" y="55"/>
                      </a:lnTo>
                      <a:lnTo>
                        <a:pt x="3334" y="54"/>
                      </a:lnTo>
                      <a:lnTo>
                        <a:pt x="3335" y="54"/>
                      </a:lnTo>
                      <a:lnTo>
                        <a:pt x="3337" y="52"/>
                      </a:lnTo>
                      <a:close/>
                      <a:moveTo>
                        <a:pt x="3369" y="51"/>
                      </a:moveTo>
                      <a:lnTo>
                        <a:pt x="3369" y="52"/>
                      </a:lnTo>
                      <a:lnTo>
                        <a:pt x="3367" y="52"/>
                      </a:lnTo>
                      <a:lnTo>
                        <a:pt x="3367" y="51"/>
                      </a:lnTo>
                      <a:lnTo>
                        <a:pt x="3368" y="51"/>
                      </a:lnTo>
                      <a:lnTo>
                        <a:pt x="3368" y="51"/>
                      </a:lnTo>
                      <a:lnTo>
                        <a:pt x="3368" y="51"/>
                      </a:lnTo>
                      <a:lnTo>
                        <a:pt x="3369" y="51"/>
                      </a:lnTo>
                      <a:close/>
                      <a:moveTo>
                        <a:pt x="796" y="51"/>
                      </a:moveTo>
                      <a:lnTo>
                        <a:pt x="797" y="52"/>
                      </a:lnTo>
                      <a:lnTo>
                        <a:pt x="798" y="52"/>
                      </a:lnTo>
                      <a:lnTo>
                        <a:pt x="798" y="54"/>
                      </a:lnTo>
                      <a:lnTo>
                        <a:pt x="798" y="54"/>
                      </a:lnTo>
                      <a:lnTo>
                        <a:pt x="798" y="55"/>
                      </a:lnTo>
                      <a:lnTo>
                        <a:pt x="801" y="54"/>
                      </a:lnTo>
                      <a:lnTo>
                        <a:pt x="801" y="58"/>
                      </a:lnTo>
                      <a:lnTo>
                        <a:pt x="801" y="59"/>
                      </a:lnTo>
                      <a:lnTo>
                        <a:pt x="802" y="60"/>
                      </a:lnTo>
                      <a:lnTo>
                        <a:pt x="803" y="61"/>
                      </a:lnTo>
                      <a:lnTo>
                        <a:pt x="805" y="65"/>
                      </a:lnTo>
                      <a:lnTo>
                        <a:pt x="806" y="67"/>
                      </a:lnTo>
                      <a:lnTo>
                        <a:pt x="807" y="68"/>
                      </a:lnTo>
                      <a:lnTo>
                        <a:pt x="807" y="69"/>
                      </a:lnTo>
                      <a:lnTo>
                        <a:pt x="806" y="71"/>
                      </a:lnTo>
                      <a:lnTo>
                        <a:pt x="806" y="72"/>
                      </a:lnTo>
                      <a:lnTo>
                        <a:pt x="802" y="72"/>
                      </a:lnTo>
                      <a:lnTo>
                        <a:pt x="801" y="61"/>
                      </a:lnTo>
                      <a:lnTo>
                        <a:pt x="798" y="61"/>
                      </a:lnTo>
                      <a:lnTo>
                        <a:pt x="798" y="59"/>
                      </a:lnTo>
                      <a:lnTo>
                        <a:pt x="797" y="58"/>
                      </a:lnTo>
                      <a:lnTo>
                        <a:pt x="796" y="56"/>
                      </a:lnTo>
                      <a:lnTo>
                        <a:pt x="794" y="56"/>
                      </a:lnTo>
                      <a:lnTo>
                        <a:pt x="794" y="55"/>
                      </a:lnTo>
                      <a:lnTo>
                        <a:pt x="794" y="54"/>
                      </a:lnTo>
                      <a:lnTo>
                        <a:pt x="793" y="54"/>
                      </a:lnTo>
                      <a:lnTo>
                        <a:pt x="793" y="51"/>
                      </a:lnTo>
                      <a:lnTo>
                        <a:pt x="794" y="51"/>
                      </a:lnTo>
                      <a:lnTo>
                        <a:pt x="794" y="51"/>
                      </a:lnTo>
                      <a:lnTo>
                        <a:pt x="794" y="51"/>
                      </a:lnTo>
                      <a:lnTo>
                        <a:pt x="796" y="51"/>
                      </a:lnTo>
                      <a:close/>
                      <a:moveTo>
                        <a:pt x="91" y="50"/>
                      </a:moveTo>
                      <a:lnTo>
                        <a:pt x="95" y="50"/>
                      </a:lnTo>
                      <a:lnTo>
                        <a:pt x="95" y="51"/>
                      </a:lnTo>
                      <a:lnTo>
                        <a:pt x="94" y="51"/>
                      </a:lnTo>
                      <a:lnTo>
                        <a:pt x="94" y="52"/>
                      </a:lnTo>
                      <a:lnTo>
                        <a:pt x="94" y="52"/>
                      </a:lnTo>
                      <a:lnTo>
                        <a:pt x="94" y="52"/>
                      </a:lnTo>
                      <a:lnTo>
                        <a:pt x="94" y="54"/>
                      </a:lnTo>
                      <a:lnTo>
                        <a:pt x="93" y="54"/>
                      </a:lnTo>
                      <a:lnTo>
                        <a:pt x="93" y="52"/>
                      </a:lnTo>
                      <a:lnTo>
                        <a:pt x="93" y="51"/>
                      </a:lnTo>
                      <a:lnTo>
                        <a:pt x="91" y="50"/>
                      </a:lnTo>
                      <a:close/>
                      <a:moveTo>
                        <a:pt x="127" y="50"/>
                      </a:moveTo>
                      <a:lnTo>
                        <a:pt x="129" y="50"/>
                      </a:lnTo>
                      <a:lnTo>
                        <a:pt x="129" y="50"/>
                      </a:lnTo>
                      <a:lnTo>
                        <a:pt x="127" y="50"/>
                      </a:lnTo>
                      <a:lnTo>
                        <a:pt x="127" y="50"/>
                      </a:lnTo>
                      <a:close/>
                      <a:moveTo>
                        <a:pt x="103" y="50"/>
                      </a:moveTo>
                      <a:lnTo>
                        <a:pt x="104" y="50"/>
                      </a:lnTo>
                      <a:lnTo>
                        <a:pt x="103" y="54"/>
                      </a:lnTo>
                      <a:lnTo>
                        <a:pt x="102" y="54"/>
                      </a:lnTo>
                      <a:lnTo>
                        <a:pt x="102" y="51"/>
                      </a:lnTo>
                      <a:lnTo>
                        <a:pt x="102" y="51"/>
                      </a:lnTo>
                      <a:lnTo>
                        <a:pt x="102" y="50"/>
                      </a:lnTo>
                      <a:lnTo>
                        <a:pt x="103" y="50"/>
                      </a:lnTo>
                      <a:close/>
                      <a:moveTo>
                        <a:pt x="99" y="50"/>
                      </a:moveTo>
                      <a:lnTo>
                        <a:pt x="101" y="50"/>
                      </a:lnTo>
                      <a:lnTo>
                        <a:pt x="99" y="52"/>
                      </a:lnTo>
                      <a:lnTo>
                        <a:pt x="98" y="52"/>
                      </a:lnTo>
                      <a:lnTo>
                        <a:pt x="98" y="52"/>
                      </a:lnTo>
                      <a:lnTo>
                        <a:pt x="98" y="52"/>
                      </a:lnTo>
                      <a:lnTo>
                        <a:pt x="98" y="51"/>
                      </a:lnTo>
                      <a:lnTo>
                        <a:pt x="98" y="50"/>
                      </a:lnTo>
                      <a:lnTo>
                        <a:pt x="99" y="50"/>
                      </a:lnTo>
                      <a:close/>
                      <a:moveTo>
                        <a:pt x="535" y="48"/>
                      </a:moveTo>
                      <a:lnTo>
                        <a:pt x="536" y="48"/>
                      </a:lnTo>
                      <a:lnTo>
                        <a:pt x="536" y="51"/>
                      </a:lnTo>
                      <a:lnTo>
                        <a:pt x="535" y="51"/>
                      </a:lnTo>
                      <a:lnTo>
                        <a:pt x="535" y="48"/>
                      </a:lnTo>
                      <a:close/>
                      <a:moveTo>
                        <a:pt x="133" y="48"/>
                      </a:moveTo>
                      <a:lnTo>
                        <a:pt x="135" y="48"/>
                      </a:lnTo>
                      <a:lnTo>
                        <a:pt x="136" y="50"/>
                      </a:lnTo>
                      <a:lnTo>
                        <a:pt x="136" y="50"/>
                      </a:lnTo>
                      <a:lnTo>
                        <a:pt x="133" y="50"/>
                      </a:lnTo>
                      <a:lnTo>
                        <a:pt x="133" y="48"/>
                      </a:lnTo>
                      <a:close/>
                      <a:moveTo>
                        <a:pt x="68" y="48"/>
                      </a:moveTo>
                      <a:lnTo>
                        <a:pt x="70" y="48"/>
                      </a:lnTo>
                      <a:lnTo>
                        <a:pt x="70" y="50"/>
                      </a:lnTo>
                      <a:lnTo>
                        <a:pt x="70" y="51"/>
                      </a:lnTo>
                      <a:lnTo>
                        <a:pt x="68" y="51"/>
                      </a:lnTo>
                      <a:lnTo>
                        <a:pt x="68" y="50"/>
                      </a:lnTo>
                      <a:lnTo>
                        <a:pt x="68" y="48"/>
                      </a:lnTo>
                      <a:lnTo>
                        <a:pt x="68" y="48"/>
                      </a:lnTo>
                      <a:lnTo>
                        <a:pt x="68" y="48"/>
                      </a:lnTo>
                      <a:close/>
                      <a:moveTo>
                        <a:pt x="52" y="48"/>
                      </a:moveTo>
                      <a:lnTo>
                        <a:pt x="52" y="50"/>
                      </a:lnTo>
                      <a:lnTo>
                        <a:pt x="52" y="51"/>
                      </a:lnTo>
                      <a:lnTo>
                        <a:pt x="52" y="51"/>
                      </a:lnTo>
                      <a:lnTo>
                        <a:pt x="52" y="51"/>
                      </a:lnTo>
                      <a:lnTo>
                        <a:pt x="49" y="51"/>
                      </a:lnTo>
                      <a:lnTo>
                        <a:pt x="49" y="50"/>
                      </a:lnTo>
                      <a:lnTo>
                        <a:pt x="51" y="48"/>
                      </a:lnTo>
                      <a:lnTo>
                        <a:pt x="51" y="48"/>
                      </a:lnTo>
                      <a:lnTo>
                        <a:pt x="51" y="48"/>
                      </a:lnTo>
                      <a:lnTo>
                        <a:pt x="52" y="48"/>
                      </a:lnTo>
                      <a:close/>
                      <a:moveTo>
                        <a:pt x="1602" y="46"/>
                      </a:moveTo>
                      <a:lnTo>
                        <a:pt x="1602" y="46"/>
                      </a:lnTo>
                      <a:lnTo>
                        <a:pt x="1602" y="47"/>
                      </a:lnTo>
                      <a:lnTo>
                        <a:pt x="1601" y="48"/>
                      </a:lnTo>
                      <a:lnTo>
                        <a:pt x="1602" y="48"/>
                      </a:lnTo>
                      <a:lnTo>
                        <a:pt x="1603" y="47"/>
                      </a:lnTo>
                      <a:lnTo>
                        <a:pt x="1603" y="47"/>
                      </a:lnTo>
                      <a:lnTo>
                        <a:pt x="1603" y="47"/>
                      </a:lnTo>
                      <a:lnTo>
                        <a:pt x="1605" y="46"/>
                      </a:lnTo>
                      <a:lnTo>
                        <a:pt x="1602" y="46"/>
                      </a:lnTo>
                      <a:close/>
                      <a:moveTo>
                        <a:pt x="531" y="44"/>
                      </a:moveTo>
                      <a:lnTo>
                        <a:pt x="533" y="44"/>
                      </a:lnTo>
                      <a:lnTo>
                        <a:pt x="533" y="46"/>
                      </a:lnTo>
                      <a:lnTo>
                        <a:pt x="533" y="46"/>
                      </a:lnTo>
                      <a:lnTo>
                        <a:pt x="533" y="46"/>
                      </a:lnTo>
                      <a:lnTo>
                        <a:pt x="531" y="46"/>
                      </a:lnTo>
                      <a:lnTo>
                        <a:pt x="531" y="46"/>
                      </a:lnTo>
                      <a:lnTo>
                        <a:pt x="531" y="46"/>
                      </a:lnTo>
                      <a:lnTo>
                        <a:pt x="531" y="44"/>
                      </a:lnTo>
                      <a:lnTo>
                        <a:pt x="531" y="44"/>
                      </a:lnTo>
                      <a:close/>
                      <a:moveTo>
                        <a:pt x="121" y="44"/>
                      </a:moveTo>
                      <a:lnTo>
                        <a:pt x="124" y="44"/>
                      </a:lnTo>
                      <a:lnTo>
                        <a:pt x="124" y="46"/>
                      </a:lnTo>
                      <a:lnTo>
                        <a:pt x="123" y="46"/>
                      </a:lnTo>
                      <a:lnTo>
                        <a:pt x="121" y="48"/>
                      </a:lnTo>
                      <a:lnTo>
                        <a:pt x="119" y="48"/>
                      </a:lnTo>
                      <a:lnTo>
                        <a:pt x="119" y="47"/>
                      </a:lnTo>
                      <a:lnTo>
                        <a:pt x="121" y="47"/>
                      </a:lnTo>
                      <a:lnTo>
                        <a:pt x="121" y="44"/>
                      </a:lnTo>
                      <a:close/>
                      <a:moveTo>
                        <a:pt x="3210" y="43"/>
                      </a:moveTo>
                      <a:lnTo>
                        <a:pt x="3211" y="44"/>
                      </a:lnTo>
                      <a:lnTo>
                        <a:pt x="3214" y="44"/>
                      </a:lnTo>
                      <a:lnTo>
                        <a:pt x="3216" y="44"/>
                      </a:lnTo>
                      <a:lnTo>
                        <a:pt x="3216" y="46"/>
                      </a:lnTo>
                      <a:lnTo>
                        <a:pt x="3212" y="47"/>
                      </a:lnTo>
                      <a:lnTo>
                        <a:pt x="3212" y="46"/>
                      </a:lnTo>
                      <a:lnTo>
                        <a:pt x="3211" y="46"/>
                      </a:lnTo>
                      <a:lnTo>
                        <a:pt x="3211" y="44"/>
                      </a:lnTo>
                      <a:lnTo>
                        <a:pt x="3210" y="44"/>
                      </a:lnTo>
                      <a:lnTo>
                        <a:pt x="3210" y="43"/>
                      </a:lnTo>
                      <a:close/>
                      <a:moveTo>
                        <a:pt x="157" y="43"/>
                      </a:moveTo>
                      <a:lnTo>
                        <a:pt x="157" y="44"/>
                      </a:lnTo>
                      <a:lnTo>
                        <a:pt x="154" y="44"/>
                      </a:lnTo>
                      <a:lnTo>
                        <a:pt x="154" y="43"/>
                      </a:lnTo>
                      <a:lnTo>
                        <a:pt x="154" y="43"/>
                      </a:lnTo>
                      <a:lnTo>
                        <a:pt x="155" y="43"/>
                      </a:lnTo>
                      <a:lnTo>
                        <a:pt x="155" y="43"/>
                      </a:lnTo>
                      <a:lnTo>
                        <a:pt x="157" y="43"/>
                      </a:lnTo>
                      <a:close/>
                      <a:moveTo>
                        <a:pt x="2639" y="42"/>
                      </a:moveTo>
                      <a:lnTo>
                        <a:pt x="2640" y="42"/>
                      </a:lnTo>
                      <a:lnTo>
                        <a:pt x="2640" y="42"/>
                      </a:lnTo>
                      <a:lnTo>
                        <a:pt x="2640" y="42"/>
                      </a:lnTo>
                      <a:lnTo>
                        <a:pt x="2639" y="43"/>
                      </a:lnTo>
                      <a:lnTo>
                        <a:pt x="2639" y="43"/>
                      </a:lnTo>
                      <a:lnTo>
                        <a:pt x="2639" y="43"/>
                      </a:lnTo>
                      <a:lnTo>
                        <a:pt x="2639" y="42"/>
                      </a:lnTo>
                      <a:close/>
                      <a:moveTo>
                        <a:pt x="161" y="41"/>
                      </a:moveTo>
                      <a:lnTo>
                        <a:pt x="162" y="41"/>
                      </a:lnTo>
                      <a:lnTo>
                        <a:pt x="162" y="42"/>
                      </a:lnTo>
                      <a:lnTo>
                        <a:pt x="162" y="42"/>
                      </a:lnTo>
                      <a:lnTo>
                        <a:pt x="162" y="42"/>
                      </a:lnTo>
                      <a:lnTo>
                        <a:pt x="162" y="42"/>
                      </a:lnTo>
                      <a:lnTo>
                        <a:pt x="162" y="42"/>
                      </a:lnTo>
                      <a:lnTo>
                        <a:pt x="162" y="42"/>
                      </a:lnTo>
                      <a:lnTo>
                        <a:pt x="161" y="42"/>
                      </a:lnTo>
                      <a:lnTo>
                        <a:pt x="161" y="42"/>
                      </a:lnTo>
                      <a:lnTo>
                        <a:pt x="161" y="41"/>
                      </a:lnTo>
                      <a:close/>
                      <a:moveTo>
                        <a:pt x="3393" y="38"/>
                      </a:moveTo>
                      <a:lnTo>
                        <a:pt x="3394" y="38"/>
                      </a:lnTo>
                      <a:lnTo>
                        <a:pt x="3390" y="43"/>
                      </a:lnTo>
                      <a:lnTo>
                        <a:pt x="3389" y="44"/>
                      </a:lnTo>
                      <a:lnTo>
                        <a:pt x="3389" y="47"/>
                      </a:lnTo>
                      <a:lnTo>
                        <a:pt x="3386" y="47"/>
                      </a:lnTo>
                      <a:lnTo>
                        <a:pt x="3386" y="48"/>
                      </a:lnTo>
                      <a:lnTo>
                        <a:pt x="3385" y="48"/>
                      </a:lnTo>
                      <a:lnTo>
                        <a:pt x="3385" y="47"/>
                      </a:lnTo>
                      <a:lnTo>
                        <a:pt x="3386" y="46"/>
                      </a:lnTo>
                      <a:lnTo>
                        <a:pt x="3388" y="42"/>
                      </a:lnTo>
                      <a:lnTo>
                        <a:pt x="3390" y="42"/>
                      </a:lnTo>
                      <a:lnTo>
                        <a:pt x="3390" y="41"/>
                      </a:lnTo>
                      <a:lnTo>
                        <a:pt x="3389" y="41"/>
                      </a:lnTo>
                      <a:lnTo>
                        <a:pt x="3389" y="41"/>
                      </a:lnTo>
                      <a:lnTo>
                        <a:pt x="3389" y="39"/>
                      </a:lnTo>
                      <a:lnTo>
                        <a:pt x="3392" y="39"/>
                      </a:lnTo>
                      <a:lnTo>
                        <a:pt x="3393" y="38"/>
                      </a:lnTo>
                      <a:lnTo>
                        <a:pt x="3393" y="38"/>
                      </a:lnTo>
                      <a:close/>
                      <a:moveTo>
                        <a:pt x="1065" y="38"/>
                      </a:moveTo>
                      <a:lnTo>
                        <a:pt x="1067" y="39"/>
                      </a:lnTo>
                      <a:lnTo>
                        <a:pt x="1067" y="42"/>
                      </a:lnTo>
                      <a:lnTo>
                        <a:pt x="1065" y="44"/>
                      </a:lnTo>
                      <a:lnTo>
                        <a:pt x="1065" y="44"/>
                      </a:lnTo>
                      <a:lnTo>
                        <a:pt x="1063" y="44"/>
                      </a:lnTo>
                      <a:lnTo>
                        <a:pt x="1063" y="44"/>
                      </a:lnTo>
                      <a:lnTo>
                        <a:pt x="1063" y="46"/>
                      </a:lnTo>
                      <a:lnTo>
                        <a:pt x="1061" y="46"/>
                      </a:lnTo>
                      <a:lnTo>
                        <a:pt x="1061" y="46"/>
                      </a:lnTo>
                      <a:lnTo>
                        <a:pt x="1061" y="46"/>
                      </a:lnTo>
                      <a:lnTo>
                        <a:pt x="1061" y="46"/>
                      </a:lnTo>
                      <a:lnTo>
                        <a:pt x="1060" y="46"/>
                      </a:lnTo>
                      <a:lnTo>
                        <a:pt x="1061" y="43"/>
                      </a:lnTo>
                      <a:lnTo>
                        <a:pt x="1063" y="41"/>
                      </a:lnTo>
                      <a:lnTo>
                        <a:pt x="1064" y="39"/>
                      </a:lnTo>
                      <a:lnTo>
                        <a:pt x="1065" y="38"/>
                      </a:lnTo>
                      <a:close/>
                      <a:moveTo>
                        <a:pt x="958" y="37"/>
                      </a:moveTo>
                      <a:lnTo>
                        <a:pt x="958" y="38"/>
                      </a:lnTo>
                      <a:lnTo>
                        <a:pt x="959" y="39"/>
                      </a:lnTo>
                      <a:lnTo>
                        <a:pt x="961" y="39"/>
                      </a:lnTo>
                      <a:lnTo>
                        <a:pt x="962" y="41"/>
                      </a:lnTo>
                      <a:lnTo>
                        <a:pt x="962" y="43"/>
                      </a:lnTo>
                      <a:lnTo>
                        <a:pt x="959" y="42"/>
                      </a:lnTo>
                      <a:lnTo>
                        <a:pt x="957" y="42"/>
                      </a:lnTo>
                      <a:lnTo>
                        <a:pt x="954" y="41"/>
                      </a:lnTo>
                      <a:lnTo>
                        <a:pt x="954" y="41"/>
                      </a:lnTo>
                      <a:lnTo>
                        <a:pt x="954" y="39"/>
                      </a:lnTo>
                      <a:lnTo>
                        <a:pt x="953" y="39"/>
                      </a:lnTo>
                      <a:lnTo>
                        <a:pt x="954" y="39"/>
                      </a:lnTo>
                      <a:lnTo>
                        <a:pt x="954" y="38"/>
                      </a:lnTo>
                      <a:lnTo>
                        <a:pt x="954" y="38"/>
                      </a:lnTo>
                      <a:lnTo>
                        <a:pt x="958" y="37"/>
                      </a:lnTo>
                      <a:close/>
                      <a:moveTo>
                        <a:pt x="1" y="37"/>
                      </a:moveTo>
                      <a:lnTo>
                        <a:pt x="2" y="37"/>
                      </a:lnTo>
                      <a:lnTo>
                        <a:pt x="2" y="38"/>
                      </a:lnTo>
                      <a:lnTo>
                        <a:pt x="1" y="38"/>
                      </a:lnTo>
                      <a:lnTo>
                        <a:pt x="1" y="38"/>
                      </a:lnTo>
                      <a:lnTo>
                        <a:pt x="1" y="38"/>
                      </a:lnTo>
                      <a:lnTo>
                        <a:pt x="0" y="37"/>
                      </a:lnTo>
                      <a:lnTo>
                        <a:pt x="0" y="37"/>
                      </a:lnTo>
                      <a:lnTo>
                        <a:pt x="1" y="37"/>
                      </a:lnTo>
                      <a:lnTo>
                        <a:pt x="1" y="37"/>
                      </a:lnTo>
                      <a:close/>
                      <a:moveTo>
                        <a:pt x="3403" y="37"/>
                      </a:moveTo>
                      <a:lnTo>
                        <a:pt x="3405" y="37"/>
                      </a:lnTo>
                      <a:lnTo>
                        <a:pt x="3406" y="37"/>
                      </a:lnTo>
                      <a:lnTo>
                        <a:pt x="3405" y="39"/>
                      </a:lnTo>
                      <a:lnTo>
                        <a:pt x="3403" y="41"/>
                      </a:lnTo>
                      <a:lnTo>
                        <a:pt x="3403" y="42"/>
                      </a:lnTo>
                      <a:lnTo>
                        <a:pt x="3401" y="42"/>
                      </a:lnTo>
                      <a:lnTo>
                        <a:pt x="3399" y="43"/>
                      </a:lnTo>
                      <a:lnTo>
                        <a:pt x="3398" y="42"/>
                      </a:lnTo>
                      <a:lnTo>
                        <a:pt x="3399" y="42"/>
                      </a:lnTo>
                      <a:lnTo>
                        <a:pt x="3401" y="41"/>
                      </a:lnTo>
                      <a:lnTo>
                        <a:pt x="3402" y="38"/>
                      </a:lnTo>
                      <a:lnTo>
                        <a:pt x="3402" y="38"/>
                      </a:lnTo>
                      <a:lnTo>
                        <a:pt x="3402" y="38"/>
                      </a:lnTo>
                      <a:lnTo>
                        <a:pt x="3402" y="37"/>
                      </a:lnTo>
                      <a:lnTo>
                        <a:pt x="3403" y="37"/>
                      </a:lnTo>
                      <a:lnTo>
                        <a:pt x="3403" y="37"/>
                      </a:lnTo>
                      <a:close/>
                      <a:moveTo>
                        <a:pt x="1739" y="37"/>
                      </a:moveTo>
                      <a:lnTo>
                        <a:pt x="1739" y="38"/>
                      </a:lnTo>
                      <a:lnTo>
                        <a:pt x="1736" y="38"/>
                      </a:lnTo>
                      <a:lnTo>
                        <a:pt x="1736" y="38"/>
                      </a:lnTo>
                      <a:lnTo>
                        <a:pt x="1736" y="38"/>
                      </a:lnTo>
                      <a:lnTo>
                        <a:pt x="1736" y="37"/>
                      </a:lnTo>
                      <a:lnTo>
                        <a:pt x="1739" y="37"/>
                      </a:lnTo>
                      <a:close/>
                      <a:moveTo>
                        <a:pt x="523" y="35"/>
                      </a:moveTo>
                      <a:lnTo>
                        <a:pt x="525" y="35"/>
                      </a:lnTo>
                      <a:lnTo>
                        <a:pt x="525" y="37"/>
                      </a:lnTo>
                      <a:lnTo>
                        <a:pt x="523" y="37"/>
                      </a:lnTo>
                      <a:lnTo>
                        <a:pt x="523" y="37"/>
                      </a:lnTo>
                      <a:lnTo>
                        <a:pt x="523" y="35"/>
                      </a:lnTo>
                      <a:close/>
                      <a:moveTo>
                        <a:pt x="504" y="35"/>
                      </a:moveTo>
                      <a:lnTo>
                        <a:pt x="505" y="35"/>
                      </a:lnTo>
                      <a:lnTo>
                        <a:pt x="505" y="35"/>
                      </a:lnTo>
                      <a:lnTo>
                        <a:pt x="505" y="35"/>
                      </a:lnTo>
                      <a:lnTo>
                        <a:pt x="506" y="37"/>
                      </a:lnTo>
                      <a:lnTo>
                        <a:pt x="506" y="38"/>
                      </a:lnTo>
                      <a:lnTo>
                        <a:pt x="506" y="38"/>
                      </a:lnTo>
                      <a:lnTo>
                        <a:pt x="506" y="38"/>
                      </a:lnTo>
                      <a:lnTo>
                        <a:pt x="508" y="38"/>
                      </a:lnTo>
                      <a:lnTo>
                        <a:pt x="508" y="39"/>
                      </a:lnTo>
                      <a:lnTo>
                        <a:pt x="509" y="41"/>
                      </a:lnTo>
                      <a:lnTo>
                        <a:pt x="508" y="42"/>
                      </a:lnTo>
                      <a:lnTo>
                        <a:pt x="508" y="42"/>
                      </a:lnTo>
                      <a:lnTo>
                        <a:pt x="508" y="42"/>
                      </a:lnTo>
                      <a:lnTo>
                        <a:pt x="509" y="43"/>
                      </a:lnTo>
                      <a:lnTo>
                        <a:pt x="510" y="43"/>
                      </a:lnTo>
                      <a:lnTo>
                        <a:pt x="510" y="43"/>
                      </a:lnTo>
                      <a:lnTo>
                        <a:pt x="510" y="43"/>
                      </a:lnTo>
                      <a:lnTo>
                        <a:pt x="509" y="44"/>
                      </a:lnTo>
                      <a:lnTo>
                        <a:pt x="508" y="44"/>
                      </a:lnTo>
                      <a:lnTo>
                        <a:pt x="509" y="47"/>
                      </a:lnTo>
                      <a:lnTo>
                        <a:pt x="509" y="47"/>
                      </a:lnTo>
                      <a:lnTo>
                        <a:pt x="510" y="50"/>
                      </a:lnTo>
                      <a:lnTo>
                        <a:pt x="508" y="48"/>
                      </a:lnTo>
                      <a:lnTo>
                        <a:pt x="508" y="48"/>
                      </a:lnTo>
                      <a:lnTo>
                        <a:pt x="506" y="47"/>
                      </a:lnTo>
                      <a:lnTo>
                        <a:pt x="504" y="46"/>
                      </a:lnTo>
                      <a:lnTo>
                        <a:pt x="502" y="44"/>
                      </a:lnTo>
                      <a:lnTo>
                        <a:pt x="501" y="42"/>
                      </a:lnTo>
                      <a:lnTo>
                        <a:pt x="500" y="39"/>
                      </a:lnTo>
                      <a:lnTo>
                        <a:pt x="501" y="39"/>
                      </a:lnTo>
                      <a:lnTo>
                        <a:pt x="501" y="39"/>
                      </a:lnTo>
                      <a:lnTo>
                        <a:pt x="501" y="39"/>
                      </a:lnTo>
                      <a:lnTo>
                        <a:pt x="500" y="39"/>
                      </a:lnTo>
                      <a:lnTo>
                        <a:pt x="500" y="37"/>
                      </a:lnTo>
                      <a:lnTo>
                        <a:pt x="501" y="37"/>
                      </a:lnTo>
                      <a:lnTo>
                        <a:pt x="501" y="37"/>
                      </a:lnTo>
                      <a:lnTo>
                        <a:pt x="502" y="37"/>
                      </a:lnTo>
                      <a:lnTo>
                        <a:pt x="502" y="37"/>
                      </a:lnTo>
                      <a:lnTo>
                        <a:pt x="504" y="35"/>
                      </a:lnTo>
                      <a:close/>
                      <a:moveTo>
                        <a:pt x="180" y="31"/>
                      </a:moveTo>
                      <a:lnTo>
                        <a:pt x="180" y="34"/>
                      </a:lnTo>
                      <a:lnTo>
                        <a:pt x="178" y="35"/>
                      </a:lnTo>
                      <a:lnTo>
                        <a:pt x="175" y="37"/>
                      </a:lnTo>
                      <a:lnTo>
                        <a:pt x="175" y="39"/>
                      </a:lnTo>
                      <a:lnTo>
                        <a:pt x="174" y="39"/>
                      </a:lnTo>
                      <a:lnTo>
                        <a:pt x="174" y="35"/>
                      </a:lnTo>
                      <a:lnTo>
                        <a:pt x="176" y="34"/>
                      </a:lnTo>
                      <a:lnTo>
                        <a:pt x="176" y="33"/>
                      </a:lnTo>
                      <a:lnTo>
                        <a:pt x="180" y="31"/>
                      </a:lnTo>
                      <a:close/>
                      <a:moveTo>
                        <a:pt x="786" y="31"/>
                      </a:moveTo>
                      <a:lnTo>
                        <a:pt x="789" y="31"/>
                      </a:lnTo>
                      <a:lnTo>
                        <a:pt x="789" y="31"/>
                      </a:lnTo>
                      <a:lnTo>
                        <a:pt x="789" y="33"/>
                      </a:lnTo>
                      <a:lnTo>
                        <a:pt x="789" y="34"/>
                      </a:lnTo>
                      <a:lnTo>
                        <a:pt x="788" y="34"/>
                      </a:lnTo>
                      <a:lnTo>
                        <a:pt x="790" y="37"/>
                      </a:lnTo>
                      <a:lnTo>
                        <a:pt x="792" y="37"/>
                      </a:lnTo>
                      <a:lnTo>
                        <a:pt x="792" y="42"/>
                      </a:lnTo>
                      <a:lnTo>
                        <a:pt x="792" y="46"/>
                      </a:lnTo>
                      <a:lnTo>
                        <a:pt x="792" y="51"/>
                      </a:lnTo>
                      <a:lnTo>
                        <a:pt x="790" y="51"/>
                      </a:lnTo>
                      <a:lnTo>
                        <a:pt x="789" y="51"/>
                      </a:lnTo>
                      <a:lnTo>
                        <a:pt x="788" y="48"/>
                      </a:lnTo>
                      <a:lnTo>
                        <a:pt x="786" y="48"/>
                      </a:lnTo>
                      <a:lnTo>
                        <a:pt x="786" y="47"/>
                      </a:lnTo>
                      <a:lnTo>
                        <a:pt x="788" y="46"/>
                      </a:lnTo>
                      <a:lnTo>
                        <a:pt x="788" y="44"/>
                      </a:lnTo>
                      <a:lnTo>
                        <a:pt x="788" y="42"/>
                      </a:lnTo>
                      <a:lnTo>
                        <a:pt x="788" y="41"/>
                      </a:lnTo>
                      <a:lnTo>
                        <a:pt x="786" y="39"/>
                      </a:lnTo>
                      <a:lnTo>
                        <a:pt x="786" y="39"/>
                      </a:lnTo>
                      <a:lnTo>
                        <a:pt x="785" y="39"/>
                      </a:lnTo>
                      <a:lnTo>
                        <a:pt x="785" y="38"/>
                      </a:lnTo>
                      <a:lnTo>
                        <a:pt x="784" y="37"/>
                      </a:lnTo>
                      <a:lnTo>
                        <a:pt x="783" y="37"/>
                      </a:lnTo>
                      <a:lnTo>
                        <a:pt x="783" y="35"/>
                      </a:lnTo>
                      <a:lnTo>
                        <a:pt x="781" y="35"/>
                      </a:lnTo>
                      <a:lnTo>
                        <a:pt x="781" y="35"/>
                      </a:lnTo>
                      <a:lnTo>
                        <a:pt x="781" y="35"/>
                      </a:lnTo>
                      <a:lnTo>
                        <a:pt x="781" y="35"/>
                      </a:lnTo>
                      <a:lnTo>
                        <a:pt x="781" y="35"/>
                      </a:lnTo>
                      <a:lnTo>
                        <a:pt x="784" y="34"/>
                      </a:lnTo>
                      <a:lnTo>
                        <a:pt x="786" y="34"/>
                      </a:lnTo>
                      <a:lnTo>
                        <a:pt x="788" y="34"/>
                      </a:lnTo>
                      <a:lnTo>
                        <a:pt x="786" y="34"/>
                      </a:lnTo>
                      <a:lnTo>
                        <a:pt x="786" y="33"/>
                      </a:lnTo>
                      <a:lnTo>
                        <a:pt x="786" y="31"/>
                      </a:lnTo>
                      <a:lnTo>
                        <a:pt x="786" y="31"/>
                      </a:lnTo>
                      <a:lnTo>
                        <a:pt x="786" y="31"/>
                      </a:lnTo>
                      <a:lnTo>
                        <a:pt x="786" y="31"/>
                      </a:lnTo>
                      <a:lnTo>
                        <a:pt x="786" y="31"/>
                      </a:lnTo>
                      <a:lnTo>
                        <a:pt x="786" y="31"/>
                      </a:lnTo>
                      <a:close/>
                      <a:moveTo>
                        <a:pt x="1109" y="30"/>
                      </a:moveTo>
                      <a:lnTo>
                        <a:pt x="1110" y="31"/>
                      </a:lnTo>
                      <a:lnTo>
                        <a:pt x="1111" y="31"/>
                      </a:lnTo>
                      <a:lnTo>
                        <a:pt x="1112" y="33"/>
                      </a:lnTo>
                      <a:lnTo>
                        <a:pt x="1114" y="33"/>
                      </a:lnTo>
                      <a:lnTo>
                        <a:pt x="1114" y="35"/>
                      </a:lnTo>
                      <a:lnTo>
                        <a:pt x="1112" y="35"/>
                      </a:lnTo>
                      <a:lnTo>
                        <a:pt x="1110" y="37"/>
                      </a:lnTo>
                      <a:lnTo>
                        <a:pt x="1110" y="35"/>
                      </a:lnTo>
                      <a:lnTo>
                        <a:pt x="1109" y="34"/>
                      </a:lnTo>
                      <a:lnTo>
                        <a:pt x="1109" y="33"/>
                      </a:lnTo>
                      <a:lnTo>
                        <a:pt x="1109" y="30"/>
                      </a:lnTo>
                      <a:close/>
                      <a:moveTo>
                        <a:pt x="533" y="29"/>
                      </a:moveTo>
                      <a:lnTo>
                        <a:pt x="533" y="29"/>
                      </a:lnTo>
                      <a:lnTo>
                        <a:pt x="533" y="30"/>
                      </a:lnTo>
                      <a:lnTo>
                        <a:pt x="533" y="30"/>
                      </a:lnTo>
                      <a:lnTo>
                        <a:pt x="533" y="29"/>
                      </a:lnTo>
                      <a:close/>
                      <a:moveTo>
                        <a:pt x="2958" y="29"/>
                      </a:moveTo>
                      <a:lnTo>
                        <a:pt x="2960" y="29"/>
                      </a:lnTo>
                      <a:lnTo>
                        <a:pt x="2960" y="30"/>
                      </a:lnTo>
                      <a:lnTo>
                        <a:pt x="2960" y="31"/>
                      </a:lnTo>
                      <a:lnTo>
                        <a:pt x="2961" y="31"/>
                      </a:lnTo>
                      <a:lnTo>
                        <a:pt x="2961" y="33"/>
                      </a:lnTo>
                      <a:lnTo>
                        <a:pt x="2961" y="33"/>
                      </a:lnTo>
                      <a:lnTo>
                        <a:pt x="2961" y="37"/>
                      </a:lnTo>
                      <a:lnTo>
                        <a:pt x="2960" y="38"/>
                      </a:lnTo>
                      <a:lnTo>
                        <a:pt x="2961" y="39"/>
                      </a:lnTo>
                      <a:lnTo>
                        <a:pt x="2960" y="39"/>
                      </a:lnTo>
                      <a:lnTo>
                        <a:pt x="2960" y="43"/>
                      </a:lnTo>
                      <a:lnTo>
                        <a:pt x="2961" y="43"/>
                      </a:lnTo>
                      <a:lnTo>
                        <a:pt x="2961" y="44"/>
                      </a:lnTo>
                      <a:lnTo>
                        <a:pt x="2961" y="44"/>
                      </a:lnTo>
                      <a:lnTo>
                        <a:pt x="2962" y="47"/>
                      </a:lnTo>
                      <a:lnTo>
                        <a:pt x="2963" y="48"/>
                      </a:lnTo>
                      <a:lnTo>
                        <a:pt x="2963" y="50"/>
                      </a:lnTo>
                      <a:lnTo>
                        <a:pt x="2965" y="50"/>
                      </a:lnTo>
                      <a:lnTo>
                        <a:pt x="2965" y="51"/>
                      </a:lnTo>
                      <a:lnTo>
                        <a:pt x="2963" y="54"/>
                      </a:lnTo>
                      <a:lnTo>
                        <a:pt x="2963" y="56"/>
                      </a:lnTo>
                      <a:lnTo>
                        <a:pt x="2962" y="58"/>
                      </a:lnTo>
                      <a:lnTo>
                        <a:pt x="2962" y="60"/>
                      </a:lnTo>
                      <a:lnTo>
                        <a:pt x="2963" y="60"/>
                      </a:lnTo>
                      <a:lnTo>
                        <a:pt x="2962" y="69"/>
                      </a:lnTo>
                      <a:lnTo>
                        <a:pt x="2963" y="69"/>
                      </a:lnTo>
                      <a:lnTo>
                        <a:pt x="2963" y="71"/>
                      </a:lnTo>
                      <a:lnTo>
                        <a:pt x="2965" y="72"/>
                      </a:lnTo>
                      <a:lnTo>
                        <a:pt x="2965" y="76"/>
                      </a:lnTo>
                      <a:lnTo>
                        <a:pt x="2965" y="77"/>
                      </a:lnTo>
                      <a:lnTo>
                        <a:pt x="2963" y="77"/>
                      </a:lnTo>
                      <a:lnTo>
                        <a:pt x="2963" y="81"/>
                      </a:lnTo>
                      <a:lnTo>
                        <a:pt x="2965" y="82"/>
                      </a:lnTo>
                      <a:lnTo>
                        <a:pt x="2966" y="85"/>
                      </a:lnTo>
                      <a:lnTo>
                        <a:pt x="2969" y="85"/>
                      </a:lnTo>
                      <a:lnTo>
                        <a:pt x="2969" y="86"/>
                      </a:lnTo>
                      <a:lnTo>
                        <a:pt x="2970" y="88"/>
                      </a:lnTo>
                      <a:lnTo>
                        <a:pt x="2970" y="90"/>
                      </a:lnTo>
                      <a:lnTo>
                        <a:pt x="2971" y="90"/>
                      </a:lnTo>
                      <a:lnTo>
                        <a:pt x="2971" y="90"/>
                      </a:lnTo>
                      <a:lnTo>
                        <a:pt x="2971" y="92"/>
                      </a:lnTo>
                      <a:lnTo>
                        <a:pt x="2973" y="92"/>
                      </a:lnTo>
                      <a:lnTo>
                        <a:pt x="2973" y="96"/>
                      </a:lnTo>
                      <a:lnTo>
                        <a:pt x="2971" y="96"/>
                      </a:lnTo>
                      <a:lnTo>
                        <a:pt x="2970" y="93"/>
                      </a:lnTo>
                      <a:lnTo>
                        <a:pt x="2969" y="92"/>
                      </a:lnTo>
                      <a:lnTo>
                        <a:pt x="2969" y="90"/>
                      </a:lnTo>
                      <a:lnTo>
                        <a:pt x="2967" y="90"/>
                      </a:lnTo>
                      <a:lnTo>
                        <a:pt x="2966" y="89"/>
                      </a:lnTo>
                      <a:lnTo>
                        <a:pt x="2961" y="90"/>
                      </a:lnTo>
                      <a:lnTo>
                        <a:pt x="2961" y="90"/>
                      </a:lnTo>
                      <a:lnTo>
                        <a:pt x="2961" y="92"/>
                      </a:lnTo>
                      <a:lnTo>
                        <a:pt x="2960" y="94"/>
                      </a:lnTo>
                      <a:lnTo>
                        <a:pt x="2958" y="96"/>
                      </a:lnTo>
                      <a:lnTo>
                        <a:pt x="2958" y="101"/>
                      </a:lnTo>
                      <a:lnTo>
                        <a:pt x="2958" y="101"/>
                      </a:lnTo>
                      <a:lnTo>
                        <a:pt x="2958" y="103"/>
                      </a:lnTo>
                      <a:lnTo>
                        <a:pt x="2957" y="105"/>
                      </a:lnTo>
                      <a:lnTo>
                        <a:pt x="2956" y="113"/>
                      </a:lnTo>
                      <a:lnTo>
                        <a:pt x="2956" y="113"/>
                      </a:lnTo>
                      <a:lnTo>
                        <a:pt x="2956" y="113"/>
                      </a:lnTo>
                      <a:lnTo>
                        <a:pt x="2956" y="114"/>
                      </a:lnTo>
                      <a:lnTo>
                        <a:pt x="2956" y="114"/>
                      </a:lnTo>
                      <a:lnTo>
                        <a:pt x="2956" y="116"/>
                      </a:lnTo>
                      <a:lnTo>
                        <a:pt x="2957" y="116"/>
                      </a:lnTo>
                      <a:lnTo>
                        <a:pt x="2957" y="119"/>
                      </a:lnTo>
                      <a:lnTo>
                        <a:pt x="2958" y="119"/>
                      </a:lnTo>
                      <a:lnTo>
                        <a:pt x="2958" y="122"/>
                      </a:lnTo>
                      <a:lnTo>
                        <a:pt x="2958" y="122"/>
                      </a:lnTo>
                      <a:lnTo>
                        <a:pt x="2960" y="124"/>
                      </a:lnTo>
                      <a:lnTo>
                        <a:pt x="2961" y="124"/>
                      </a:lnTo>
                      <a:lnTo>
                        <a:pt x="2961" y="128"/>
                      </a:lnTo>
                      <a:lnTo>
                        <a:pt x="2962" y="128"/>
                      </a:lnTo>
                      <a:lnTo>
                        <a:pt x="2962" y="130"/>
                      </a:lnTo>
                      <a:lnTo>
                        <a:pt x="2963" y="130"/>
                      </a:lnTo>
                      <a:lnTo>
                        <a:pt x="2962" y="133"/>
                      </a:lnTo>
                      <a:lnTo>
                        <a:pt x="2961" y="133"/>
                      </a:lnTo>
                      <a:lnTo>
                        <a:pt x="2961" y="131"/>
                      </a:lnTo>
                      <a:lnTo>
                        <a:pt x="2958" y="130"/>
                      </a:lnTo>
                      <a:lnTo>
                        <a:pt x="2957" y="127"/>
                      </a:lnTo>
                      <a:lnTo>
                        <a:pt x="2956" y="124"/>
                      </a:lnTo>
                      <a:lnTo>
                        <a:pt x="2953" y="124"/>
                      </a:lnTo>
                      <a:lnTo>
                        <a:pt x="2953" y="126"/>
                      </a:lnTo>
                      <a:lnTo>
                        <a:pt x="2952" y="127"/>
                      </a:lnTo>
                      <a:lnTo>
                        <a:pt x="2952" y="128"/>
                      </a:lnTo>
                      <a:lnTo>
                        <a:pt x="2950" y="128"/>
                      </a:lnTo>
                      <a:lnTo>
                        <a:pt x="2950" y="131"/>
                      </a:lnTo>
                      <a:lnTo>
                        <a:pt x="2950" y="132"/>
                      </a:lnTo>
                      <a:lnTo>
                        <a:pt x="2950" y="132"/>
                      </a:lnTo>
                      <a:lnTo>
                        <a:pt x="2948" y="132"/>
                      </a:lnTo>
                      <a:lnTo>
                        <a:pt x="2948" y="132"/>
                      </a:lnTo>
                      <a:lnTo>
                        <a:pt x="2949" y="132"/>
                      </a:lnTo>
                      <a:lnTo>
                        <a:pt x="2949" y="128"/>
                      </a:lnTo>
                      <a:lnTo>
                        <a:pt x="2949" y="128"/>
                      </a:lnTo>
                      <a:lnTo>
                        <a:pt x="2949" y="124"/>
                      </a:lnTo>
                      <a:lnTo>
                        <a:pt x="2950" y="124"/>
                      </a:lnTo>
                      <a:lnTo>
                        <a:pt x="2950" y="120"/>
                      </a:lnTo>
                      <a:lnTo>
                        <a:pt x="2950" y="120"/>
                      </a:lnTo>
                      <a:lnTo>
                        <a:pt x="2950" y="116"/>
                      </a:lnTo>
                      <a:lnTo>
                        <a:pt x="2950" y="116"/>
                      </a:lnTo>
                      <a:lnTo>
                        <a:pt x="2950" y="115"/>
                      </a:lnTo>
                      <a:lnTo>
                        <a:pt x="2952" y="115"/>
                      </a:lnTo>
                      <a:lnTo>
                        <a:pt x="2952" y="109"/>
                      </a:lnTo>
                      <a:lnTo>
                        <a:pt x="2952" y="106"/>
                      </a:lnTo>
                      <a:lnTo>
                        <a:pt x="2950" y="105"/>
                      </a:lnTo>
                      <a:lnTo>
                        <a:pt x="2950" y="102"/>
                      </a:lnTo>
                      <a:lnTo>
                        <a:pt x="2950" y="101"/>
                      </a:lnTo>
                      <a:lnTo>
                        <a:pt x="2950" y="101"/>
                      </a:lnTo>
                      <a:lnTo>
                        <a:pt x="2950" y="99"/>
                      </a:lnTo>
                      <a:lnTo>
                        <a:pt x="2952" y="99"/>
                      </a:lnTo>
                      <a:lnTo>
                        <a:pt x="2952" y="98"/>
                      </a:lnTo>
                      <a:lnTo>
                        <a:pt x="2950" y="96"/>
                      </a:lnTo>
                      <a:lnTo>
                        <a:pt x="2950" y="94"/>
                      </a:lnTo>
                      <a:lnTo>
                        <a:pt x="2950" y="92"/>
                      </a:lnTo>
                      <a:lnTo>
                        <a:pt x="2952" y="92"/>
                      </a:lnTo>
                      <a:lnTo>
                        <a:pt x="2952" y="84"/>
                      </a:lnTo>
                      <a:lnTo>
                        <a:pt x="2952" y="84"/>
                      </a:lnTo>
                      <a:lnTo>
                        <a:pt x="2952" y="76"/>
                      </a:lnTo>
                      <a:lnTo>
                        <a:pt x="2950" y="76"/>
                      </a:lnTo>
                      <a:lnTo>
                        <a:pt x="2952" y="69"/>
                      </a:lnTo>
                      <a:lnTo>
                        <a:pt x="2950" y="69"/>
                      </a:lnTo>
                      <a:lnTo>
                        <a:pt x="2950" y="67"/>
                      </a:lnTo>
                      <a:lnTo>
                        <a:pt x="2950" y="67"/>
                      </a:lnTo>
                      <a:lnTo>
                        <a:pt x="2950" y="65"/>
                      </a:lnTo>
                      <a:lnTo>
                        <a:pt x="2949" y="65"/>
                      </a:lnTo>
                      <a:lnTo>
                        <a:pt x="2949" y="59"/>
                      </a:lnTo>
                      <a:lnTo>
                        <a:pt x="2949" y="59"/>
                      </a:lnTo>
                      <a:lnTo>
                        <a:pt x="2949" y="56"/>
                      </a:lnTo>
                      <a:lnTo>
                        <a:pt x="2950" y="56"/>
                      </a:lnTo>
                      <a:lnTo>
                        <a:pt x="2949" y="50"/>
                      </a:lnTo>
                      <a:lnTo>
                        <a:pt x="2952" y="48"/>
                      </a:lnTo>
                      <a:lnTo>
                        <a:pt x="2952" y="46"/>
                      </a:lnTo>
                      <a:lnTo>
                        <a:pt x="2952" y="46"/>
                      </a:lnTo>
                      <a:lnTo>
                        <a:pt x="2953" y="44"/>
                      </a:lnTo>
                      <a:lnTo>
                        <a:pt x="2954" y="44"/>
                      </a:lnTo>
                      <a:lnTo>
                        <a:pt x="2956" y="43"/>
                      </a:lnTo>
                      <a:lnTo>
                        <a:pt x="2957" y="43"/>
                      </a:lnTo>
                      <a:lnTo>
                        <a:pt x="2957" y="39"/>
                      </a:lnTo>
                      <a:lnTo>
                        <a:pt x="2956" y="39"/>
                      </a:lnTo>
                      <a:lnTo>
                        <a:pt x="2954" y="31"/>
                      </a:lnTo>
                      <a:lnTo>
                        <a:pt x="2957" y="31"/>
                      </a:lnTo>
                      <a:lnTo>
                        <a:pt x="2958" y="30"/>
                      </a:lnTo>
                      <a:lnTo>
                        <a:pt x="2958" y="29"/>
                      </a:lnTo>
                      <a:close/>
                      <a:moveTo>
                        <a:pt x="191" y="27"/>
                      </a:moveTo>
                      <a:lnTo>
                        <a:pt x="192" y="29"/>
                      </a:lnTo>
                      <a:lnTo>
                        <a:pt x="192" y="29"/>
                      </a:lnTo>
                      <a:lnTo>
                        <a:pt x="193" y="29"/>
                      </a:lnTo>
                      <a:lnTo>
                        <a:pt x="192" y="31"/>
                      </a:lnTo>
                      <a:lnTo>
                        <a:pt x="190" y="34"/>
                      </a:lnTo>
                      <a:lnTo>
                        <a:pt x="187" y="35"/>
                      </a:lnTo>
                      <a:lnTo>
                        <a:pt x="184" y="35"/>
                      </a:lnTo>
                      <a:lnTo>
                        <a:pt x="184" y="34"/>
                      </a:lnTo>
                      <a:lnTo>
                        <a:pt x="187" y="34"/>
                      </a:lnTo>
                      <a:lnTo>
                        <a:pt x="188" y="33"/>
                      </a:lnTo>
                      <a:lnTo>
                        <a:pt x="190" y="31"/>
                      </a:lnTo>
                      <a:lnTo>
                        <a:pt x="188" y="30"/>
                      </a:lnTo>
                      <a:lnTo>
                        <a:pt x="187" y="29"/>
                      </a:lnTo>
                      <a:lnTo>
                        <a:pt x="188" y="29"/>
                      </a:lnTo>
                      <a:lnTo>
                        <a:pt x="188" y="29"/>
                      </a:lnTo>
                      <a:lnTo>
                        <a:pt x="191" y="27"/>
                      </a:lnTo>
                      <a:close/>
                      <a:moveTo>
                        <a:pt x="517" y="26"/>
                      </a:moveTo>
                      <a:lnTo>
                        <a:pt x="519" y="26"/>
                      </a:lnTo>
                      <a:lnTo>
                        <a:pt x="519" y="27"/>
                      </a:lnTo>
                      <a:lnTo>
                        <a:pt x="518" y="27"/>
                      </a:lnTo>
                      <a:lnTo>
                        <a:pt x="518" y="27"/>
                      </a:lnTo>
                      <a:lnTo>
                        <a:pt x="517" y="27"/>
                      </a:lnTo>
                      <a:lnTo>
                        <a:pt x="517" y="27"/>
                      </a:lnTo>
                      <a:lnTo>
                        <a:pt x="517" y="27"/>
                      </a:lnTo>
                      <a:lnTo>
                        <a:pt x="517" y="26"/>
                      </a:lnTo>
                      <a:lnTo>
                        <a:pt x="517" y="26"/>
                      </a:lnTo>
                      <a:close/>
                      <a:moveTo>
                        <a:pt x="495" y="25"/>
                      </a:moveTo>
                      <a:lnTo>
                        <a:pt x="496" y="25"/>
                      </a:lnTo>
                      <a:lnTo>
                        <a:pt x="497" y="25"/>
                      </a:lnTo>
                      <a:lnTo>
                        <a:pt x="498" y="26"/>
                      </a:lnTo>
                      <a:lnTo>
                        <a:pt x="498" y="26"/>
                      </a:lnTo>
                      <a:lnTo>
                        <a:pt x="498" y="26"/>
                      </a:lnTo>
                      <a:lnTo>
                        <a:pt x="500" y="26"/>
                      </a:lnTo>
                      <a:lnTo>
                        <a:pt x="500" y="25"/>
                      </a:lnTo>
                      <a:lnTo>
                        <a:pt x="504" y="25"/>
                      </a:lnTo>
                      <a:lnTo>
                        <a:pt x="505" y="25"/>
                      </a:lnTo>
                      <a:lnTo>
                        <a:pt x="505" y="25"/>
                      </a:lnTo>
                      <a:lnTo>
                        <a:pt x="505" y="27"/>
                      </a:lnTo>
                      <a:lnTo>
                        <a:pt x="504" y="30"/>
                      </a:lnTo>
                      <a:lnTo>
                        <a:pt x="504" y="34"/>
                      </a:lnTo>
                      <a:lnTo>
                        <a:pt x="502" y="34"/>
                      </a:lnTo>
                      <a:lnTo>
                        <a:pt x="502" y="35"/>
                      </a:lnTo>
                      <a:lnTo>
                        <a:pt x="501" y="35"/>
                      </a:lnTo>
                      <a:lnTo>
                        <a:pt x="501" y="35"/>
                      </a:lnTo>
                      <a:lnTo>
                        <a:pt x="500" y="37"/>
                      </a:lnTo>
                      <a:lnTo>
                        <a:pt x="498" y="37"/>
                      </a:lnTo>
                      <a:lnTo>
                        <a:pt x="497" y="37"/>
                      </a:lnTo>
                      <a:lnTo>
                        <a:pt x="497" y="35"/>
                      </a:lnTo>
                      <a:lnTo>
                        <a:pt x="497" y="34"/>
                      </a:lnTo>
                      <a:lnTo>
                        <a:pt x="497" y="34"/>
                      </a:lnTo>
                      <a:lnTo>
                        <a:pt x="496" y="34"/>
                      </a:lnTo>
                      <a:lnTo>
                        <a:pt x="496" y="34"/>
                      </a:lnTo>
                      <a:lnTo>
                        <a:pt x="496" y="34"/>
                      </a:lnTo>
                      <a:lnTo>
                        <a:pt x="496" y="30"/>
                      </a:lnTo>
                      <a:lnTo>
                        <a:pt x="495" y="29"/>
                      </a:lnTo>
                      <a:lnTo>
                        <a:pt x="495" y="25"/>
                      </a:lnTo>
                      <a:close/>
                      <a:moveTo>
                        <a:pt x="1073" y="21"/>
                      </a:moveTo>
                      <a:lnTo>
                        <a:pt x="1074" y="21"/>
                      </a:lnTo>
                      <a:lnTo>
                        <a:pt x="1074" y="26"/>
                      </a:lnTo>
                      <a:lnTo>
                        <a:pt x="1073" y="26"/>
                      </a:lnTo>
                      <a:lnTo>
                        <a:pt x="1073" y="27"/>
                      </a:lnTo>
                      <a:lnTo>
                        <a:pt x="1073" y="29"/>
                      </a:lnTo>
                      <a:lnTo>
                        <a:pt x="1073" y="29"/>
                      </a:lnTo>
                      <a:lnTo>
                        <a:pt x="1071" y="29"/>
                      </a:lnTo>
                      <a:lnTo>
                        <a:pt x="1071" y="30"/>
                      </a:lnTo>
                      <a:lnTo>
                        <a:pt x="1071" y="30"/>
                      </a:lnTo>
                      <a:lnTo>
                        <a:pt x="1071" y="25"/>
                      </a:lnTo>
                      <a:lnTo>
                        <a:pt x="1073" y="24"/>
                      </a:lnTo>
                      <a:lnTo>
                        <a:pt x="1073" y="21"/>
                      </a:lnTo>
                      <a:lnTo>
                        <a:pt x="1073" y="21"/>
                      </a:lnTo>
                      <a:lnTo>
                        <a:pt x="1073" y="21"/>
                      </a:lnTo>
                      <a:close/>
                      <a:moveTo>
                        <a:pt x="3431" y="20"/>
                      </a:moveTo>
                      <a:lnTo>
                        <a:pt x="3431" y="21"/>
                      </a:lnTo>
                      <a:lnTo>
                        <a:pt x="3432" y="21"/>
                      </a:lnTo>
                      <a:lnTo>
                        <a:pt x="3433" y="22"/>
                      </a:lnTo>
                      <a:lnTo>
                        <a:pt x="3433" y="24"/>
                      </a:lnTo>
                      <a:lnTo>
                        <a:pt x="3432" y="24"/>
                      </a:lnTo>
                      <a:lnTo>
                        <a:pt x="3432" y="24"/>
                      </a:lnTo>
                      <a:lnTo>
                        <a:pt x="3431" y="25"/>
                      </a:lnTo>
                      <a:lnTo>
                        <a:pt x="3431" y="25"/>
                      </a:lnTo>
                      <a:lnTo>
                        <a:pt x="3424" y="25"/>
                      </a:lnTo>
                      <a:lnTo>
                        <a:pt x="3424" y="26"/>
                      </a:lnTo>
                      <a:lnTo>
                        <a:pt x="3423" y="26"/>
                      </a:lnTo>
                      <a:lnTo>
                        <a:pt x="3423" y="27"/>
                      </a:lnTo>
                      <a:lnTo>
                        <a:pt x="3422" y="27"/>
                      </a:lnTo>
                      <a:lnTo>
                        <a:pt x="3419" y="27"/>
                      </a:lnTo>
                      <a:lnTo>
                        <a:pt x="3419" y="26"/>
                      </a:lnTo>
                      <a:lnTo>
                        <a:pt x="3422" y="24"/>
                      </a:lnTo>
                      <a:lnTo>
                        <a:pt x="3423" y="21"/>
                      </a:lnTo>
                      <a:lnTo>
                        <a:pt x="3426" y="21"/>
                      </a:lnTo>
                      <a:lnTo>
                        <a:pt x="3428" y="21"/>
                      </a:lnTo>
                      <a:lnTo>
                        <a:pt x="3431" y="20"/>
                      </a:lnTo>
                      <a:close/>
                      <a:moveTo>
                        <a:pt x="2911" y="18"/>
                      </a:moveTo>
                      <a:lnTo>
                        <a:pt x="2911" y="18"/>
                      </a:lnTo>
                      <a:lnTo>
                        <a:pt x="2911" y="18"/>
                      </a:lnTo>
                      <a:lnTo>
                        <a:pt x="2912" y="18"/>
                      </a:lnTo>
                      <a:lnTo>
                        <a:pt x="2912" y="20"/>
                      </a:lnTo>
                      <a:lnTo>
                        <a:pt x="2914" y="21"/>
                      </a:lnTo>
                      <a:lnTo>
                        <a:pt x="2915" y="22"/>
                      </a:lnTo>
                      <a:lnTo>
                        <a:pt x="2914" y="22"/>
                      </a:lnTo>
                      <a:lnTo>
                        <a:pt x="2912" y="25"/>
                      </a:lnTo>
                      <a:lnTo>
                        <a:pt x="2910" y="25"/>
                      </a:lnTo>
                      <a:lnTo>
                        <a:pt x="2907" y="24"/>
                      </a:lnTo>
                      <a:lnTo>
                        <a:pt x="2907" y="21"/>
                      </a:lnTo>
                      <a:lnTo>
                        <a:pt x="2909" y="20"/>
                      </a:lnTo>
                      <a:lnTo>
                        <a:pt x="2911" y="18"/>
                      </a:lnTo>
                      <a:close/>
                      <a:moveTo>
                        <a:pt x="805" y="18"/>
                      </a:moveTo>
                      <a:lnTo>
                        <a:pt x="805" y="18"/>
                      </a:lnTo>
                      <a:lnTo>
                        <a:pt x="805" y="21"/>
                      </a:lnTo>
                      <a:lnTo>
                        <a:pt x="807" y="21"/>
                      </a:lnTo>
                      <a:lnTo>
                        <a:pt x="807" y="24"/>
                      </a:lnTo>
                      <a:lnTo>
                        <a:pt x="807" y="26"/>
                      </a:lnTo>
                      <a:lnTo>
                        <a:pt x="807" y="29"/>
                      </a:lnTo>
                      <a:lnTo>
                        <a:pt x="809" y="29"/>
                      </a:lnTo>
                      <a:lnTo>
                        <a:pt x="809" y="31"/>
                      </a:lnTo>
                      <a:lnTo>
                        <a:pt x="809" y="31"/>
                      </a:lnTo>
                      <a:lnTo>
                        <a:pt x="809" y="33"/>
                      </a:lnTo>
                      <a:lnTo>
                        <a:pt x="810" y="33"/>
                      </a:lnTo>
                      <a:lnTo>
                        <a:pt x="810" y="35"/>
                      </a:lnTo>
                      <a:lnTo>
                        <a:pt x="813" y="37"/>
                      </a:lnTo>
                      <a:lnTo>
                        <a:pt x="813" y="39"/>
                      </a:lnTo>
                      <a:lnTo>
                        <a:pt x="814" y="39"/>
                      </a:lnTo>
                      <a:lnTo>
                        <a:pt x="814" y="42"/>
                      </a:lnTo>
                      <a:lnTo>
                        <a:pt x="815" y="43"/>
                      </a:lnTo>
                      <a:lnTo>
                        <a:pt x="815" y="44"/>
                      </a:lnTo>
                      <a:lnTo>
                        <a:pt x="815" y="44"/>
                      </a:lnTo>
                      <a:lnTo>
                        <a:pt x="815" y="46"/>
                      </a:lnTo>
                      <a:lnTo>
                        <a:pt x="815" y="46"/>
                      </a:lnTo>
                      <a:lnTo>
                        <a:pt x="815" y="47"/>
                      </a:lnTo>
                      <a:lnTo>
                        <a:pt x="817" y="47"/>
                      </a:lnTo>
                      <a:lnTo>
                        <a:pt x="817" y="51"/>
                      </a:lnTo>
                      <a:lnTo>
                        <a:pt x="819" y="52"/>
                      </a:lnTo>
                      <a:lnTo>
                        <a:pt x="821" y="54"/>
                      </a:lnTo>
                      <a:lnTo>
                        <a:pt x="822" y="55"/>
                      </a:lnTo>
                      <a:lnTo>
                        <a:pt x="823" y="55"/>
                      </a:lnTo>
                      <a:lnTo>
                        <a:pt x="826" y="55"/>
                      </a:lnTo>
                      <a:lnTo>
                        <a:pt x="824" y="58"/>
                      </a:lnTo>
                      <a:lnTo>
                        <a:pt x="823" y="59"/>
                      </a:lnTo>
                      <a:lnTo>
                        <a:pt x="823" y="60"/>
                      </a:lnTo>
                      <a:lnTo>
                        <a:pt x="823" y="63"/>
                      </a:lnTo>
                      <a:lnTo>
                        <a:pt x="824" y="63"/>
                      </a:lnTo>
                      <a:lnTo>
                        <a:pt x="824" y="65"/>
                      </a:lnTo>
                      <a:lnTo>
                        <a:pt x="824" y="65"/>
                      </a:lnTo>
                      <a:lnTo>
                        <a:pt x="824" y="67"/>
                      </a:lnTo>
                      <a:lnTo>
                        <a:pt x="822" y="67"/>
                      </a:lnTo>
                      <a:lnTo>
                        <a:pt x="822" y="69"/>
                      </a:lnTo>
                      <a:lnTo>
                        <a:pt x="818" y="69"/>
                      </a:lnTo>
                      <a:lnTo>
                        <a:pt x="818" y="64"/>
                      </a:lnTo>
                      <a:lnTo>
                        <a:pt x="817" y="64"/>
                      </a:lnTo>
                      <a:lnTo>
                        <a:pt x="817" y="60"/>
                      </a:lnTo>
                      <a:lnTo>
                        <a:pt x="818" y="60"/>
                      </a:lnTo>
                      <a:lnTo>
                        <a:pt x="818" y="60"/>
                      </a:lnTo>
                      <a:lnTo>
                        <a:pt x="818" y="59"/>
                      </a:lnTo>
                      <a:lnTo>
                        <a:pt x="817" y="59"/>
                      </a:lnTo>
                      <a:lnTo>
                        <a:pt x="817" y="59"/>
                      </a:lnTo>
                      <a:lnTo>
                        <a:pt x="817" y="55"/>
                      </a:lnTo>
                      <a:lnTo>
                        <a:pt x="814" y="55"/>
                      </a:lnTo>
                      <a:lnTo>
                        <a:pt x="814" y="55"/>
                      </a:lnTo>
                      <a:lnTo>
                        <a:pt x="815" y="55"/>
                      </a:lnTo>
                      <a:lnTo>
                        <a:pt x="815" y="52"/>
                      </a:lnTo>
                      <a:lnTo>
                        <a:pt x="814" y="51"/>
                      </a:lnTo>
                      <a:lnTo>
                        <a:pt x="810" y="51"/>
                      </a:lnTo>
                      <a:lnTo>
                        <a:pt x="810" y="48"/>
                      </a:lnTo>
                      <a:lnTo>
                        <a:pt x="810" y="48"/>
                      </a:lnTo>
                      <a:lnTo>
                        <a:pt x="811" y="47"/>
                      </a:lnTo>
                      <a:lnTo>
                        <a:pt x="811" y="47"/>
                      </a:lnTo>
                      <a:lnTo>
                        <a:pt x="811" y="46"/>
                      </a:lnTo>
                      <a:lnTo>
                        <a:pt x="810" y="46"/>
                      </a:lnTo>
                      <a:lnTo>
                        <a:pt x="810" y="44"/>
                      </a:lnTo>
                      <a:lnTo>
                        <a:pt x="810" y="43"/>
                      </a:lnTo>
                      <a:lnTo>
                        <a:pt x="809" y="44"/>
                      </a:lnTo>
                      <a:lnTo>
                        <a:pt x="807" y="44"/>
                      </a:lnTo>
                      <a:lnTo>
                        <a:pt x="807" y="44"/>
                      </a:lnTo>
                      <a:lnTo>
                        <a:pt x="805" y="43"/>
                      </a:lnTo>
                      <a:lnTo>
                        <a:pt x="802" y="41"/>
                      </a:lnTo>
                      <a:lnTo>
                        <a:pt x="800" y="39"/>
                      </a:lnTo>
                      <a:lnTo>
                        <a:pt x="800" y="38"/>
                      </a:lnTo>
                      <a:lnTo>
                        <a:pt x="800" y="38"/>
                      </a:lnTo>
                      <a:lnTo>
                        <a:pt x="798" y="38"/>
                      </a:lnTo>
                      <a:lnTo>
                        <a:pt x="798" y="35"/>
                      </a:lnTo>
                      <a:lnTo>
                        <a:pt x="800" y="35"/>
                      </a:lnTo>
                      <a:lnTo>
                        <a:pt x="801" y="34"/>
                      </a:lnTo>
                      <a:lnTo>
                        <a:pt x="801" y="34"/>
                      </a:lnTo>
                      <a:lnTo>
                        <a:pt x="797" y="34"/>
                      </a:lnTo>
                      <a:lnTo>
                        <a:pt x="797" y="33"/>
                      </a:lnTo>
                      <a:lnTo>
                        <a:pt x="796" y="33"/>
                      </a:lnTo>
                      <a:lnTo>
                        <a:pt x="796" y="31"/>
                      </a:lnTo>
                      <a:lnTo>
                        <a:pt x="794" y="31"/>
                      </a:lnTo>
                      <a:lnTo>
                        <a:pt x="794" y="30"/>
                      </a:lnTo>
                      <a:lnTo>
                        <a:pt x="796" y="30"/>
                      </a:lnTo>
                      <a:lnTo>
                        <a:pt x="796" y="29"/>
                      </a:lnTo>
                      <a:lnTo>
                        <a:pt x="797" y="29"/>
                      </a:lnTo>
                      <a:lnTo>
                        <a:pt x="797" y="26"/>
                      </a:lnTo>
                      <a:lnTo>
                        <a:pt x="798" y="25"/>
                      </a:lnTo>
                      <a:lnTo>
                        <a:pt x="800" y="22"/>
                      </a:lnTo>
                      <a:lnTo>
                        <a:pt x="800" y="22"/>
                      </a:lnTo>
                      <a:lnTo>
                        <a:pt x="800" y="22"/>
                      </a:lnTo>
                      <a:lnTo>
                        <a:pt x="801" y="22"/>
                      </a:lnTo>
                      <a:lnTo>
                        <a:pt x="803" y="22"/>
                      </a:lnTo>
                      <a:lnTo>
                        <a:pt x="803" y="22"/>
                      </a:lnTo>
                      <a:lnTo>
                        <a:pt x="803" y="20"/>
                      </a:lnTo>
                      <a:lnTo>
                        <a:pt x="803" y="20"/>
                      </a:lnTo>
                      <a:lnTo>
                        <a:pt x="803" y="20"/>
                      </a:lnTo>
                      <a:lnTo>
                        <a:pt x="803" y="20"/>
                      </a:lnTo>
                      <a:lnTo>
                        <a:pt x="803" y="18"/>
                      </a:lnTo>
                      <a:lnTo>
                        <a:pt x="805" y="18"/>
                      </a:lnTo>
                      <a:lnTo>
                        <a:pt x="805" y="18"/>
                      </a:lnTo>
                      <a:lnTo>
                        <a:pt x="805" y="18"/>
                      </a:lnTo>
                      <a:lnTo>
                        <a:pt x="805" y="18"/>
                      </a:lnTo>
                      <a:lnTo>
                        <a:pt x="805" y="18"/>
                      </a:lnTo>
                      <a:close/>
                      <a:moveTo>
                        <a:pt x="3462" y="17"/>
                      </a:moveTo>
                      <a:lnTo>
                        <a:pt x="3465" y="17"/>
                      </a:lnTo>
                      <a:lnTo>
                        <a:pt x="3462" y="22"/>
                      </a:lnTo>
                      <a:lnTo>
                        <a:pt x="3461" y="22"/>
                      </a:lnTo>
                      <a:lnTo>
                        <a:pt x="3461" y="22"/>
                      </a:lnTo>
                      <a:lnTo>
                        <a:pt x="3461" y="21"/>
                      </a:lnTo>
                      <a:lnTo>
                        <a:pt x="3460" y="21"/>
                      </a:lnTo>
                      <a:lnTo>
                        <a:pt x="3461" y="20"/>
                      </a:lnTo>
                      <a:lnTo>
                        <a:pt x="3462" y="18"/>
                      </a:lnTo>
                      <a:lnTo>
                        <a:pt x="3462" y="17"/>
                      </a:lnTo>
                      <a:close/>
                      <a:moveTo>
                        <a:pt x="1798" y="17"/>
                      </a:moveTo>
                      <a:lnTo>
                        <a:pt x="1798" y="18"/>
                      </a:lnTo>
                      <a:lnTo>
                        <a:pt x="1797" y="18"/>
                      </a:lnTo>
                      <a:lnTo>
                        <a:pt x="1797" y="20"/>
                      </a:lnTo>
                      <a:lnTo>
                        <a:pt x="1797" y="20"/>
                      </a:lnTo>
                      <a:lnTo>
                        <a:pt x="1794" y="21"/>
                      </a:lnTo>
                      <a:lnTo>
                        <a:pt x="1793" y="22"/>
                      </a:lnTo>
                      <a:lnTo>
                        <a:pt x="1792" y="22"/>
                      </a:lnTo>
                      <a:lnTo>
                        <a:pt x="1792" y="24"/>
                      </a:lnTo>
                      <a:lnTo>
                        <a:pt x="1792" y="24"/>
                      </a:lnTo>
                      <a:lnTo>
                        <a:pt x="1791" y="24"/>
                      </a:lnTo>
                      <a:lnTo>
                        <a:pt x="1789" y="24"/>
                      </a:lnTo>
                      <a:lnTo>
                        <a:pt x="1789" y="24"/>
                      </a:lnTo>
                      <a:lnTo>
                        <a:pt x="1789" y="24"/>
                      </a:lnTo>
                      <a:lnTo>
                        <a:pt x="1787" y="25"/>
                      </a:lnTo>
                      <a:lnTo>
                        <a:pt x="1785" y="24"/>
                      </a:lnTo>
                      <a:lnTo>
                        <a:pt x="1784" y="22"/>
                      </a:lnTo>
                      <a:lnTo>
                        <a:pt x="1784" y="21"/>
                      </a:lnTo>
                      <a:lnTo>
                        <a:pt x="1785" y="21"/>
                      </a:lnTo>
                      <a:lnTo>
                        <a:pt x="1784" y="18"/>
                      </a:lnTo>
                      <a:lnTo>
                        <a:pt x="1787" y="20"/>
                      </a:lnTo>
                      <a:lnTo>
                        <a:pt x="1788" y="20"/>
                      </a:lnTo>
                      <a:lnTo>
                        <a:pt x="1789" y="21"/>
                      </a:lnTo>
                      <a:lnTo>
                        <a:pt x="1789" y="20"/>
                      </a:lnTo>
                      <a:lnTo>
                        <a:pt x="1789" y="20"/>
                      </a:lnTo>
                      <a:lnTo>
                        <a:pt x="1792" y="18"/>
                      </a:lnTo>
                      <a:lnTo>
                        <a:pt x="1792" y="18"/>
                      </a:lnTo>
                      <a:lnTo>
                        <a:pt x="1798" y="17"/>
                      </a:lnTo>
                      <a:close/>
                      <a:moveTo>
                        <a:pt x="3437" y="17"/>
                      </a:moveTo>
                      <a:lnTo>
                        <a:pt x="3440" y="17"/>
                      </a:lnTo>
                      <a:lnTo>
                        <a:pt x="3440" y="20"/>
                      </a:lnTo>
                      <a:lnTo>
                        <a:pt x="3439" y="20"/>
                      </a:lnTo>
                      <a:lnTo>
                        <a:pt x="3439" y="20"/>
                      </a:lnTo>
                      <a:lnTo>
                        <a:pt x="3439" y="20"/>
                      </a:lnTo>
                      <a:lnTo>
                        <a:pt x="3439" y="18"/>
                      </a:lnTo>
                      <a:lnTo>
                        <a:pt x="3437" y="20"/>
                      </a:lnTo>
                      <a:lnTo>
                        <a:pt x="3437" y="17"/>
                      </a:lnTo>
                      <a:close/>
                      <a:moveTo>
                        <a:pt x="1781" y="17"/>
                      </a:moveTo>
                      <a:lnTo>
                        <a:pt x="1783" y="17"/>
                      </a:lnTo>
                      <a:lnTo>
                        <a:pt x="1783" y="20"/>
                      </a:lnTo>
                      <a:lnTo>
                        <a:pt x="1781" y="20"/>
                      </a:lnTo>
                      <a:lnTo>
                        <a:pt x="1781" y="22"/>
                      </a:lnTo>
                      <a:lnTo>
                        <a:pt x="1780" y="22"/>
                      </a:lnTo>
                      <a:lnTo>
                        <a:pt x="1780" y="22"/>
                      </a:lnTo>
                      <a:lnTo>
                        <a:pt x="1780" y="22"/>
                      </a:lnTo>
                      <a:lnTo>
                        <a:pt x="1779" y="22"/>
                      </a:lnTo>
                      <a:lnTo>
                        <a:pt x="1781" y="17"/>
                      </a:lnTo>
                      <a:close/>
                      <a:moveTo>
                        <a:pt x="3457" y="14"/>
                      </a:moveTo>
                      <a:lnTo>
                        <a:pt x="3460" y="14"/>
                      </a:lnTo>
                      <a:lnTo>
                        <a:pt x="3460" y="17"/>
                      </a:lnTo>
                      <a:lnTo>
                        <a:pt x="3458" y="17"/>
                      </a:lnTo>
                      <a:lnTo>
                        <a:pt x="3458" y="17"/>
                      </a:lnTo>
                      <a:lnTo>
                        <a:pt x="3458" y="17"/>
                      </a:lnTo>
                      <a:lnTo>
                        <a:pt x="3457" y="17"/>
                      </a:lnTo>
                      <a:lnTo>
                        <a:pt x="3457" y="16"/>
                      </a:lnTo>
                      <a:lnTo>
                        <a:pt x="3457" y="16"/>
                      </a:lnTo>
                      <a:lnTo>
                        <a:pt x="3457" y="14"/>
                      </a:lnTo>
                      <a:close/>
                      <a:moveTo>
                        <a:pt x="1030" y="14"/>
                      </a:moveTo>
                      <a:lnTo>
                        <a:pt x="1031" y="16"/>
                      </a:lnTo>
                      <a:lnTo>
                        <a:pt x="1031" y="16"/>
                      </a:lnTo>
                      <a:lnTo>
                        <a:pt x="1031" y="16"/>
                      </a:lnTo>
                      <a:lnTo>
                        <a:pt x="1031" y="16"/>
                      </a:lnTo>
                      <a:lnTo>
                        <a:pt x="1031" y="16"/>
                      </a:lnTo>
                      <a:lnTo>
                        <a:pt x="1031" y="16"/>
                      </a:lnTo>
                      <a:lnTo>
                        <a:pt x="1031" y="16"/>
                      </a:lnTo>
                      <a:lnTo>
                        <a:pt x="1031" y="16"/>
                      </a:lnTo>
                      <a:lnTo>
                        <a:pt x="1030" y="16"/>
                      </a:lnTo>
                      <a:lnTo>
                        <a:pt x="1030" y="16"/>
                      </a:lnTo>
                      <a:lnTo>
                        <a:pt x="1029" y="16"/>
                      </a:lnTo>
                      <a:lnTo>
                        <a:pt x="1030" y="16"/>
                      </a:lnTo>
                      <a:lnTo>
                        <a:pt x="1030" y="16"/>
                      </a:lnTo>
                      <a:lnTo>
                        <a:pt x="1030" y="14"/>
                      </a:lnTo>
                      <a:close/>
                      <a:moveTo>
                        <a:pt x="231" y="12"/>
                      </a:moveTo>
                      <a:lnTo>
                        <a:pt x="230" y="14"/>
                      </a:lnTo>
                      <a:lnTo>
                        <a:pt x="230" y="14"/>
                      </a:lnTo>
                      <a:lnTo>
                        <a:pt x="227" y="14"/>
                      </a:lnTo>
                      <a:lnTo>
                        <a:pt x="227" y="14"/>
                      </a:lnTo>
                      <a:lnTo>
                        <a:pt x="229" y="13"/>
                      </a:lnTo>
                      <a:lnTo>
                        <a:pt x="230" y="13"/>
                      </a:lnTo>
                      <a:lnTo>
                        <a:pt x="230" y="13"/>
                      </a:lnTo>
                      <a:lnTo>
                        <a:pt x="230" y="13"/>
                      </a:lnTo>
                      <a:lnTo>
                        <a:pt x="231" y="12"/>
                      </a:lnTo>
                      <a:close/>
                      <a:moveTo>
                        <a:pt x="220" y="12"/>
                      </a:moveTo>
                      <a:lnTo>
                        <a:pt x="221" y="13"/>
                      </a:lnTo>
                      <a:lnTo>
                        <a:pt x="221" y="13"/>
                      </a:lnTo>
                      <a:lnTo>
                        <a:pt x="221" y="14"/>
                      </a:lnTo>
                      <a:lnTo>
                        <a:pt x="221" y="14"/>
                      </a:lnTo>
                      <a:lnTo>
                        <a:pt x="221" y="14"/>
                      </a:lnTo>
                      <a:lnTo>
                        <a:pt x="221" y="14"/>
                      </a:lnTo>
                      <a:lnTo>
                        <a:pt x="221" y="14"/>
                      </a:lnTo>
                      <a:lnTo>
                        <a:pt x="220" y="16"/>
                      </a:lnTo>
                      <a:lnTo>
                        <a:pt x="218" y="16"/>
                      </a:lnTo>
                      <a:lnTo>
                        <a:pt x="218" y="16"/>
                      </a:lnTo>
                      <a:lnTo>
                        <a:pt x="217" y="16"/>
                      </a:lnTo>
                      <a:lnTo>
                        <a:pt x="214" y="16"/>
                      </a:lnTo>
                      <a:lnTo>
                        <a:pt x="214" y="17"/>
                      </a:lnTo>
                      <a:lnTo>
                        <a:pt x="212" y="17"/>
                      </a:lnTo>
                      <a:lnTo>
                        <a:pt x="212" y="18"/>
                      </a:lnTo>
                      <a:lnTo>
                        <a:pt x="210" y="18"/>
                      </a:lnTo>
                      <a:lnTo>
                        <a:pt x="209" y="20"/>
                      </a:lnTo>
                      <a:lnTo>
                        <a:pt x="207" y="20"/>
                      </a:lnTo>
                      <a:lnTo>
                        <a:pt x="208" y="17"/>
                      </a:lnTo>
                      <a:lnTo>
                        <a:pt x="208" y="17"/>
                      </a:lnTo>
                      <a:lnTo>
                        <a:pt x="209" y="17"/>
                      </a:lnTo>
                      <a:lnTo>
                        <a:pt x="210" y="16"/>
                      </a:lnTo>
                      <a:lnTo>
                        <a:pt x="210" y="13"/>
                      </a:lnTo>
                      <a:lnTo>
                        <a:pt x="213" y="13"/>
                      </a:lnTo>
                      <a:lnTo>
                        <a:pt x="216" y="13"/>
                      </a:lnTo>
                      <a:lnTo>
                        <a:pt x="217" y="12"/>
                      </a:lnTo>
                      <a:lnTo>
                        <a:pt x="220" y="12"/>
                      </a:lnTo>
                      <a:close/>
                      <a:moveTo>
                        <a:pt x="1815" y="10"/>
                      </a:moveTo>
                      <a:lnTo>
                        <a:pt x="1818" y="12"/>
                      </a:lnTo>
                      <a:lnTo>
                        <a:pt x="1819" y="12"/>
                      </a:lnTo>
                      <a:lnTo>
                        <a:pt x="1821" y="13"/>
                      </a:lnTo>
                      <a:lnTo>
                        <a:pt x="1821" y="16"/>
                      </a:lnTo>
                      <a:lnTo>
                        <a:pt x="1821" y="16"/>
                      </a:lnTo>
                      <a:lnTo>
                        <a:pt x="1818" y="16"/>
                      </a:lnTo>
                      <a:lnTo>
                        <a:pt x="1818" y="16"/>
                      </a:lnTo>
                      <a:lnTo>
                        <a:pt x="1817" y="14"/>
                      </a:lnTo>
                      <a:lnTo>
                        <a:pt x="1817" y="14"/>
                      </a:lnTo>
                      <a:lnTo>
                        <a:pt x="1815" y="13"/>
                      </a:lnTo>
                      <a:lnTo>
                        <a:pt x="1815" y="10"/>
                      </a:lnTo>
                      <a:close/>
                      <a:moveTo>
                        <a:pt x="1620" y="10"/>
                      </a:moveTo>
                      <a:lnTo>
                        <a:pt x="1620" y="10"/>
                      </a:lnTo>
                      <a:lnTo>
                        <a:pt x="1622" y="12"/>
                      </a:lnTo>
                      <a:lnTo>
                        <a:pt x="1622" y="12"/>
                      </a:lnTo>
                      <a:lnTo>
                        <a:pt x="1623" y="12"/>
                      </a:lnTo>
                      <a:lnTo>
                        <a:pt x="1623" y="14"/>
                      </a:lnTo>
                      <a:lnTo>
                        <a:pt x="1622" y="16"/>
                      </a:lnTo>
                      <a:lnTo>
                        <a:pt x="1620" y="16"/>
                      </a:lnTo>
                      <a:lnTo>
                        <a:pt x="1620" y="17"/>
                      </a:lnTo>
                      <a:lnTo>
                        <a:pt x="1622" y="16"/>
                      </a:lnTo>
                      <a:lnTo>
                        <a:pt x="1624" y="16"/>
                      </a:lnTo>
                      <a:lnTo>
                        <a:pt x="1626" y="14"/>
                      </a:lnTo>
                      <a:lnTo>
                        <a:pt x="1627" y="13"/>
                      </a:lnTo>
                      <a:lnTo>
                        <a:pt x="1630" y="13"/>
                      </a:lnTo>
                      <a:lnTo>
                        <a:pt x="1630" y="14"/>
                      </a:lnTo>
                      <a:lnTo>
                        <a:pt x="1631" y="14"/>
                      </a:lnTo>
                      <a:lnTo>
                        <a:pt x="1631" y="17"/>
                      </a:lnTo>
                      <a:lnTo>
                        <a:pt x="1630" y="18"/>
                      </a:lnTo>
                      <a:lnTo>
                        <a:pt x="1630" y="18"/>
                      </a:lnTo>
                      <a:lnTo>
                        <a:pt x="1632" y="18"/>
                      </a:lnTo>
                      <a:lnTo>
                        <a:pt x="1632" y="24"/>
                      </a:lnTo>
                      <a:lnTo>
                        <a:pt x="1635" y="24"/>
                      </a:lnTo>
                      <a:lnTo>
                        <a:pt x="1635" y="25"/>
                      </a:lnTo>
                      <a:lnTo>
                        <a:pt x="1632" y="26"/>
                      </a:lnTo>
                      <a:lnTo>
                        <a:pt x="1631" y="26"/>
                      </a:lnTo>
                      <a:lnTo>
                        <a:pt x="1628" y="26"/>
                      </a:lnTo>
                      <a:lnTo>
                        <a:pt x="1627" y="26"/>
                      </a:lnTo>
                      <a:lnTo>
                        <a:pt x="1627" y="27"/>
                      </a:lnTo>
                      <a:lnTo>
                        <a:pt x="1627" y="27"/>
                      </a:lnTo>
                      <a:lnTo>
                        <a:pt x="1627" y="29"/>
                      </a:lnTo>
                      <a:lnTo>
                        <a:pt x="1624" y="29"/>
                      </a:lnTo>
                      <a:lnTo>
                        <a:pt x="1626" y="33"/>
                      </a:lnTo>
                      <a:lnTo>
                        <a:pt x="1626" y="33"/>
                      </a:lnTo>
                      <a:lnTo>
                        <a:pt x="1624" y="34"/>
                      </a:lnTo>
                      <a:lnTo>
                        <a:pt x="1624" y="35"/>
                      </a:lnTo>
                      <a:lnTo>
                        <a:pt x="1626" y="35"/>
                      </a:lnTo>
                      <a:lnTo>
                        <a:pt x="1626" y="35"/>
                      </a:lnTo>
                      <a:lnTo>
                        <a:pt x="1624" y="35"/>
                      </a:lnTo>
                      <a:lnTo>
                        <a:pt x="1624" y="37"/>
                      </a:lnTo>
                      <a:lnTo>
                        <a:pt x="1626" y="37"/>
                      </a:lnTo>
                      <a:lnTo>
                        <a:pt x="1626" y="39"/>
                      </a:lnTo>
                      <a:lnTo>
                        <a:pt x="1626" y="41"/>
                      </a:lnTo>
                      <a:lnTo>
                        <a:pt x="1627" y="41"/>
                      </a:lnTo>
                      <a:lnTo>
                        <a:pt x="1627" y="43"/>
                      </a:lnTo>
                      <a:lnTo>
                        <a:pt x="1626" y="43"/>
                      </a:lnTo>
                      <a:lnTo>
                        <a:pt x="1627" y="47"/>
                      </a:lnTo>
                      <a:lnTo>
                        <a:pt x="1626" y="47"/>
                      </a:lnTo>
                      <a:lnTo>
                        <a:pt x="1627" y="48"/>
                      </a:lnTo>
                      <a:lnTo>
                        <a:pt x="1626" y="48"/>
                      </a:lnTo>
                      <a:lnTo>
                        <a:pt x="1623" y="48"/>
                      </a:lnTo>
                      <a:lnTo>
                        <a:pt x="1623" y="48"/>
                      </a:lnTo>
                      <a:lnTo>
                        <a:pt x="1624" y="50"/>
                      </a:lnTo>
                      <a:lnTo>
                        <a:pt x="1624" y="50"/>
                      </a:lnTo>
                      <a:lnTo>
                        <a:pt x="1624" y="51"/>
                      </a:lnTo>
                      <a:lnTo>
                        <a:pt x="1623" y="51"/>
                      </a:lnTo>
                      <a:lnTo>
                        <a:pt x="1623" y="51"/>
                      </a:lnTo>
                      <a:lnTo>
                        <a:pt x="1622" y="50"/>
                      </a:lnTo>
                      <a:lnTo>
                        <a:pt x="1622" y="51"/>
                      </a:lnTo>
                      <a:lnTo>
                        <a:pt x="1622" y="51"/>
                      </a:lnTo>
                      <a:lnTo>
                        <a:pt x="1622" y="52"/>
                      </a:lnTo>
                      <a:lnTo>
                        <a:pt x="1618" y="52"/>
                      </a:lnTo>
                      <a:lnTo>
                        <a:pt x="1618" y="54"/>
                      </a:lnTo>
                      <a:lnTo>
                        <a:pt x="1616" y="56"/>
                      </a:lnTo>
                      <a:lnTo>
                        <a:pt x="1615" y="56"/>
                      </a:lnTo>
                      <a:lnTo>
                        <a:pt x="1615" y="58"/>
                      </a:lnTo>
                      <a:lnTo>
                        <a:pt x="1611" y="56"/>
                      </a:lnTo>
                      <a:lnTo>
                        <a:pt x="1611" y="59"/>
                      </a:lnTo>
                      <a:lnTo>
                        <a:pt x="1609" y="60"/>
                      </a:lnTo>
                      <a:lnTo>
                        <a:pt x="1607" y="60"/>
                      </a:lnTo>
                      <a:lnTo>
                        <a:pt x="1605" y="63"/>
                      </a:lnTo>
                      <a:lnTo>
                        <a:pt x="1602" y="61"/>
                      </a:lnTo>
                      <a:lnTo>
                        <a:pt x="1602" y="59"/>
                      </a:lnTo>
                      <a:lnTo>
                        <a:pt x="1599" y="60"/>
                      </a:lnTo>
                      <a:lnTo>
                        <a:pt x="1598" y="61"/>
                      </a:lnTo>
                      <a:lnTo>
                        <a:pt x="1595" y="63"/>
                      </a:lnTo>
                      <a:lnTo>
                        <a:pt x="1595" y="60"/>
                      </a:lnTo>
                      <a:lnTo>
                        <a:pt x="1597" y="60"/>
                      </a:lnTo>
                      <a:lnTo>
                        <a:pt x="1598" y="60"/>
                      </a:lnTo>
                      <a:lnTo>
                        <a:pt x="1598" y="59"/>
                      </a:lnTo>
                      <a:lnTo>
                        <a:pt x="1598" y="59"/>
                      </a:lnTo>
                      <a:lnTo>
                        <a:pt x="1595" y="59"/>
                      </a:lnTo>
                      <a:lnTo>
                        <a:pt x="1594" y="59"/>
                      </a:lnTo>
                      <a:lnTo>
                        <a:pt x="1593" y="60"/>
                      </a:lnTo>
                      <a:lnTo>
                        <a:pt x="1593" y="59"/>
                      </a:lnTo>
                      <a:lnTo>
                        <a:pt x="1593" y="59"/>
                      </a:lnTo>
                      <a:lnTo>
                        <a:pt x="1593" y="58"/>
                      </a:lnTo>
                      <a:lnTo>
                        <a:pt x="1593" y="56"/>
                      </a:lnTo>
                      <a:lnTo>
                        <a:pt x="1594" y="56"/>
                      </a:lnTo>
                      <a:lnTo>
                        <a:pt x="1593" y="56"/>
                      </a:lnTo>
                      <a:lnTo>
                        <a:pt x="1592" y="55"/>
                      </a:lnTo>
                      <a:lnTo>
                        <a:pt x="1592" y="54"/>
                      </a:lnTo>
                      <a:lnTo>
                        <a:pt x="1593" y="54"/>
                      </a:lnTo>
                      <a:lnTo>
                        <a:pt x="1593" y="52"/>
                      </a:lnTo>
                      <a:lnTo>
                        <a:pt x="1594" y="54"/>
                      </a:lnTo>
                      <a:lnTo>
                        <a:pt x="1597" y="54"/>
                      </a:lnTo>
                      <a:lnTo>
                        <a:pt x="1597" y="52"/>
                      </a:lnTo>
                      <a:lnTo>
                        <a:pt x="1595" y="52"/>
                      </a:lnTo>
                      <a:lnTo>
                        <a:pt x="1595" y="51"/>
                      </a:lnTo>
                      <a:lnTo>
                        <a:pt x="1597" y="50"/>
                      </a:lnTo>
                      <a:lnTo>
                        <a:pt x="1598" y="50"/>
                      </a:lnTo>
                      <a:lnTo>
                        <a:pt x="1599" y="48"/>
                      </a:lnTo>
                      <a:lnTo>
                        <a:pt x="1599" y="48"/>
                      </a:lnTo>
                      <a:lnTo>
                        <a:pt x="1597" y="48"/>
                      </a:lnTo>
                      <a:lnTo>
                        <a:pt x="1597" y="47"/>
                      </a:lnTo>
                      <a:lnTo>
                        <a:pt x="1598" y="47"/>
                      </a:lnTo>
                      <a:lnTo>
                        <a:pt x="1599" y="46"/>
                      </a:lnTo>
                      <a:lnTo>
                        <a:pt x="1599" y="46"/>
                      </a:lnTo>
                      <a:lnTo>
                        <a:pt x="1599" y="44"/>
                      </a:lnTo>
                      <a:lnTo>
                        <a:pt x="1601" y="44"/>
                      </a:lnTo>
                      <a:lnTo>
                        <a:pt x="1601" y="41"/>
                      </a:lnTo>
                      <a:lnTo>
                        <a:pt x="1602" y="41"/>
                      </a:lnTo>
                      <a:lnTo>
                        <a:pt x="1602" y="39"/>
                      </a:lnTo>
                      <a:lnTo>
                        <a:pt x="1603" y="39"/>
                      </a:lnTo>
                      <a:lnTo>
                        <a:pt x="1605" y="38"/>
                      </a:lnTo>
                      <a:lnTo>
                        <a:pt x="1605" y="37"/>
                      </a:lnTo>
                      <a:lnTo>
                        <a:pt x="1605" y="37"/>
                      </a:lnTo>
                      <a:lnTo>
                        <a:pt x="1605" y="37"/>
                      </a:lnTo>
                      <a:lnTo>
                        <a:pt x="1603" y="35"/>
                      </a:lnTo>
                      <a:lnTo>
                        <a:pt x="1603" y="35"/>
                      </a:lnTo>
                      <a:lnTo>
                        <a:pt x="1603" y="38"/>
                      </a:lnTo>
                      <a:lnTo>
                        <a:pt x="1599" y="38"/>
                      </a:lnTo>
                      <a:lnTo>
                        <a:pt x="1599" y="39"/>
                      </a:lnTo>
                      <a:lnTo>
                        <a:pt x="1599" y="39"/>
                      </a:lnTo>
                      <a:lnTo>
                        <a:pt x="1598" y="38"/>
                      </a:lnTo>
                      <a:lnTo>
                        <a:pt x="1597" y="38"/>
                      </a:lnTo>
                      <a:lnTo>
                        <a:pt x="1597" y="38"/>
                      </a:lnTo>
                      <a:lnTo>
                        <a:pt x="1595" y="37"/>
                      </a:lnTo>
                      <a:lnTo>
                        <a:pt x="1593" y="37"/>
                      </a:lnTo>
                      <a:lnTo>
                        <a:pt x="1593" y="34"/>
                      </a:lnTo>
                      <a:lnTo>
                        <a:pt x="1595" y="34"/>
                      </a:lnTo>
                      <a:lnTo>
                        <a:pt x="1595" y="34"/>
                      </a:lnTo>
                      <a:lnTo>
                        <a:pt x="1595" y="34"/>
                      </a:lnTo>
                      <a:lnTo>
                        <a:pt x="1595" y="33"/>
                      </a:lnTo>
                      <a:lnTo>
                        <a:pt x="1595" y="33"/>
                      </a:lnTo>
                      <a:lnTo>
                        <a:pt x="1595" y="31"/>
                      </a:lnTo>
                      <a:lnTo>
                        <a:pt x="1597" y="31"/>
                      </a:lnTo>
                      <a:lnTo>
                        <a:pt x="1597" y="31"/>
                      </a:lnTo>
                      <a:lnTo>
                        <a:pt x="1599" y="31"/>
                      </a:lnTo>
                      <a:lnTo>
                        <a:pt x="1599" y="30"/>
                      </a:lnTo>
                      <a:lnTo>
                        <a:pt x="1601" y="30"/>
                      </a:lnTo>
                      <a:lnTo>
                        <a:pt x="1599" y="27"/>
                      </a:lnTo>
                      <a:lnTo>
                        <a:pt x="1598" y="27"/>
                      </a:lnTo>
                      <a:lnTo>
                        <a:pt x="1598" y="27"/>
                      </a:lnTo>
                      <a:lnTo>
                        <a:pt x="1597" y="27"/>
                      </a:lnTo>
                      <a:lnTo>
                        <a:pt x="1597" y="25"/>
                      </a:lnTo>
                      <a:lnTo>
                        <a:pt x="1598" y="25"/>
                      </a:lnTo>
                      <a:lnTo>
                        <a:pt x="1598" y="22"/>
                      </a:lnTo>
                      <a:lnTo>
                        <a:pt x="1599" y="22"/>
                      </a:lnTo>
                      <a:lnTo>
                        <a:pt x="1599" y="24"/>
                      </a:lnTo>
                      <a:lnTo>
                        <a:pt x="1599" y="25"/>
                      </a:lnTo>
                      <a:lnTo>
                        <a:pt x="1601" y="25"/>
                      </a:lnTo>
                      <a:lnTo>
                        <a:pt x="1602" y="24"/>
                      </a:lnTo>
                      <a:lnTo>
                        <a:pt x="1603" y="24"/>
                      </a:lnTo>
                      <a:lnTo>
                        <a:pt x="1605" y="24"/>
                      </a:lnTo>
                      <a:lnTo>
                        <a:pt x="1606" y="25"/>
                      </a:lnTo>
                      <a:lnTo>
                        <a:pt x="1607" y="25"/>
                      </a:lnTo>
                      <a:lnTo>
                        <a:pt x="1607" y="25"/>
                      </a:lnTo>
                      <a:lnTo>
                        <a:pt x="1607" y="25"/>
                      </a:lnTo>
                      <a:lnTo>
                        <a:pt x="1607" y="25"/>
                      </a:lnTo>
                      <a:lnTo>
                        <a:pt x="1609" y="25"/>
                      </a:lnTo>
                      <a:lnTo>
                        <a:pt x="1607" y="22"/>
                      </a:lnTo>
                      <a:lnTo>
                        <a:pt x="1609" y="22"/>
                      </a:lnTo>
                      <a:lnTo>
                        <a:pt x="1610" y="20"/>
                      </a:lnTo>
                      <a:lnTo>
                        <a:pt x="1611" y="20"/>
                      </a:lnTo>
                      <a:lnTo>
                        <a:pt x="1611" y="20"/>
                      </a:lnTo>
                      <a:lnTo>
                        <a:pt x="1611" y="20"/>
                      </a:lnTo>
                      <a:lnTo>
                        <a:pt x="1611" y="20"/>
                      </a:lnTo>
                      <a:lnTo>
                        <a:pt x="1613" y="18"/>
                      </a:lnTo>
                      <a:lnTo>
                        <a:pt x="1611" y="18"/>
                      </a:lnTo>
                      <a:lnTo>
                        <a:pt x="1611" y="17"/>
                      </a:lnTo>
                      <a:lnTo>
                        <a:pt x="1609" y="17"/>
                      </a:lnTo>
                      <a:lnTo>
                        <a:pt x="1610" y="16"/>
                      </a:lnTo>
                      <a:lnTo>
                        <a:pt x="1611" y="16"/>
                      </a:lnTo>
                      <a:lnTo>
                        <a:pt x="1611" y="13"/>
                      </a:lnTo>
                      <a:lnTo>
                        <a:pt x="1614" y="13"/>
                      </a:lnTo>
                      <a:lnTo>
                        <a:pt x="1616" y="12"/>
                      </a:lnTo>
                      <a:lnTo>
                        <a:pt x="1616" y="12"/>
                      </a:lnTo>
                      <a:lnTo>
                        <a:pt x="1616" y="13"/>
                      </a:lnTo>
                      <a:lnTo>
                        <a:pt x="1618" y="13"/>
                      </a:lnTo>
                      <a:lnTo>
                        <a:pt x="1620" y="13"/>
                      </a:lnTo>
                      <a:lnTo>
                        <a:pt x="1620" y="10"/>
                      </a:lnTo>
                      <a:close/>
                      <a:moveTo>
                        <a:pt x="1091" y="10"/>
                      </a:moveTo>
                      <a:lnTo>
                        <a:pt x="1093" y="10"/>
                      </a:lnTo>
                      <a:lnTo>
                        <a:pt x="1093" y="10"/>
                      </a:lnTo>
                      <a:lnTo>
                        <a:pt x="1093" y="10"/>
                      </a:lnTo>
                      <a:lnTo>
                        <a:pt x="1094" y="10"/>
                      </a:lnTo>
                      <a:lnTo>
                        <a:pt x="1094" y="13"/>
                      </a:lnTo>
                      <a:lnTo>
                        <a:pt x="1093" y="13"/>
                      </a:lnTo>
                      <a:lnTo>
                        <a:pt x="1091" y="10"/>
                      </a:lnTo>
                      <a:close/>
                      <a:moveTo>
                        <a:pt x="1779" y="9"/>
                      </a:moveTo>
                      <a:lnTo>
                        <a:pt x="1779" y="9"/>
                      </a:lnTo>
                      <a:lnTo>
                        <a:pt x="1780" y="12"/>
                      </a:lnTo>
                      <a:lnTo>
                        <a:pt x="1780" y="12"/>
                      </a:lnTo>
                      <a:lnTo>
                        <a:pt x="1780" y="16"/>
                      </a:lnTo>
                      <a:lnTo>
                        <a:pt x="1776" y="16"/>
                      </a:lnTo>
                      <a:lnTo>
                        <a:pt x="1776" y="14"/>
                      </a:lnTo>
                      <a:lnTo>
                        <a:pt x="1775" y="13"/>
                      </a:lnTo>
                      <a:lnTo>
                        <a:pt x="1774" y="13"/>
                      </a:lnTo>
                      <a:lnTo>
                        <a:pt x="1774" y="10"/>
                      </a:lnTo>
                      <a:lnTo>
                        <a:pt x="1776" y="10"/>
                      </a:lnTo>
                      <a:lnTo>
                        <a:pt x="1779" y="9"/>
                      </a:lnTo>
                      <a:close/>
                      <a:moveTo>
                        <a:pt x="498" y="9"/>
                      </a:moveTo>
                      <a:lnTo>
                        <a:pt x="500" y="9"/>
                      </a:lnTo>
                      <a:lnTo>
                        <a:pt x="500" y="10"/>
                      </a:lnTo>
                      <a:lnTo>
                        <a:pt x="498" y="10"/>
                      </a:lnTo>
                      <a:lnTo>
                        <a:pt x="498" y="9"/>
                      </a:lnTo>
                      <a:close/>
                      <a:moveTo>
                        <a:pt x="254" y="9"/>
                      </a:moveTo>
                      <a:lnTo>
                        <a:pt x="254" y="10"/>
                      </a:lnTo>
                      <a:lnTo>
                        <a:pt x="252" y="12"/>
                      </a:lnTo>
                      <a:lnTo>
                        <a:pt x="252" y="12"/>
                      </a:lnTo>
                      <a:lnTo>
                        <a:pt x="252" y="12"/>
                      </a:lnTo>
                      <a:lnTo>
                        <a:pt x="251" y="13"/>
                      </a:lnTo>
                      <a:lnTo>
                        <a:pt x="251" y="10"/>
                      </a:lnTo>
                      <a:lnTo>
                        <a:pt x="254" y="9"/>
                      </a:lnTo>
                      <a:close/>
                      <a:moveTo>
                        <a:pt x="1868" y="8"/>
                      </a:moveTo>
                      <a:lnTo>
                        <a:pt x="1869" y="8"/>
                      </a:lnTo>
                      <a:lnTo>
                        <a:pt x="1869" y="9"/>
                      </a:lnTo>
                      <a:lnTo>
                        <a:pt x="1868" y="9"/>
                      </a:lnTo>
                      <a:lnTo>
                        <a:pt x="1868" y="8"/>
                      </a:lnTo>
                      <a:close/>
                      <a:moveTo>
                        <a:pt x="1633" y="8"/>
                      </a:moveTo>
                      <a:lnTo>
                        <a:pt x="1635" y="8"/>
                      </a:lnTo>
                      <a:lnTo>
                        <a:pt x="1635" y="10"/>
                      </a:lnTo>
                      <a:lnTo>
                        <a:pt x="1632" y="10"/>
                      </a:lnTo>
                      <a:lnTo>
                        <a:pt x="1633" y="9"/>
                      </a:lnTo>
                      <a:lnTo>
                        <a:pt x="1633" y="8"/>
                      </a:lnTo>
                      <a:close/>
                      <a:moveTo>
                        <a:pt x="1628" y="8"/>
                      </a:moveTo>
                      <a:lnTo>
                        <a:pt x="1628" y="8"/>
                      </a:lnTo>
                      <a:lnTo>
                        <a:pt x="1628" y="8"/>
                      </a:lnTo>
                      <a:lnTo>
                        <a:pt x="1628" y="8"/>
                      </a:lnTo>
                      <a:lnTo>
                        <a:pt x="1628" y="8"/>
                      </a:lnTo>
                      <a:lnTo>
                        <a:pt x="1628" y="8"/>
                      </a:lnTo>
                      <a:close/>
                      <a:moveTo>
                        <a:pt x="246" y="6"/>
                      </a:moveTo>
                      <a:lnTo>
                        <a:pt x="247" y="6"/>
                      </a:lnTo>
                      <a:lnTo>
                        <a:pt x="247" y="6"/>
                      </a:lnTo>
                      <a:lnTo>
                        <a:pt x="247" y="6"/>
                      </a:lnTo>
                      <a:lnTo>
                        <a:pt x="248" y="6"/>
                      </a:lnTo>
                      <a:lnTo>
                        <a:pt x="248" y="6"/>
                      </a:lnTo>
                      <a:lnTo>
                        <a:pt x="248" y="8"/>
                      </a:lnTo>
                      <a:lnTo>
                        <a:pt x="246" y="8"/>
                      </a:lnTo>
                      <a:lnTo>
                        <a:pt x="246" y="6"/>
                      </a:lnTo>
                      <a:lnTo>
                        <a:pt x="246" y="6"/>
                      </a:lnTo>
                      <a:close/>
                      <a:moveTo>
                        <a:pt x="3139" y="5"/>
                      </a:moveTo>
                      <a:lnTo>
                        <a:pt x="3139" y="5"/>
                      </a:lnTo>
                      <a:lnTo>
                        <a:pt x="3139" y="5"/>
                      </a:lnTo>
                      <a:lnTo>
                        <a:pt x="3139" y="6"/>
                      </a:lnTo>
                      <a:lnTo>
                        <a:pt x="3139" y="6"/>
                      </a:lnTo>
                      <a:lnTo>
                        <a:pt x="3139" y="5"/>
                      </a:lnTo>
                      <a:close/>
                      <a:moveTo>
                        <a:pt x="1794" y="0"/>
                      </a:moveTo>
                      <a:lnTo>
                        <a:pt x="1796" y="4"/>
                      </a:lnTo>
                      <a:lnTo>
                        <a:pt x="1796" y="8"/>
                      </a:lnTo>
                      <a:lnTo>
                        <a:pt x="1794" y="8"/>
                      </a:lnTo>
                      <a:lnTo>
                        <a:pt x="1793" y="9"/>
                      </a:lnTo>
                      <a:lnTo>
                        <a:pt x="1796" y="9"/>
                      </a:lnTo>
                      <a:lnTo>
                        <a:pt x="1796" y="10"/>
                      </a:lnTo>
                      <a:lnTo>
                        <a:pt x="1797" y="12"/>
                      </a:lnTo>
                      <a:lnTo>
                        <a:pt x="1794" y="13"/>
                      </a:lnTo>
                      <a:lnTo>
                        <a:pt x="1792" y="14"/>
                      </a:lnTo>
                      <a:lnTo>
                        <a:pt x="1792" y="16"/>
                      </a:lnTo>
                      <a:lnTo>
                        <a:pt x="1792" y="16"/>
                      </a:lnTo>
                      <a:lnTo>
                        <a:pt x="1792" y="17"/>
                      </a:lnTo>
                      <a:lnTo>
                        <a:pt x="1789" y="17"/>
                      </a:lnTo>
                      <a:lnTo>
                        <a:pt x="1789" y="14"/>
                      </a:lnTo>
                      <a:lnTo>
                        <a:pt x="1789" y="14"/>
                      </a:lnTo>
                      <a:lnTo>
                        <a:pt x="1789" y="13"/>
                      </a:lnTo>
                      <a:lnTo>
                        <a:pt x="1788" y="13"/>
                      </a:lnTo>
                      <a:lnTo>
                        <a:pt x="1787" y="14"/>
                      </a:lnTo>
                      <a:lnTo>
                        <a:pt x="1784" y="14"/>
                      </a:lnTo>
                      <a:lnTo>
                        <a:pt x="1784" y="10"/>
                      </a:lnTo>
                      <a:lnTo>
                        <a:pt x="1783" y="10"/>
                      </a:lnTo>
                      <a:lnTo>
                        <a:pt x="1781" y="9"/>
                      </a:lnTo>
                      <a:lnTo>
                        <a:pt x="1781" y="8"/>
                      </a:lnTo>
                      <a:lnTo>
                        <a:pt x="1784" y="8"/>
                      </a:lnTo>
                      <a:lnTo>
                        <a:pt x="1784" y="5"/>
                      </a:lnTo>
                      <a:lnTo>
                        <a:pt x="1788" y="5"/>
                      </a:lnTo>
                      <a:lnTo>
                        <a:pt x="1788" y="8"/>
                      </a:lnTo>
                      <a:lnTo>
                        <a:pt x="1789" y="8"/>
                      </a:lnTo>
                      <a:lnTo>
                        <a:pt x="1791" y="5"/>
                      </a:lnTo>
                      <a:lnTo>
                        <a:pt x="1791" y="5"/>
                      </a:lnTo>
                      <a:lnTo>
                        <a:pt x="1791" y="4"/>
                      </a:lnTo>
                      <a:lnTo>
                        <a:pt x="1791" y="4"/>
                      </a:lnTo>
                      <a:lnTo>
                        <a:pt x="1789" y="4"/>
                      </a:lnTo>
                      <a:lnTo>
                        <a:pt x="1789" y="1"/>
                      </a:lnTo>
                      <a:lnTo>
                        <a:pt x="1791" y="1"/>
                      </a:lnTo>
                      <a:lnTo>
                        <a:pt x="1791" y="1"/>
                      </a:lnTo>
                      <a:lnTo>
                        <a:pt x="1794" y="0"/>
                      </a:lnTo>
                      <a:close/>
                      <a:moveTo>
                        <a:pt x="1030" y="0"/>
                      </a:moveTo>
                      <a:lnTo>
                        <a:pt x="1030" y="3"/>
                      </a:lnTo>
                      <a:lnTo>
                        <a:pt x="1030" y="3"/>
                      </a:lnTo>
                      <a:lnTo>
                        <a:pt x="1030" y="3"/>
                      </a:lnTo>
                      <a:lnTo>
                        <a:pt x="1030" y="4"/>
                      </a:lnTo>
                      <a:lnTo>
                        <a:pt x="1029" y="4"/>
                      </a:lnTo>
                      <a:lnTo>
                        <a:pt x="1029" y="4"/>
                      </a:lnTo>
                      <a:lnTo>
                        <a:pt x="1029" y="4"/>
                      </a:lnTo>
                      <a:lnTo>
                        <a:pt x="1027" y="4"/>
                      </a:lnTo>
                      <a:lnTo>
                        <a:pt x="1027" y="3"/>
                      </a:lnTo>
                      <a:lnTo>
                        <a:pt x="1029" y="3"/>
                      </a:lnTo>
                      <a:lnTo>
                        <a:pt x="1029" y="1"/>
                      </a:lnTo>
                      <a:lnTo>
                        <a:pt x="1029" y="0"/>
                      </a:lnTo>
                      <a:lnTo>
                        <a:pt x="1030" y="0"/>
                      </a:lnTo>
                      <a:close/>
                      <a:moveTo>
                        <a:pt x="3466" y="0"/>
                      </a:moveTo>
                      <a:lnTo>
                        <a:pt x="3466" y="8"/>
                      </a:lnTo>
                      <a:lnTo>
                        <a:pt x="3465" y="8"/>
                      </a:lnTo>
                      <a:lnTo>
                        <a:pt x="3461" y="10"/>
                      </a:lnTo>
                      <a:lnTo>
                        <a:pt x="3460" y="10"/>
                      </a:lnTo>
                      <a:lnTo>
                        <a:pt x="3458" y="10"/>
                      </a:lnTo>
                      <a:lnTo>
                        <a:pt x="3458" y="10"/>
                      </a:lnTo>
                      <a:lnTo>
                        <a:pt x="3456" y="9"/>
                      </a:lnTo>
                      <a:lnTo>
                        <a:pt x="3456" y="12"/>
                      </a:lnTo>
                      <a:lnTo>
                        <a:pt x="3454" y="12"/>
                      </a:lnTo>
                      <a:lnTo>
                        <a:pt x="3452" y="12"/>
                      </a:lnTo>
                      <a:lnTo>
                        <a:pt x="3452" y="12"/>
                      </a:lnTo>
                      <a:lnTo>
                        <a:pt x="3450" y="10"/>
                      </a:lnTo>
                      <a:lnTo>
                        <a:pt x="3448" y="9"/>
                      </a:lnTo>
                      <a:lnTo>
                        <a:pt x="3448" y="12"/>
                      </a:lnTo>
                      <a:lnTo>
                        <a:pt x="3447" y="12"/>
                      </a:lnTo>
                      <a:lnTo>
                        <a:pt x="3447" y="13"/>
                      </a:lnTo>
                      <a:lnTo>
                        <a:pt x="3445" y="14"/>
                      </a:lnTo>
                      <a:lnTo>
                        <a:pt x="3445" y="16"/>
                      </a:lnTo>
                      <a:lnTo>
                        <a:pt x="3445" y="16"/>
                      </a:lnTo>
                      <a:lnTo>
                        <a:pt x="3445" y="17"/>
                      </a:lnTo>
                      <a:lnTo>
                        <a:pt x="3444" y="17"/>
                      </a:lnTo>
                      <a:lnTo>
                        <a:pt x="3444" y="18"/>
                      </a:lnTo>
                      <a:lnTo>
                        <a:pt x="3441" y="18"/>
                      </a:lnTo>
                      <a:lnTo>
                        <a:pt x="3441" y="17"/>
                      </a:lnTo>
                      <a:lnTo>
                        <a:pt x="3441" y="16"/>
                      </a:lnTo>
                      <a:lnTo>
                        <a:pt x="3441" y="14"/>
                      </a:lnTo>
                      <a:lnTo>
                        <a:pt x="3443" y="14"/>
                      </a:lnTo>
                      <a:lnTo>
                        <a:pt x="3443" y="12"/>
                      </a:lnTo>
                      <a:lnTo>
                        <a:pt x="3443" y="12"/>
                      </a:lnTo>
                      <a:lnTo>
                        <a:pt x="3443" y="10"/>
                      </a:lnTo>
                      <a:lnTo>
                        <a:pt x="3444" y="10"/>
                      </a:lnTo>
                      <a:lnTo>
                        <a:pt x="3444" y="10"/>
                      </a:lnTo>
                      <a:lnTo>
                        <a:pt x="3445" y="10"/>
                      </a:lnTo>
                      <a:lnTo>
                        <a:pt x="3445" y="10"/>
                      </a:lnTo>
                      <a:lnTo>
                        <a:pt x="3445" y="9"/>
                      </a:lnTo>
                      <a:lnTo>
                        <a:pt x="3447" y="9"/>
                      </a:lnTo>
                      <a:lnTo>
                        <a:pt x="3447" y="8"/>
                      </a:lnTo>
                      <a:lnTo>
                        <a:pt x="3447" y="8"/>
                      </a:lnTo>
                      <a:lnTo>
                        <a:pt x="3448" y="6"/>
                      </a:lnTo>
                      <a:lnTo>
                        <a:pt x="3448" y="6"/>
                      </a:lnTo>
                      <a:lnTo>
                        <a:pt x="3448" y="6"/>
                      </a:lnTo>
                      <a:lnTo>
                        <a:pt x="3449" y="6"/>
                      </a:lnTo>
                      <a:lnTo>
                        <a:pt x="3449" y="6"/>
                      </a:lnTo>
                      <a:lnTo>
                        <a:pt x="3449" y="5"/>
                      </a:lnTo>
                      <a:lnTo>
                        <a:pt x="3450" y="6"/>
                      </a:lnTo>
                      <a:lnTo>
                        <a:pt x="3452" y="6"/>
                      </a:lnTo>
                      <a:lnTo>
                        <a:pt x="3452" y="6"/>
                      </a:lnTo>
                      <a:lnTo>
                        <a:pt x="3452" y="6"/>
                      </a:lnTo>
                      <a:lnTo>
                        <a:pt x="3453" y="5"/>
                      </a:lnTo>
                      <a:lnTo>
                        <a:pt x="3454" y="5"/>
                      </a:lnTo>
                      <a:lnTo>
                        <a:pt x="3457" y="5"/>
                      </a:lnTo>
                      <a:lnTo>
                        <a:pt x="3457" y="8"/>
                      </a:lnTo>
                      <a:lnTo>
                        <a:pt x="3461" y="6"/>
                      </a:lnTo>
                      <a:lnTo>
                        <a:pt x="3460" y="4"/>
                      </a:lnTo>
                      <a:lnTo>
                        <a:pt x="3461" y="4"/>
                      </a:lnTo>
                      <a:lnTo>
                        <a:pt x="3461" y="1"/>
                      </a:lnTo>
                      <a:lnTo>
                        <a:pt x="3462" y="0"/>
                      </a:lnTo>
                      <a:lnTo>
                        <a:pt x="3465" y="0"/>
                      </a:lnTo>
                      <a:lnTo>
                        <a:pt x="34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24">
                  <a:extLst>
                    <a:ext uri="{FF2B5EF4-FFF2-40B4-BE49-F238E27FC236}">
                      <a16:creationId xmlns="" xmlns:a16="http://schemas.microsoft.com/office/drawing/2014/main" id="{AA8591C9-E447-446D-BE7B-39FAD483AB81}"/>
                    </a:ext>
                  </a:extLst>
                </p:cNvPr>
                <p:cNvSpPr>
                  <a:spLocks noEditPoints="1"/>
                </p:cNvSpPr>
                <p:nvPr/>
              </p:nvSpPr>
              <p:spPr bwMode="auto">
                <a:xfrm>
                  <a:off x="3446463" y="1683204"/>
                  <a:ext cx="5124450" cy="298450"/>
                </a:xfrm>
                <a:custGeom>
                  <a:avLst/>
                  <a:gdLst>
                    <a:gd name="T0" fmla="*/ 784 w 3228"/>
                    <a:gd name="T1" fmla="*/ 106 h 188"/>
                    <a:gd name="T2" fmla="*/ 1441 w 3228"/>
                    <a:gd name="T3" fmla="*/ 100 h 188"/>
                    <a:gd name="T4" fmla="*/ 829 w 3228"/>
                    <a:gd name="T5" fmla="*/ 103 h 188"/>
                    <a:gd name="T6" fmla="*/ 323 w 3228"/>
                    <a:gd name="T7" fmla="*/ 116 h 188"/>
                    <a:gd name="T8" fmla="*/ 306 w 3228"/>
                    <a:gd name="T9" fmla="*/ 106 h 188"/>
                    <a:gd name="T10" fmla="*/ 573 w 3228"/>
                    <a:gd name="T11" fmla="*/ 98 h 188"/>
                    <a:gd name="T12" fmla="*/ 791 w 3228"/>
                    <a:gd name="T13" fmla="*/ 99 h 188"/>
                    <a:gd name="T14" fmla="*/ 1428 w 3228"/>
                    <a:gd name="T15" fmla="*/ 89 h 188"/>
                    <a:gd name="T16" fmla="*/ 1440 w 3228"/>
                    <a:gd name="T17" fmla="*/ 90 h 188"/>
                    <a:gd name="T18" fmla="*/ 1429 w 3228"/>
                    <a:gd name="T19" fmla="*/ 85 h 188"/>
                    <a:gd name="T20" fmla="*/ 300 w 3228"/>
                    <a:gd name="T21" fmla="*/ 94 h 188"/>
                    <a:gd name="T22" fmla="*/ 301 w 3228"/>
                    <a:gd name="T23" fmla="*/ 104 h 188"/>
                    <a:gd name="T24" fmla="*/ 293 w 3228"/>
                    <a:gd name="T25" fmla="*/ 98 h 188"/>
                    <a:gd name="T26" fmla="*/ 1665 w 3228"/>
                    <a:gd name="T27" fmla="*/ 96 h 188"/>
                    <a:gd name="T28" fmla="*/ 301 w 3228"/>
                    <a:gd name="T29" fmla="*/ 81 h 188"/>
                    <a:gd name="T30" fmla="*/ 132 w 3228"/>
                    <a:gd name="T31" fmla="*/ 85 h 188"/>
                    <a:gd name="T32" fmla="*/ 114 w 3228"/>
                    <a:gd name="T33" fmla="*/ 86 h 188"/>
                    <a:gd name="T34" fmla="*/ 124 w 3228"/>
                    <a:gd name="T35" fmla="*/ 78 h 188"/>
                    <a:gd name="T36" fmla="*/ 585 w 3228"/>
                    <a:gd name="T37" fmla="*/ 83 h 188"/>
                    <a:gd name="T38" fmla="*/ 576 w 3228"/>
                    <a:gd name="T39" fmla="*/ 86 h 188"/>
                    <a:gd name="T40" fmla="*/ 298 w 3228"/>
                    <a:gd name="T41" fmla="*/ 89 h 188"/>
                    <a:gd name="T42" fmla="*/ 1702 w 3228"/>
                    <a:gd name="T43" fmla="*/ 79 h 188"/>
                    <a:gd name="T44" fmla="*/ 1441 w 3228"/>
                    <a:gd name="T45" fmla="*/ 76 h 188"/>
                    <a:gd name="T46" fmla="*/ 1462 w 3228"/>
                    <a:gd name="T47" fmla="*/ 69 h 188"/>
                    <a:gd name="T48" fmla="*/ 1470 w 3228"/>
                    <a:gd name="T49" fmla="*/ 83 h 188"/>
                    <a:gd name="T50" fmla="*/ 1471 w 3228"/>
                    <a:gd name="T51" fmla="*/ 100 h 188"/>
                    <a:gd name="T52" fmla="*/ 1487 w 3228"/>
                    <a:gd name="T53" fmla="*/ 127 h 188"/>
                    <a:gd name="T54" fmla="*/ 1501 w 3228"/>
                    <a:gd name="T55" fmla="*/ 148 h 188"/>
                    <a:gd name="T56" fmla="*/ 1511 w 3228"/>
                    <a:gd name="T57" fmla="*/ 162 h 188"/>
                    <a:gd name="T58" fmla="*/ 1496 w 3228"/>
                    <a:gd name="T59" fmla="*/ 175 h 188"/>
                    <a:gd name="T60" fmla="*/ 1462 w 3228"/>
                    <a:gd name="T61" fmla="*/ 180 h 188"/>
                    <a:gd name="T62" fmla="*/ 1457 w 3228"/>
                    <a:gd name="T63" fmla="*/ 170 h 188"/>
                    <a:gd name="T64" fmla="*/ 1454 w 3228"/>
                    <a:gd name="T65" fmla="*/ 165 h 188"/>
                    <a:gd name="T66" fmla="*/ 1456 w 3228"/>
                    <a:gd name="T67" fmla="*/ 150 h 188"/>
                    <a:gd name="T68" fmla="*/ 1462 w 3228"/>
                    <a:gd name="T69" fmla="*/ 144 h 188"/>
                    <a:gd name="T70" fmla="*/ 1466 w 3228"/>
                    <a:gd name="T71" fmla="*/ 127 h 188"/>
                    <a:gd name="T72" fmla="*/ 1453 w 3228"/>
                    <a:gd name="T73" fmla="*/ 116 h 188"/>
                    <a:gd name="T74" fmla="*/ 1446 w 3228"/>
                    <a:gd name="T75" fmla="*/ 106 h 188"/>
                    <a:gd name="T76" fmla="*/ 1446 w 3228"/>
                    <a:gd name="T77" fmla="*/ 85 h 188"/>
                    <a:gd name="T78" fmla="*/ 1462 w 3228"/>
                    <a:gd name="T79" fmla="*/ 69 h 188"/>
                    <a:gd name="T80" fmla="*/ 133 w 3228"/>
                    <a:gd name="T81" fmla="*/ 72 h 188"/>
                    <a:gd name="T82" fmla="*/ 2955 w 3228"/>
                    <a:gd name="T83" fmla="*/ 70 h 188"/>
                    <a:gd name="T84" fmla="*/ 1696 w 3228"/>
                    <a:gd name="T85" fmla="*/ 65 h 188"/>
                    <a:gd name="T86" fmla="*/ 1545 w 3228"/>
                    <a:gd name="T87" fmla="*/ 59 h 188"/>
                    <a:gd name="T88" fmla="*/ 1545 w 3228"/>
                    <a:gd name="T89" fmla="*/ 55 h 188"/>
                    <a:gd name="T90" fmla="*/ 1110 w 3228"/>
                    <a:gd name="T91" fmla="*/ 53 h 188"/>
                    <a:gd name="T92" fmla="*/ 542 w 3228"/>
                    <a:gd name="T93" fmla="*/ 55 h 188"/>
                    <a:gd name="T94" fmla="*/ 505 w 3228"/>
                    <a:gd name="T95" fmla="*/ 66 h 188"/>
                    <a:gd name="T96" fmla="*/ 3218 w 3228"/>
                    <a:gd name="T97" fmla="*/ 53 h 188"/>
                    <a:gd name="T98" fmla="*/ 3165 w 3228"/>
                    <a:gd name="T99" fmla="*/ 51 h 188"/>
                    <a:gd name="T100" fmla="*/ 1672 w 3228"/>
                    <a:gd name="T101" fmla="*/ 45 h 188"/>
                    <a:gd name="T102" fmla="*/ 1484 w 3228"/>
                    <a:gd name="T103" fmla="*/ 48 h 188"/>
                    <a:gd name="T104" fmla="*/ 13 w 3228"/>
                    <a:gd name="T105" fmla="*/ 48 h 188"/>
                    <a:gd name="T106" fmla="*/ 188 w 3228"/>
                    <a:gd name="T107" fmla="*/ 41 h 188"/>
                    <a:gd name="T108" fmla="*/ 25 w 3228"/>
                    <a:gd name="T109" fmla="*/ 34 h 188"/>
                    <a:gd name="T110" fmla="*/ 1810 w 3228"/>
                    <a:gd name="T111" fmla="*/ 24 h 188"/>
                    <a:gd name="T112" fmla="*/ 517 w 3228"/>
                    <a:gd name="T113" fmla="*/ 0 h 188"/>
                    <a:gd name="T114" fmla="*/ 499 w 3228"/>
                    <a:gd name="T115" fmla="*/ 18 h 188"/>
                    <a:gd name="T116" fmla="*/ 467 w 3228"/>
                    <a:gd name="T117" fmla="*/ 32 h 188"/>
                    <a:gd name="T118" fmla="*/ 454 w 3228"/>
                    <a:gd name="T119" fmla="*/ 24 h 188"/>
                    <a:gd name="T120" fmla="*/ 467 w 3228"/>
                    <a:gd name="T121" fmla="*/ 2 h 188"/>
                    <a:gd name="T122" fmla="*/ 504 w 3228"/>
                    <a:gd name="T123" fmla="*/ 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28" h="188">
                      <a:moveTo>
                        <a:pt x="1444" y="107"/>
                      </a:moveTo>
                      <a:lnTo>
                        <a:pt x="1445" y="107"/>
                      </a:lnTo>
                      <a:lnTo>
                        <a:pt x="1445" y="107"/>
                      </a:lnTo>
                      <a:lnTo>
                        <a:pt x="1445" y="108"/>
                      </a:lnTo>
                      <a:lnTo>
                        <a:pt x="1444" y="108"/>
                      </a:lnTo>
                      <a:lnTo>
                        <a:pt x="1444" y="110"/>
                      </a:lnTo>
                      <a:lnTo>
                        <a:pt x="1444" y="111"/>
                      </a:lnTo>
                      <a:lnTo>
                        <a:pt x="1443" y="111"/>
                      </a:lnTo>
                      <a:lnTo>
                        <a:pt x="1443" y="110"/>
                      </a:lnTo>
                      <a:lnTo>
                        <a:pt x="1443" y="110"/>
                      </a:lnTo>
                      <a:lnTo>
                        <a:pt x="1443" y="110"/>
                      </a:lnTo>
                      <a:lnTo>
                        <a:pt x="1444" y="108"/>
                      </a:lnTo>
                      <a:lnTo>
                        <a:pt x="1444" y="108"/>
                      </a:lnTo>
                      <a:lnTo>
                        <a:pt x="1444" y="107"/>
                      </a:lnTo>
                      <a:close/>
                      <a:moveTo>
                        <a:pt x="1439" y="107"/>
                      </a:moveTo>
                      <a:lnTo>
                        <a:pt x="1439" y="107"/>
                      </a:lnTo>
                      <a:lnTo>
                        <a:pt x="1439" y="107"/>
                      </a:lnTo>
                      <a:lnTo>
                        <a:pt x="1439" y="108"/>
                      </a:lnTo>
                      <a:lnTo>
                        <a:pt x="1439" y="108"/>
                      </a:lnTo>
                      <a:lnTo>
                        <a:pt x="1439" y="107"/>
                      </a:lnTo>
                      <a:close/>
                      <a:moveTo>
                        <a:pt x="787" y="104"/>
                      </a:moveTo>
                      <a:lnTo>
                        <a:pt x="785" y="104"/>
                      </a:lnTo>
                      <a:lnTo>
                        <a:pt x="785" y="106"/>
                      </a:lnTo>
                      <a:lnTo>
                        <a:pt x="784" y="106"/>
                      </a:lnTo>
                      <a:lnTo>
                        <a:pt x="784" y="104"/>
                      </a:lnTo>
                      <a:lnTo>
                        <a:pt x="785" y="104"/>
                      </a:lnTo>
                      <a:lnTo>
                        <a:pt x="787" y="104"/>
                      </a:lnTo>
                      <a:close/>
                      <a:moveTo>
                        <a:pt x="298" y="104"/>
                      </a:moveTo>
                      <a:lnTo>
                        <a:pt x="298" y="104"/>
                      </a:lnTo>
                      <a:lnTo>
                        <a:pt x="298" y="104"/>
                      </a:lnTo>
                      <a:lnTo>
                        <a:pt x="300" y="104"/>
                      </a:lnTo>
                      <a:lnTo>
                        <a:pt x="298" y="104"/>
                      </a:lnTo>
                      <a:lnTo>
                        <a:pt x="298" y="104"/>
                      </a:lnTo>
                      <a:lnTo>
                        <a:pt x="298" y="106"/>
                      </a:lnTo>
                      <a:lnTo>
                        <a:pt x="298" y="104"/>
                      </a:lnTo>
                      <a:close/>
                      <a:moveTo>
                        <a:pt x="314" y="102"/>
                      </a:moveTo>
                      <a:lnTo>
                        <a:pt x="315" y="102"/>
                      </a:lnTo>
                      <a:lnTo>
                        <a:pt x="317" y="104"/>
                      </a:lnTo>
                      <a:lnTo>
                        <a:pt x="317" y="106"/>
                      </a:lnTo>
                      <a:lnTo>
                        <a:pt x="315" y="106"/>
                      </a:lnTo>
                      <a:lnTo>
                        <a:pt x="315" y="104"/>
                      </a:lnTo>
                      <a:lnTo>
                        <a:pt x="314" y="103"/>
                      </a:lnTo>
                      <a:lnTo>
                        <a:pt x="314" y="103"/>
                      </a:lnTo>
                      <a:lnTo>
                        <a:pt x="313" y="102"/>
                      </a:lnTo>
                      <a:lnTo>
                        <a:pt x="314" y="102"/>
                      </a:lnTo>
                      <a:lnTo>
                        <a:pt x="314" y="102"/>
                      </a:lnTo>
                      <a:close/>
                      <a:moveTo>
                        <a:pt x="1440" y="100"/>
                      </a:moveTo>
                      <a:lnTo>
                        <a:pt x="1441" y="100"/>
                      </a:lnTo>
                      <a:lnTo>
                        <a:pt x="1443" y="102"/>
                      </a:lnTo>
                      <a:lnTo>
                        <a:pt x="1444" y="103"/>
                      </a:lnTo>
                      <a:lnTo>
                        <a:pt x="1444" y="104"/>
                      </a:lnTo>
                      <a:lnTo>
                        <a:pt x="1443" y="106"/>
                      </a:lnTo>
                      <a:lnTo>
                        <a:pt x="1441" y="106"/>
                      </a:lnTo>
                      <a:lnTo>
                        <a:pt x="1440" y="106"/>
                      </a:lnTo>
                      <a:lnTo>
                        <a:pt x="1440" y="106"/>
                      </a:lnTo>
                      <a:lnTo>
                        <a:pt x="1440" y="106"/>
                      </a:lnTo>
                      <a:lnTo>
                        <a:pt x="1440" y="106"/>
                      </a:lnTo>
                      <a:lnTo>
                        <a:pt x="1440" y="106"/>
                      </a:lnTo>
                      <a:lnTo>
                        <a:pt x="1439" y="106"/>
                      </a:lnTo>
                      <a:lnTo>
                        <a:pt x="1439" y="104"/>
                      </a:lnTo>
                      <a:lnTo>
                        <a:pt x="1440" y="104"/>
                      </a:lnTo>
                      <a:lnTo>
                        <a:pt x="1440" y="100"/>
                      </a:lnTo>
                      <a:close/>
                      <a:moveTo>
                        <a:pt x="830" y="100"/>
                      </a:moveTo>
                      <a:lnTo>
                        <a:pt x="831" y="100"/>
                      </a:lnTo>
                      <a:lnTo>
                        <a:pt x="832" y="102"/>
                      </a:lnTo>
                      <a:lnTo>
                        <a:pt x="834" y="102"/>
                      </a:lnTo>
                      <a:lnTo>
                        <a:pt x="835" y="103"/>
                      </a:lnTo>
                      <a:lnTo>
                        <a:pt x="835" y="104"/>
                      </a:lnTo>
                      <a:lnTo>
                        <a:pt x="832" y="104"/>
                      </a:lnTo>
                      <a:lnTo>
                        <a:pt x="832" y="104"/>
                      </a:lnTo>
                      <a:lnTo>
                        <a:pt x="831" y="103"/>
                      </a:lnTo>
                      <a:lnTo>
                        <a:pt x="829" y="103"/>
                      </a:lnTo>
                      <a:lnTo>
                        <a:pt x="829" y="102"/>
                      </a:lnTo>
                      <a:lnTo>
                        <a:pt x="830" y="100"/>
                      </a:lnTo>
                      <a:close/>
                      <a:moveTo>
                        <a:pt x="305" y="100"/>
                      </a:moveTo>
                      <a:lnTo>
                        <a:pt x="308" y="102"/>
                      </a:lnTo>
                      <a:lnTo>
                        <a:pt x="310" y="102"/>
                      </a:lnTo>
                      <a:lnTo>
                        <a:pt x="310" y="104"/>
                      </a:lnTo>
                      <a:lnTo>
                        <a:pt x="311" y="104"/>
                      </a:lnTo>
                      <a:lnTo>
                        <a:pt x="311" y="104"/>
                      </a:lnTo>
                      <a:lnTo>
                        <a:pt x="313" y="104"/>
                      </a:lnTo>
                      <a:lnTo>
                        <a:pt x="313" y="104"/>
                      </a:lnTo>
                      <a:lnTo>
                        <a:pt x="313" y="104"/>
                      </a:lnTo>
                      <a:lnTo>
                        <a:pt x="314" y="106"/>
                      </a:lnTo>
                      <a:lnTo>
                        <a:pt x="315" y="107"/>
                      </a:lnTo>
                      <a:lnTo>
                        <a:pt x="315" y="107"/>
                      </a:lnTo>
                      <a:lnTo>
                        <a:pt x="315" y="110"/>
                      </a:lnTo>
                      <a:lnTo>
                        <a:pt x="317" y="110"/>
                      </a:lnTo>
                      <a:lnTo>
                        <a:pt x="318" y="111"/>
                      </a:lnTo>
                      <a:lnTo>
                        <a:pt x="318" y="111"/>
                      </a:lnTo>
                      <a:lnTo>
                        <a:pt x="318" y="112"/>
                      </a:lnTo>
                      <a:lnTo>
                        <a:pt x="318" y="112"/>
                      </a:lnTo>
                      <a:lnTo>
                        <a:pt x="323" y="112"/>
                      </a:lnTo>
                      <a:lnTo>
                        <a:pt x="322" y="117"/>
                      </a:lnTo>
                      <a:lnTo>
                        <a:pt x="323" y="117"/>
                      </a:lnTo>
                      <a:lnTo>
                        <a:pt x="323" y="116"/>
                      </a:lnTo>
                      <a:lnTo>
                        <a:pt x="325" y="116"/>
                      </a:lnTo>
                      <a:lnTo>
                        <a:pt x="323" y="119"/>
                      </a:lnTo>
                      <a:lnTo>
                        <a:pt x="323" y="120"/>
                      </a:lnTo>
                      <a:lnTo>
                        <a:pt x="325" y="123"/>
                      </a:lnTo>
                      <a:lnTo>
                        <a:pt x="321" y="123"/>
                      </a:lnTo>
                      <a:lnTo>
                        <a:pt x="319" y="121"/>
                      </a:lnTo>
                      <a:lnTo>
                        <a:pt x="319" y="120"/>
                      </a:lnTo>
                      <a:lnTo>
                        <a:pt x="319" y="117"/>
                      </a:lnTo>
                      <a:lnTo>
                        <a:pt x="317" y="117"/>
                      </a:lnTo>
                      <a:lnTo>
                        <a:pt x="317" y="116"/>
                      </a:lnTo>
                      <a:lnTo>
                        <a:pt x="317" y="116"/>
                      </a:lnTo>
                      <a:lnTo>
                        <a:pt x="317" y="115"/>
                      </a:lnTo>
                      <a:lnTo>
                        <a:pt x="317" y="115"/>
                      </a:lnTo>
                      <a:lnTo>
                        <a:pt x="317" y="115"/>
                      </a:lnTo>
                      <a:lnTo>
                        <a:pt x="314" y="115"/>
                      </a:lnTo>
                      <a:lnTo>
                        <a:pt x="314" y="113"/>
                      </a:lnTo>
                      <a:lnTo>
                        <a:pt x="311" y="113"/>
                      </a:lnTo>
                      <a:lnTo>
                        <a:pt x="311" y="111"/>
                      </a:lnTo>
                      <a:lnTo>
                        <a:pt x="311" y="108"/>
                      </a:lnTo>
                      <a:lnTo>
                        <a:pt x="309" y="110"/>
                      </a:lnTo>
                      <a:lnTo>
                        <a:pt x="309" y="107"/>
                      </a:lnTo>
                      <a:lnTo>
                        <a:pt x="308" y="106"/>
                      </a:lnTo>
                      <a:lnTo>
                        <a:pt x="308" y="106"/>
                      </a:lnTo>
                      <a:lnTo>
                        <a:pt x="306" y="106"/>
                      </a:lnTo>
                      <a:lnTo>
                        <a:pt x="304" y="106"/>
                      </a:lnTo>
                      <a:lnTo>
                        <a:pt x="305" y="100"/>
                      </a:lnTo>
                      <a:close/>
                      <a:moveTo>
                        <a:pt x="311" y="100"/>
                      </a:moveTo>
                      <a:lnTo>
                        <a:pt x="313" y="100"/>
                      </a:lnTo>
                      <a:lnTo>
                        <a:pt x="313" y="100"/>
                      </a:lnTo>
                      <a:lnTo>
                        <a:pt x="313" y="102"/>
                      </a:lnTo>
                      <a:lnTo>
                        <a:pt x="311" y="102"/>
                      </a:lnTo>
                      <a:lnTo>
                        <a:pt x="311" y="100"/>
                      </a:lnTo>
                      <a:lnTo>
                        <a:pt x="311" y="100"/>
                      </a:lnTo>
                      <a:close/>
                      <a:moveTo>
                        <a:pt x="785" y="99"/>
                      </a:moveTo>
                      <a:lnTo>
                        <a:pt x="784" y="100"/>
                      </a:lnTo>
                      <a:lnTo>
                        <a:pt x="784" y="100"/>
                      </a:lnTo>
                      <a:lnTo>
                        <a:pt x="783" y="102"/>
                      </a:lnTo>
                      <a:lnTo>
                        <a:pt x="783" y="100"/>
                      </a:lnTo>
                      <a:lnTo>
                        <a:pt x="784" y="99"/>
                      </a:lnTo>
                      <a:lnTo>
                        <a:pt x="785" y="99"/>
                      </a:lnTo>
                      <a:close/>
                      <a:moveTo>
                        <a:pt x="315" y="99"/>
                      </a:moveTo>
                      <a:lnTo>
                        <a:pt x="317" y="99"/>
                      </a:lnTo>
                      <a:lnTo>
                        <a:pt x="317" y="102"/>
                      </a:lnTo>
                      <a:lnTo>
                        <a:pt x="315" y="100"/>
                      </a:lnTo>
                      <a:lnTo>
                        <a:pt x="315" y="100"/>
                      </a:lnTo>
                      <a:lnTo>
                        <a:pt x="315" y="99"/>
                      </a:lnTo>
                      <a:close/>
                      <a:moveTo>
                        <a:pt x="572" y="98"/>
                      </a:moveTo>
                      <a:lnTo>
                        <a:pt x="573" y="98"/>
                      </a:lnTo>
                      <a:lnTo>
                        <a:pt x="575" y="98"/>
                      </a:lnTo>
                      <a:lnTo>
                        <a:pt x="575" y="99"/>
                      </a:lnTo>
                      <a:lnTo>
                        <a:pt x="573" y="100"/>
                      </a:lnTo>
                      <a:lnTo>
                        <a:pt x="573" y="100"/>
                      </a:lnTo>
                      <a:lnTo>
                        <a:pt x="572" y="100"/>
                      </a:lnTo>
                      <a:lnTo>
                        <a:pt x="572" y="99"/>
                      </a:lnTo>
                      <a:lnTo>
                        <a:pt x="572" y="99"/>
                      </a:lnTo>
                      <a:lnTo>
                        <a:pt x="572" y="98"/>
                      </a:lnTo>
                      <a:close/>
                      <a:moveTo>
                        <a:pt x="1577" y="95"/>
                      </a:moveTo>
                      <a:lnTo>
                        <a:pt x="1577" y="96"/>
                      </a:lnTo>
                      <a:lnTo>
                        <a:pt x="1579" y="96"/>
                      </a:lnTo>
                      <a:lnTo>
                        <a:pt x="1579" y="96"/>
                      </a:lnTo>
                      <a:lnTo>
                        <a:pt x="1579" y="98"/>
                      </a:lnTo>
                      <a:lnTo>
                        <a:pt x="1577" y="98"/>
                      </a:lnTo>
                      <a:lnTo>
                        <a:pt x="1576" y="98"/>
                      </a:lnTo>
                      <a:lnTo>
                        <a:pt x="1575" y="99"/>
                      </a:lnTo>
                      <a:lnTo>
                        <a:pt x="1575" y="98"/>
                      </a:lnTo>
                      <a:lnTo>
                        <a:pt x="1576" y="98"/>
                      </a:lnTo>
                      <a:lnTo>
                        <a:pt x="1576" y="96"/>
                      </a:lnTo>
                      <a:lnTo>
                        <a:pt x="1577" y="95"/>
                      </a:lnTo>
                      <a:close/>
                      <a:moveTo>
                        <a:pt x="788" y="95"/>
                      </a:moveTo>
                      <a:lnTo>
                        <a:pt x="791" y="96"/>
                      </a:lnTo>
                      <a:lnTo>
                        <a:pt x="791" y="96"/>
                      </a:lnTo>
                      <a:lnTo>
                        <a:pt x="791" y="99"/>
                      </a:lnTo>
                      <a:lnTo>
                        <a:pt x="791" y="100"/>
                      </a:lnTo>
                      <a:lnTo>
                        <a:pt x="791" y="102"/>
                      </a:lnTo>
                      <a:lnTo>
                        <a:pt x="789" y="102"/>
                      </a:lnTo>
                      <a:lnTo>
                        <a:pt x="789" y="103"/>
                      </a:lnTo>
                      <a:lnTo>
                        <a:pt x="789" y="106"/>
                      </a:lnTo>
                      <a:lnTo>
                        <a:pt x="787" y="106"/>
                      </a:lnTo>
                      <a:lnTo>
                        <a:pt x="787" y="104"/>
                      </a:lnTo>
                      <a:lnTo>
                        <a:pt x="788" y="103"/>
                      </a:lnTo>
                      <a:lnTo>
                        <a:pt x="788" y="100"/>
                      </a:lnTo>
                      <a:lnTo>
                        <a:pt x="788" y="98"/>
                      </a:lnTo>
                      <a:lnTo>
                        <a:pt x="788" y="95"/>
                      </a:lnTo>
                      <a:close/>
                      <a:moveTo>
                        <a:pt x="787" y="95"/>
                      </a:moveTo>
                      <a:lnTo>
                        <a:pt x="787" y="95"/>
                      </a:lnTo>
                      <a:lnTo>
                        <a:pt x="785" y="96"/>
                      </a:lnTo>
                      <a:lnTo>
                        <a:pt x="785" y="98"/>
                      </a:lnTo>
                      <a:lnTo>
                        <a:pt x="783" y="98"/>
                      </a:lnTo>
                      <a:lnTo>
                        <a:pt x="783" y="95"/>
                      </a:lnTo>
                      <a:lnTo>
                        <a:pt x="787" y="95"/>
                      </a:lnTo>
                      <a:close/>
                      <a:moveTo>
                        <a:pt x="311" y="95"/>
                      </a:moveTo>
                      <a:lnTo>
                        <a:pt x="311" y="98"/>
                      </a:lnTo>
                      <a:lnTo>
                        <a:pt x="310" y="99"/>
                      </a:lnTo>
                      <a:lnTo>
                        <a:pt x="309" y="95"/>
                      </a:lnTo>
                      <a:lnTo>
                        <a:pt x="311" y="95"/>
                      </a:lnTo>
                      <a:close/>
                      <a:moveTo>
                        <a:pt x="1428" y="89"/>
                      </a:moveTo>
                      <a:lnTo>
                        <a:pt x="1431" y="89"/>
                      </a:lnTo>
                      <a:lnTo>
                        <a:pt x="1431" y="90"/>
                      </a:lnTo>
                      <a:lnTo>
                        <a:pt x="1429" y="91"/>
                      </a:lnTo>
                      <a:lnTo>
                        <a:pt x="1429" y="91"/>
                      </a:lnTo>
                      <a:lnTo>
                        <a:pt x="1428" y="91"/>
                      </a:lnTo>
                      <a:lnTo>
                        <a:pt x="1428" y="89"/>
                      </a:lnTo>
                      <a:close/>
                      <a:moveTo>
                        <a:pt x="127" y="89"/>
                      </a:moveTo>
                      <a:lnTo>
                        <a:pt x="128" y="89"/>
                      </a:lnTo>
                      <a:lnTo>
                        <a:pt x="128" y="90"/>
                      </a:lnTo>
                      <a:lnTo>
                        <a:pt x="126" y="90"/>
                      </a:lnTo>
                      <a:lnTo>
                        <a:pt x="127" y="89"/>
                      </a:lnTo>
                      <a:close/>
                      <a:moveTo>
                        <a:pt x="284" y="87"/>
                      </a:moveTo>
                      <a:lnTo>
                        <a:pt x="284" y="87"/>
                      </a:lnTo>
                      <a:lnTo>
                        <a:pt x="284" y="90"/>
                      </a:lnTo>
                      <a:lnTo>
                        <a:pt x="283" y="90"/>
                      </a:lnTo>
                      <a:lnTo>
                        <a:pt x="283" y="90"/>
                      </a:lnTo>
                      <a:lnTo>
                        <a:pt x="283" y="89"/>
                      </a:lnTo>
                      <a:lnTo>
                        <a:pt x="283" y="89"/>
                      </a:lnTo>
                      <a:lnTo>
                        <a:pt x="283" y="87"/>
                      </a:lnTo>
                      <a:lnTo>
                        <a:pt x="284" y="87"/>
                      </a:lnTo>
                      <a:close/>
                      <a:moveTo>
                        <a:pt x="1440" y="85"/>
                      </a:moveTo>
                      <a:lnTo>
                        <a:pt x="1441" y="85"/>
                      </a:lnTo>
                      <a:lnTo>
                        <a:pt x="1440" y="90"/>
                      </a:lnTo>
                      <a:lnTo>
                        <a:pt x="1440" y="90"/>
                      </a:lnTo>
                      <a:lnTo>
                        <a:pt x="1440" y="90"/>
                      </a:lnTo>
                      <a:lnTo>
                        <a:pt x="1440" y="90"/>
                      </a:lnTo>
                      <a:lnTo>
                        <a:pt x="1441" y="93"/>
                      </a:lnTo>
                      <a:lnTo>
                        <a:pt x="1444" y="94"/>
                      </a:lnTo>
                      <a:lnTo>
                        <a:pt x="1443" y="98"/>
                      </a:lnTo>
                      <a:lnTo>
                        <a:pt x="1441" y="98"/>
                      </a:lnTo>
                      <a:lnTo>
                        <a:pt x="1441" y="95"/>
                      </a:lnTo>
                      <a:lnTo>
                        <a:pt x="1440" y="95"/>
                      </a:lnTo>
                      <a:lnTo>
                        <a:pt x="1440" y="93"/>
                      </a:lnTo>
                      <a:lnTo>
                        <a:pt x="1439" y="91"/>
                      </a:lnTo>
                      <a:lnTo>
                        <a:pt x="1439" y="90"/>
                      </a:lnTo>
                      <a:lnTo>
                        <a:pt x="1437" y="87"/>
                      </a:lnTo>
                      <a:lnTo>
                        <a:pt x="1439" y="87"/>
                      </a:lnTo>
                      <a:lnTo>
                        <a:pt x="1439" y="86"/>
                      </a:lnTo>
                      <a:lnTo>
                        <a:pt x="1440" y="87"/>
                      </a:lnTo>
                      <a:lnTo>
                        <a:pt x="1440" y="86"/>
                      </a:lnTo>
                      <a:lnTo>
                        <a:pt x="1440" y="86"/>
                      </a:lnTo>
                      <a:lnTo>
                        <a:pt x="1440" y="85"/>
                      </a:lnTo>
                      <a:close/>
                      <a:moveTo>
                        <a:pt x="1429" y="85"/>
                      </a:moveTo>
                      <a:lnTo>
                        <a:pt x="1433" y="85"/>
                      </a:lnTo>
                      <a:lnTo>
                        <a:pt x="1433" y="86"/>
                      </a:lnTo>
                      <a:lnTo>
                        <a:pt x="1429" y="86"/>
                      </a:lnTo>
                      <a:lnTo>
                        <a:pt x="1429" y="86"/>
                      </a:lnTo>
                      <a:lnTo>
                        <a:pt x="1429" y="85"/>
                      </a:lnTo>
                      <a:lnTo>
                        <a:pt x="1429" y="85"/>
                      </a:lnTo>
                      <a:lnTo>
                        <a:pt x="1429" y="85"/>
                      </a:lnTo>
                      <a:close/>
                      <a:moveTo>
                        <a:pt x="287" y="85"/>
                      </a:moveTo>
                      <a:lnTo>
                        <a:pt x="288" y="85"/>
                      </a:lnTo>
                      <a:lnTo>
                        <a:pt x="288" y="85"/>
                      </a:lnTo>
                      <a:lnTo>
                        <a:pt x="288" y="85"/>
                      </a:lnTo>
                      <a:lnTo>
                        <a:pt x="291" y="86"/>
                      </a:lnTo>
                      <a:lnTo>
                        <a:pt x="291" y="86"/>
                      </a:lnTo>
                      <a:lnTo>
                        <a:pt x="292" y="87"/>
                      </a:lnTo>
                      <a:lnTo>
                        <a:pt x="293" y="87"/>
                      </a:lnTo>
                      <a:lnTo>
                        <a:pt x="294" y="90"/>
                      </a:lnTo>
                      <a:lnTo>
                        <a:pt x="294" y="91"/>
                      </a:lnTo>
                      <a:lnTo>
                        <a:pt x="296" y="94"/>
                      </a:lnTo>
                      <a:lnTo>
                        <a:pt x="296" y="94"/>
                      </a:lnTo>
                      <a:lnTo>
                        <a:pt x="297" y="95"/>
                      </a:lnTo>
                      <a:lnTo>
                        <a:pt x="298" y="94"/>
                      </a:lnTo>
                      <a:lnTo>
                        <a:pt x="300" y="95"/>
                      </a:lnTo>
                      <a:lnTo>
                        <a:pt x="300" y="95"/>
                      </a:lnTo>
                      <a:lnTo>
                        <a:pt x="300" y="96"/>
                      </a:lnTo>
                      <a:lnTo>
                        <a:pt x="302" y="98"/>
                      </a:lnTo>
                      <a:lnTo>
                        <a:pt x="302" y="95"/>
                      </a:lnTo>
                      <a:lnTo>
                        <a:pt x="301" y="95"/>
                      </a:lnTo>
                      <a:lnTo>
                        <a:pt x="300" y="94"/>
                      </a:lnTo>
                      <a:lnTo>
                        <a:pt x="300" y="94"/>
                      </a:lnTo>
                      <a:lnTo>
                        <a:pt x="301" y="93"/>
                      </a:lnTo>
                      <a:lnTo>
                        <a:pt x="301" y="91"/>
                      </a:lnTo>
                      <a:lnTo>
                        <a:pt x="300" y="91"/>
                      </a:lnTo>
                      <a:lnTo>
                        <a:pt x="300" y="90"/>
                      </a:lnTo>
                      <a:lnTo>
                        <a:pt x="304" y="90"/>
                      </a:lnTo>
                      <a:lnTo>
                        <a:pt x="304" y="91"/>
                      </a:lnTo>
                      <a:lnTo>
                        <a:pt x="306" y="91"/>
                      </a:lnTo>
                      <a:lnTo>
                        <a:pt x="308" y="94"/>
                      </a:lnTo>
                      <a:lnTo>
                        <a:pt x="308" y="96"/>
                      </a:lnTo>
                      <a:lnTo>
                        <a:pt x="305" y="96"/>
                      </a:lnTo>
                      <a:lnTo>
                        <a:pt x="305" y="96"/>
                      </a:lnTo>
                      <a:lnTo>
                        <a:pt x="306" y="98"/>
                      </a:lnTo>
                      <a:lnTo>
                        <a:pt x="306" y="99"/>
                      </a:lnTo>
                      <a:lnTo>
                        <a:pt x="306" y="99"/>
                      </a:lnTo>
                      <a:lnTo>
                        <a:pt x="306" y="99"/>
                      </a:lnTo>
                      <a:lnTo>
                        <a:pt x="304" y="99"/>
                      </a:lnTo>
                      <a:lnTo>
                        <a:pt x="304" y="98"/>
                      </a:lnTo>
                      <a:lnTo>
                        <a:pt x="302" y="98"/>
                      </a:lnTo>
                      <a:lnTo>
                        <a:pt x="302" y="99"/>
                      </a:lnTo>
                      <a:lnTo>
                        <a:pt x="302" y="99"/>
                      </a:lnTo>
                      <a:lnTo>
                        <a:pt x="302" y="103"/>
                      </a:lnTo>
                      <a:lnTo>
                        <a:pt x="301" y="103"/>
                      </a:lnTo>
                      <a:lnTo>
                        <a:pt x="301" y="104"/>
                      </a:lnTo>
                      <a:lnTo>
                        <a:pt x="301" y="104"/>
                      </a:lnTo>
                      <a:lnTo>
                        <a:pt x="301" y="103"/>
                      </a:lnTo>
                      <a:lnTo>
                        <a:pt x="300" y="103"/>
                      </a:lnTo>
                      <a:lnTo>
                        <a:pt x="300" y="102"/>
                      </a:lnTo>
                      <a:lnTo>
                        <a:pt x="300" y="100"/>
                      </a:lnTo>
                      <a:lnTo>
                        <a:pt x="300" y="100"/>
                      </a:lnTo>
                      <a:lnTo>
                        <a:pt x="301" y="99"/>
                      </a:lnTo>
                      <a:lnTo>
                        <a:pt x="298" y="99"/>
                      </a:lnTo>
                      <a:lnTo>
                        <a:pt x="297" y="96"/>
                      </a:lnTo>
                      <a:lnTo>
                        <a:pt x="297" y="96"/>
                      </a:lnTo>
                      <a:lnTo>
                        <a:pt x="297" y="96"/>
                      </a:lnTo>
                      <a:lnTo>
                        <a:pt x="297" y="98"/>
                      </a:lnTo>
                      <a:lnTo>
                        <a:pt x="296" y="98"/>
                      </a:lnTo>
                      <a:lnTo>
                        <a:pt x="296" y="98"/>
                      </a:lnTo>
                      <a:lnTo>
                        <a:pt x="296" y="99"/>
                      </a:lnTo>
                      <a:lnTo>
                        <a:pt x="297" y="99"/>
                      </a:lnTo>
                      <a:lnTo>
                        <a:pt x="297" y="99"/>
                      </a:lnTo>
                      <a:lnTo>
                        <a:pt x="296" y="99"/>
                      </a:lnTo>
                      <a:lnTo>
                        <a:pt x="296" y="99"/>
                      </a:lnTo>
                      <a:lnTo>
                        <a:pt x="296" y="99"/>
                      </a:lnTo>
                      <a:lnTo>
                        <a:pt x="296" y="99"/>
                      </a:lnTo>
                      <a:lnTo>
                        <a:pt x="294" y="100"/>
                      </a:lnTo>
                      <a:lnTo>
                        <a:pt x="294" y="99"/>
                      </a:lnTo>
                      <a:lnTo>
                        <a:pt x="293" y="98"/>
                      </a:lnTo>
                      <a:lnTo>
                        <a:pt x="293" y="98"/>
                      </a:lnTo>
                      <a:lnTo>
                        <a:pt x="292" y="98"/>
                      </a:lnTo>
                      <a:lnTo>
                        <a:pt x="292" y="95"/>
                      </a:lnTo>
                      <a:lnTo>
                        <a:pt x="291" y="95"/>
                      </a:lnTo>
                      <a:lnTo>
                        <a:pt x="289" y="94"/>
                      </a:lnTo>
                      <a:lnTo>
                        <a:pt x="289" y="94"/>
                      </a:lnTo>
                      <a:lnTo>
                        <a:pt x="289" y="93"/>
                      </a:lnTo>
                      <a:lnTo>
                        <a:pt x="288" y="93"/>
                      </a:lnTo>
                      <a:lnTo>
                        <a:pt x="288" y="90"/>
                      </a:lnTo>
                      <a:lnTo>
                        <a:pt x="287" y="90"/>
                      </a:lnTo>
                      <a:lnTo>
                        <a:pt x="287" y="87"/>
                      </a:lnTo>
                      <a:lnTo>
                        <a:pt x="287" y="85"/>
                      </a:lnTo>
                      <a:lnTo>
                        <a:pt x="287" y="85"/>
                      </a:lnTo>
                      <a:lnTo>
                        <a:pt x="287" y="85"/>
                      </a:lnTo>
                      <a:close/>
                      <a:moveTo>
                        <a:pt x="1668" y="83"/>
                      </a:moveTo>
                      <a:lnTo>
                        <a:pt x="1670" y="83"/>
                      </a:lnTo>
                      <a:lnTo>
                        <a:pt x="1670" y="85"/>
                      </a:lnTo>
                      <a:lnTo>
                        <a:pt x="1668" y="86"/>
                      </a:lnTo>
                      <a:lnTo>
                        <a:pt x="1668" y="87"/>
                      </a:lnTo>
                      <a:lnTo>
                        <a:pt x="1668" y="89"/>
                      </a:lnTo>
                      <a:lnTo>
                        <a:pt x="1666" y="91"/>
                      </a:lnTo>
                      <a:lnTo>
                        <a:pt x="1666" y="91"/>
                      </a:lnTo>
                      <a:lnTo>
                        <a:pt x="1666" y="94"/>
                      </a:lnTo>
                      <a:lnTo>
                        <a:pt x="1665" y="95"/>
                      </a:lnTo>
                      <a:lnTo>
                        <a:pt x="1665" y="96"/>
                      </a:lnTo>
                      <a:lnTo>
                        <a:pt x="1664" y="98"/>
                      </a:lnTo>
                      <a:lnTo>
                        <a:pt x="1662" y="99"/>
                      </a:lnTo>
                      <a:lnTo>
                        <a:pt x="1662" y="99"/>
                      </a:lnTo>
                      <a:lnTo>
                        <a:pt x="1662" y="99"/>
                      </a:lnTo>
                      <a:lnTo>
                        <a:pt x="1661" y="98"/>
                      </a:lnTo>
                      <a:lnTo>
                        <a:pt x="1660" y="96"/>
                      </a:lnTo>
                      <a:lnTo>
                        <a:pt x="1660" y="94"/>
                      </a:lnTo>
                      <a:lnTo>
                        <a:pt x="1659" y="91"/>
                      </a:lnTo>
                      <a:lnTo>
                        <a:pt x="1660" y="91"/>
                      </a:lnTo>
                      <a:lnTo>
                        <a:pt x="1664" y="86"/>
                      </a:lnTo>
                      <a:lnTo>
                        <a:pt x="1664" y="86"/>
                      </a:lnTo>
                      <a:lnTo>
                        <a:pt x="1665" y="86"/>
                      </a:lnTo>
                      <a:lnTo>
                        <a:pt x="1665" y="86"/>
                      </a:lnTo>
                      <a:lnTo>
                        <a:pt x="1666" y="86"/>
                      </a:lnTo>
                      <a:lnTo>
                        <a:pt x="1668" y="86"/>
                      </a:lnTo>
                      <a:lnTo>
                        <a:pt x="1668" y="86"/>
                      </a:lnTo>
                      <a:lnTo>
                        <a:pt x="1668" y="83"/>
                      </a:lnTo>
                      <a:close/>
                      <a:moveTo>
                        <a:pt x="1694" y="82"/>
                      </a:moveTo>
                      <a:lnTo>
                        <a:pt x="1695" y="82"/>
                      </a:lnTo>
                      <a:lnTo>
                        <a:pt x="1695" y="83"/>
                      </a:lnTo>
                      <a:lnTo>
                        <a:pt x="1694" y="83"/>
                      </a:lnTo>
                      <a:lnTo>
                        <a:pt x="1694" y="82"/>
                      </a:lnTo>
                      <a:close/>
                      <a:moveTo>
                        <a:pt x="301" y="81"/>
                      </a:moveTo>
                      <a:lnTo>
                        <a:pt x="301" y="81"/>
                      </a:lnTo>
                      <a:lnTo>
                        <a:pt x="301" y="81"/>
                      </a:lnTo>
                      <a:lnTo>
                        <a:pt x="301" y="82"/>
                      </a:lnTo>
                      <a:lnTo>
                        <a:pt x="301" y="82"/>
                      </a:lnTo>
                      <a:lnTo>
                        <a:pt x="301" y="81"/>
                      </a:lnTo>
                      <a:close/>
                      <a:moveTo>
                        <a:pt x="127" y="77"/>
                      </a:moveTo>
                      <a:lnTo>
                        <a:pt x="130" y="77"/>
                      </a:lnTo>
                      <a:lnTo>
                        <a:pt x="130" y="79"/>
                      </a:lnTo>
                      <a:lnTo>
                        <a:pt x="133" y="78"/>
                      </a:lnTo>
                      <a:lnTo>
                        <a:pt x="133" y="79"/>
                      </a:lnTo>
                      <a:lnTo>
                        <a:pt x="133" y="79"/>
                      </a:lnTo>
                      <a:lnTo>
                        <a:pt x="133" y="81"/>
                      </a:lnTo>
                      <a:lnTo>
                        <a:pt x="133" y="82"/>
                      </a:lnTo>
                      <a:lnTo>
                        <a:pt x="133" y="82"/>
                      </a:lnTo>
                      <a:lnTo>
                        <a:pt x="135" y="82"/>
                      </a:lnTo>
                      <a:lnTo>
                        <a:pt x="136" y="83"/>
                      </a:lnTo>
                      <a:lnTo>
                        <a:pt x="136" y="83"/>
                      </a:lnTo>
                      <a:lnTo>
                        <a:pt x="136" y="83"/>
                      </a:lnTo>
                      <a:lnTo>
                        <a:pt x="136" y="85"/>
                      </a:lnTo>
                      <a:lnTo>
                        <a:pt x="135" y="83"/>
                      </a:lnTo>
                      <a:lnTo>
                        <a:pt x="133" y="83"/>
                      </a:lnTo>
                      <a:lnTo>
                        <a:pt x="133" y="83"/>
                      </a:lnTo>
                      <a:lnTo>
                        <a:pt x="132" y="83"/>
                      </a:lnTo>
                      <a:lnTo>
                        <a:pt x="132" y="85"/>
                      </a:lnTo>
                      <a:lnTo>
                        <a:pt x="132" y="85"/>
                      </a:lnTo>
                      <a:lnTo>
                        <a:pt x="132" y="83"/>
                      </a:lnTo>
                      <a:lnTo>
                        <a:pt x="130" y="83"/>
                      </a:lnTo>
                      <a:lnTo>
                        <a:pt x="130" y="85"/>
                      </a:lnTo>
                      <a:lnTo>
                        <a:pt x="132" y="85"/>
                      </a:lnTo>
                      <a:lnTo>
                        <a:pt x="132" y="86"/>
                      </a:lnTo>
                      <a:lnTo>
                        <a:pt x="130" y="86"/>
                      </a:lnTo>
                      <a:lnTo>
                        <a:pt x="127" y="87"/>
                      </a:lnTo>
                      <a:lnTo>
                        <a:pt x="124" y="89"/>
                      </a:lnTo>
                      <a:lnTo>
                        <a:pt x="124" y="90"/>
                      </a:lnTo>
                      <a:lnTo>
                        <a:pt x="123" y="90"/>
                      </a:lnTo>
                      <a:lnTo>
                        <a:pt x="123" y="91"/>
                      </a:lnTo>
                      <a:lnTo>
                        <a:pt x="122" y="91"/>
                      </a:lnTo>
                      <a:lnTo>
                        <a:pt x="122" y="89"/>
                      </a:lnTo>
                      <a:lnTo>
                        <a:pt x="119" y="89"/>
                      </a:lnTo>
                      <a:lnTo>
                        <a:pt x="119" y="89"/>
                      </a:lnTo>
                      <a:lnTo>
                        <a:pt x="118" y="87"/>
                      </a:lnTo>
                      <a:lnTo>
                        <a:pt x="118" y="89"/>
                      </a:lnTo>
                      <a:lnTo>
                        <a:pt x="116" y="89"/>
                      </a:lnTo>
                      <a:lnTo>
                        <a:pt x="116" y="89"/>
                      </a:lnTo>
                      <a:lnTo>
                        <a:pt x="114" y="90"/>
                      </a:lnTo>
                      <a:lnTo>
                        <a:pt x="114" y="89"/>
                      </a:lnTo>
                      <a:lnTo>
                        <a:pt x="114" y="89"/>
                      </a:lnTo>
                      <a:lnTo>
                        <a:pt x="114" y="87"/>
                      </a:lnTo>
                      <a:lnTo>
                        <a:pt x="114" y="86"/>
                      </a:lnTo>
                      <a:lnTo>
                        <a:pt x="114" y="85"/>
                      </a:lnTo>
                      <a:lnTo>
                        <a:pt x="112" y="85"/>
                      </a:lnTo>
                      <a:lnTo>
                        <a:pt x="112" y="83"/>
                      </a:lnTo>
                      <a:lnTo>
                        <a:pt x="114" y="82"/>
                      </a:lnTo>
                      <a:lnTo>
                        <a:pt x="114" y="82"/>
                      </a:lnTo>
                      <a:lnTo>
                        <a:pt x="115" y="82"/>
                      </a:lnTo>
                      <a:lnTo>
                        <a:pt x="116" y="82"/>
                      </a:lnTo>
                      <a:lnTo>
                        <a:pt x="118" y="82"/>
                      </a:lnTo>
                      <a:lnTo>
                        <a:pt x="118" y="82"/>
                      </a:lnTo>
                      <a:lnTo>
                        <a:pt x="119" y="83"/>
                      </a:lnTo>
                      <a:lnTo>
                        <a:pt x="119" y="82"/>
                      </a:lnTo>
                      <a:lnTo>
                        <a:pt x="120" y="81"/>
                      </a:lnTo>
                      <a:lnTo>
                        <a:pt x="120" y="81"/>
                      </a:lnTo>
                      <a:lnTo>
                        <a:pt x="120" y="81"/>
                      </a:lnTo>
                      <a:lnTo>
                        <a:pt x="119" y="79"/>
                      </a:lnTo>
                      <a:lnTo>
                        <a:pt x="119" y="79"/>
                      </a:lnTo>
                      <a:lnTo>
                        <a:pt x="119" y="79"/>
                      </a:lnTo>
                      <a:lnTo>
                        <a:pt x="119" y="77"/>
                      </a:lnTo>
                      <a:lnTo>
                        <a:pt x="120" y="77"/>
                      </a:lnTo>
                      <a:lnTo>
                        <a:pt x="122" y="78"/>
                      </a:lnTo>
                      <a:lnTo>
                        <a:pt x="122" y="79"/>
                      </a:lnTo>
                      <a:lnTo>
                        <a:pt x="123" y="79"/>
                      </a:lnTo>
                      <a:lnTo>
                        <a:pt x="123" y="78"/>
                      </a:lnTo>
                      <a:lnTo>
                        <a:pt x="124" y="78"/>
                      </a:lnTo>
                      <a:lnTo>
                        <a:pt x="124" y="78"/>
                      </a:lnTo>
                      <a:lnTo>
                        <a:pt x="126" y="79"/>
                      </a:lnTo>
                      <a:lnTo>
                        <a:pt x="126" y="79"/>
                      </a:lnTo>
                      <a:lnTo>
                        <a:pt x="126" y="78"/>
                      </a:lnTo>
                      <a:lnTo>
                        <a:pt x="127" y="78"/>
                      </a:lnTo>
                      <a:lnTo>
                        <a:pt x="127" y="77"/>
                      </a:lnTo>
                      <a:close/>
                      <a:moveTo>
                        <a:pt x="276" y="76"/>
                      </a:moveTo>
                      <a:lnTo>
                        <a:pt x="276" y="76"/>
                      </a:lnTo>
                      <a:lnTo>
                        <a:pt x="276" y="78"/>
                      </a:lnTo>
                      <a:lnTo>
                        <a:pt x="276" y="78"/>
                      </a:lnTo>
                      <a:lnTo>
                        <a:pt x="276" y="76"/>
                      </a:lnTo>
                      <a:close/>
                      <a:moveTo>
                        <a:pt x="584" y="76"/>
                      </a:moveTo>
                      <a:lnTo>
                        <a:pt x="585" y="76"/>
                      </a:lnTo>
                      <a:lnTo>
                        <a:pt x="585" y="76"/>
                      </a:lnTo>
                      <a:lnTo>
                        <a:pt x="585" y="76"/>
                      </a:lnTo>
                      <a:lnTo>
                        <a:pt x="585" y="77"/>
                      </a:lnTo>
                      <a:lnTo>
                        <a:pt x="585" y="77"/>
                      </a:lnTo>
                      <a:lnTo>
                        <a:pt x="588" y="77"/>
                      </a:lnTo>
                      <a:lnTo>
                        <a:pt x="588" y="79"/>
                      </a:lnTo>
                      <a:lnTo>
                        <a:pt x="586" y="79"/>
                      </a:lnTo>
                      <a:lnTo>
                        <a:pt x="586" y="81"/>
                      </a:lnTo>
                      <a:lnTo>
                        <a:pt x="586" y="82"/>
                      </a:lnTo>
                      <a:lnTo>
                        <a:pt x="585" y="82"/>
                      </a:lnTo>
                      <a:lnTo>
                        <a:pt x="585" y="83"/>
                      </a:lnTo>
                      <a:lnTo>
                        <a:pt x="585" y="85"/>
                      </a:lnTo>
                      <a:lnTo>
                        <a:pt x="586" y="85"/>
                      </a:lnTo>
                      <a:lnTo>
                        <a:pt x="586" y="87"/>
                      </a:lnTo>
                      <a:lnTo>
                        <a:pt x="585" y="87"/>
                      </a:lnTo>
                      <a:lnTo>
                        <a:pt x="585" y="87"/>
                      </a:lnTo>
                      <a:lnTo>
                        <a:pt x="585" y="87"/>
                      </a:lnTo>
                      <a:lnTo>
                        <a:pt x="584" y="87"/>
                      </a:lnTo>
                      <a:lnTo>
                        <a:pt x="584" y="90"/>
                      </a:lnTo>
                      <a:lnTo>
                        <a:pt x="584" y="90"/>
                      </a:lnTo>
                      <a:lnTo>
                        <a:pt x="582" y="93"/>
                      </a:lnTo>
                      <a:lnTo>
                        <a:pt x="582" y="95"/>
                      </a:lnTo>
                      <a:lnTo>
                        <a:pt x="582" y="95"/>
                      </a:lnTo>
                      <a:lnTo>
                        <a:pt x="582" y="95"/>
                      </a:lnTo>
                      <a:lnTo>
                        <a:pt x="582" y="95"/>
                      </a:lnTo>
                      <a:lnTo>
                        <a:pt x="582" y="95"/>
                      </a:lnTo>
                      <a:lnTo>
                        <a:pt x="582" y="95"/>
                      </a:lnTo>
                      <a:lnTo>
                        <a:pt x="579" y="95"/>
                      </a:lnTo>
                      <a:lnTo>
                        <a:pt x="579" y="96"/>
                      </a:lnTo>
                      <a:lnTo>
                        <a:pt x="577" y="96"/>
                      </a:lnTo>
                      <a:lnTo>
                        <a:pt x="579" y="94"/>
                      </a:lnTo>
                      <a:lnTo>
                        <a:pt x="577" y="94"/>
                      </a:lnTo>
                      <a:lnTo>
                        <a:pt x="577" y="89"/>
                      </a:lnTo>
                      <a:lnTo>
                        <a:pt x="576" y="87"/>
                      </a:lnTo>
                      <a:lnTo>
                        <a:pt x="576" y="86"/>
                      </a:lnTo>
                      <a:lnTo>
                        <a:pt x="577" y="85"/>
                      </a:lnTo>
                      <a:lnTo>
                        <a:pt x="577" y="85"/>
                      </a:lnTo>
                      <a:lnTo>
                        <a:pt x="579" y="82"/>
                      </a:lnTo>
                      <a:lnTo>
                        <a:pt x="580" y="82"/>
                      </a:lnTo>
                      <a:lnTo>
                        <a:pt x="580" y="79"/>
                      </a:lnTo>
                      <a:lnTo>
                        <a:pt x="582" y="78"/>
                      </a:lnTo>
                      <a:lnTo>
                        <a:pt x="582" y="77"/>
                      </a:lnTo>
                      <a:lnTo>
                        <a:pt x="582" y="76"/>
                      </a:lnTo>
                      <a:lnTo>
                        <a:pt x="584" y="76"/>
                      </a:lnTo>
                      <a:close/>
                      <a:moveTo>
                        <a:pt x="293" y="74"/>
                      </a:moveTo>
                      <a:lnTo>
                        <a:pt x="296" y="74"/>
                      </a:lnTo>
                      <a:lnTo>
                        <a:pt x="298" y="76"/>
                      </a:lnTo>
                      <a:lnTo>
                        <a:pt x="298" y="76"/>
                      </a:lnTo>
                      <a:lnTo>
                        <a:pt x="300" y="77"/>
                      </a:lnTo>
                      <a:lnTo>
                        <a:pt x="300" y="77"/>
                      </a:lnTo>
                      <a:lnTo>
                        <a:pt x="300" y="78"/>
                      </a:lnTo>
                      <a:lnTo>
                        <a:pt x="300" y="78"/>
                      </a:lnTo>
                      <a:lnTo>
                        <a:pt x="298" y="79"/>
                      </a:lnTo>
                      <a:lnTo>
                        <a:pt x="298" y="81"/>
                      </a:lnTo>
                      <a:lnTo>
                        <a:pt x="300" y="81"/>
                      </a:lnTo>
                      <a:lnTo>
                        <a:pt x="301" y="86"/>
                      </a:lnTo>
                      <a:lnTo>
                        <a:pt x="301" y="86"/>
                      </a:lnTo>
                      <a:lnTo>
                        <a:pt x="300" y="89"/>
                      </a:lnTo>
                      <a:lnTo>
                        <a:pt x="298" y="89"/>
                      </a:lnTo>
                      <a:lnTo>
                        <a:pt x="298" y="89"/>
                      </a:lnTo>
                      <a:lnTo>
                        <a:pt x="298" y="89"/>
                      </a:lnTo>
                      <a:lnTo>
                        <a:pt x="298" y="89"/>
                      </a:lnTo>
                      <a:lnTo>
                        <a:pt x="297" y="90"/>
                      </a:lnTo>
                      <a:lnTo>
                        <a:pt x="297" y="90"/>
                      </a:lnTo>
                      <a:lnTo>
                        <a:pt x="297" y="89"/>
                      </a:lnTo>
                      <a:lnTo>
                        <a:pt x="296" y="89"/>
                      </a:lnTo>
                      <a:lnTo>
                        <a:pt x="297" y="85"/>
                      </a:lnTo>
                      <a:lnTo>
                        <a:pt x="294" y="83"/>
                      </a:lnTo>
                      <a:lnTo>
                        <a:pt x="294" y="78"/>
                      </a:lnTo>
                      <a:lnTo>
                        <a:pt x="293" y="77"/>
                      </a:lnTo>
                      <a:lnTo>
                        <a:pt x="293" y="76"/>
                      </a:lnTo>
                      <a:lnTo>
                        <a:pt x="292" y="74"/>
                      </a:lnTo>
                      <a:lnTo>
                        <a:pt x="293" y="74"/>
                      </a:lnTo>
                      <a:close/>
                      <a:moveTo>
                        <a:pt x="127" y="73"/>
                      </a:moveTo>
                      <a:lnTo>
                        <a:pt x="128" y="74"/>
                      </a:lnTo>
                      <a:lnTo>
                        <a:pt x="128" y="74"/>
                      </a:lnTo>
                      <a:lnTo>
                        <a:pt x="127" y="74"/>
                      </a:lnTo>
                      <a:lnTo>
                        <a:pt x="127" y="73"/>
                      </a:lnTo>
                      <a:close/>
                      <a:moveTo>
                        <a:pt x="1698" y="72"/>
                      </a:moveTo>
                      <a:lnTo>
                        <a:pt x="1706" y="73"/>
                      </a:lnTo>
                      <a:lnTo>
                        <a:pt x="1704" y="76"/>
                      </a:lnTo>
                      <a:lnTo>
                        <a:pt x="1703" y="77"/>
                      </a:lnTo>
                      <a:lnTo>
                        <a:pt x="1702" y="79"/>
                      </a:lnTo>
                      <a:lnTo>
                        <a:pt x="1699" y="79"/>
                      </a:lnTo>
                      <a:lnTo>
                        <a:pt x="1696" y="79"/>
                      </a:lnTo>
                      <a:lnTo>
                        <a:pt x="1696" y="81"/>
                      </a:lnTo>
                      <a:lnTo>
                        <a:pt x="1696" y="81"/>
                      </a:lnTo>
                      <a:lnTo>
                        <a:pt x="1695" y="81"/>
                      </a:lnTo>
                      <a:lnTo>
                        <a:pt x="1695" y="81"/>
                      </a:lnTo>
                      <a:lnTo>
                        <a:pt x="1694" y="79"/>
                      </a:lnTo>
                      <a:lnTo>
                        <a:pt x="1694" y="79"/>
                      </a:lnTo>
                      <a:lnTo>
                        <a:pt x="1693" y="78"/>
                      </a:lnTo>
                      <a:lnTo>
                        <a:pt x="1693" y="78"/>
                      </a:lnTo>
                      <a:lnTo>
                        <a:pt x="1693" y="73"/>
                      </a:lnTo>
                      <a:lnTo>
                        <a:pt x="1693" y="73"/>
                      </a:lnTo>
                      <a:lnTo>
                        <a:pt x="1694" y="74"/>
                      </a:lnTo>
                      <a:lnTo>
                        <a:pt x="1694" y="74"/>
                      </a:lnTo>
                      <a:lnTo>
                        <a:pt x="1695" y="74"/>
                      </a:lnTo>
                      <a:lnTo>
                        <a:pt x="1696" y="73"/>
                      </a:lnTo>
                      <a:lnTo>
                        <a:pt x="1696" y="73"/>
                      </a:lnTo>
                      <a:lnTo>
                        <a:pt x="1698" y="73"/>
                      </a:lnTo>
                      <a:lnTo>
                        <a:pt x="1698" y="72"/>
                      </a:lnTo>
                      <a:close/>
                      <a:moveTo>
                        <a:pt x="1441" y="72"/>
                      </a:moveTo>
                      <a:lnTo>
                        <a:pt x="1441" y="72"/>
                      </a:lnTo>
                      <a:lnTo>
                        <a:pt x="1443" y="72"/>
                      </a:lnTo>
                      <a:lnTo>
                        <a:pt x="1443" y="74"/>
                      </a:lnTo>
                      <a:lnTo>
                        <a:pt x="1441" y="76"/>
                      </a:lnTo>
                      <a:lnTo>
                        <a:pt x="1440" y="78"/>
                      </a:lnTo>
                      <a:lnTo>
                        <a:pt x="1440" y="82"/>
                      </a:lnTo>
                      <a:lnTo>
                        <a:pt x="1437" y="82"/>
                      </a:lnTo>
                      <a:lnTo>
                        <a:pt x="1436" y="83"/>
                      </a:lnTo>
                      <a:lnTo>
                        <a:pt x="1436" y="83"/>
                      </a:lnTo>
                      <a:lnTo>
                        <a:pt x="1435" y="85"/>
                      </a:lnTo>
                      <a:lnTo>
                        <a:pt x="1435" y="82"/>
                      </a:lnTo>
                      <a:lnTo>
                        <a:pt x="1435" y="82"/>
                      </a:lnTo>
                      <a:lnTo>
                        <a:pt x="1435" y="81"/>
                      </a:lnTo>
                      <a:lnTo>
                        <a:pt x="1435" y="79"/>
                      </a:lnTo>
                      <a:lnTo>
                        <a:pt x="1436" y="79"/>
                      </a:lnTo>
                      <a:lnTo>
                        <a:pt x="1436" y="79"/>
                      </a:lnTo>
                      <a:lnTo>
                        <a:pt x="1436" y="78"/>
                      </a:lnTo>
                      <a:lnTo>
                        <a:pt x="1435" y="77"/>
                      </a:lnTo>
                      <a:lnTo>
                        <a:pt x="1435" y="77"/>
                      </a:lnTo>
                      <a:lnTo>
                        <a:pt x="1435" y="76"/>
                      </a:lnTo>
                      <a:lnTo>
                        <a:pt x="1436" y="76"/>
                      </a:lnTo>
                      <a:lnTo>
                        <a:pt x="1437" y="76"/>
                      </a:lnTo>
                      <a:lnTo>
                        <a:pt x="1437" y="73"/>
                      </a:lnTo>
                      <a:lnTo>
                        <a:pt x="1439" y="72"/>
                      </a:lnTo>
                      <a:lnTo>
                        <a:pt x="1440" y="72"/>
                      </a:lnTo>
                      <a:lnTo>
                        <a:pt x="1441" y="72"/>
                      </a:lnTo>
                      <a:close/>
                      <a:moveTo>
                        <a:pt x="1462" y="69"/>
                      </a:moveTo>
                      <a:lnTo>
                        <a:pt x="1462" y="69"/>
                      </a:lnTo>
                      <a:lnTo>
                        <a:pt x="1463" y="69"/>
                      </a:lnTo>
                      <a:lnTo>
                        <a:pt x="1463" y="69"/>
                      </a:lnTo>
                      <a:lnTo>
                        <a:pt x="1465" y="69"/>
                      </a:lnTo>
                      <a:lnTo>
                        <a:pt x="1465" y="69"/>
                      </a:lnTo>
                      <a:lnTo>
                        <a:pt x="1467" y="69"/>
                      </a:lnTo>
                      <a:lnTo>
                        <a:pt x="1467" y="70"/>
                      </a:lnTo>
                      <a:lnTo>
                        <a:pt x="1469" y="72"/>
                      </a:lnTo>
                      <a:lnTo>
                        <a:pt x="1469" y="72"/>
                      </a:lnTo>
                      <a:lnTo>
                        <a:pt x="1469" y="74"/>
                      </a:lnTo>
                      <a:lnTo>
                        <a:pt x="1467" y="74"/>
                      </a:lnTo>
                      <a:lnTo>
                        <a:pt x="1467" y="76"/>
                      </a:lnTo>
                      <a:lnTo>
                        <a:pt x="1465" y="77"/>
                      </a:lnTo>
                      <a:lnTo>
                        <a:pt x="1465" y="79"/>
                      </a:lnTo>
                      <a:lnTo>
                        <a:pt x="1462" y="79"/>
                      </a:lnTo>
                      <a:lnTo>
                        <a:pt x="1461" y="81"/>
                      </a:lnTo>
                      <a:lnTo>
                        <a:pt x="1460" y="82"/>
                      </a:lnTo>
                      <a:lnTo>
                        <a:pt x="1460" y="85"/>
                      </a:lnTo>
                      <a:lnTo>
                        <a:pt x="1458" y="85"/>
                      </a:lnTo>
                      <a:lnTo>
                        <a:pt x="1460" y="85"/>
                      </a:lnTo>
                      <a:lnTo>
                        <a:pt x="1460" y="87"/>
                      </a:lnTo>
                      <a:lnTo>
                        <a:pt x="1462" y="86"/>
                      </a:lnTo>
                      <a:lnTo>
                        <a:pt x="1465" y="85"/>
                      </a:lnTo>
                      <a:lnTo>
                        <a:pt x="1467" y="83"/>
                      </a:lnTo>
                      <a:lnTo>
                        <a:pt x="1470" y="83"/>
                      </a:lnTo>
                      <a:lnTo>
                        <a:pt x="1470" y="83"/>
                      </a:lnTo>
                      <a:lnTo>
                        <a:pt x="1471" y="83"/>
                      </a:lnTo>
                      <a:lnTo>
                        <a:pt x="1471" y="85"/>
                      </a:lnTo>
                      <a:lnTo>
                        <a:pt x="1471" y="85"/>
                      </a:lnTo>
                      <a:lnTo>
                        <a:pt x="1471" y="85"/>
                      </a:lnTo>
                      <a:lnTo>
                        <a:pt x="1474" y="85"/>
                      </a:lnTo>
                      <a:lnTo>
                        <a:pt x="1474" y="83"/>
                      </a:lnTo>
                      <a:lnTo>
                        <a:pt x="1475" y="85"/>
                      </a:lnTo>
                      <a:lnTo>
                        <a:pt x="1477" y="83"/>
                      </a:lnTo>
                      <a:lnTo>
                        <a:pt x="1477" y="85"/>
                      </a:lnTo>
                      <a:lnTo>
                        <a:pt x="1478" y="85"/>
                      </a:lnTo>
                      <a:lnTo>
                        <a:pt x="1479" y="85"/>
                      </a:lnTo>
                      <a:lnTo>
                        <a:pt x="1479" y="86"/>
                      </a:lnTo>
                      <a:lnTo>
                        <a:pt x="1479" y="87"/>
                      </a:lnTo>
                      <a:lnTo>
                        <a:pt x="1478" y="87"/>
                      </a:lnTo>
                      <a:lnTo>
                        <a:pt x="1478" y="91"/>
                      </a:lnTo>
                      <a:lnTo>
                        <a:pt x="1478" y="91"/>
                      </a:lnTo>
                      <a:lnTo>
                        <a:pt x="1478" y="95"/>
                      </a:lnTo>
                      <a:lnTo>
                        <a:pt x="1474" y="98"/>
                      </a:lnTo>
                      <a:lnTo>
                        <a:pt x="1473" y="99"/>
                      </a:lnTo>
                      <a:lnTo>
                        <a:pt x="1473" y="99"/>
                      </a:lnTo>
                      <a:lnTo>
                        <a:pt x="1473" y="99"/>
                      </a:lnTo>
                      <a:lnTo>
                        <a:pt x="1473" y="100"/>
                      </a:lnTo>
                      <a:lnTo>
                        <a:pt x="1471" y="100"/>
                      </a:lnTo>
                      <a:lnTo>
                        <a:pt x="1471" y="102"/>
                      </a:lnTo>
                      <a:lnTo>
                        <a:pt x="1474" y="103"/>
                      </a:lnTo>
                      <a:lnTo>
                        <a:pt x="1474" y="107"/>
                      </a:lnTo>
                      <a:lnTo>
                        <a:pt x="1471" y="107"/>
                      </a:lnTo>
                      <a:lnTo>
                        <a:pt x="1470" y="108"/>
                      </a:lnTo>
                      <a:lnTo>
                        <a:pt x="1470" y="108"/>
                      </a:lnTo>
                      <a:lnTo>
                        <a:pt x="1470" y="110"/>
                      </a:lnTo>
                      <a:lnTo>
                        <a:pt x="1470" y="110"/>
                      </a:lnTo>
                      <a:lnTo>
                        <a:pt x="1470" y="110"/>
                      </a:lnTo>
                      <a:lnTo>
                        <a:pt x="1475" y="110"/>
                      </a:lnTo>
                      <a:lnTo>
                        <a:pt x="1477" y="113"/>
                      </a:lnTo>
                      <a:lnTo>
                        <a:pt x="1479" y="113"/>
                      </a:lnTo>
                      <a:lnTo>
                        <a:pt x="1479" y="115"/>
                      </a:lnTo>
                      <a:lnTo>
                        <a:pt x="1480" y="115"/>
                      </a:lnTo>
                      <a:lnTo>
                        <a:pt x="1480" y="115"/>
                      </a:lnTo>
                      <a:lnTo>
                        <a:pt x="1482" y="116"/>
                      </a:lnTo>
                      <a:lnTo>
                        <a:pt x="1480" y="117"/>
                      </a:lnTo>
                      <a:lnTo>
                        <a:pt x="1482" y="117"/>
                      </a:lnTo>
                      <a:lnTo>
                        <a:pt x="1483" y="117"/>
                      </a:lnTo>
                      <a:lnTo>
                        <a:pt x="1483" y="120"/>
                      </a:lnTo>
                      <a:lnTo>
                        <a:pt x="1483" y="123"/>
                      </a:lnTo>
                      <a:lnTo>
                        <a:pt x="1484" y="124"/>
                      </a:lnTo>
                      <a:lnTo>
                        <a:pt x="1486" y="127"/>
                      </a:lnTo>
                      <a:lnTo>
                        <a:pt x="1487" y="127"/>
                      </a:lnTo>
                      <a:lnTo>
                        <a:pt x="1490" y="127"/>
                      </a:lnTo>
                      <a:lnTo>
                        <a:pt x="1491" y="129"/>
                      </a:lnTo>
                      <a:lnTo>
                        <a:pt x="1491" y="129"/>
                      </a:lnTo>
                      <a:lnTo>
                        <a:pt x="1491" y="131"/>
                      </a:lnTo>
                      <a:lnTo>
                        <a:pt x="1492" y="131"/>
                      </a:lnTo>
                      <a:lnTo>
                        <a:pt x="1492" y="133"/>
                      </a:lnTo>
                      <a:lnTo>
                        <a:pt x="1496" y="133"/>
                      </a:lnTo>
                      <a:lnTo>
                        <a:pt x="1496" y="136"/>
                      </a:lnTo>
                      <a:lnTo>
                        <a:pt x="1500" y="138"/>
                      </a:lnTo>
                      <a:lnTo>
                        <a:pt x="1500" y="140"/>
                      </a:lnTo>
                      <a:lnTo>
                        <a:pt x="1498" y="140"/>
                      </a:lnTo>
                      <a:lnTo>
                        <a:pt x="1498" y="140"/>
                      </a:lnTo>
                      <a:lnTo>
                        <a:pt x="1498" y="138"/>
                      </a:lnTo>
                      <a:lnTo>
                        <a:pt x="1496" y="137"/>
                      </a:lnTo>
                      <a:lnTo>
                        <a:pt x="1495" y="137"/>
                      </a:lnTo>
                      <a:lnTo>
                        <a:pt x="1495" y="138"/>
                      </a:lnTo>
                      <a:lnTo>
                        <a:pt x="1496" y="140"/>
                      </a:lnTo>
                      <a:lnTo>
                        <a:pt x="1496" y="140"/>
                      </a:lnTo>
                      <a:lnTo>
                        <a:pt x="1496" y="141"/>
                      </a:lnTo>
                      <a:lnTo>
                        <a:pt x="1498" y="142"/>
                      </a:lnTo>
                      <a:lnTo>
                        <a:pt x="1499" y="142"/>
                      </a:lnTo>
                      <a:lnTo>
                        <a:pt x="1500" y="144"/>
                      </a:lnTo>
                      <a:lnTo>
                        <a:pt x="1500" y="146"/>
                      </a:lnTo>
                      <a:lnTo>
                        <a:pt x="1501" y="148"/>
                      </a:lnTo>
                      <a:lnTo>
                        <a:pt x="1500" y="149"/>
                      </a:lnTo>
                      <a:lnTo>
                        <a:pt x="1500" y="150"/>
                      </a:lnTo>
                      <a:lnTo>
                        <a:pt x="1500" y="151"/>
                      </a:lnTo>
                      <a:lnTo>
                        <a:pt x="1501" y="153"/>
                      </a:lnTo>
                      <a:lnTo>
                        <a:pt x="1501" y="153"/>
                      </a:lnTo>
                      <a:lnTo>
                        <a:pt x="1503" y="151"/>
                      </a:lnTo>
                      <a:lnTo>
                        <a:pt x="1503" y="150"/>
                      </a:lnTo>
                      <a:lnTo>
                        <a:pt x="1503" y="150"/>
                      </a:lnTo>
                      <a:lnTo>
                        <a:pt x="1503" y="150"/>
                      </a:lnTo>
                      <a:lnTo>
                        <a:pt x="1503" y="150"/>
                      </a:lnTo>
                      <a:lnTo>
                        <a:pt x="1503" y="150"/>
                      </a:lnTo>
                      <a:lnTo>
                        <a:pt x="1504" y="149"/>
                      </a:lnTo>
                      <a:lnTo>
                        <a:pt x="1504" y="149"/>
                      </a:lnTo>
                      <a:lnTo>
                        <a:pt x="1505" y="149"/>
                      </a:lnTo>
                      <a:lnTo>
                        <a:pt x="1505" y="149"/>
                      </a:lnTo>
                      <a:lnTo>
                        <a:pt x="1507" y="149"/>
                      </a:lnTo>
                      <a:lnTo>
                        <a:pt x="1508" y="150"/>
                      </a:lnTo>
                      <a:lnTo>
                        <a:pt x="1511" y="150"/>
                      </a:lnTo>
                      <a:lnTo>
                        <a:pt x="1512" y="150"/>
                      </a:lnTo>
                      <a:lnTo>
                        <a:pt x="1512" y="151"/>
                      </a:lnTo>
                      <a:lnTo>
                        <a:pt x="1513" y="153"/>
                      </a:lnTo>
                      <a:lnTo>
                        <a:pt x="1513" y="155"/>
                      </a:lnTo>
                      <a:lnTo>
                        <a:pt x="1512" y="159"/>
                      </a:lnTo>
                      <a:lnTo>
                        <a:pt x="1511" y="162"/>
                      </a:lnTo>
                      <a:lnTo>
                        <a:pt x="1509" y="162"/>
                      </a:lnTo>
                      <a:lnTo>
                        <a:pt x="1509" y="165"/>
                      </a:lnTo>
                      <a:lnTo>
                        <a:pt x="1505" y="163"/>
                      </a:lnTo>
                      <a:lnTo>
                        <a:pt x="1504" y="165"/>
                      </a:lnTo>
                      <a:lnTo>
                        <a:pt x="1504" y="165"/>
                      </a:lnTo>
                      <a:lnTo>
                        <a:pt x="1504" y="166"/>
                      </a:lnTo>
                      <a:lnTo>
                        <a:pt x="1501" y="166"/>
                      </a:lnTo>
                      <a:lnTo>
                        <a:pt x="1501" y="168"/>
                      </a:lnTo>
                      <a:lnTo>
                        <a:pt x="1503" y="168"/>
                      </a:lnTo>
                      <a:lnTo>
                        <a:pt x="1501" y="170"/>
                      </a:lnTo>
                      <a:lnTo>
                        <a:pt x="1504" y="170"/>
                      </a:lnTo>
                      <a:lnTo>
                        <a:pt x="1505" y="170"/>
                      </a:lnTo>
                      <a:lnTo>
                        <a:pt x="1507" y="170"/>
                      </a:lnTo>
                      <a:lnTo>
                        <a:pt x="1508" y="170"/>
                      </a:lnTo>
                      <a:lnTo>
                        <a:pt x="1508" y="171"/>
                      </a:lnTo>
                      <a:lnTo>
                        <a:pt x="1508" y="172"/>
                      </a:lnTo>
                      <a:lnTo>
                        <a:pt x="1505" y="174"/>
                      </a:lnTo>
                      <a:lnTo>
                        <a:pt x="1504" y="175"/>
                      </a:lnTo>
                      <a:lnTo>
                        <a:pt x="1504" y="175"/>
                      </a:lnTo>
                      <a:lnTo>
                        <a:pt x="1501" y="175"/>
                      </a:lnTo>
                      <a:lnTo>
                        <a:pt x="1500" y="178"/>
                      </a:lnTo>
                      <a:lnTo>
                        <a:pt x="1499" y="178"/>
                      </a:lnTo>
                      <a:lnTo>
                        <a:pt x="1499" y="176"/>
                      </a:lnTo>
                      <a:lnTo>
                        <a:pt x="1496" y="175"/>
                      </a:lnTo>
                      <a:lnTo>
                        <a:pt x="1494" y="175"/>
                      </a:lnTo>
                      <a:lnTo>
                        <a:pt x="1492" y="175"/>
                      </a:lnTo>
                      <a:lnTo>
                        <a:pt x="1492" y="175"/>
                      </a:lnTo>
                      <a:lnTo>
                        <a:pt x="1490" y="175"/>
                      </a:lnTo>
                      <a:lnTo>
                        <a:pt x="1490" y="176"/>
                      </a:lnTo>
                      <a:lnTo>
                        <a:pt x="1488" y="176"/>
                      </a:lnTo>
                      <a:lnTo>
                        <a:pt x="1488" y="176"/>
                      </a:lnTo>
                      <a:lnTo>
                        <a:pt x="1487" y="176"/>
                      </a:lnTo>
                      <a:lnTo>
                        <a:pt x="1486" y="176"/>
                      </a:lnTo>
                      <a:lnTo>
                        <a:pt x="1484" y="175"/>
                      </a:lnTo>
                      <a:lnTo>
                        <a:pt x="1482" y="175"/>
                      </a:lnTo>
                      <a:lnTo>
                        <a:pt x="1482" y="176"/>
                      </a:lnTo>
                      <a:lnTo>
                        <a:pt x="1478" y="178"/>
                      </a:lnTo>
                      <a:lnTo>
                        <a:pt x="1478" y="179"/>
                      </a:lnTo>
                      <a:lnTo>
                        <a:pt x="1474" y="179"/>
                      </a:lnTo>
                      <a:lnTo>
                        <a:pt x="1474" y="178"/>
                      </a:lnTo>
                      <a:lnTo>
                        <a:pt x="1473" y="178"/>
                      </a:lnTo>
                      <a:lnTo>
                        <a:pt x="1473" y="178"/>
                      </a:lnTo>
                      <a:lnTo>
                        <a:pt x="1467" y="178"/>
                      </a:lnTo>
                      <a:lnTo>
                        <a:pt x="1466" y="180"/>
                      </a:lnTo>
                      <a:lnTo>
                        <a:pt x="1465" y="182"/>
                      </a:lnTo>
                      <a:lnTo>
                        <a:pt x="1463" y="183"/>
                      </a:lnTo>
                      <a:lnTo>
                        <a:pt x="1462" y="183"/>
                      </a:lnTo>
                      <a:lnTo>
                        <a:pt x="1462" y="180"/>
                      </a:lnTo>
                      <a:lnTo>
                        <a:pt x="1454" y="182"/>
                      </a:lnTo>
                      <a:lnTo>
                        <a:pt x="1453" y="183"/>
                      </a:lnTo>
                      <a:lnTo>
                        <a:pt x="1453" y="183"/>
                      </a:lnTo>
                      <a:lnTo>
                        <a:pt x="1452" y="183"/>
                      </a:lnTo>
                      <a:lnTo>
                        <a:pt x="1450" y="184"/>
                      </a:lnTo>
                      <a:lnTo>
                        <a:pt x="1450" y="185"/>
                      </a:lnTo>
                      <a:lnTo>
                        <a:pt x="1449" y="187"/>
                      </a:lnTo>
                      <a:lnTo>
                        <a:pt x="1448" y="188"/>
                      </a:lnTo>
                      <a:lnTo>
                        <a:pt x="1448" y="187"/>
                      </a:lnTo>
                      <a:lnTo>
                        <a:pt x="1445" y="185"/>
                      </a:lnTo>
                      <a:lnTo>
                        <a:pt x="1443" y="185"/>
                      </a:lnTo>
                      <a:lnTo>
                        <a:pt x="1443" y="184"/>
                      </a:lnTo>
                      <a:lnTo>
                        <a:pt x="1445" y="183"/>
                      </a:lnTo>
                      <a:lnTo>
                        <a:pt x="1446" y="183"/>
                      </a:lnTo>
                      <a:lnTo>
                        <a:pt x="1448" y="182"/>
                      </a:lnTo>
                      <a:lnTo>
                        <a:pt x="1449" y="182"/>
                      </a:lnTo>
                      <a:lnTo>
                        <a:pt x="1449" y="179"/>
                      </a:lnTo>
                      <a:lnTo>
                        <a:pt x="1450" y="179"/>
                      </a:lnTo>
                      <a:lnTo>
                        <a:pt x="1453" y="176"/>
                      </a:lnTo>
                      <a:lnTo>
                        <a:pt x="1454" y="172"/>
                      </a:lnTo>
                      <a:lnTo>
                        <a:pt x="1456" y="171"/>
                      </a:lnTo>
                      <a:lnTo>
                        <a:pt x="1456" y="171"/>
                      </a:lnTo>
                      <a:lnTo>
                        <a:pt x="1456" y="171"/>
                      </a:lnTo>
                      <a:lnTo>
                        <a:pt x="1457" y="170"/>
                      </a:lnTo>
                      <a:lnTo>
                        <a:pt x="1457" y="170"/>
                      </a:lnTo>
                      <a:lnTo>
                        <a:pt x="1461" y="170"/>
                      </a:lnTo>
                      <a:lnTo>
                        <a:pt x="1461" y="170"/>
                      </a:lnTo>
                      <a:lnTo>
                        <a:pt x="1463" y="170"/>
                      </a:lnTo>
                      <a:lnTo>
                        <a:pt x="1463" y="170"/>
                      </a:lnTo>
                      <a:lnTo>
                        <a:pt x="1471" y="170"/>
                      </a:lnTo>
                      <a:lnTo>
                        <a:pt x="1471" y="170"/>
                      </a:lnTo>
                      <a:lnTo>
                        <a:pt x="1471" y="170"/>
                      </a:lnTo>
                      <a:lnTo>
                        <a:pt x="1473" y="167"/>
                      </a:lnTo>
                      <a:lnTo>
                        <a:pt x="1473" y="166"/>
                      </a:lnTo>
                      <a:lnTo>
                        <a:pt x="1473" y="166"/>
                      </a:lnTo>
                      <a:lnTo>
                        <a:pt x="1474" y="163"/>
                      </a:lnTo>
                      <a:lnTo>
                        <a:pt x="1469" y="165"/>
                      </a:lnTo>
                      <a:lnTo>
                        <a:pt x="1469" y="167"/>
                      </a:lnTo>
                      <a:lnTo>
                        <a:pt x="1467" y="167"/>
                      </a:lnTo>
                      <a:lnTo>
                        <a:pt x="1467" y="167"/>
                      </a:lnTo>
                      <a:lnTo>
                        <a:pt x="1466" y="167"/>
                      </a:lnTo>
                      <a:lnTo>
                        <a:pt x="1465" y="166"/>
                      </a:lnTo>
                      <a:lnTo>
                        <a:pt x="1463" y="165"/>
                      </a:lnTo>
                      <a:lnTo>
                        <a:pt x="1462" y="166"/>
                      </a:lnTo>
                      <a:lnTo>
                        <a:pt x="1460" y="167"/>
                      </a:lnTo>
                      <a:lnTo>
                        <a:pt x="1457" y="167"/>
                      </a:lnTo>
                      <a:lnTo>
                        <a:pt x="1457" y="165"/>
                      </a:lnTo>
                      <a:lnTo>
                        <a:pt x="1454" y="165"/>
                      </a:lnTo>
                      <a:lnTo>
                        <a:pt x="1454" y="166"/>
                      </a:lnTo>
                      <a:lnTo>
                        <a:pt x="1453" y="167"/>
                      </a:lnTo>
                      <a:lnTo>
                        <a:pt x="1450" y="167"/>
                      </a:lnTo>
                      <a:lnTo>
                        <a:pt x="1450" y="166"/>
                      </a:lnTo>
                      <a:lnTo>
                        <a:pt x="1452" y="166"/>
                      </a:lnTo>
                      <a:lnTo>
                        <a:pt x="1452" y="165"/>
                      </a:lnTo>
                      <a:lnTo>
                        <a:pt x="1449" y="165"/>
                      </a:lnTo>
                      <a:lnTo>
                        <a:pt x="1449" y="163"/>
                      </a:lnTo>
                      <a:lnTo>
                        <a:pt x="1449" y="162"/>
                      </a:lnTo>
                      <a:lnTo>
                        <a:pt x="1449" y="161"/>
                      </a:lnTo>
                      <a:lnTo>
                        <a:pt x="1452" y="161"/>
                      </a:lnTo>
                      <a:lnTo>
                        <a:pt x="1453" y="159"/>
                      </a:lnTo>
                      <a:lnTo>
                        <a:pt x="1454" y="159"/>
                      </a:lnTo>
                      <a:lnTo>
                        <a:pt x="1456" y="158"/>
                      </a:lnTo>
                      <a:lnTo>
                        <a:pt x="1456" y="158"/>
                      </a:lnTo>
                      <a:lnTo>
                        <a:pt x="1456" y="158"/>
                      </a:lnTo>
                      <a:lnTo>
                        <a:pt x="1456" y="158"/>
                      </a:lnTo>
                      <a:lnTo>
                        <a:pt x="1456" y="158"/>
                      </a:lnTo>
                      <a:lnTo>
                        <a:pt x="1457" y="157"/>
                      </a:lnTo>
                      <a:lnTo>
                        <a:pt x="1457" y="157"/>
                      </a:lnTo>
                      <a:lnTo>
                        <a:pt x="1458" y="155"/>
                      </a:lnTo>
                      <a:lnTo>
                        <a:pt x="1458" y="150"/>
                      </a:lnTo>
                      <a:lnTo>
                        <a:pt x="1457" y="150"/>
                      </a:lnTo>
                      <a:lnTo>
                        <a:pt x="1456" y="150"/>
                      </a:lnTo>
                      <a:lnTo>
                        <a:pt x="1454" y="151"/>
                      </a:lnTo>
                      <a:lnTo>
                        <a:pt x="1453" y="151"/>
                      </a:lnTo>
                      <a:lnTo>
                        <a:pt x="1453" y="150"/>
                      </a:lnTo>
                      <a:lnTo>
                        <a:pt x="1453" y="150"/>
                      </a:lnTo>
                      <a:lnTo>
                        <a:pt x="1453" y="150"/>
                      </a:lnTo>
                      <a:lnTo>
                        <a:pt x="1453" y="149"/>
                      </a:lnTo>
                      <a:lnTo>
                        <a:pt x="1456" y="149"/>
                      </a:lnTo>
                      <a:lnTo>
                        <a:pt x="1457" y="148"/>
                      </a:lnTo>
                      <a:lnTo>
                        <a:pt x="1458" y="146"/>
                      </a:lnTo>
                      <a:lnTo>
                        <a:pt x="1460" y="145"/>
                      </a:lnTo>
                      <a:lnTo>
                        <a:pt x="1460" y="144"/>
                      </a:lnTo>
                      <a:lnTo>
                        <a:pt x="1457" y="144"/>
                      </a:lnTo>
                      <a:lnTo>
                        <a:pt x="1456" y="144"/>
                      </a:lnTo>
                      <a:lnTo>
                        <a:pt x="1456" y="141"/>
                      </a:lnTo>
                      <a:lnTo>
                        <a:pt x="1456" y="141"/>
                      </a:lnTo>
                      <a:lnTo>
                        <a:pt x="1457" y="140"/>
                      </a:lnTo>
                      <a:lnTo>
                        <a:pt x="1457" y="140"/>
                      </a:lnTo>
                      <a:lnTo>
                        <a:pt x="1458" y="140"/>
                      </a:lnTo>
                      <a:lnTo>
                        <a:pt x="1460" y="140"/>
                      </a:lnTo>
                      <a:lnTo>
                        <a:pt x="1460" y="140"/>
                      </a:lnTo>
                      <a:lnTo>
                        <a:pt x="1461" y="140"/>
                      </a:lnTo>
                      <a:lnTo>
                        <a:pt x="1461" y="142"/>
                      </a:lnTo>
                      <a:lnTo>
                        <a:pt x="1461" y="142"/>
                      </a:lnTo>
                      <a:lnTo>
                        <a:pt x="1462" y="144"/>
                      </a:lnTo>
                      <a:lnTo>
                        <a:pt x="1466" y="142"/>
                      </a:lnTo>
                      <a:lnTo>
                        <a:pt x="1469" y="144"/>
                      </a:lnTo>
                      <a:lnTo>
                        <a:pt x="1469" y="142"/>
                      </a:lnTo>
                      <a:lnTo>
                        <a:pt x="1470" y="142"/>
                      </a:lnTo>
                      <a:lnTo>
                        <a:pt x="1470" y="141"/>
                      </a:lnTo>
                      <a:lnTo>
                        <a:pt x="1470" y="141"/>
                      </a:lnTo>
                      <a:lnTo>
                        <a:pt x="1470" y="137"/>
                      </a:lnTo>
                      <a:lnTo>
                        <a:pt x="1471" y="136"/>
                      </a:lnTo>
                      <a:lnTo>
                        <a:pt x="1471" y="136"/>
                      </a:lnTo>
                      <a:lnTo>
                        <a:pt x="1471" y="136"/>
                      </a:lnTo>
                      <a:lnTo>
                        <a:pt x="1471" y="134"/>
                      </a:lnTo>
                      <a:lnTo>
                        <a:pt x="1471" y="134"/>
                      </a:lnTo>
                      <a:lnTo>
                        <a:pt x="1471" y="134"/>
                      </a:lnTo>
                      <a:lnTo>
                        <a:pt x="1471" y="133"/>
                      </a:lnTo>
                      <a:lnTo>
                        <a:pt x="1471" y="131"/>
                      </a:lnTo>
                      <a:lnTo>
                        <a:pt x="1471" y="131"/>
                      </a:lnTo>
                      <a:lnTo>
                        <a:pt x="1471" y="131"/>
                      </a:lnTo>
                      <a:lnTo>
                        <a:pt x="1469" y="131"/>
                      </a:lnTo>
                      <a:lnTo>
                        <a:pt x="1469" y="131"/>
                      </a:lnTo>
                      <a:lnTo>
                        <a:pt x="1466" y="131"/>
                      </a:lnTo>
                      <a:lnTo>
                        <a:pt x="1466" y="131"/>
                      </a:lnTo>
                      <a:lnTo>
                        <a:pt x="1465" y="129"/>
                      </a:lnTo>
                      <a:lnTo>
                        <a:pt x="1465" y="127"/>
                      </a:lnTo>
                      <a:lnTo>
                        <a:pt x="1466" y="127"/>
                      </a:lnTo>
                      <a:lnTo>
                        <a:pt x="1466" y="125"/>
                      </a:lnTo>
                      <a:lnTo>
                        <a:pt x="1467" y="124"/>
                      </a:lnTo>
                      <a:lnTo>
                        <a:pt x="1469" y="124"/>
                      </a:lnTo>
                      <a:lnTo>
                        <a:pt x="1469" y="124"/>
                      </a:lnTo>
                      <a:lnTo>
                        <a:pt x="1466" y="124"/>
                      </a:lnTo>
                      <a:lnTo>
                        <a:pt x="1463" y="123"/>
                      </a:lnTo>
                      <a:lnTo>
                        <a:pt x="1463" y="123"/>
                      </a:lnTo>
                      <a:lnTo>
                        <a:pt x="1462" y="124"/>
                      </a:lnTo>
                      <a:lnTo>
                        <a:pt x="1461" y="125"/>
                      </a:lnTo>
                      <a:lnTo>
                        <a:pt x="1458" y="124"/>
                      </a:lnTo>
                      <a:lnTo>
                        <a:pt x="1456" y="123"/>
                      </a:lnTo>
                      <a:lnTo>
                        <a:pt x="1456" y="125"/>
                      </a:lnTo>
                      <a:lnTo>
                        <a:pt x="1456" y="127"/>
                      </a:lnTo>
                      <a:lnTo>
                        <a:pt x="1453" y="124"/>
                      </a:lnTo>
                      <a:lnTo>
                        <a:pt x="1453" y="124"/>
                      </a:lnTo>
                      <a:lnTo>
                        <a:pt x="1450" y="124"/>
                      </a:lnTo>
                      <a:lnTo>
                        <a:pt x="1450" y="124"/>
                      </a:lnTo>
                      <a:lnTo>
                        <a:pt x="1450" y="124"/>
                      </a:lnTo>
                      <a:lnTo>
                        <a:pt x="1450" y="123"/>
                      </a:lnTo>
                      <a:lnTo>
                        <a:pt x="1452" y="123"/>
                      </a:lnTo>
                      <a:lnTo>
                        <a:pt x="1452" y="117"/>
                      </a:lnTo>
                      <a:lnTo>
                        <a:pt x="1453" y="117"/>
                      </a:lnTo>
                      <a:lnTo>
                        <a:pt x="1453" y="116"/>
                      </a:lnTo>
                      <a:lnTo>
                        <a:pt x="1453" y="116"/>
                      </a:lnTo>
                      <a:lnTo>
                        <a:pt x="1453" y="116"/>
                      </a:lnTo>
                      <a:lnTo>
                        <a:pt x="1453" y="116"/>
                      </a:lnTo>
                      <a:lnTo>
                        <a:pt x="1453" y="116"/>
                      </a:lnTo>
                      <a:lnTo>
                        <a:pt x="1453" y="116"/>
                      </a:lnTo>
                      <a:lnTo>
                        <a:pt x="1453" y="115"/>
                      </a:lnTo>
                      <a:lnTo>
                        <a:pt x="1452" y="113"/>
                      </a:lnTo>
                      <a:lnTo>
                        <a:pt x="1452" y="112"/>
                      </a:lnTo>
                      <a:lnTo>
                        <a:pt x="1452" y="111"/>
                      </a:lnTo>
                      <a:lnTo>
                        <a:pt x="1453" y="110"/>
                      </a:lnTo>
                      <a:lnTo>
                        <a:pt x="1453" y="108"/>
                      </a:lnTo>
                      <a:lnTo>
                        <a:pt x="1452" y="108"/>
                      </a:lnTo>
                      <a:lnTo>
                        <a:pt x="1452" y="110"/>
                      </a:lnTo>
                      <a:lnTo>
                        <a:pt x="1450" y="110"/>
                      </a:lnTo>
                      <a:lnTo>
                        <a:pt x="1450" y="108"/>
                      </a:lnTo>
                      <a:lnTo>
                        <a:pt x="1449" y="108"/>
                      </a:lnTo>
                      <a:lnTo>
                        <a:pt x="1449" y="108"/>
                      </a:lnTo>
                      <a:lnTo>
                        <a:pt x="1448" y="110"/>
                      </a:lnTo>
                      <a:lnTo>
                        <a:pt x="1448" y="112"/>
                      </a:lnTo>
                      <a:lnTo>
                        <a:pt x="1446" y="112"/>
                      </a:lnTo>
                      <a:lnTo>
                        <a:pt x="1446" y="108"/>
                      </a:lnTo>
                      <a:lnTo>
                        <a:pt x="1448" y="108"/>
                      </a:lnTo>
                      <a:lnTo>
                        <a:pt x="1448" y="107"/>
                      </a:lnTo>
                      <a:lnTo>
                        <a:pt x="1446" y="106"/>
                      </a:lnTo>
                      <a:lnTo>
                        <a:pt x="1446" y="106"/>
                      </a:lnTo>
                      <a:lnTo>
                        <a:pt x="1449" y="104"/>
                      </a:lnTo>
                      <a:lnTo>
                        <a:pt x="1450" y="104"/>
                      </a:lnTo>
                      <a:lnTo>
                        <a:pt x="1450" y="102"/>
                      </a:lnTo>
                      <a:lnTo>
                        <a:pt x="1449" y="102"/>
                      </a:lnTo>
                      <a:lnTo>
                        <a:pt x="1448" y="102"/>
                      </a:lnTo>
                      <a:lnTo>
                        <a:pt x="1448" y="102"/>
                      </a:lnTo>
                      <a:lnTo>
                        <a:pt x="1446" y="102"/>
                      </a:lnTo>
                      <a:lnTo>
                        <a:pt x="1445" y="103"/>
                      </a:lnTo>
                      <a:lnTo>
                        <a:pt x="1445" y="96"/>
                      </a:lnTo>
                      <a:lnTo>
                        <a:pt x="1448" y="96"/>
                      </a:lnTo>
                      <a:lnTo>
                        <a:pt x="1448" y="95"/>
                      </a:lnTo>
                      <a:lnTo>
                        <a:pt x="1446" y="94"/>
                      </a:lnTo>
                      <a:lnTo>
                        <a:pt x="1445" y="94"/>
                      </a:lnTo>
                      <a:lnTo>
                        <a:pt x="1445" y="93"/>
                      </a:lnTo>
                      <a:lnTo>
                        <a:pt x="1446" y="93"/>
                      </a:lnTo>
                      <a:lnTo>
                        <a:pt x="1446" y="91"/>
                      </a:lnTo>
                      <a:lnTo>
                        <a:pt x="1448" y="90"/>
                      </a:lnTo>
                      <a:lnTo>
                        <a:pt x="1446" y="90"/>
                      </a:lnTo>
                      <a:lnTo>
                        <a:pt x="1446" y="89"/>
                      </a:lnTo>
                      <a:lnTo>
                        <a:pt x="1445" y="89"/>
                      </a:lnTo>
                      <a:lnTo>
                        <a:pt x="1444" y="89"/>
                      </a:lnTo>
                      <a:lnTo>
                        <a:pt x="1444" y="87"/>
                      </a:lnTo>
                      <a:lnTo>
                        <a:pt x="1448" y="86"/>
                      </a:lnTo>
                      <a:lnTo>
                        <a:pt x="1446" y="85"/>
                      </a:lnTo>
                      <a:lnTo>
                        <a:pt x="1445" y="85"/>
                      </a:lnTo>
                      <a:lnTo>
                        <a:pt x="1446" y="82"/>
                      </a:lnTo>
                      <a:lnTo>
                        <a:pt x="1450" y="83"/>
                      </a:lnTo>
                      <a:lnTo>
                        <a:pt x="1452" y="81"/>
                      </a:lnTo>
                      <a:lnTo>
                        <a:pt x="1450" y="81"/>
                      </a:lnTo>
                      <a:lnTo>
                        <a:pt x="1450" y="79"/>
                      </a:lnTo>
                      <a:lnTo>
                        <a:pt x="1450" y="78"/>
                      </a:lnTo>
                      <a:lnTo>
                        <a:pt x="1450" y="78"/>
                      </a:lnTo>
                      <a:lnTo>
                        <a:pt x="1450" y="78"/>
                      </a:lnTo>
                      <a:lnTo>
                        <a:pt x="1450" y="77"/>
                      </a:lnTo>
                      <a:lnTo>
                        <a:pt x="1452" y="77"/>
                      </a:lnTo>
                      <a:lnTo>
                        <a:pt x="1453" y="76"/>
                      </a:lnTo>
                      <a:lnTo>
                        <a:pt x="1453" y="73"/>
                      </a:lnTo>
                      <a:lnTo>
                        <a:pt x="1453" y="70"/>
                      </a:lnTo>
                      <a:lnTo>
                        <a:pt x="1456" y="70"/>
                      </a:lnTo>
                      <a:lnTo>
                        <a:pt x="1457" y="70"/>
                      </a:lnTo>
                      <a:lnTo>
                        <a:pt x="1457" y="72"/>
                      </a:lnTo>
                      <a:lnTo>
                        <a:pt x="1456" y="73"/>
                      </a:lnTo>
                      <a:lnTo>
                        <a:pt x="1457" y="73"/>
                      </a:lnTo>
                      <a:lnTo>
                        <a:pt x="1457" y="73"/>
                      </a:lnTo>
                      <a:lnTo>
                        <a:pt x="1457" y="73"/>
                      </a:lnTo>
                      <a:lnTo>
                        <a:pt x="1457" y="70"/>
                      </a:lnTo>
                      <a:lnTo>
                        <a:pt x="1460" y="72"/>
                      </a:lnTo>
                      <a:lnTo>
                        <a:pt x="1462" y="69"/>
                      </a:lnTo>
                      <a:lnTo>
                        <a:pt x="1462" y="69"/>
                      </a:lnTo>
                      <a:close/>
                      <a:moveTo>
                        <a:pt x="576" y="68"/>
                      </a:moveTo>
                      <a:lnTo>
                        <a:pt x="577" y="69"/>
                      </a:lnTo>
                      <a:lnTo>
                        <a:pt x="577" y="72"/>
                      </a:lnTo>
                      <a:lnTo>
                        <a:pt x="576" y="74"/>
                      </a:lnTo>
                      <a:lnTo>
                        <a:pt x="575" y="76"/>
                      </a:lnTo>
                      <a:lnTo>
                        <a:pt x="573" y="74"/>
                      </a:lnTo>
                      <a:lnTo>
                        <a:pt x="573" y="72"/>
                      </a:lnTo>
                      <a:lnTo>
                        <a:pt x="572" y="72"/>
                      </a:lnTo>
                      <a:lnTo>
                        <a:pt x="572" y="72"/>
                      </a:lnTo>
                      <a:lnTo>
                        <a:pt x="572" y="70"/>
                      </a:lnTo>
                      <a:lnTo>
                        <a:pt x="575" y="69"/>
                      </a:lnTo>
                      <a:lnTo>
                        <a:pt x="576" y="68"/>
                      </a:lnTo>
                      <a:close/>
                      <a:moveTo>
                        <a:pt x="130" y="68"/>
                      </a:moveTo>
                      <a:lnTo>
                        <a:pt x="133" y="68"/>
                      </a:lnTo>
                      <a:lnTo>
                        <a:pt x="133" y="69"/>
                      </a:lnTo>
                      <a:lnTo>
                        <a:pt x="135" y="69"/>
                      </a:lnTo>
                      <a:lnTo>
                        <a:pt x="135" y="72"/>
                      </a:lnTo>
                      <a:lnTo>
                        <a:pt x="136" y="72"/>
                      </a:lnTo>
                      <a:lnTo>
                        <a:pt x="136" y="72"/>
                      </a:lnTo>
                      <a:lnTo>
                        <a:pt x="135" y="72"/>
                      </a:lnTo>
                      <a:lnTo>
                        <a:pt x="135" y="73"/>
                      </a:lnTo>
                      <a:lnTo>
                        <a:pt x="133" y="72"/>
                      </a:lnTo>
                      <a:lnTo>
                        <a:pt x="133" y="72"/>
                      </a:lnTo>
                      <a:lnTo>
                        <a:pt x="131" y="72"/>
                      </a:lnTo>
                      <a:lnTo>
                        <a:pt x="131" y="73"/>
                      </a:lnTo>
                      <a:lnTo>
                        <a:pt x="130" y="73"/>
                      </a:lnTo>
                      <a:lnTo>
                        <a:pt x="130" y="73"/>
                      </a:lnTo>
                      <a:lnTo>
                        <a:pt x="127" y="73"/>
                      </a:lnTo>
                      <a:lnTo>
                        <a:pt x="128" y="70"/>
                      </a:lnTo>
                      <a:lnTo>
                        <a:pt x="130" y="69"/>
                      </a:lnTo>
                      <a:lnTo>
                        <a:pt x="130" y="68"/>
                      </a:lnTo>
                      <a:close/>
                      <a:moveTo>
                        <a:pt x="2961" y="64"/>
                      </a:moveTo>
                      <a:lnTo>
                        <a:pt x="2962" y="66"/>
                      </a:lnTo>
                      <a:lnTo>
                        <a:pt x="2962" y="68"/>
                      </a:lnTo>
                      <a:lnTo>
                        <a:pt x="2961" y="69"/>
                      </a:lnTo>
                      <a:lnTo>
                        <a:pt x="2957" y="73"/>
                      </a:lnTo>
                      <a:lnTo>
                        <a:pt x="2957" y="74"/>
                      </a:lnTo>
                      <a:lnTo>
                        <a:pt x="2956" y="74"/>
                      </a:lnTo>
                      <a:lnTo>
                        <a:pt x="2956" y="76"/>
                      </a:lnTo>
                      <a:lnTo>
                        <a:pt x="2956" y="77"/>
                      </a:lnTo>
                      <a:lnTo>
                        <a:pt x="2955" y="77"/>
                      </a:lnTo>
                      <a:lnTo>
                        <a:pt x="2955" y="77"/>
                      </a:lnTo>
                      <a:lnTo>
                        <a:pt x="2955" y="77"/>
                      </a:lnTo>
                      <a:lnTo>
                        <a:pt x="2953" y="77"/>
                      </a:lnTo>
                      <a:lnTo>
                        <a:pt x="2953" y="74"/>
                      </a:lnTo>
                      <a:lnTo>
                        <a:pt x="2955" y="73"/>
                      </a:lnTo>
                      <a:lnTo>
                        <a:pt x="2955" y="70"/>
                      </a:lnTo>
                      <a:lnTo>
                        <a:pt x="2955" y="69"/>
                      </a:lnTo>
                      <a:lnTo>
                        <a:pt x="2956" y="68"/>
                      </a:lnTo>
                      <a:lnTo>
                        <a:pt x="2957" y="66"/>
                      </a:lnTo>
                      <a:lnTo>
                        <a:pt x="2958" y="66"/>
                      </a:lnTo>
                      <a:lnTo>
                        <a:pt x="2958" y="66"/>
                      </a:lnTo>
                      <a:lnTo>
                        <a:pt x="2960" y="65"/>
                      </a:lnTo>
                      <a:lnTo>
                        <a:pt x="2961" y="64"/>
                      </a:lnTo>
                      <a:close/>
                      <a:moveTo>
                        <a:pt x="1699" y="62"/>
                      </a:moveTo>
                      <a:lnTo>
                        <a:pt x="1700" y="62"/>
                      </a:lnTo>
                      <a:lnTo>
                        <a:pt x="1700" y="64"/>
                      </a:lnTo>
                      <a:lnTo>
                        <a:pt x="1700" y="64"/>
                      </a:lnTo>
                      <a:lnTo>
                        <a:pt x="1702" y="64"/>
                      </a:lnTo>
                      <a:lnTo>
                        <a:pt x="1702" y="65"/>
                      </a:lnTo>
                      <a:lnTo>
                        <a:pt x="1702" y="66"/>
                      </a:lnTo>
                      <a:lnTo>
                        <a:pt x="1700" y="66"/>
                      </a:lnTo>
                      <a:lnTo>
                        <a:pt x="1700" y="68"/>
                      </a:lnTo>
                      <a:lnTo>
                        <a:pt x="1699" y="69"/>
                      </a:lnTo>
                      <a:lnTo>
                        <a:pt x="1698" y="69"/>
                      </a:lnTo>
                      <a:lnTo>
                        <a:pt x="1698" y="68"/>
                      </a:lnTo>
                      <a:lnTo>
                        <a:pt x="1696" y="66"/>
                      </a:lnTo>
                      <a:lnTo>
                        <a:pt x="1695" y="66"/>
                      </a:lnTo>
                      <a:lnTo>
                        <a:pt x="1696" y="65"/>
                      </a:lnTo>
                      <a:lnTo>
                        <a:pt x="1696" y="65"/>
                      </a:lnTo>
                      <a:lnTo>
                        <a:pt x="1696" y="65"/>
                      </a:lnTo>
                      <a:lnTo>
                        <a:pt x="1698" y="65"/>
                      </a:lnTo>
                      <a:lnTo>
                        <a:pt x="1698" y="65"/>
                      </a:lnTo>
                      <a:lnTo>
                        <a:pt x="1698" y="65"/>
                      </a:lnTo>
                      <a:lnTo>
                        <a:pt x="1699" y="62"/>
                      </a:lnTo>
                      <a:close/>
                      <a:moveTo>
                        <a:pt x="276" y="62"/>
                      </a:moveTo>
                      <a:lnTo>
                        <a:pt x="277" y="62"/>
                      </a:lnTo>
                      <a:lnTo>
                        <a:pt x="279" y="64"/>
                      </a:lnTo>
                      <a:lnTo>
                        <a:pt x="281" y="64"/>
                      </a:lnTo>
                      <a:lnTo>
                        <a:pt x="281" y="66"/>
                      </a:lnTo>
                      <a:lnTo>
                        <a:pt x="283" y="68"/>
                      </a:lnTo>
                      <a:lnTo>
                        <a:pt x="283" y="70"/>
                      </a:lnTo>
                      <a:lnTo>
                        <a:pt x="283" y="70"/>
                      </a:lnTo>
                      <a:lnTo>
                        <a:pt x="283" y="68"/>
                      </a:lnTo>
                      <a:lnTo>
                        <a:pt x="281" y="68"/>
                      </a:lnTo>
                      <a:lnTo>
                        <a:pt x="281" y="68"/>
                      </a:lnTo>
                      <a:lnTo>
                        <a:pt x="279" y="66"/>
                      </a:lnTo>
                      <a:lnTo>
                        <a:pt x="276" y="66"/>
                      </a:lnTo>
                      <a:lnTo>
                        <a:pt x="276" y="66"/>
                      </a:lnTo>
                      <a:lnTo>
                        <a:pt x="275" y="62"/>
                      </a:lnTo>
                      <a:lnTo>
                        <a:pt x="276" y="62"/>
                      </a:lnTo>
                      <a:lnTo>
                        <a:pt x="276" y="62"/>
                      </a:lnTo>
                      <a:close/>
                      <a:moveTo>
                        <a:pt x="1545" y="57"/>
                      </a:moveTo>
                      <a:lnTo>
                        <a:pt x="1545" y="59"/>
                      </a:lnTo>
                      <a:lnTo>
                        <a:pt x="1545" y="59"/>
                      </a:lnTo>
                      <a:lnTo>
                        <a:pt x="1545" y="59"/>
                      </a:lnTo>
                      <a:lnTo>
                        <a:pt x="1545" y="59"/>
                      </a:lnTo>
                      <a:lnTo>
                        <a:pt x="1545" y="57"/>
                      </a:lnTo>
                      <a:close/>
                      <a:moveTo>
                        <a:pt x="288" y="57"/>
                      </a:moveTo>
                      <a:lnTo>
                        <a:pt x="288" y="57"/>
                      </a:lnTo>
                      <a:lnTo>
                        <a:pt x="288" y="60"/>
                      </a:lnTo>
                      <a:lnTo>
                        <a:pt x="287" y="60"/>
                      </a:lnTo>
                      <a:lnTo>
                        <a:pt x="287" y="59"/>
                      </a:lnTo>
                      <a:lnTo>
                        <a:pt x="288" y="59"/>
                      </a:lnTo>
                      <a:lnTo>
                        <a:pt x="288" y="57"/>
                      </a:lnTo>
                      <a:close/>
                      <a:moveTo>
                        <a:pt x="82" y="57"/>
                      </a:moveTo>
                      <a:lnTo>
                        <a:pt x="84" y="59"/>
                      </a:lnTo>
                      <a:lnTo>
                        <a:pt x="84" y="59"/>
                      </a:lnTo>
                      <a:lnTo>
                        <a:pt x="84" y="59"/>
                      </a:lnTo>
                      <a:lnTo>
                        <a:pt x="84" y="60"/>
                      </a:lnTo>
                      <a:lnTo>
                        <a:pt x="82" y="60"/>
                      </a:lnTo>
                      <a:lnTo>
                        <a:pt x="82" y="57"/>
                      </a:lnTo>
                      <a:close/>
                      <a:moveTo>
                        <a:pt x="880" y="57"/>
                      </a:moveTo>
                      <a:lnTo>
                        <a:pt x="880" y="57"/>
                      </a:lnTo>
                      <a:lnTo>
                        <a:pt x="880" y="57"/>
                      </a:lnTo>
                      <a:lnTo>
                        <a:pt x="880" y="59"/>
                      </a:lnTo>
                      <a:lnTo>
                        <a:pt x="880" y="59"/>
                      </a:lnTo>
                      <a:lnTo>
                        <a:pt x="880" y="57"/>
                      </a:lnTo>
                      <a:close/>
                      <a:moveTo>
                        <a:pt x="1545" y="55"/>
                      </a:moveTo>
                      <a:lnTo>
                        <a:pt x="1546" y="55"/>
                      </a:lnTo>
                      <a:lnTo>
                        <a:pt x="1546" y="56"/>
                      </a:lnTo>
                      <a:lnTo>
                        <a:pt x="1545" y="56"/>
                      </a:lnTo>
                      <a:lnTo>
                        <a:pt x="1545" y="55"/>
                      </a:lnTo>
                      <a:close/>
                      <a:moveTo>
                        <a:pt x="1547" y="53"/>
                      </a:moveTo>
                      <a:lnTo>
                        <a:pt x="1550" y="53"/>
                      </a:lnTo>
                      <a:lnTo>
                        <a:pt x="1550" y="55"/>
                      </a:lnTo>
                      <a:lnTo>
                        <a:pt x="1549" y="55"/>
                      </a:lnTo>
                      <a:lnTo>
                        <a:pt x="1549" y="55"/>
                      </a:lnTo>
                      <a:lnTo>
                        <a:pt x="1549" y="55"/>
                      </a:lnTo>
                      <a:lnTo>
                        <a:pt x="1549" y="55"/>
                      </a:lnTo>
                      <a:lnTo>
                        <a:pt x="1547" y="53"/>
                      </a:lnTo>
                      <a:lnTo>
                        <a:pt x="1547" y="53"/>
                      </a:lnTo>
                      <a:lnTo>
                        <a:pt x="1547" y="53"/>
                      </a:lnTo>
                      <a:close/>
                      <a:moveTo>
                        <a:pt x="1543" y="52"/>
                      </a:moveTo>
                      <a:lnTo>
                        <a:pt x="1545" y="52"/>
                      </a:lnTo>
                      <a:lnTo>
                        <a:pt x="1545" y="53"/>
                      </a:lnTo>
                      <a:lnTo>
                        <a:pt x="1545" y="53"/>
                      </a:lnTo>
                      <a:lnTo>
                        <a:pt x="1543" y="53"/>
                      </a:lnTo>
                      <a:lnTo>
                        <a:pt x="1543" y="52"/>
                      </a:lnTo>
                      <a:close/>
                      <a:moveTo>
                        <a:pt x="1106" y="51"/>
                      </a:moveTo>
                      <a:lnTo>
                        <a:pt x="1107" y="52"/>
                      </a:lnTo>
                      <a:lnTo>
                        <a:pt x="1109" y="53"/>
                      </a:lnTo>
                      <a:lnTo>
                        <a:pt x="1110" y="53"/>
                      </a:lnTo>
                      <a:lnTo>
                        <a:pt x="1110" y="53"/>
                      </a:lnTo>
                      <a:lnTo>
                        <a:pt x="1109" y="53"/>
                      </a:lnTo>
                      <a:lnTo>
                        <a:pt x="1109" y="55"/>
                      </a:lnTo>
                      <a:lnTo>
                        <a:pt x="1106" y="55"/>
                      </a:lnTo>
                      <a:lnTo>
                        <a:pt x="1106" y="53"/>
                      </a:lnTo>
                      <a:lnTo>
                        <a:pt x="1106" y="52"/>
                      </a:lnTo>
                      <a:lnTo>
                        <a:pt x="1106" y="51"/>
                      </a:lnTo>
                      <a:close/>
                      <a:moveTo>
                        <a:pt x="518" y="51"/>
                      </a:moveTo>
                      <a:lnTo>
                        <a:pt x="521" y="51"/>
                      </a:lnTo>
                      <a:lnTo>
                        <a:pt x="522" y="52"/>
                      </a:lnTo>
                      <a:lnTo>
                        <a:pt x="524" y="52"/>
                      </a:lnTo>
                      <a:lnTo>
                        <a:pt x="525" y="53"/>
                      </a:lnTo>
                      <a:lnTo>
                        <a:pt x="525" y="53"/>
                      </a:lnTo>
                      <a:lnTo>
                        <a:pt x="525" y="53"/>
                      </a:lnTo>
                      <a:lnTo>
                        <a:pt x="525" y="53"/>
                      </a:lnTo>
                      <a:lnTo>
                        <a:pt x="526" y="53"/>
                      </a:lnTo>
                      <a:lnTo>
                        <a:pt x="529" y="53"/>
                      </a:lnTo>
                      <a:lnTo>
                        <a:pt x="530" y="52"/>
                      </a:lnTo>
                      <a:lnTo>
                        <a:pt x="534" y="52"/>
                      </a:lnTo>
                      <a:lnTo>
                        <a:pt x="534" y="52"/>
                      </a:lnTo>
                      <a:lnTo>
                        <a:pt x="537" y="52"/>
                      </a:lnTo>
                      <a:lnTo>
                        <a:pt x="541" y="53"/>
                      </a:lnTo>
                      <a:lnTo>
                        <a:pt x="543" y="53"/>
                      </a:lnTo>
                      <a:lnTo>
                        <a:pt x="542" y="55"/>
                      </a:lnTo>
                      <a:lnTo>
                        <a:pt x="541" y="55"/>
                      </a:lnTo>
                      <a:lnTo>
                        <a:pt x="537" y="53"/>
                      </a:lnTo>
                      <a:lnTo>
                        <a:pt x="537" y="53"/>
                      </a:lnTo>
                      <a:lnTo>
                        <a:pt x="537" y="53"/>
                      </a:lnTo>
                      <a:lnTo>
                        <a:pt x="534" y="53"/>
                      </a:lnTo>
                      <a:lnTo>
                        <a:pt x="533" y="53"/>
                      </a:lnTo>
                      <a:lnTo>
                        <a:pt x="531" y="56"/>
                      </a:lnTo>
                      <a:lnTo>
                        <a:pt x="527" y="57"/>
                      </a:lnTo>
                      <a:lnTo>
                        <a:pt x="524" y="59"/>
                      </a:lnTo>
                      <a:lnTo>
                        <a:pt x="522" y="60"/>
                      </a:lnTo>
                      <a:lnTo>
                        <a:pt x="521" y="60"/>
                      </a:lnTo>
                      <a:lnTo>
                        <a:pt x="521" y="60"/>
                      </a:lnTo>
                      <a:lnTo>
                        <a:pt x="520" y="60"/>
                      </a:lnTo>
                      <a:lnTo>
                        <a:pt x="518" y="61"/>
                      </a:lnTo>
                      <a:lnTo>
                        <a:pt x="517" y="61"/>
                      </a:lnTo>
                      <a:lnTo>
                        <a:pt x="517" y="62"/>
                      </a:lnTo>
                      <a:lnTo>
                        <a:pt x="509" y="69"/>
                      </a:lnTo>
                      <a:lnTo>
                        <a:pt x="509" y="72"/>
                      </a:lnTo>
                      <a:lnTo>
                        <a:pt x="504" y="72"/>
                      </a:lnTo>
                      <a:lnTo>
                        <a:pt x="504" y="70"/>
                      </a:lnTo>
                      <a:lnTo>
                        <a:pt x="503" y="70"/>
                      </a:lnTo>
                      <a:lnTo>
                        <a:pt x="503" y="68"/>
                      </a:lnTo>
                      <a:lnTo>
                        <a:pt x="504" y="68"/>
                      </a:lnTo>
                      <a:lnTo>
                        <a:pt x="505" y="66"/>
                      </a:lnTo>
                      <a:lnTo>
                        <a:pt x="507" y="65"/>
                      </a:lnTo>
                      <a:lnTo>
                        <a:pt x="508" y="62"/>
                      </a:lnTo>
                      <a:lnTo>
                        <a:pt x="510" y="61"/>
                      </a:lnTo>
                      <a:lnTo>
                        <a:pt x="513" y="60"/>
                      </a:lnTo>
                      <a:lnTo>
                        <a:pt x="513" y="60"/>
                      </a:lnTo>
                      <a:lnTo>
                        <a:pt x="516" y="57"/>
                      </a:lnTo>
                      <a:lnTo>
                        <a:pt x="516" y="55"/>
                      </a:lnTo>
                      <a:lnTo>
                        <a:pt x="518" y="53"/>
                      </a:lnTo>
                      <a:lnTo>
                        <a:pt x="518" y="51"/>
                      </a:lnTo>
                      <a:close/>
                      <a:moveTo>
                        <a:pt x="3224" y="51"/>
                      </a:moveTo>
                      <a:lnTo>
                        <a:pt x="3228" y="51"/>
                      </a:lnTo>
                      <a:lnTo>
                        <a:pt x="3228" y="53"/>
                      </a:lnTo>
                      <a:lnTo>
                        <a:pt x="3228" y="56"/>
                      </a:lnTo>
                      <a:lnTo>
                        <a:pt x="3226" y="56"/>
                      </a:lnTo>
                      <a:lnTo>
                        <a:pt x="3224" y="57"/>
                      </a:lnTo>
                      <a:lnTo>
                        <a:pt x="3220" y="59"/>
                      </a:lnTo>
                      <a:lnTo>
                        <a:pt x="3219" y="57"/>
                      </a:lnTo>
                      <a:lnTo>
                        <a:pt x="3218" y="56"/>
                      </a:lnTo>
                      <a:lnTo>
                        <a:pt x="3215" y="56"/>
                      </a:lnTo>
                      <a:lnTo>
                        <a:pt x="3215" y="55"/>
                      </a:lnTo>
                      <a:lnTo>
                        <a:pt x="3214" y="55"/>
                      </a:lnTo>
                      <a:lnTo>
                        <a:pt x="3214" y="53"/>
                      </a:lnTo>
                      <a:lnTo>
                        <a:pt x="3216" y="53"/>
                      </a:lnTo>
                      <a:lnTo>
                        <a:pt x="3218" y="53"/>
                      </a:lnTo>
                      <a:lnTo>
                        <a:pt x="3219" y="53"/>
                      </a:lnTo>
                      <a:lnTo>
                        <a:pt x="3219" y="53"/>
                      </a:lnTo>
                      <a:lnTo>
                        <a:pt x="3219" y="52"/>
                      </a:lnTo>
                      <a:lnTo>
                        <a:pt x="3220" y="52"/>
                      </a:lnTo>
                      <a:lnTo>
                        <a:pt x="3220" y="52"/>
                      </a:lnTo>
                      <a:lnTo>
                        <a:pt x="3223" y="52"/>
                      </a:lnTo>
                      <a:lnTo>
                        <a:pt x="3224" y="51"/>
                      </a:lnTo>
                      <a:close/>
                      <a:moveTo>
                        <a:pt x="3165" y="47"/>
                      </a:moveTo>
                      <a:lnTo>
                        <a:pt x="3169" y="48"/>
                      </a:lnTo>
                      <a:lnTo>
                        <a:pt x="3171" y="48"/>
                      </a:lnTo>
                      <a:lnTo>
                        <a:pt x="3174" y="48"/>
                      </a:lnTo>
                      <a:lnTo>
                        <a:pt x="3174" y="49"/>
                      </a:lnTo>
                      <a:lnTo>
                        <a:pt x="3174" y="51"/>
                      </a:lnTo>
                      <a:lnTo>
                        <a:pt x="3176" y="51"/>
                      </a:lnTo>
                      <a:lnTo>
                        <a:pt x="3176" y="52"/>
                      </a:lnTo>
                      <a:lnTo>
                        <a:pt x="3174" y="53"/>
                      </a:lnTo>
                      <a:lnTo>
                        <a:pt x="3172" y="55"/>
                      </a:lnTo>
                      <a:lnTo>
                        <a:pt x="3169" y="56"/>
                      </a:lnTo>
                      <a:lnTo>
                        <a:pt x="3167" y="56"/>
                      </a:lnTo>
                      <a:lnTo>
                        <a:pt x="3165" y="55"/>
                      </a:lnTo>
                      <a:lnTo>
                        <a:pt x="3165" y="53"/>
                      </a:lnTo>
                      <a:lnTo>
                        <a:pt x="3164" y="53"/>
                      </a:lnTo>
                      <a:lnTo>
                        <a:pt x="3164" y="51"/>
                      </a:lnTo>
                      <a:lnTo>
                        <a:pt x="3165" y="51"/>
                      </a:lnTo>
                      <a:lnTo>
                        <a:pt x="3165" y="49"/>
                      </a:lnTo>
                      <a:lnTo>
                        <a:pt x="3165" y="47"/>
                      </a:lnTo>
                      <a:close/>
                      <a:moveTo>
                        <a:pt x="1672" y="45"/>
                      </a:moveTo>
                      <a:lnTo>
                        <a:pt x="1674" y="47"/>
                      </a:lnTo>
                      <a:lnTo>
                        <a:pt x="1674" y="47"/>
                      </a:lnTo>
                      <a:lnTo>
                        <a:pt x="1676" y="47"/>
                      </a:lnTo>
                      <a:lnTo>
                        <a:pt x="1676" y="48"/>
                      </a:lnTo>
                      <a:lnTo>
                        <a:pt x="1677" y="49"/>
                      </a:lnTo>
                      <a:lnTo>
                        <a:pt x="1678" y="49"/>
                      </a:lnTo>
                      <a:lnTo>
                        <a:pt x="1678" y="52"/>
                      </a:lnTo>
                      <a:lnTo>
                        <a:pt x="1676" y="53"/>
                      </a:lnTo>
                      <a:lnTo>
                        <a:pt x="1676" y="52"/>
                      </a:lnTo>
                      <a:lnTo>
                        <a:pt x="1674" y="52"/>
                      </a:lnTo>
                      <a:lnTo>
                        <a:pt x="1673" y="51"/>
                      </a:lnTo>
                      <a:lnTo>
                        <a:pt x="1670" y="51"/>
                      </a:lnTo>
                      <a:lnTo>
                        <a:pt x="1672" y="49"/>
                      </a:lnTo>
                      <a:lnTo>
                        <a:pt x="1672" y="49"/>
                      </a:lnTo>
                      <a:lnTo>
                        <a:pt x="1672" y="49"/>
                      </a:lnTo>
                      <a:lnTo>
                        <a:pt x="1673" y="49"/>
                      </a:lnTo>
                      <a:lnTo>
                        <a:pt x="1673" y="48"/>
                      </a:lnTo>
                      <a:lnTo>
                        <a:pt x="1673" y="48"/>
                      </a:lnTo>
                      <a:lnTo>
                        <a:pt x="1673" y="47"/>
                      </a:lnTo>
                      <a:lnTo>
                        <a:pt x="1673" y="47"/>
                      </a:lnTo>
                      <a:lnTo>
                        <a:pt x="1672" y="45"/>
                      </a:lnTo>
                      <a:close/>
                      <a:moveTo>
                        <a:pt x="1664" y="44"/>
                      </a:moveTo>
                      <a:lnTo>
                        <a:pt x="1665" y="44"/>
                      </a:lnTo>
                      <a:lnTo>
                        <a:pt x="1665" y="45"/>
                      </a:lnTo>
                      <a:lnTo>
                        <a:pt x="1664" y="45"/>
                      </a:lnTo>
                      <a:lnTo>
                        <a:pt x="1664" y="45"/>
                      </a:lnTo>
                      <a:lnTo>
                        <a:pt x="1664" y="44"/>
                      </a:lnTo>
                      <a:close/>
                      <a:moveTo>
                        <a:pt x="1487" y="44"/>
                      </a:moveTo>
                      <a:lnTo>
                        <a:pt x="1488" y="44"/>
                      </a:lnTo>
                      <a:lnTo>
                        <a:pt x="1488" y="47"/>
                      </a:lnTo>
                      <a:lnTo>
                        <a:pt x="1488" y="47"/>
                      </a:lnTo>
                      <a:lnTo>
                        <a:pt x="1488" y="48"/>
                      </a:lnTo>
                      <a:lnTo>
                        <a:pt x="1488" y="48"/>
                      </a:lnTo>
                      <a:lnTo>
                        <a:pt x="1488" y="48"/>
                      </a:lnTo>
                      <a:lnTo>
                        <a:pt x="1488" y="51"/>
                      </a:lnTo>
                      <a:lnTo>
                        <a:pt x="1486" y="52"/>
                      </a:lnTo>
                      <a:lnTo>
                        <a:pt x="1486" y="49"/>
                      </a:lnTo>
                      <a:lnTo>
                        <a:pt x="1486" y="49"/>
                      </a:lnTo>
                      <a:lnTo>
                        <a:pt x="1486" y="51"/>
                      </a:lnTo>
                      <a:lnTo>
                        <a:pt x="1484" y="51"/>
                      </a:lnTo>
                      <a:lnTo>
                        <a:pt x="1484" y="49"/>
                      </a:lnTo>
                      <a:lnTo>
                        <a:pt x="1483" y="48"/>
                      </a:lnTo>
                      <a:lnTo>
                        <a:pt x="1484" y="48"/>
                      </a:lnTo>
                      <a:lnTo>
                        <a:pt x="1484" y="48"/>
                      </a:lnTo>
                      <a:lnTo>
                        <a:pt x="1484" y="48"/>
                      </a:lnTo>
                      <a:lnTo>
                        <a:pt x="1486" y="48"/>
                      </a:lnTo>
                      <a:lnTo>
                        <a:pt x="1486" y="47"/>
                      </a:lnTo>
                      <a:lnTo>
                        <a:pt x="1487" y="45"/>
                      </a:lnTo>
                      <a:lnTo>
                        <a:pt x="1487" y="44"/>
                      </a:lnTo>
                      <a:close/>
                      <a:moveTo>
                        <a:pt x="181" y="41"/>
                      </a:moveTo>
                      <a:lnTo>
                        <a:pt x="182" y="41"/>
                      </a:lnTo>
                      <a:lnTo>
                        <a:pt x="183" y="44"/>
                      </a:lnTo>
                      <a:lnTo>
                        <a:pt x="182" y="44"/>
                      </a:lnTo>
                      <a:lnTo>
                        <a:pt x="181" y="47"/>
                      </a:lnTo>
                      <a:lnTo>
                        <a:pt x="178" y="48"/>
                      </a:lnTo>
                      <a:lnTo>
                        <a:pt x="178" y="47"/>
                      </a:lnTo>
                      <a:lnTo>
                        <a:pt x="179" y="45"/>
                      </a:lnTo>
                      <a:lnTo>
                        <a:pt x="181" y="44"/>
                      </a:lnTo>
                      <a:lnTo>
                        <a:pt x="181" y="41"/>
                      </a:lnTo>
                      <a:close/>
                      <a:moveTo>
                        <a:pt x="10" y="41"/>
                      </a:moveTo>
                      <a:lnTo>
                        <a:pt x="16" y="41"/>
                      </a:lnTo>
                      <a:lnTo>
                        <a:pt x="16" y="43"/>
                      </a:lnTo>
                      <a:lnTo>
                        <a:pt x="16" y="44"/>
                      </a:lnTo>
                      <a:lnTo>
                        <a:pt x="16" y="45"/>
                      </a:lnTo>
                      <a:lnTo>
                        <a:pt x="16" y="47"/>
                      </a:lnTo>
                      <a:lnTo>
                        <a:pt x="16" y="47"/>
                      </a:lnTo>
                      <a:lnTo>
                        <a:pt x="16" y="47"/>
                      </a:lnTo>
                      <a:lnTo>
                        <a:pt x="14" y="47"/>
                      </a:lnTo>
                      <a:lnTo>
                        <a:pt x="13" y="48"/>
                      </a:lnTo>
                      <a:lnTo>
                        <a:pt x="13" y="49"/>
                      </a:lnTo>
                      <a:lnTo>
                        <a:pt x="12" y="49"/>
                      </a:lnTo>
                      <a:lnTo>
                        <a:pt x="12" y="49"/>
                      </a:lnTo>
                      <a:lnTo>
                        <a:pt x="12" y="49"/>
                      </a:lnTo>
                      <a:lnTo>
                        <a:pt x="10" y="49"/>
                      </a:lnTo>
                      <a:lnTo>
                        <a:pt x="10" y="49"/>
                      </a:lnTo>
                      <a:lnTo>
                        <a:pt x="1" y="47"/>
                      </a:lnTo>
                      <a:lnTo>
                        <a:pt x="1" y="47"/>
                      </a:lnTo>
                      <a:lnTo>
                        <a:pt x="0" y="45"/>
                      </a:lnTo>
                      <a:lnTo>
                        <a:pt x="0" y="44"/>
                      </a:lnTo>
                      <a:lnTo>
                        <a:pt x="3" y="44"/>
                      </a:lnTo>
                      <a:lnTo>
                        <a:pt x="4" y="44"/>
                      </a:lnTo>
                      <a:lnTo>
                        <a:pt x="5" y="44"/>
                      </a:lnTo>
                      <a:lnTo>
                        <a:pt x="5" y="44"/>
                      </a:lnTo>
                      <a:lnTo>
                        <a:pt x="6" y="44"/>
                      </a:lnTo>
                      <a:lnTo>
                        <a:pt x="6" y="44"/>
                      </a:lnTo>
                      <a:lnTo>
                        <a:pt x="6" y="44"/>
                      </a:lnTo>
                      <a:lnTo>
                        <a:pt x="8" y="44"/>
                      </a:lnTo>
                      <a:lnTo>
                        <a:pt x="8" y="43"/>
                      </a:lnTo>
                      <a:lnTo>
                        <a:pt x="10" y="43"/>
                      </a:lnTo>
                      <a:lnTo>
                        <a:pt x="10" y="41"/>
                      </a:lnTo>
                      <a:close/>
                      <a:moveTo>
                        <a:pt x="187" y="40"/>
                      </a:moveTo>
                      <a:lnTo>
                        <a:pt x="188" y="41"/>
                      </a:lnTo>
                      <a:lnTo>
                        <a:pt x="188" y="41"/>
                      </a:lnTo>
                      <a:lnTo>
                        <a:pt x="187" y="41"/>
                      </a:lnTo>
                      <a:lnTo>
                        <a:pt x="187" y="40"/>
                      </a:lnTo>
                      <a:close/>
                      <a:moveTo>
                        <a:pt x="887" y="40"/>
                      </a:moveTo>
                      <a:lnTo>
                        <a:pt x="891" y="40"/>
                      </a:lnTo>
                      <a:lnTo>
                        <a:pt x="891" y="41"/>
                      </a:lnTo>
                      <a:lnTo>
                        <a:pt x="887" y="41"/>
                      </a:lnTo>
                      <a:lnTo>
                        <a:pt x="887" y="40"/>
                      </a:lnTo>
                      <a:close/>
                      <a:moveTo>
                        <a:pt x="1492" y="39"/>
                      </a:moveTo>
                      <a:lnTo>
                        <a:pt x="1494" y="40"/>
                      </a:lnTo>
                      <a:lnTo>
                        <a:pt x="1494" y="40"/>
                      </a:lnTo>
                      <a:lnTo>
                        <a:pt x="1494" y="40"/>
                      </a:lnTo>
                      <a:lnTo>
                        <a:pt x="1492" y="40"/>
                      </a:lnTo>
                      <a:lnTo>
                        <a:pt x="1492" y="39"/>
                      </a:lnTo>
                      <a:close/>
                      <a:moveTo>
                        <a:pt x="178" y="39"/>
                      </a:moveTo>
                      <a:lnTo>
                        <a:pt x="178" y="39"/>
                      </a:lnTo>
                      <a:lnTo>
                        <a:pt x="178" y="40"/>
                      </a:lnTo>
                      <a:lnTo>
                        <a:pt x="179" y="40"/>
                      </a:lnTo>
                      <a:lnTo>
                        <a:pt x="178" y="40"/>
                      </a:lnTo>
                      <a:lnTo>
                        <a:pt x="178" y="40"/>
                      </a:lnTo>
                      <a:lnTo>
                        <a:pt x="178" y="40"/>
                      </a:lnTo>
                      <a:lnTo>
                        <a:pt x="178" y="39"/>
                      </a:lnTo>
                      <a:close/>
                      <a:moveTo>
                        <a:pt x="21" y="34"/>
                      </a:moveTo>
                      <a:lnTo>
                        <a:pt x="23" y="34"/>
                      </a:lnTo>
                      <a:lnTo>
                        <a:pt x="25" y="34"/>
                      </a:lnTo>
                      <a:lnTo>
                        <a:pt x="27" y="35"/>
                      </a:lnTo>
                      <a:lnTo>
                        <a:pt x="27" y="36"/>
                      </a:lnTo>
                      <a:lnTo>
                        <a:pt x="27" y="38"/>
                      </a:lnTo>
                      <a:lnTo>
                        <a:pt x="26" y="39"/>
                      </a:lnTo>
                      <a:lnTo>
                        <a:pt x="25" y="39"/>
                      </a:lnTo>
                      <a:lnTo>
                        <a:pt x="22" y="39"/>
                      </a:lnTo>
                      <a:lnTo>
                        <a:pt x="21" y="36"/>
                      </a:lnTo>
                      <a:lnTo>
                        <a:pt x="20" y="36"/>
                      </a:lnTo>
                      <a:lnTo>
                        <a:pt x="21" y="34"/>
                      </a:lnTo>
                      <a:close/>
                      <a:moveTo>
                        <a:pt x="919" y="26"/>
                      </a:moveTo>
                      <a:lnTo>
                        <a:pt x="918" y="27"/>
                      </a:lnTo>
                      <a:lnTo>
                        <a:pt x="916" y="28"/>
                      </a:lnTo>
                      <a:lnTo>
                        <a:pt x="914" y="28"/>
                      </a:lnTo>
                      <a:lnTo>
                        <a:pt x="914" y="26"/>
                      </a:lnTo>
                      <a:lnTo>
                        <a:pt x="915" y="26"/>
                      </a:lnTo>
                      <a:lnTo>
                        <a:pt x="919" y="26"/>
                      </a:lnTo>
                      <a:close/>
                      <a:moveTo>
                        <a:pt x="1810" y="24"/>
                      </a:moveTo>
                      <a:lnTo>
                        <a:pt x="1812" y="24"/>
                      </a:lnTo>
                      <a:lnTo>
                        <a:pt x="1812" y="27"/>
                      </a:lnTo>
                      <a:lnTo>
                        <a:pt x="1810" y="27"/>
                      </a:lnTo>
                      <a:lnTo>
                        <a:pt x="1810" y="26"/>
                      </a:lnTo>
                      <a:lnTo>
                        <a:pt x="1810" y="26"/>
                      </a:lnTo>
                      <a:lnTo>
                        <a:pt x="1810" y="26"/>
                      </a:lnTo>
                      <a:lnTo>
                        <a:pt x="1810" y="24"/>
                      </a:lnTo>
                      <a:close/>
                      <a:moveTo>
                        <a:pt x="864" y="19"/>
                      </a:moveTo>
                      <a:lnTo>
                        <a:pt x="868" y="21"/>
                      </a:lnTo>
                      <a:lnTo>
                        <a:pt x="868" y="22"/>
                      </a:lnTo>
                      <a:lnTo>
                        <a:pt x="865" y="22"/>
                      </a:lnTo>
                      <a:lnTo>
                        <a:pt x="865" y="22"/>
                      </a:lnTo>
                      <a:lnTo>
                        <a:pt x="864" y="21"/>
                      </a:lnTo>
                      <a:lnTo>
                        <a:pt x="864" y="19"/>
                      </a:lnTo>
                      <a:close/>
                      <a:moveTo>
                        <a:pt x="788" y="15"/>
                      </a:moveTo>
                      <a:lnTo>
                        <a:pt x="788" y="21"/>
                      </a:lnTo>
                      <a:lnTo>
                        <a:pt x="788" y="22"/>
                      </a:lnTo>
                      <a:lnTo>
                        <a:pt x="788" y="22"/>
                      </a:lnTo>
                      <a:lnTo>
                        <a:pt x="787" y="23"/>
                      </a:lnTo>
                      <a:lnTo>
                        <a:pt x="787" y="24"/>
                      </a:lnTo>
                      <a:lnTo>
                        <a:pt x="785" y="24"/>
                      </a:lnTo>
                      <a:lnTo>
                        <a:pt x="785" y="24"/>
                      </a:lnTo>
                      <a:lnTo>
                        <a:pt x="785" y="24"/>
                      </a:lnTo>
                      <a:lnTo>
                        <a:pt x="783" y="24"/>
                      </a:lnTo>
                      <a:lnTo>
                        <a:pt x="783" y="23"/>
                      </a:lnTo>
                      <a:lnTo>
                        <a:pt x="783" y="22"/>
                      </a:lnTo>
                      <a:lnTo>
                        <a:pt x="784" y="21"/>
                      </a:lnTo>
                      <a:lnTo>
                        <a:pt x="785" y="18"/>
                      </a:lnTo>
                      <a:lnTo>
                        <a:pt x="787" y="17"/>
                      </a:lnTo>
                      <a:lnTo>
                        <a:pt x="788" y="15"/>
                      </a:lnTo>
                      <a:close/>
                      <a:moveTo>
                        <a:pt x="517" y="0"/>
                      </a:moveTo>
                      <a:lnTo>
                        <a:pt x="518" y="0"/>
                      </a:lnTo>
                      <a:lnTo>
                        <a:pt x="518" y="1"/>
                      </a:lnTo>
                      <a:lnTo>
                        <a:pt x="521" y="1"/>
                      </a:lnTo>
                      <a:lnTo>
                        <a:pt x="521" y="2"/>
                      </a:lnTo>
                      <a:lnTo>
                        <a:pt x="516" y="1"/>
                      </a:lnTo>
                      <a:lnTo>
                        <a:pt x="517" y="2"/>
                      </a:lnTo>
                      <a:lnTo>
                        <a:pt x="517" y="4"/>
                      </a:lnTo>
                      <a:lnTo>
                        <a:pt x="518" y="5"/>
                      </a:lnTo>
                      <a:lnTo>
                        <a:pt x="516" y="5"/>
                      </a:lnTo>
                      <a:lnTo>
                        <a:pt x="513" y="6"/>
                      </a:lnTo>
                      <a:lnTo>
                        <a:pt x="513" y="7"/>
                      </a:lnTo>
                      <a:lnTo>
                        <a:pt x="512" y="9"/>
                      </a:lnTo>
                      <a:lnTo>
                        <a:pt x="509" y="9"/>
                      </a:lnTo>
                      <a:lnTo>
                        <a:pt x="509" y="10"/>
                      </a:lnTo>
                      <a:lnTo>
                        <a:pt x="507" y="13"/>
                      </a:lnTo>
                      <a:lnTo>
                        <a:pt x="507" y="14"/>
                      </a:lnTo>
                      <a:lnTo>
                        <a:pt x="505" y="14"/>
                      </a:lnTo>
                      <a:lnTo>
                        <a:pt x="505" y="14"/>
                      </a:lnTo>
                      <a:lnTo>
                        <a:pt x="504" y="14"/>
                      </a:lnTo>
                      <a:lnTo>
                        <a:pt x="503" y="14"/>
                      </a:lnTo>
                      <a:lnTo>
                        <a:pt x="503" y="15"/>
                      </a:lnTo>
                      <a:lnTo>
                        <a:pt x="500" y="15"/>
                      </a:lnTo>
                      <a:lnTo>
                        <a:pt x="500" y="17"/>
                      </a:lnTo>
                      <a:lnTo>
                        <a:pt x="499" y="18"/>
                      </a:lnTo>
                      <a:lnTo>
                        <a:pt x="497" y="18"/>
                      </a:lnTo>
                      <a:lnTo>
                        <a:pt x="495" y="22"/>
                      </a:lnTo>
                      <a:lnTo>
                        <a:pt x="493" y="22"/>
                      </a:lnTo>
                      <a:lnTo>
                        <a:pt x="493" y="23"/>
                      </a:lnTo>
                      <a:lnTo>
                        <a:pt x="493" y="24"/>
                      </a:lnTo>
                      <a:lnTo>
                        <a:pt x="491" y="24"/>
                      </a:lnTo>
                      <a:lnTo>
                        <a:pt x="490" y="26"/>
                      </a:lnTo>
                      <a:lnTo>
                        <a:pt x="488" y="26"/>
                      </a:lnTo>
                      <a:lnTo>
                        <a:pt x="487" y="26"/>
                      </a:lnTo>
                      <a:lnTo>
                        <a:pt x="487" y="24"/>
                      </a:lnTo>
                      <a:lnTo>
                        <a:pt x="484" y="24"/>
                      </a:lnTo>
                      <a:lnTo>
                        <a:pt x="483" y="24"/>
                      </a:lnTo>
                      <a:lnTo>
                        <a:pt x="482" y="26"/>
                      </a:lnTo>
                      <a:lnTo>
                        <a:pt x="482" y="27"/>
                      </a:lnTo>
                      <a:lnTo>
                        <a:pt x="480" y="28"/>
                      </a:lnTo>
                      <a:lnTo>
                        <a:pt x="480" y="28"/>
                      </a:lnTo>
                      <a:lnTo>
                        <a:pt x="480" y="30"/>
                      </a:lnTo>
                      <a:lnTo>
                        <a:pt x="476" y="31"/>
                      </a:lnTo>
                      <a:lnTo>
                        <a:pt x="476" y="32"/>
                      </a:lnTo>
                      <a:lnTo>
                        <a:pt x="475" y="32"/>
                      </a:lnTo>
                      <a:lnTo>
                        <a:pt x="474" y="31"/>
                      </a:lnTo>
                      <a:lnTo>
                        <a:pt x="472" y="31"/>
                      </a:lnTo>
                      <a:lnTo>
                        <a:pt x="472" y="32"/>
                      </a:lnTo>
                      <a:lnTo>
                        <a:pt x="467" y="32"/>
                      </a:lnTo>
                      <a:lnTo>
                        <a:pt x="467" y="32"/>
                      </a:lnTo>
                      <a:lnTo>
                        <a:pt x="465" y="32"/>
                      </a:lnTo>
                      <a:lnTo>
                        <a:pt x="465" y="32"/>
                      </a:lnTo>
                      <a:lnTo>
                        <a:pt x="463" y="32"/>
                      </a:lnTo>
                      <a:lnTo>
                        <a:pt x="463" y="34"/>
                      </a:lnTo>
                      <a:lnTo>
                        <a:pt x="462" y="34"/>
                      </a:lnTo>
                      <a:lnTo>
                        <a:pt x="461" y="34"/>
                      </a:lnTo>
                      <a:lnTo>
                        <a:pt x="459" y="32"/>
                      </a:lnTo>
                      <a:lnTo>
                        <a:pt x="458" y="28"/>
                      </a:lnTo>
                      <a:lnTo>
                        <a:pt x="455" y="28"/>
                      </a:lnTo>
                      <a:lnTo>
                        <a:pt x="453" y="28"/>
                      </a:lnTo>
                      <a:lnTo>
                        <a:pt x="453" y="27"/>
                      </a:lnTo>
                      <a:lnTo>
                        <a:pt x="450" y="27"/>
                      </a:lnTo>
                      <a:lnTo>
                        <a:pt x="450" y="27"/>
                      </a:lnTo>
                      <a:lnTo>
                        <a:pt x="449" y="27"/>
                      </a:lnTo>
                      <a:lnTo>
                        <a:pt x="449" y="26"/>
                      </a:lnTo>
                      <a:lnTo>
                        <a:pt x="448" y="24"/>
                      </a:lnTo>
                      <a:lnTo>
                        <a:pt x="448" y="24"/>
                      </a:lnTo>
                      <a:lnTo>
                        <a:pt x="446" y="24"/>
                      </a:lnTo>
                      <a:lnTo>
                        <a:pt x="446" y="23"/>
                      </a:lnTo>
                      <a:lnTo>
                        <a:pt x="446" y="23"/>
                      </a:lnTo>
                      <a:lnTo>
                        <a:pt x="450" y="23"/>
                      </a:lnTo>
                      <a:lnTo>
                        <a:pt x="450" y="24"/>
                      </a:lnTo>
                      <a:lnTo>
                        <a:pt x="454" y="24"/>
                      </a:lnTo>
                      <a:lnTo>
                        <a:pt x="454" y="24"/>
                      </a:lnTo>
                      <a:lnTo>
                        <a:pt x="457" y="24"/>
                      </a:lnTo>
                      <a:lnTo>
                        <a:pt x="461" y="23"/>
                      </a:lnTo>
                      <a:lnTo>
                        <a:pt x="463" y="21"/>
                      </a:lnTo>
                      <a:lnTo>
                        <a:pt x="466" y="18"/>
                      </a:lnTo>
                      <a:lnTo>
                        <a:pt x="467" y="17"/>
                      </a:lnTo>
                      <a:lnTo>
                        <a:pt x="474" y="17"/>
                      </a:lnTo>
                      <a:lnTo>
                        <a:pt x="474" y="14"/>
                      </a:lnTo>
                      <a:lnTo>
                        <a:pt x="472" y="14"/>
                      </a:lnTo>
                      <a:lnTo>
                        <a:pt x="471" y="14"/>
                      </a:lnTo>
                      <a:lnTo>
                        <a:pt x="471" y="11"/>
                      </a:lnTo>
                      <a:lnTo>
                        <a:pt x="469" y="11"/>
                      </a:lnTo>
                      <a:lnTo>
                        <a:pt x="469" y="10"/>
                      </a:lnTo>
                      <a:lnTo>
                        <a:pt x="469" y="7"/>
                      </a:lnTo>
                      <a:lnTo>
                        <a:pt x="467" y="7"/>
                      </a:lnTo>
                      <a:lnTo>
                        <a:pt x="467" y="6"/>
                      </a:lnTo>
                      <a:lnTo>
                        <a:pt x="467" y="6"/>
                      </a:lnTo>
                      <a:lnTo>
                        <a:pt x="467" y="5"/>
                      </a:lnTo>
                      <a:lnTo>
                        <a:pt x="466" y="5"/>
                      </a:lnTo>
                      <a:lnTo>
                        <a:pt x="466" y="4"/>
                      </a:lnTo>
                      <a:lnTo>
                        <a:pt x="465" y="2"/>
                      </a:lnTo>
                      <a:lnTo>
                        <a:pt x="463" y="1"/>
                      </a:lnTo>
                      <a:lnTo>
                        <a:pt x="467" y="1"/>
                      </a:lnTo>
                      <a:lnTo>
                        <a:pt x="467" y="2"/>
                      </a:lnTo>
                      <a:lnTo>
                        <a:pt x="471" y="2"/>
                      </a:lnTo>
                      <a:lnTo>
                        <a:pt x="471" y="2"/>
                      </a:lnTo>
                      <a:lnTo>
                        <a:pt x="471" y="2"/>
                      </a:lnTo>
                      <a:lnTo>
                        <a:pt x="471" y="4"/>
                      </a:lnTo>
                      <a:lnTo>
                        <a:pt x="472" y="5"/>
                      </a:lnTo>
                      <a:lnTo>
                        <a:pt x="475" y="4"/>
                      </a:lnTo>
                      <a:lnTo>
                        <a:pt x="476" y="6"/>
                      </a:lnTo>
                      <a:lnTo>
                        <a:pt x="475" y="6"/>
                      </a:lnTo>
                      <a:lnTo>
                        <a:pt x="475" y="9"/>
                      </a:lnTo>
                      <a:lnTo>
                        <a:pt x="476" y="9"/>
                      </a:lnTo>
                      <a:lnTo>
                        <a:pt x="476" y="11"/>
                      </a:lnTo>
                      <a:lnTo>
                        <a:pt x="476" y="13"/>
                      </a:lnTo>
                      <a:lnTo>
                        <a:pt x="478" y="13"/>
                      </a:lnTo>
                      <a:lnTo>
                        <a:pt x="478" y="13"/>
                      </a:lnTo>
                      <a:lnTo>
                        <a:pt x="478" y="13"/>
                      </a:lnTo>
                      <a:lnTo>
                        <a:pt x="480" y="13"/>
                      </a:lnTo>
                      <a:lnTo>
                        <a:pt x="486" y="13"/>
                      </a:lnTo>
                      <a:lnTo>
                        <a:pt x="490" y="13"/>
                      </a:lnTo>
                      <a:lnTo>
                        <a:pt x="493" y="13"/>
                      </a:lnTo>
                      <a:lnTo>
                        <a:pt x="499" y="10"/>
                      </a:lnTo>
                      <a:lnTo>
                        <a:pt x="499" y="9"/>
                      </a:lnTo>
                      <a:lnTo>
                        <a:pt x="499" y="9"/>
                      </a:lnTo>
                      <a:lnTo>
                        <a:pt x="500" y="6"/>
                      </a:lnTo>
                      <a:lnTo>
                        <a:pt x="504" y="6"/>
                      </a:lnTo>
                      <a:lnTo>
                        <a:pt x="508" y="2"/>
                      </a:lnTo>
                      <a:lnTo>
                        <a:pt x="509" y="2"/>
                      </a:lnTo>
                      <a:lnTo>
                        <a:pt x="509" y="1"/>
                      </a:lnTo>
                      <a:lnTo>
                        <a:pt x="513" y="1"/>
                      </a:lnTo>
                      <a:lnTo>
                        <a:pt x="513" y="1"/>
                      </a:lnTo>
                      <a:lnTo>
                        <a:pt x="5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25">
                  <a:extLst>
                    <a:ext uri="{FF2B5EF4-FFF2-40B4-BE49-F238E27FC236}">
                      <a16:creationId xmlns="" xmlns:a16="http://schemas.microsoft.com/office/drawing/2014/main" id="{A78E663D-7D6C-427D-9EDB-5C986596546D}"/>
                    </a:ext>
                  </a:extLst>
                </p:cNvPr>
                <p:cNvSpPr>
                  <a:spLocks noEditPoints="1"/>
                </p:cNvSpPr>
                <p:nvPr/>
              </p:nvSpPr>
              <p:spPr bwMode="auto">
                <a:xfrm>
                  <a:off x="3384550" y="1460954"/>
                  <a:ext cx="5172075" cy="252413"/>
                </a:xfrm>
                <a:custGeom>
                  <a:avLst/>
                  <a:gdLst>
                    <a:gd name="T0" fmla="*/ 1606 w 3258"/>
                    <a:gd name="T1" fmla="*/ 147 h 159"/>
                    <a:gd name="T2" fmla="*/ 786 w 3258"/>
                    <a:gd name="T3" fmla="*/ 154 h 159"/>
                    <a:gd name="T4" fmla="*/ 961 w 3258"/>
                    <a:gd name="T5" fmla="*/ 147 h 159"/>
                    <a:gd name="T6" fmla="*/ 3240 w 3258"/>
                    <a:gd name="T7" fmla="*/ 154 h 159"/>
                    <a:gd name="T8" fmla="*/ 3216 w 3258"/>
                    <a:gd name="T9" fmla="*/ 145 h 159"/>
                    <a:gd name="T10" fmla="*/ 483 w 3258"/>
                    <a:gd name="T11" fmla="*/ 140 h 159"/>
                    <a:gd name="T12" fmla="*/ 13 w 3258"/>
                    <a:gd name="T13" fmla="*/ 133 h 159"/>
                    <a:gd name="T14" fmla="*/ 5 w 3258"/>
                    <a:gd name="T15" fmla="*/ 138 h 159"/>
                    <a:gd name="T16" fmla="*/ 954 w 3258"/>
                    <a:gd name="T17" fmla="*/ 120 h 159"/>
                    <a:gd name="T18" fmla="*/ 906 w 3258"/>
                    <a:gd name="T19" fmla="*/ 127 h 159"/>
                    <a:gd name="T20" fmla="*/ 786 w 3258"/>
                    <a:gd name="T21" fmla="*/ 119 h 159"/>
                    <a:gd name="T22" fmla="*/ 792 w 3258"/>
                    <a:gd name="T23" fmla="*/ 140 h 159"/>
                    <a:gd name="T24" fmla="*/ 769 w 3258"/>
                    <a:gd name="T25" fmla="*/ 140 h 159"/>
                    <a:gd name="T26" fmla="*/ 772 w 3258"/>
                    <a:gd name="T27" fmla="*/ 107 h 159"/>
                    <a:gd name="T28" fmla="*/ 1410 w 3258"/>
                    <a:gd name="T29" fmla="*/ 111 h 159"/>
                    <a:gd name="T30" fmla="*/ 1403 w 3258"/>
                    <a:gd name="T31" fmla="*/ 129 h 159"/>
                    <a:gd name="T32" fmla="*/ 1370 w 3258"/>
                    <a:gd name="T33" fmla="*/ 142 h 159"/>
                    <a:gd name="T34" fmla="*/ 1336 w 3258"/>
                    <a:gd name="T35" fmla="*/ 133 h 159"/>
                    <a:gd name="T36" fmla="*/ 1330 w 3258"/>
                    <a:gd name="T37" fmla="*/ 125 h 159"/>
                    <a:gd name="T38" fmla="*/ 1330 w 3258"/>
                    <a:gd name="T39" fmla="*/ 113 h 159"/>
                    <a:gd name="T40" fmla="*/ 1335 w 3258"/>
                    <a:gd name="T41" fmla="*/ 107 h 159"/>
                    <a:gd name="T42" fmla="*/ 1349 w 3258"/>
                    <a:gd name="T43" fmla="*/ 116 h 159"/>
                    <a:gd name="T44" fmla="*/ 1373 w 3258"/>
                    <a:gd name="T45" fmla="*/ 108 h 159"/>
                    <a:gd name="T46" fmla="*/ 781 w 3258"/>
                    <a:gd name="T47" fmla="*/ 98 h 159"/>
                    <a:gd name="T48" fmla="*/ 471 w 3258"/>
                    <a:gd name="T49" fmla="*/ 90 h 159"/>
                    <a:gd name="T50" fmla="*/ 481 w 3258"/>
                    <a:gd name="T51" fmla="*/ 111 h 159"/>
                    <a:gd name="T52" fmla="*/ 454 w 3258"/>
                    <a:gd name="T53" fmla="*/ 123 h 159"/>
                    <a:gd name="T54" fmla="*/ 438 w 3258"/>
                    <a:gd name="T55" fmla="*/ 116 h 159"/>
                    <a:gd name="T56" fmla="*/ 429 w 3258"/>
                    <a:gd name="T57" fmla="*/ 96 h 159"/>
                    <a:gd name="T58" fmla="*/ 903 w 3258"/>
                    <a:gd name="T59" fmla="*/ 94 h 159"/>
                    <a:gd name="T60" fmla="*/ 915 w 3258"/>
                    <a:gd name="T61" fmla="*/ 90 h 159"/>
                    <a:gd name="T62" fmla="*/ 1658 w 3258"/>
                    <a:gd name="T63" fmla="*/ 75 h 159"/>
                    <a:gd name="T64" fmla="*/ 1666 w 3258"/>
                    <a:gd name="T65" fmla="*/ 74 h 159"/>
                    <a:gd name="T66" fmla="*/ 856 w 3258"/>
                    <a:gd name="T67" fmla="*/ 79 h 159"/>
                    <a:gd name="T68" fmla="*/ 877 w 3258"/>
                    <a:gd name="T69" fmla="*/ 62 h 159"/>
                    <a:gd name="T70" fmla="*/ 1683 w 3258"/>
                    <a:gd name="T71" fmla="*/ 64 h 159"/>
                    <a:gd name="T72" fmla="*/ 832 w 3258"/>
                    <a:gd name="T73" fmla="*/ 62 h 159"/>
                    <a:gd name="T74" fmla="*/ 640 w 3258"/>
                    <a:gd name="T75" fmla="*/ 55 h 159"/>
                    <a:gd name="T76" fmla="*/ 1979 w 3258"/>
                    <a:gd name="T77" fmla="*/ 61 h 159"/>
                    <a:gd name="T78" fmla="*/ 367 w 3258"/>
                    <a:gd name="T79" fmla="*/ 49 h 159"/>
                    <a:gd name="T80" fmla="*/ 1698 w 3258"/>
                    <a:gd name="T81" fmla="*/ 48 h 159"/>
                    <a:gd name="T82" fmla="*/ 834 w 3258"/>
                    <a:gd name="T83" fmla="*/ 44 h 159"/>
                    <a:gd name="T84" fmla="*/ 678 w 3258"/>
                    <a:gd name="T85" fmla="*/ 49 h 159"/>
                    <a:gd name="T86" fmla="*/ 659 w 3258"/>
                    <a:gd name="T87" fmla="*/ 57 h 159"/>
                    <a:gd name="T88" fmla="*/ 663 w 3258"/>
                    <a:gd name="T89" fmla="*/ 41 h 159"/>
                    <a:gd name="T90" fmla="*/ 3043 w 3258"/>
                    <a:gd name="T91" fmla="*/ 41 h 159"/>
                    <a:gd name="T92" fmla="*/ 768 w 3258"/>
                    <a:gd name="T93" fmla="*/ 47 h 159"/>
                    <a:gd name="T94" fmla="*/ 2064 w 3258"/>
                    <a:gd name="T95" fmla="*/ 45 h 159"/>
                    <a:gd name="T96" fmla="*/ 913 w 3258"/>
                    <a:gd name="T97" fmla="*/ 36 h 159"/>
                    <a:gd name="T98" fmla="*/ 1735 w 3258"/>
                    <a:gd name="T99" fmla="*/ 32 h 159"/>
                    <a:gd name="T100" fmla="*/ 1746 w 3258"/>
                    <a:gd name="T101" fmla="*/ 34 h 159"/>
                    <a:gd name="T102" fmla="*/ 2882 w 3258"/>
                    <a:gd name="T103" fmla="*/ 31 h 159"/>
                    <a:gd name="T104" fmla="*/ 1288 w 3258"/>
                    <a:gd name="T105" fmla="*/ 32 h 159"/>
                    <a:gd name="T106" fmla="*/ 3148 w 3258"/>
                    <a:gd name="T107" fmla="*/ 34 h 159"/>
                    <a:gd name="T108" fmla="*/ 2884 w 3258"/>
                    <a:gd name="T109" fmla="*/ 30 h 159"/>
                    <a:gd name="T110" fmla="*/ 1739 w 3258"/>
                    <a:gd name="T111" fmla="*/ 23 h 159"/>
                    <a:gd name="T112" fmla="*/ 2876 w 3258"/>
                    <a:gd name="T113" fmla="*/ 20 h 159"/>
                    <a:gd name="T114" fmla="*/ 1061 w 3258"/>
                    <a:gd name="T115" fmla="*/ 22 h 159"/>
                    <a:gd name="T116" fmla="*/ 2675 w 3258"/>
                    <a:gd name="T117" fmla="*/ 11 h 159"/>
                    <a:gd name="T118" fmla="*/ 2658 w 3258"/>
                    <a:gd name="T119" fmla="*/ 6 h 159"/>
                    <a:gd name="T120" fmla="*/ 2661 w 3258"/>
                    <a:gd name="T121" fmla="*/ 6 h 159"/>
                    <a:gd name="T122" fmla="*/ 2238 w 3258"/>
                    <a:gd name="T123" fmla="*/ 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58" h="159">
                      <a:moveTo>
                        <a:pt x="875" y="150"/>
                      </a:moveTo>
                      <a:lnTo>
                        <a:pt x="875" y="150"/>
                      </a:lnTo>
                      <a:lnTo>
                        <a:pt x="875" y="150"/>
                      </a:lnTo>
                      <a:lnTo>
                        <a:pt x="877" y="151"/>
                      </a:lnTo>
                      <a:lnTo>
                        <a:pt x="874" y="151"/>
                      </a:lnTo>
                      <a:lnTo>
                        <a:pt x="875" y="151"/>
                      </a:lnTo>
                      <a:lnTo>
                        <a:pt x="875" y="151"/>
                      </a:lnTo>
                      <a:lnTo>
                        <a:pt x="875" y="151"/>
                      </a:lnTo>
                      <a:lnTo>
                        <a:pt x="875" y="150"/>
                      </a:lnTo>
                      <a:lnTo>
                        <a:pt x="875" y="150"/>
                      </a:lnTo>
                      <a:close/>
                      <a:moveTo>
                        <a:pt x="841" y="149"/>
                      </a:moveTo>
                      <a:lnTo>
                        <a:pt x="843" y="149"/>
                      </a:lnTo>
                      <a:lnTo>
                        <a:pt x="843" y="150"/>
                      </a:lnTo>
                      <a:lnTo>
                        <a:pt x="844" y="150"/>
                      </a:lnTo>
                      <a:lnTo>
                        <a:pt x="844" y="151"/>
                      </a:lnTo>
                      <a:lnTo>
                        <a:pt x="841" y="151"/>
                      </a:lnTo>
                      <a:lnTo>
                        <a:pt x="840" y="149"/>
                      </a:lnTo>
                      <a:lnTo>
                        <a:pt x="840" y="149"/>
                      </a:lnTo>
                      <a:lnTo>
                        <a:pt x="841" y="149"/>
                      </a:lnTo>
                      <a:lnTo>
                        <a:pt x="841" y="149"/>
                      </a:lnTo>
                      <a:lnTo>
                        <a:pt x="841" y="149"/>
                      </a:lnTo>
                      <a:close/>
                      <a:moveTo>
                        <a:pt x="849" y="147"/>
                      </a:moveTo>
                      <a:lnTo>
                        <a:pt x="852" y="147"/>
                      </a:lnTo>
                      <a:lnTo>
                        <a:pt x="852" y="149"/>
                      </a:lnTo>
                      <a:lnTo>
                        <a:pt x="852" y="149"/>
                      </a:lnTo>
                      <a:lnTo>
                        <a:pt x="852" y="151"/>
                      </a:lnTo>
                      <a:lnTo>
                        <a:pt x="852" y="151"/>
                      </a:lnTo>
                      <a:lnTo>
                        <a:pt x="851" y="151"/>
                      </a:lnTo>
                      <a:lnTo>
                        <a:pt x="851" y="151"/>
                      </a:lnTo>
                      <a:lnTo>
                        <a:pt x="851" y="150"/>
                      </a:lnTo>
                      <a:lnTo>
                        <a:pt x="849" y="147"/>
                      </a:lnTo>
                      <a:close/>
                      <a:moveTo>
                        <a:pt x="1606" y="147"/>
                      </a:moveTo>
                      <a:lnTo>
                        <a:pt x="1607" y="147"/>
                      </a:lnTo>
                      <a:lnTo>
                        <a:pt x="1607" y="149"/>
                      </a:lnTo>
                      <a:lnTo>
                        <a:pt x="1606" y="149"/>
                      </a:lnTo>
                      <a:lnTo>
                        <a:pt x="1606" y="147"/>
                      </a:lnTo>
                      <a:lnTo>
                        <a:pt x="1606" y="147"/>
                      </a:lnTo>
                      <a:lnTo>
                        <a:pt x="1606" y="147"/>
                      </a:lnTo>
                      <a:close/>
                      <a:moveTo>
                        <a:pt x="798" y="146"/>
                      </a:moveTo>
                      <a:lnTo>
                        <a:pt x="798" y="147"/>
                      </a:lnTo>
                      <a:lnTo>
                        <a:pt x="798" y="147"/>
                      </a:lnTo>
                      <a:lnTo>
                        <a:pt x="798" y="149"/>
                      </a:lnTo>
                      <a:lnTo>
                        <a:pt x="797" y="150"/>
                      </a:lnTo>
                      <a:lnTo>
                        <a:pt x="797" y="150"/>
                      </a:lnTo>
                      <a:lnTo>
                        <a:pt x="796" y="150"/>
                      </a:lnTo>
                      <a:lnTo>
                        <a:pt x="794" y="153"/>
                      </a:lnTo>
                      <a:lnTo>
                        <a:pt x="793" y="154"/>
                      </a:lnTo>
                      <a:lnTo>
                        <a:pt x="792" y="155"/>
                      </a:lnTo>
                      <a:lnTo>
                        <a:pt x="790" y="155"/>
                      </a:lnTo>
                      <a:lnTo>
                        <a:pt x="788" y="157"/>
                      </a:lnTo>
                      <a:lnTo>
                        <a:pt x="786" y="157"/>
                      </a:lnTo>
                      <a:lnTo>
                        <a:pt x="785" y="158"/>
                      </a:lnTo>
                      <a:lnTo>
                        <a:pt x="785" y="159"/>
                      </a:lnTo>
                      <a:lnTo>
                        <a:pt x="782" y="159"/>
                      </a:lnTo>
                      <a:lnTo>
                        <a:pt x="782" y="158"/>
                      </a:lnTo>
                      <a:lnTo>
                        <a:pt x="780" y="158"/>
                      </a:lnTo>
                      <a:lnTo>
                        <a:pt x="780" y="158"/>
                      </a:lnTo>
                      <a:lnTo>
                        <a:pt x="780" y="158"/>
                      </a:lnTo>
                      <a:lnTo>
                        <a:pt x="780" y="158"/>
                      </a:lnTo>
                      <a:lnTo>
                        <a:pt x="781" y="157"/>
                      </a:lnTo>
                      <a:lnTo>
                        <a:pt x="784" y="154"/>
                      </a:lnTo>
                      <a:lnTo>
                        <a:pt x="784" y="154"/>
                      </a:lnTo>
                      <a:lnTo>
                        <a:pt x="785" y="154"/>
                      </a:lnTo>
                      <a:lnTo>
                        <a:pt x="786" y="154"/>
                      </a:lnTo>
                      <a:lnTo>
                        <a:pt x="788" y="154"/>
                      </a:lnTo>
                      <a:lnTo>
                        <a:pt x="789" y="153"/>
                      </a:lnTo>
                      <a:lnTo>
                        <a:pt x="789" y="151"/>
                      </a:lnTo>
                      <a:lnTo>
                        <a:pt x="792" y="150"/>
                      </a:lnTo>
                      <a:lnTo>
                        <a:pt x="796" y="149"/>
                      </a:lnTo>
                      <a:lnTo>
                        <a:pt x="796" y="147"/>
                      </a:lnTo>
                      <a:lnTo>
                        <a:pt x="797" y="147"/>
                      </a:lnTo>
                      <a:lnTo>
                        <a:pt x="798" y="146"/>
                      </a:lnTo>
                      <a:close/>
                      <a:moveTo>
                        <a:pt x="62" y="146"/>
                      </a:moveTo>
                      <a:lnTo>
                        <a:pt x="65" y="146"/>
                      </a:lnTo>
                      <a:lnTo>
                        <a:pt x="65" y="147"/>
                      </a:lnTo>
                      <a:lnTo>
                        <a:pt x="65" y="147"/>
                      </a:lnTo>
                      <a:lnTo>
                        <a:pt x="65" y="147"/>
                      </a:lnTo>
                      <a:lnTo>
                        <a:pt x="65" y="147"/>
                      </a:lnTo>
                      <a:lnTo>
                        <a:pt x="65" y="147"/>
                      </a:lnTo>
                      <a:lnTo>
                        <a:pt x="65" y="147"/>
                      </a:lnTo>
                      <a:lnTo>
                        <a:pt x="61" y="147"/>
                      </a:lnTo>
                      <a:lnTo>
                        <a:pt x="61" y="146"/>
                      </a:lnTo>
                      <a:lnTo>
                        <a:pt x="62" y="146"/>
                      </a:lnTo>
                      <a:lnTo>
                        <a:pt x="62" y="146"/>
                      </a:lnTo>
                      <a:close/>
                      <a:moveTo>
                        <a:pt x="962" y="145"/>
                      </a:moveTo>
                      <a:lnTo>
                        <a:pt x="962" y="145"/>
                      </a:lnTo>
                      <a:lnTo>
                        <a:pt x="964" y="145"/>
                      </a:lnTo>
                      <a:lnTo>
                        <a:pt x="966" y="145"/>
                      </a:lnTo>
                      <a:lnTo>
                        <a:pt x="967" y="145"/>
                      </a:lnTo>
                      <a:lnTo>
                        <a:pt x="967" y="145"/>
                      </a:lnTo>
                      <a:lnTo>
                        <a:pt x="967" y="147"/>
                      </a:lnTo>
                      <a:lnTo>
                        <a:pt x="966" y="149"/>
                      </a:lnTo>
                      <a:lnTo>
                        <a:pt x="964" y="150"/>
                      </a:lnTo>
                      <a:lnTo>
                        <a:pt x="962" y="150"/>
                      </a:lnTo>
                      <a:lnTo>
                        <a:pt x="962" y="147"/>
                      </a:lnTo>
                      <a:lnTo>
                        <a:pt x="961" y="147"/>
                      </a:lnTo>
                      <a:lnTo>
                        <a:pt x="959" y="146"/>
                      </a:lnTo>
                      <a:lnTo>
                        <a:pt x="959" y="146"/>
                      </a:lnTo>
                      <a:lnTo>
                        <a:pt x="962" y="146"/>
                      </a:lnTo>
                      <a:lnTo>
                        <a:pt x="962" y="145"/>
                      </a:lnTo>
                      <a:close/>
                      <a:moveTo>
                        <a:pt x="841" y="145"/>
                      </a:moveTo>
                      <a:lnTo>
                        <a:pt x="843" y="145"/>
                      </a:lnTo>
                      <a:lnTo>
                        <a:pt x="843" y="146"/>
                      </a:lnTo>
                      <a:lnTo>
                        <a:pt x="844" y="146"/>
                      </a:lnTo>
                      <a:lnTo>
                        <a:pt x="844" y="146"/>
                      </a:lnTo>
                      <a:lnTo>
                        <a:pt x="843" y="146"/>
                      </a:lnTo>
                      <a:lnTo>
                        <a:pt x="843" y="146"/>
                      </a:lnTo>
                      <a:lnTo>
                        <a:pt x="841" y="146"/>
                      </a:lnTo>
                      <a:lnTo>
                        <a:pt x="840" y="146"/>
                      </a:lnTo>
                      <a:lnTo>
                        <a:pt x="841" y="145"/>
                      </a:lnTo>
                      <a:close/>
                      <a:moveTo>
                        <a:pt x="3225" y="144"/>
                      </a:moveTo>
                      <a:lnTo>
                        <a:pt x="3228" y="144"/>
                      </a:lnTo>
                      <a:lnTo>
                        <a:pt x="3228" y="145"/>
                      </a:lnTo>
                      <a:lnTo>
                        <a:pt x="3229" y="145"/>
                      </a:lnTo>
                      <a:lnTo>
                        <a:pt x="3229" y="146"/>
                      </a:lnTo>
                      <a:lnTo>
                        <a:pt x="3230" y="146"/>
                      </a:lnTo>
                      <a:lnTo>
                        <a:pt x="3232" y="147"/>
                      </a:lnTo>
                      <a:lnTo>
                        <a:pt x="3233" y="147"/>
                      </a:lnTo>
                      <a:lnTo>
                        <a:pt x="3233" y="149"/>
                      </a:lnTo>
                      <a:lnTo>
                        <a:pt x="3236" y="150"/>
                      </a:lnTo>
                      <a:lnTo>
                        <a:pt x="3236" y="150"/>
                      </a:lnTo>
                      <a:lnTo>
                        <a:pt x="3237" y="150"/>
                      </a:lnTo>
                      <a:lnTo>
                        <a:pt x="3240" y="151"/>
                      </a:lnTo>
                      <a:lnTo>
                        <a:pt x="3242" y="153"/>
                      </a:lnTo>
                      <a:lnTo>
                        <a:pt x="3242" y="153"/>
                      </a:lnTo>
                      <a:lnTo>
                        <a:pt x="3241" y="153"/>
                      </a:lnTo>
                      <a:lnTo>
                        <a:pt x="3241" y="154"/>
                      </a:lnTo>
                      <a:lnTo>
                        <a:pt x="3240" y="154"/>
                      </a:lnTo>
                      <a:lnTo>
                        <a:pt x="3238" y="154"/>
                      </a:lnTo>
                      <a:lnTo>
                        <a:pt x="3238" y="155"/>
                      </a:lnTo>
                      <a:lnTo>
                        <a:pt x="3238" y="158"/>
                      </a:lnTo>
                      <a:lnTo>
                        <a:pt x="3236" y="158"/>
                      </a:lnTo>
                      <a:lnTo>
                        <a:pt x="3236" y="158"/>
                      </a:lnTo>
                      <a:lnTo>
                        <a:pt x="3236" y="158"/>
                      </a:lnTo>
                      <a:lnTo>
                        <a:pt x="3236" y="158"/>
                      </a:lnTo>
                      <a:lnTo>
                        <a:pt x="3236" y="157"/>
                      </a:lnTo>
                      <a:lnTo>
                        <a:pt x="3236" y="155"/>
                      </a:lnTo>
                      <a:lnTo>
                        <a:pt x="3233" y="154"/>
                      </a:lnTo>
                      <a:lnTo>
                        <a:pt x="3232" y="153"/>
                      </a:lnTo>
                      <a:lnTo>
                        <a:pt x="3232" y="151"/>
                      </a:lnTo>
                      <a:lnTo>
                        <a:pt x="3230" y="151"/>
                      </a:lnTo>
                      <a:lnTo>
                        <a:pt x="3229" y="150"/>
                      </a:lnTo>
                      <a:lnTo>
                        <a:pt x="3229" y="149"/>
                      </a:lnTo>
                      <a:lnTo>
                        <a:pt x="3229" y="149"/>
                      </a:lnTo>
                      <a:lnTo>
                        <a:pt x="3224" y="149"/>
                      </a:lnTo>
                      <a:lnTo>
                        <a:pt x="3221" y="150"/>
                      </a:lnTo>
                      <a:lnTo>
                        <a:pt x="3219" y="151"/>
                      </a:lnTo>
                      <a:lnTo>
                        <a:pt x="3216" y="151"/>
                      </a:lnTo>
                      <a:lnTo>
                        <a:pt x="3215" y="151"/>
                      </a:lnTo>
                      <a:lnTo>
                        <a:pt x="3215" y="150"/>
                      </a:lnTo>
                      <a:lnTo>
                        <a:pt x="3215" y="149"/>
                      </a:lnTo>
                      <a:lnTo>
                        <a:pt x="3215" y="149"/>
                      </a:lnTo>
                      <a:lnTo>
                        <a:pt x="3215" y="149"/>
                      </a:lnTo>
                      <a:lnTo>
                        <a:pt x="3215" y="147"/>
                      </a:lnTo>
                      <a:lnTo>
                        <a:pt x="3215" y="147"/>
                      </a:lnTo>
                      <a:lnTo>
                        <a:pt x="3216" y="147"/>
                      </a:lnTo>
                      <a:lnTo>
                        <a:pt x="3216" y="146"/>
                      </a:lnTo>
                      <a:lnTo>
                        <a:pt x="3215" y="146"/>
                      </a:lnTo>
                      <a:lnTo>
                        <a:pt x="3215" y="145"/>
                      </a:lnTo>
                      <a:lnTo>
                        <a:pt x="3216" y="145"/>
                      </a:lnTo>
                      <a:lnTo>
                        <a:pt x="3216" y="145"/>
                      </a:lnTo>
                      <a:lnTo>
                        <a:pt x="3216" y="145"/>
                      </a:lnTo>
                      <a:lnTo>
                        <a:pt x="3217" y="145"/>
                      </a:lnTo>
                      <a:lnTo>
                        <a:pt x="3217" y="146"/>
                      </a:lnTo>
                      <a:lnTo>
                        <a:pt x="3219" y="147"/>
                      </a:lnTo>
                      <a:lnTo>
                        <a:pt x="3220" y="147"/>
                      </a:lnTo>
                      <a:lnTo>
                        <a:pt x="3221" y="146"/>
                      </a:lnTo>
                      <a:lnTo>
                        <a:pt x="3224" y="146"/>
                      </a:lnTo>
                      <a:lnTo>
                        <a:pt x="3225" y="146"/>
                      </a:lnTo>
                      <a:lnTo>
                        <a:pt x="3225" y="144"/>
                      </a:lnTo>
                      <a:close/>
                      <a:moveTo>
                        <a:pt x="1618" y="138"/>
                      </a:moveTo>
                      <a:lnTo>
                        <a:pt x="1618" y="138"/>
                      </a:lnTo>
                      <a:lnTo>
                        <a:pt x="1618" y="138"/>
                      </a:lnTo>
                      <a:lnTo>
                        <a:pt x="1619" y="138"/>
                      </a:lnTo>
                      <a:lnTo>
                        <a:pt x="1619" y="140"/>
                      </a:lnTo>
                      <a:lnTo>
                        <a:pt x="1618" y="140"/>
                      </a:lnTo>
                      <a:lnTo>
                        <a:pt x="1616" y="141"/>
                      </a:lnTo>
                      <a:lnTo>
                        <a:pt x="1614" y="141"/>
                      </a:lnTo>
                      <a:lnTo>
                        <a:pt x="1614" y="140"/>
                      </a:lnTo>
                      <a:lnTo>
                        <a:pt x="1615" y="138"/>
                      </a:lnTo>
                      <a:lnTo>
                        <a:pt x="1618" y="138"/>
                      </a:lnTo>
                      <a:lnTo>
                        <a:pt x="1618" y="138"/>
                      </a:lnTo>
                      <a:close/>
                      <a:moveTo>
                        <a:pt x="466" y="136"/>
                      </a:moveTo>
                      <a:lnTo>
                        <a:pt x="468" y="136"/>
                      </a:lnTo>
                      <a:lnTo>
                        <a:pt x="471" y="137"/>
                      </a:lnTo>
                      <a:lnTo>
                        <a:pt x="474" y="137"/>
                      </a:lnTo>
                      <a:lnTo>
                        <a:pt x="474" y="137"/>
                      </a:lnTo>
                      <a:lnTo>
                        <a:pt x="474" y="140"/>
                      </a:lnTo>
                      <a:lnTo>
                        <a:pt x="475" y="140"/>
                      </a:lnTo>
                      <a:lnTo>
                        <a:pt x="475" y="140"/>
                      </a:lnTo>
                      <a:lnTo>
                        <a:pt x="484" y="140"/>
                      </a:lnTo>
                      <a:lnTo>
                        <a:pt x="483" y="140"/>
                      </a:lnTo>
                      <a:lnTo>
                        <a:pt x="483" y="140"/>
                      </a:lnTo>
                      <a:lnTo>
                        <a:pt x="483" y="141"/>
                      </a:lnTo>
                      <a:lnTo>
                        <a:pt x="483" y="141"/>
                      </a:lnTo>
                      <a:lnTo>
                        <a:pt x="479" y="141"/>
                      </a:lnTo>
                      <a:lnTo>
                        <a:pt x="476" y="142"/>
                      </a:lnTo>
                      <a:lnTo>
                        <a:pt x="475" y="142"/>
                      </a:lnTo>
                      <a:lnTo>
                        <a:pt x="471" y="144"/>
                      </a:lnTo>
                      <a:lnTo>
                        <a:pt x="470" y="144"/>
                      </a:lnTo>
                      <a:lnTo>
                        <a:pt x="470" y="142"/>
                      </a:lnTo>
                      <a:lnTo>
                        <a:pt x="464" y="142"/>
                      </a:lnTo>
                      <a:lnTo>
                        <a:pt x="464" y="141"/>
                      </a:lnTo>
                      <a:lnTo>
                        <a:pt x="464" y="141"/>
                      </a:lnTo>
                      <a:lnTo>
                        <a:pt x="463" y="141"/>
                      </a:lnTo>
                      <a:lnTo>
                        <a:pt x="462" y="141"/>
                      </a:lnTo>
                      <a:lnTo>
                        <a:pt x="460" y="141"/>
                      </a:lnTo>
                      <a:lnTo>
                        <a:pt x="459" y="141"/>
                      </a:lnTo>
                      <a:lnTo>
                        <a:pt x="458" y="141"/>
                      </a:lnTo>
                      <a:lnTo>
                        <a:pt x="458" y="140"/>
                      </a:lnTo>
                      <a:lnTo>
                        <a:pt x="460" y="140"/>
                      </a:lnTo>
                      <a:lnTo>
                        <a:pt x="462" y="138"/>
                      </a:lnTo>
                      <a:lnTo>
                        <a:pt x="462" y="138"/>
                      </a:lnTo>
                      <a:lnTo>
                        <a:pt x="463" y="138"/>
                      </a:lnTo>
                      <a:lnTo>
                        <a:pt x="464" y="138"/>
                      </a:lnTo>
                      <a:lnTo>
                        <a:pt x="466" y="136"/>
                      </a:lnTo>
                      <a:close/>
                      <a:moveTo>
                        <a:pt x="877" y="136"/>
                      </a:moveTo>
                      <a:lnTo>
                        <a:pt x="878" y="136"/>
                      </a:lnTo>
                      <a:lnTo>
                        <a:pt x="878" y="137"/>
                      </a:lnTo>
                      <a:lnTo>
                        <a:pt x="877" y="137"/>
                      </a:lnTo>
                      <a:lnTo>
                        <a:pt x="877" y="136"/>
                      </a:lnTo>
                      <a:close/>
                      <a:moveTo>
                        <a:pt x="13" y="133"/>
                      </a:moveTo>
                      <a:lnTo>
                        <a:pt x="13" y="133"/>
                      </a:lnTo>
                      <a:lnTo>
                        <a:pt x="13" y="133"/>
                      </a:lnTo>
                      <a:lnTo>
                        <a:pt x="14" y="133"/>
                      </a:lnTo>
                      <a:lnTo>
                        <a:pt x="14" y="133"/>
                      </a:lnTo>
                      <a:lnTo>
                        <a:pt x="15" y="134"/>
                      </a:lnTo>
                      <a:lnTo>
                        <a:pt x="15" y="136"/>
                      </a:lnTo>
                      <a:lnTo>
                        <a:pt x="17" y="136"/>
                      </a:lnTo>
                      <a:lnTo>
                        <a:pt x="17" y="137"/>
                      </a:lnTo>
                      <a:lnTo>
                        <a:pt x="18" y="138"/>
                      </a:lnTo>
                      <a:lnTo>
                        <a:pt x="19" y="138"/>
                      </a:lnTo>
                      <a:lnTo>
                        <a:pt x="19" y="140"/>
                      </a:lnTo>
                      <a:lnTo>
                        <a:pt x="22" y="140"/>
                      </a:lnTo>
                      <a:lnTo>
                        <a:pt x="23" y="140"/>
                      </a:lnTo>
                      <a:lnTo>
                        <a:pt x="23" y="140"/>
                      </a:lnTo>
                      <a:lnTo>
                        <a:pt x="25" y="140"/>
                      </a:lnTo>
                      <a:lnTo>
                        <a:pt x="26" y="141"/>
                      </a:lnTo>
                      <a:lnTo>
                        <a:pt x="26" y="141"/>
                      </a:lnTo>
                      <a:lnTo>
                        <a:pt x="26" y="142"/>
                      </a:lnTo>
                      <a:lnTo>
                        <a:pt x="25" y="142"/>
                      </a:lnTo>
                      <a:lnTo>
                        <a:pt x="23" y="142"/>
                      </a:lnTo>
                      <a:lnTo>
                        <a:pt x="23" y="146"/>
                      </a:lnTo>
                      <a:lnTo>
                        <a:pt x="19" y="146"/>
                      </a:lnTo>
                      <a:lnTo>
                        <a:pt x="19" y="144"/>
                      </a:lnTo>
                      <a:lnTo>
                        <a:pt x="19" y="142"/>
                      </a:lnTo>
                      <a:lnTo>
                        <a:pt x="18" y="142"/>
                      </a:lnTo>
                      <a:lnTo>
                        <a:pt x="17" y="142"/>
                      </a:lnTo>
                      <a:lnTo>
                        <a:pt x="17" y="141"/>
                      </a:lnTo>
                      <a:lnTo>
                        <a:pt x="15" y="140"/>
                      </a:lnTo>
                      <a:lnTo>
                        <a:pt x="15" y="140"/>
                      </a:lnTo>
                      <a:lnTo>
                        <a:pt x="14" y="140"/>
                      </a:lnTo>
                      <a:lnTo>
                        <a:pt x="11" y="138"/>
                      </a:lnTo>
                      <a:lnTo>
                        <a:pt x="9" y="138"/>
                      </a:lnTo>
                      <a:lnTo>
                        <a:pt x="6" y="137"/>
                      </a:lnTo>
                      <a:lnTo>
                        <a:pt x="5" y="138"/>
                      </a:lnTo>
                      <a:lnTo>
                        <a:pt x="4" y="138"/>
                      </a:lnTo>
                      <a:lnTo>
                        <a:pt x="2" y="140"/>
                      </a:lnTo>
                      <a:lnTo>
                        <a:pt x="0" y="140"/>
                      </a:lnTo>
                      <a:lnTo>
                        <a:pt x="0" y="138"/>
                      </a:lnTo>
                      <a:lnTo>
                        <a:pt x="0" y="136"/>
                      </a:lnTo>
                      <a:lnTo>
                        <a:pt x="0" y="134"/>
                      </a:lnTo>
                      <a:lnTo>
                        <a:pt x="1" y="134"/>
                      </a:lnTo>
                      <a:lnTo>
                        <a:pt x="2" y="134"/>
                      </a:lnTo>
                      <a:lnTo>
                        <a:pt x="2" y="136"/>
                      </a:lnTo>
                      <a:lnTo>
                        <a:pt x="2" y="136"/>
                      </a:lnTo>
                      <a:lnTo>
                        <a:pt x="4" y="134"/>
                      </a:lnTo>
                      <a:lnTo>
                        <a:pt x="4" y="134"/>
                      </a:lnTo>
                      <a:lnTo>
                        <a:pt x="4" y="134"/>
                      </a:lnTo>
                      <a:lnTo>
                        <a:pt x="4" y="134"/>
                      </a:lnTo>
                      <a:lnTo>
                        <a:pt x="6" y="134"/>
                      </a:lnTo>
                      <a:lnTo>
                        <a:pt x="7" y="134"/>
                      </a:lnTo>
                      <a:lnTo>
                        <a:pt x="7" y="136"/>
                      </a:lnTo>
                      <a:lnTo>
                        <a:pt x="9" y="136"/>
                      </a:lnTo>
                      <a:lnTo>
                        <a:pt x="9" y="134"/>
                      </a:lnTo>
                      <a:lnTo>
                        <a:pt x="9" y="133"/>
                      </a:lnTo>
                      <a:lnTo>
                        <a:pt x="10" y="133"/>
                      </a:lnTo>
                      <a:lnTo>
                        <a:pt x="13" y="133"/>
                      </a:lnTo>
                      <a:close/>
                      <a:moveTo>
                        <a:pt x="949" y="128"/>
                      </a:moveTo>
                      <a:lnTo>
                        <a:pt x="950" y="129"/>
                      </a:lnTo>
                      <a:lnTo>
                        <a:pt x="950" y="129"/>
                      </a:lnTo>
                      <a:lnTo>
                        <a:pt x="951" y="130"/>
                      </a:lnTo>
                      <a:lnTo>
                        <a:pt x="951" y="129"/>
                      </a:lnTo>
                      <a:lnTo>
                        <a:pt x="951" y="129"/>
                      </a:lnTo>
                      <a:lnTo>
                        <a:pt x="950" y="128"/>
                      </a:lnTo>
                      <a:lnTo>
                        <a:pt x="949" y="128"/>
                      </a:lnTo>
                      <a:close/>
                      <a:moveTo>
                        <a:pt x="951" y="120"/>
                      </a:moveTo>
                      <a:lnTo>
                        <a:pt x="954" y="120"/>
                      </a:lnTo>
                      <a:lnTo>
                        <a:pt x="954" y="120"/>
                      </a:lnTo>
                      <a:lnTo>
                        <a:pt x="951" y="120"/>
                      </a:lnTo>
                      <a:lnTo>
                        <a:pt x="951" y="120"/>
                      </a:lnTo>
                      <a:close/>
                      <a:moveTo>
                        <a:pt x="1755" y="116"/>
                      </a:moveTo>
                      <a:lnTo>
                        <a:pt x="1756" y="116"/>
                      </a:lnTo>
                      <a:lnTo>
                        <a:pt x="1756" y="117"/>
                      </a:lnTo>
                      <a:lnTo>
                        <a:pt x="1756" y="117"/>
                      </a:lnTo>
                      <a:lnTo>
                        <a:pt x="1755" y="117"/>
                      </a:lnTo>
                      <a:lnTo>
                        <a:pt x="1755" y="117"/>
                      </a:lnTo>
                      <a:lnTo>
                        <a:pt x="1755" y="117"/>
                      </a:lnTo>
                      <a:lnTo>
                        <a:pt x="1755" y="116"/>
                      </a:lnTo>
                      <a:close/>
                      <a:moveTo>
                        <a:pt x="898" y="116"/>
                      </a:moveTo>
                      <a:lnTo>
                        <a:pt x="898" y="116"/>
                      </a:lnTo>
                      <a:lnTo>
                        <a:pt x="898" y="116"/>
                      </a:lnTo>
                      <a:lnTo>
                        <a:pt x="898" y="119"/>
                      </a:lnTo>
                      <a:lnTo>
                        <a:pt x="898" y="119"/>
                      </a:lnTo>
                      <a:lnTo>
                        <a:pt x="899" y="119"/>
                      </a:lnTo>
                      <a:lnTo>
                        <a:pt x="899" y="119"/>
                      </a:lnTo>
                      <a:lnTo>
                        <a:pt x="899" y="120"/>
                      </a:lnTo>
                      <a:lnTo>
                        <a:pt x="900" y="124"/>
                      </a:lnTo>
                      <a:lnTo>
                        <a:pt x="899" y="125"/>
                      </a:lnTo>
                      <a:lnTo>
                        <a:pt x="899" y="125"/>
                      </a:lnTo>
                      <a:lnTo>
                        <a:pt x="898" y="125"/>
                      </a:lnTo>
                      <a:lnTo>
                        <a:pt x="898" y="128"/>
                      </a:lnTo>
                      <a:lnTo>
                        <a:pt x="898" y="128"/>
                      </a:lnTo>
                      <a:lnTo>
                        <a:pt x="898" y="128"/>
                      </a:lnTo>
                      <a:lnTo>
                        <a:pt x="903" y="128"/>
                      </a:lnTo>
                      <a:lnTo>
                        <a:pt x="903" y="129"/>
                      </a:lnTo>
                      <a:lnTo>
                        <a:pt x="903" y="129"/>
                      </a:lnTo>
                      <a:lnTo>
                        <a:pt x="904" y="128"/>
                      </a:lnTo>
                      <a:lnTo>
                        <a:pt x="904" y="128"/>
                      </a:lnTo>
                      <a:lnTo>
                        <a:pt x="906" y="127"/>
                      </a:lnTo>
                      <a:lnTo>
                        <a:pt x="907" y="127"/>
                      </a:lnTo>
                      <a:lnTo>
                        <a:pt x="907" y="129"/>
                      </a:lnTo>
                      <a:lnTo>
                        <a:pt x="909" y="129"/>
                      </a:lnTo>
                      <a:lnTo>
                        <a:pt x="909" y="125"/>
                      </a:lnTo>
                      <a:lnTo>
                        <a:pt x="908" y="123"/>
                      </a:lnTo>
                      <a:lnTo>
                        <a:pt x="907" y="120"/>
                      </a:lnTo>
                      <a:lnTo>
                        <a:pt x="907" y="117"/>
                      </a:lnTo>
                      <a:lnTo>
                        <a:pt x="906" y="116"/>
                      </a:lnTo>
                      <a:lnTo>
                        <a:pt x="906" y="117"/>
                      </a:lnTo>
                      <a:lnTo>
                        <a:pt x="902" y="117"/>
                      </a:lnTo>
                      <a:lnTo>
                        <a:pt x="902" y="116"/>
                      </a:lnTo>
                      <a:lnTo>
                        <a:pt x="898" y="116"/>
                      </a:lnTo>
                      <a:close/>
                      <a:moveTo>
                        <a:pt x="771" y="111"/>
                      </a:moveTo>
                      <a:lnTo>
                        <a:pt x="773" y="111"/>
                      </a:lnTo>
                      <a:lnTo>
                        <a:pt x="773" y="112"/>
                      </a:lnTo>
                      <a:lnTo>
                        <a:pt x="775" y="112"/>
                      </a:lnTo>
                      <a:lnTo>
                        <a:pt x="775" y="112"/>
                      </a:lnTo>
                      <a:lnTo>
                        <a:pt x="776" y="112"/>
                      </a:lnTo>
                      <a:lnTo>
                        <a:pt x="775" y="115"/>
                      </a:lnTo>
                      <a:lnTo>
                        <a:pt x="773" y="115"/>
                      </a:lnTo>
                      <a:lnTo>
                        <a:pt x="772" y="117"/>
                      </a:lnTo>
                      <a:lnTo>
                        <a:pt x="773" y="117"/>
                      </a:lnTo>
                      <a:lnTo>
                        <a:pt x="775" y="117"/>
                      </a:lnTo>
                      <a:lnTo>
                        <a:pt x="775" y="119"/>
                      </a:lnTo>
                      <a:lnTo>
                        <a:pt x="776" y="117"/>
                      </a:lnTo>
                      <a:lnTo>
                        <a:pt x="777" y="117"/>
                      </a:lnTo>
                      <a:lnTo>
                        <a:pt x="779" y="116"/>
                      </a:lnTo>
                      <a:lnTo>
                        <a:pt x="780" y="117"/>
                      </a:lnTo>
                      <a:lnTo>
                        <a:pt x="781" y="117"/>
                      </a:lnTo>
                      <a:lnTo>
                        <a:pt x="784" y="119"/>
                      </a:lnTo>
                      <a:lnTo>
                        <a:pt x="786" y="119"/>
                      </a:lnTo>
                      <a:lnTo>
                        <a:pt x="786" y="119"/>
                      </a:lnTo>
                      <a:lnTo>
                        <a:pt x="786" y="119"/>
                      </a:lnTo>
                      <a:lnTo>
                        <a:pt x="786" y="120"/>
                      </a:lnTo>
                      <a:lnTo>
                        <a:pt x="788" y="121"/>
                      </a:lnTo>
                      <a:lnTo>
                        <a:pt x="790" y="124"/>
                      </a:lnTo>
                      <a:lnTo>
                        <a:pt x="792" y="125"/>
                      </a:lnTo>
                      <a:lnTo>
                        <a:pt x="794" y="127"/>
                      </a:lnTo>
                      <a:lnTo>
                        <a:pt x="794" y="128"/>
                      </a:lnTo>
                      <a:lnTo>
                        <a:pt x="796" y="128"/>
                      </a:lnTo>
                      <a:lnTo>
                        <a:pt x="796" y="132"/>
                      </a:lnTo>
                      <a:lnTo>
                        <a:pt x="797" y="132"/>
                      </a:lnTo>
                      <a:lnTo>
                        <a:pt x="797" y="133"/>
                      </a:lnTo>
                      <a:lnTo>
                        <a:pt x="797" y="133"/>
                      </a:lnTo>
                      <a:lnTo>
                        <a:pt x="797" y="136"/>
                      </a:lnTo>
                      <a:lnTo>
                        <a:pt x="798" y="136"/>
                      </a:lnTo>
                      <a:lnTo>
                        <a:pt x="798" y="136"/>
                      </a:lnTo>
                      <a:lnTo>
                        <a:pt x="798" y="134"/>
                      </a:lnTo>
                      <a:lnTo>
                        <a:pt x="799" y="133"/>
                      </a:lnTo>
                      <a:lnTo>
                        <a:pt x="801" y="133"/>
                      </a:lnTo>
                      <a:lnTo>
                        <a:pt x="802" y="133"/>
                      </a:lnTo>
                      <a:lnTo>
                        <a:pt x="802" y="133"/>
                      </a:lnTo>
                      <a:lnTo>
                        <a:pt x="806" y="133"/>
                      </a:lnTo>
                      <a:lnTo>
                        <a:pt x="806" y="136"/>
                      </a:lnTo>
                      <a:lnTo>
                        <a:pt x="805" y="136"/>
                      </a:lnTo>
                      <a:lnTo>
                        <a:pt x="805" y="140"/>
                      </a:lnTo>
                      <a:lnTo>
                        <a:pt x="805" y="141"/>
                      </a:lnTo>
                      <a:lnTo>
                        <a:pt x="803" y="141"/>
                      </a:lnTo>
                      <a:lnTo>
                        <a:pt x="802" y="142"/>
                      </a:lnTo>
                      <a:lnTo>
                        <a:pt x="801" y="140"/>
                      </a:lnTo>
                      <a:lnTo>
                        <a:pt x="797" y="140"/>
                      </a:lnTo>
                      <a:lnTo>
                        <a:pt x="796" y="140"/>
                      </a:lnTo>
                      <a:lnTo>
                        <a:pt x="796" y="140"/>
                      </a:lnTo>
                      <a:lnTo>
                        <a:pt x="792" y="140"/>
                      </a:lnTo>
                      <a:lnTo>
                        <a:pt x="792" y="138"/>
                      </a:lnTo>
                      <a:lnTo>
                        <a:pt x="788" y="137"/>
                      </a:lnTo>
                      <a:lnTo>
                        <a:pt x="788" y="136"/>
                      </a:lnTo>
                      <a:lnTo>
                        <a:pt x="788" y="136"/>
                      </a:lnTo>
                      <a:lnTo>
                        <a:pt x="789" y="134"/>
                      </a:lnTo>
                      <a:lnTo>
                        <a:pt x="789" y="134"/>
                      </a:lnTo>
                      <a:lnTo>
                        <a:pt x="790" y="133"/>
                      </a:lnTo>
                      <a:lnTo>
                        <a:pt x="790" y="132"/>
                      </a:lnTo>
                      <a:lnTo>
                        <a:pt x="789" y="130"/>
                      </a:lnTo>
                      <a:lnTo>
                        <a:pt x="789" y="130"/>
                      </a:lnTo>
                      <a:lnTo>
                        <a:pt x="789" y="129"/>
                      </a:lnTo>
                      <a:lnTo>
                        <a:pt x="784" y="129"/>
                      </a:lnTo>
                      <a:lnTo>
                        <a:pt x="782" y="130"/>
                      </a:lnTo>
                      <a:lnTo>
                        <a:pt x="781" y="132"/>
                      </a:lnTo>
                      <a:lnTo>
                        <a:pt x="781" y="133"/>
                      </a:lnTo>
                      <a:lnTo>
                        <a:pt x="781" y="141"/>
                      </a:lnTo>
                      <a:lnTo>
                        <a:pt x="779" y="142"/>
                      </a:lnTo>
                      <a:lnTo>
                        <a:pt x="779" y="144"/>
                      </a:lnTo>
                      <a:lnTo>
                        <a:pt x="779" y="144"/>
                      </a:lnTo>
                      <a:lnTo>
                        <a:pt x="779" y="145"/>
                      </a:lnTo>
                      <a:lnTo>
                        <a:pt x="776" y="146"/>
                      </a:lnTo>
                      <a:lnTo>
                        <a:pt x="775" y="146"/>
                      </a:lnTo>
                      <a:lnTo>
                        <a:pt x="772" y="146"/>
                      </a:lnTo>
                      <a:lnTo>
                        <a:pt x="772" y="146"/>
                      </a:lnTo>
                      <a:lnTo>
                        <a:pt x="771" y="146"/>
                      </a:lnTo>
                      <a:lnTo>
                        <a:pt x="771" y="146"/>
                      </a:lnTo>
                      <a:lnTo>
                        <a:pt x="771" y="146"/>
                      </a:lnTo>
                      <a:lnTo>
                        <a:pt x="769" y="144"/>
                      </a:lnTo>
                      <a:lnTo>
                        <a:pt x="769" y="142"/>
                      </a:lnTo>
                      <a:lnTo>
                        <a:pt x="771" y="141"/>
                      </a:lnTo>
                      <a:lnTo>
                        <a:pt x="771" y="140"/>
                      </a:lnTo>
                      <a:lnTo>
                        <a:pt x="769" y="140"/>
                      </a:lnTo>
                      <a:lnTo>
                        <a:pt x="769" y="141"/>
                      </a:lnTo>
                      <a:lnTo>
                        <a:pt x="765" y="141"/>
                      </a:lnTo>
                      <a:lnTo>
                        <a:pt x="765" y="142"/>
                      </a:lnTo>
                      <a:lnTo>
                        <a:pt x="763" y="142"/>
                      </a:lnTo>
                      <a:lnTo>
                        <a:pt x="762" y="140"/>
                      </a:lnTo>
                      <a:lnTo>
                        <a:pt x="762" y="140"/>
                      </a:lnTo>
                      <a:lnTo>
                        <a:pt x="762" y="137"/>
                      </a:lnTo>
                      <a:lnTo>
                        <a:pt x="771" y="132"/>
                      </a:lnTo>
                      <a:lnTo>
                        <a:pt x="771" y="128"/>
                      </a:lnTo>
                      <a:lnTo>
                        <a:pt x="769" y="127"/>
                      </a:lnTo>
                      <a:lnTo>
                        <a:pt x="769" y="123"/>
                      </a:lnTo>
                      <a:lnTo>
                        <a:pt x="769" y="123"/>
                      </a:lnTo>
                      <a:lnTo>
                        <a:pt x="769" y="119"/>
                      </a:lnTo>
                      <a:lnTo>
                        <a:pt x="769" y="116"/>
                      </a:lnTo>
                      <a:lnTo>
                        <a:pt x="769" y="113"/>
                      </a:lnTo>
                      <a:lnTo>
                        <a:pt x="771" y="112"/>
                      </a:lnTo>
                      <a:lnTo>
                        <a:pt x="771" y="111"/>
                      </a:lnTo>
                      <a:close/>
                      <a:moveTo>
                        <a:pt x="1660" y="108"/>
                      </a:moveTo>
                      <a:lnTo>
                        <a:pt x="1661" y="108"/>
                      </a:lnTo>
                      <a:lnTo>
                        <a:pt x="1661" y="109"/>
                      </a:lnTo>
                      <a:lnTo>
                        <a:pt x="1660" y="109"/>
                      </a:lnTo>
                      <a:lnTo>
                        <a:pt x="1660" y="108"/>
                      </a:lnTo>
                      <a:close/>
                      <a:moveTo>
                        <a:pt x="772" y="107"/>
                      </a:moveTo>
                      <a:lnTo>
                        <a:pt x="776" y="108"/>
                      </a:lnTo>
                      <a:lnTo>
                        <a:pt x="777" y="111"/>
                      </a:lnTo>
                      <a:lnTo>
                        <a:pt x="775" y="111"/>
                      </a:lnTo>
                      <a:lnTo>
                        <a:pt x="775" y="109"/>
                      </a:lnTo>
                      <a:lnTo>
                        <a:pt x="773" y="109"/>
                      </a:lnTo>
                      <a:lnTo>
                        <a:pt x="773" y="109"/>
                      </a:lnTo>
                      <a:lnTo>
                        <a:pt x="773" y="108"/>
                      </a:lnTo>
                      <a:lnTo>
                        <a:pt x="772" y="108"/>
                      </a:lnTo>
                      <a:lnTo>
                        <a:pt x="772" y="107"/>
                      </a:lnTo>
                      <a:close/>
                      <a:moveTo>
                        <a:pt x="1396" y="98"/>
                      </a:moveTo>
                      <a:lnTo>
                        <a:pt x="1396" y="99"/>
                      </a:lnTo>
                      <a:lnTo>
                        <a:pt x="1398" y="100"/>
                      </a:lnTo>
                      <a:lnTo>
                        <a:pt x="1398" y="102"/>
                      </a:lnTo>
                      <a:lnTo>
                        <a:pt x="1399" y="102"/>
                      </a:lnTo>
                      <a:lnTo>
                        <a:pt x="1399" y="102"/>
                      </a:lnTo>
                      <a:lnTo>
                        <a:pt x="1400" y="103"/>
                      </a:lnTo>
                      <a:lnTo>
                        <a:pt x="1402" y="103"/>
                      </a:lnTo>
                      <a:lnTo>
                        <a:pt x="1403" y="102"/>
                      </a:lnTo>
                      <a:lnTo>
                        <a:pt x="1403" y="102"/>
                      </a:lnTo>
                      <a:lnTo>
                        <a:pt x="1404" y="102"/>
                      </a:lnTo>
                      <a:lnTo>
                        <a:pt x="1404" y="102"/>
                      </a:lnTo>
                      <a:lnTo>
                        <a:pt x="1404" y="102"/>
                      </a:lnTo>
                      <a:lnTo>
                        <a:pt x="1406" y="102"/>
                      </a:lnTo>
                      <a:lnTo>
                        <a:pt x="1406" y="100"/>
                      </a:lnTo>
                      <a:lnTo>
                        <a:pt x="1407" y="100"/>
                      </a:lnTo>
                      <a:lnTo>
                        <a:pt x="1408" y="100"/>
                      </a:lnTo>
                      <a:lnTo>
                        <a:pt x="1408" y="100"/>
                      </a:lnTo>
                      <a:lnTo>
                        <a:pt x="1408" y="102"/>
                      </a:lnTo>
                      <a:lnTo>
                        <a:pt x="1407" y="102"/>
                      </a:lnTo>
                      <a:lnTo>
                        <a:pt x="1406" y="102"/>
                      </a:lnTo>
                      <a:lnTo>
                        <a:pt x="1406" y="103"/>
                      </a:lnTo>
                      <a:lnTo>
                        <a:pt x="1404" y="103"/>
                      </a:lnTo>
                      <a:lnTo>
                        <a:pt x="1404" y="104"/>
                      </a:lnTo>
                      <a:lnTo>
                        <a:pt x="1404" y="106"/>
                      </a:lnTo>
                      <a:lnTo>
                        <a:pt x="1406" y="107"/>
                      </a:lnTo>
                      <a:lnTo>
                        <a:pt x="1406" y="108"/>
                      </a:lnTo>
                      <a:lnTo>
                        <a:pt x="1404" y="109"/>
                      </a:lnTo>
                      <a:lnTo>
                        <a:pt x="1404" y="112"/>
                      </a:lnTo>
                      <a:lnTo>
                        <a:pt x="1407" y="111"/>
                      </a:lnTo>
                      <a:lnTo>
                        <a:pt x="1408" y="111"/>
                      </a:lnTo>
                      <a:lnTo>
                        <a:pt x="1410" y="111"/>
                      </a:lnTo>
                      <a:lnTo>
                        <a:pt x="1411" y="112"/>
                      </a:lnTo>
                      <a:lnTo>
                        <a:pt x="1412" y="112"/>
                      </a:lnTo>
                      <a:lnTo>
                        <a:pt x="1413" y="112"/>
                      </a:lnTo>
                      <a:lnTo>
                        <a:pt x="1413" y="112"/>
                      </a:lnTo>
                      <a:lnTo>
                        <a:pt x="1413" y="112"/>
                      </a:lnTo>
                      <a:lnTo>
                        <a:pt x="1415" y="115"/>
                      </a:lnTo>
                      <a:lnTo>
                        <a:pt x="1415" y="116"/>
                      </a:lnTo>
                      <a:lnTo>
                        <a:pt x="1415" y="116"/>
                      </a:lnTo>
                      <a:lnTo>
                        <a:pt x="1413" y="116"/>
                      </a:lnTo>
                      <a:lnTo>
                        <a:pt x="1413" y="116"/>
                      </a:lnTo>
                      <a:lnTo>
                        <a:pt x="1413" y="117"/>
                      </a:lnTo>
                      <a:lnTo>
                        <a:pt x="1415" y="119"/>
                      </a:lnTo>
                      <a:lnTo>
                        <a:pt x="1415" y="119"/>
                      </a:lnTo>
                      <a:lnTo>
                        <a:pt x="1415" y="119"/>
                      </a:lnTo>
                      <a:lnTo>
                        <a:pt x="1415" y="121"/>
                      </a:lnTo>
                      <a:lnTo>
                        <a:pt x="1415" y="121"/>
                      </a:lnTo>
                      <a:lnTo>
                        <a:pt x="1415" y="123"/>
                      </a:lnTo>
                      <a:lnTo>
                        <a:pt x="1412" y="123"/>
                      </a:lnTo>
                      <a:lnTo>
                        <a:pt x="1411" y="121"/>
                      </a:lnTo>
                      <a:lnTo>
                        <a:pt x="1410" y="121"/>
                      </a:lnTo>
                      <a:lnTo>
                        <a:pt x="1410" y="123"/>
                      </a:lnTo>
                      <a:lnTo>
                        <a:pt x="1410" y="123"/>
                      </a:lnTo>
                      <a:lnTo>
                        <a:pt x="1410" y="124"/>
                      </a:lnTo>
                      <a:lnTo>
                        <a:pt x="1407" y="124"/>
                      </a:lnTo>
                      <a:lnTo>
                        <a:pt x="1407" y="125"/>
                      </a:lnTo>
                      <a:lnTo>
                        <a:pt x="1406" y="125"/>
                      </a:lnTo>
                      <a:lnTo>
                        <a:pt x="1406" y="127"/>
                      </a:lnTo>
                      <a:lnTo>
                        <a:pt x="1406" y="127"/>
                      </a:lnTo>
                      <a:lnTo>
                        <a:pt x="1406" y="128"/>
                      </a:lnTo>
                      <a:lnTo>
                        <a:pt x="1406" y="128"/>
                      </a:lnTo>
                      <a:lnTo>
                        <a:pt x="1406" y="129"/>
                      </a:lnTo>
                      <a:lnTo>
                        <a:pt x="1403" y="129"/>
                      </a:lnTo>
                      <a:lnTo>
                        <a:pt x="1402" y="130"/>
                      </a:lnTo>
                      <a:lnTo>
                        <a:pt x="1400" y="130"/>
                      </a:lnTo>
                      <a:lnTo>
                        <a:pt x="1400" y="130"/>
                      </a:lnTo>
                      <a:lnTo>
                        <a:pt x="1398" y="130"/>
                      </a:lnTo>
                      <a:lnTo>
                        <a:pt x="1398" y="132"/>
                      </a:lnTo>
                      <a:lnTo>
                        <a:pt x="1396" y="132"/>
                      </a:lnTo>
                      <a:lnTo>
                        <a:pt x="1396" y="132"/>
                      </a:lnTo>
                      <a:lnTo>
                        <a:pt x="1394" y="132"/>
                      </a:lnTo>
                      <a:lnTo>
                        <a:pt x="1394" y="133"/>
                      </a:lnTo>
                      <a:lnTo>
                        <a:pt x="1393" y="133"/>
                      </a:lnTo>
                      <a:lnTo>
                        <a:pt x="1393" y="134"/>
                      </a:lnTo>
                      <a:lnTo>
                        <a:pt x="1390" y="134"/>
                      </a:lnTo>
                      <a:lnTo>
                        <a:pt x="1389" y="136"/>
                      </a:lnTo>
                      <a:lnTo>
                        <a:pt x="1387" y="134"/>
                      </a:lnTo>
                      <a:lnTo>
                        <a:pt x="1386" y="134"/>
                      </a:lnTo>
                      <a:lnTo>
                        <a:pt x="1386" y="134"/>
                      </a:lnTo>
                      <a:lnTo>
                        <a:pt x="1386" y="134"/>
                      </a:lnTo>
                      <a:lnTo>
                        <a:pt x="1386" y="137"/>
                      </a:lnTo>
                      <a:lnTo>
                        <a:pt x="1382" y="137"/>
                      </a:lnTo>
                      <a:lnTo>
                        <a:pt x="1381" y="136"/>
                      </a:lnTo>
                      <a:lnTo>
                        <a:pt x="1375" y="134"/>
                      </a:lnTo>
                      <a:lnTo>
                        <a:pt x="1375" y="137"/>
                      </a:lnTo>
                      <a:lnTo>
                        <a:pt x="1375" y="137"/>
                      </a:lnTo>
                      <a:lnTo>
                        <a:pt x="1377" y="138"/>
                      </a:lnTo>
                      <a:lnTo>
                        <a:pt x="1378" y="140"/>
                      </a:lnTo>
                      <a:lnTo>
                        <a:pt x="1377" y="140"/>
                      </a:lnTo>
                      <a:lnTo>
                        <a:pt x="1374" y="142"/>
                      </a:lnTo>
                      <a:lnTo>
                        <a:pt x="1373" y="142"/>
                      </a:lnTo>
                      <a:lnTo>
                        <a:pt x="1373" y="141"/>
                      </a:lnTo>
                      <a:lnTo>
                        <a:pt x="1373" y="141"/>
                      </a:lnTo>
                      <a:lnTo>
                        <a:pt x="1373" y="141"/>
                      </a:lnTo>
                      <a:lnTo>
                        <a:pt x="1370" y="142"/>
                      </a:lnTo>
                      <a:lnTo>
                        <a:pt x="1360" y="142"/>
                      </a:lnTo>
                      <a:lnTo>
                        <a:pt x="1360" y="141"/>
                      </a:lnTo>
                      <a:lnTo>
                        <a:pt x="1356" y="142"/>
                      </a:lnTo>
                      <a:lnTo>
                        <a:pt x="1356" y="141"/>
                      </a:lnTo>
                      <a:lnTo>
                        <a:pt x="1360" y="138"/>
                      </a:lnTo>
                      <a:lnTo>
                        <a:pt x="1360" y="138"/>
                      </a:lnTo>
                      <a:lnTo>
                        <a:pt x="1358" y="138"/>
                      </a:lnTo>
                      <a:lnTo>
                        <a:pt x="1358" y="138"/>
                      </a:lnTo>
                      <a:lnTo>
                        <a:pt x="1358" y="137"/>
                      </a:lnTo>
                      <a:lnTo>
                        <a:pt x="1353" y="137"/>
                      </a:lnTo>
                      <a:lnTo>
                        <a:pt x="1353" y="136"/>
                      </a:lnTo>
                      <a:lnTo>
                        <a:pt x="1353" y="136"/>
                      </a:lnTo>
                      <a:lnTo>
                        <a:pt x="1352" y="136"/>
                      </a:lnTo>
                      <a:lnTo>
                        <a:pt x="1351" y="136"/>
                      </a:lnTo>
                      <a:lnTo>
                        <a:pt x="1349" y="136"/>
                      </a:lnTo>
                      <a:lnTo>
                        <a:pt x="1349" y="136"/>
                      </a:lnTo>
                      <a:lnTo>
                        <a:pt x="1349" y="134"/>
                      </a:lnTo>
                      <a:lnTo>
                        <a:pt x="1348" y="134"/>
                      </a:lnTo>
                      <a:lnTo>
                        <a:pt x="1347" y="134"/>
                      </a:lnTo>
                      <a:lnTo>
                        <a:pt x="1347" y="136"/>
                      </a:lnTo>
                      <a:lnTo>
                        <a:pt x="1343" y="136"/>
                      </a:lnTo>
                      <a:lnTo>
                        <a:pt x="1343" y="136"/>
                      </a:lnTo>
                      <a:lnTo>
                        <a:pt x="1341" y="136"/>
                      </a:lnTo>
                      <a:lnTo>
                        <a:pt x="1341" y="137"/>
                      </a:lnTo>
                      <a:lnTo>
                        <a:pt x="1340" y="137"/>
                      </a:lnTo>
                      <a:lnTo>
                        <a:pt x="1339" y="136"/>
                      </a:lnTo>
                      <a:lnTo>
                        <a:pt x="1336" y="136"/>
                      </a:lnTo>
                      <a:lnTo>
                        <a:pt x="1335" y="136"/>
                      </a:lnTo>
                      <a:lnTo>
                        <a:pt x="1335" y="134"/>
                      </a:lnTo>
                      <a:lnTo>
                        <a:pt x="1335" y="134"/>
                      </a:lnTo>
                      <a:lnTo>
                        <a:pt x="1335" y="134"/>
                      </a:lnTo>
                      <a:lnTo>
                        <a:pt x="1336" y="133"/>
                      </a:lnTo>
                      <a:lnTo>
                        <a:pt x="1338" y="133"/>
                      </a:lnTo>
                      <a:lnTo>
                        <a:pt x="1339" y="133"/>
                      </a:lnTo>
                      <a:lnTo>
                        <a:pt x="1339" y="132"/>
                      </a:lnTo>
                      <a:lnTo>
                        <a:pt x="1339" y="132"/>
                      </a:lnTo>
                      <a:lnTo>
                        <a:pt x="1340" y="132"/>
                      </a:lnTo>
                      <a:lnTo>
                        <a:pt x="1341" y="133"/>
                      </a:lnTo>
                      <a:lnTo>
                        <a:pt x="1343" y="132"/>
                      </a:lnTo>
                      <a:lnTo>
                        <a:pt x="1343" y="130"/>
                      </a:lnTo>
                      <a:lnTo>
                        <a:pt x="1344" y="130"/>
                      </a:lnTo>
                      <a:lnTo>
                        <a:pt x="1345" y="129"/>
                      </a:lnTo>
                      <a:lnTo>
                        <a:pt x="1343" y="129"/>
                      </a:lnTo>
                      <a:lnTo>
                        <a:pt x="1343" y="129"/>
                      </a:lnTo>
                      <a:lnTo>
                        <a:pt x="1341" y="128"/>
                      </a:lnTo>
                      <a:lnTo>
                        <a:pt x="1341" y="128"/>
                      </a:lnTo>
                      <a:lnTo>
                        <a:pt x="1341" y="128"/>
                      </a:lnTo>
                      <a:lnTo>
                        <a:pt x="1343" y="128"/>
                      </a:lnTo>
                      <a:lnTo>
                        <a:pt x="1343" y="127"/>
                      </a:lnTo>
                      <a:lnTo>
                        <a:pt x="1341" y="127"/>
                      </a:lnTo>
                      <a:lnTo>
                        <a:pt x="1341" y="127"/>
                      </a:lnTo>
                      <a:lnTo>
                        <a:pt x="1340" y="127"/>
                      </a:lnTo>
                      <a:lnTo>
                        <a:pt x="1340" y="128"/>
                      </a:lnTo>
                      <a:lnTo>
                        <a:pt x="1340" y="128"/>
                      </a:lnTo>
                      <a:lnTo>
                        <a:pt x="1340" y="127"/>
                      </a:lnTo>
                      <a:lnTo>
                        <a:pt x="1339" y="125"/>
                      </a:lnTo>
                      <a:lnTo>
                        <a:pt x="1339" y="124"/>
                      </a:lnTo>
                      <a:lnTo>
                        <a:pt x="1332" y="124"/>
                      </a:lnTo>
                      <a:lnTo>
                        <a:pt x="1332" y="124"/>
                      </a:lnTo>
                      <a:lnTo>
                        <a:pt x="1331" y="124"/>
                      </a:lnTo>
                      <a:lnTo>
                        <a:pt x="1331" y="124"/>
                      </a:lnTo>
                      <a:lnTo>
                        <a:pt x="1331" y="124"/>
                      </a:lnTo>
                      <a:lnTo>
                        <a:pt x="1330" y="124"/>
                      </a:lnTo>
                      <a:lnTo>
                        <a:pt x="1330" y="125"/>
                      </a:lnTo>
                      <a:lnTo>
                        <a:pt x="1326" y="125"/>
                      </a:lnTo>
                      <a:lnTo>
                        <a:pt x="1326" y="124"/>
                      </a:lnTo>
                      <a:lnTo>
                        <a:pt x="1326" y="123"/>
                      </a:lnTo>
                      <a:lnTo>
                        <a:pt x="1326" y="123"/>
                      </a:lnTo>
                      <a:lnTo>
                        <a:pt x="1326" y="121"/>
                      </a:lnTo>
                      <a:lnTo>
                        <a:pt x="1326" y="121"/>
                      </a:lnTo>
                      <a:lnTo>
                        <a:pt x="1330" y="121"/>
                      </a:lnTo>
                      <a:lnTo>
                        <a:pt x="1331" y="121"/>
                      </a:lnTo>
                      <a:lnTo>
                        <a:pt x="1332" y="120"/>
                      </a:lnTo>
                      <a:lnTo>
                        <a:pt x="1334" y="119"/>
                      </a:lnTo>
                      <a:lnTo>
                        <a:pt x="1334" y="119"/>
                      </a:lnTo>
                      <a:lnTo>
                        <a:pt x="1335" y="119"/>
                      </a:lnTo>
                      <a:lnTo>
                        <a:pt x="1336" y="119"/>
                      </a:lnTo>
                      <a:lnTo>
                        <a:pt x="1339" y="119"/>
                      </a:lnTo>
                      <a:lnTo>
                        <a:pt x="1340" y="119"/>
                      </a:lnTo>
                      <a:lnTo>
                        <a:pt x="1340" y="119"/>
                      </a:lnTo>
                      <a:lnTo>
                        <a:pt x="1340" y="117"/>
                      </a:lnTo>
                      <a:lnTo>
                        <a:pt x="1341" y="117"/>
                      </a:lnTo>
                      <a:lnTo>
                        <a:pt x="1341" y="117"/>
                      </a:lnTo>
                      <a:lnTo>
                        <a:pt x="1338" y="117"/>
                      </a:lnTo>
                      <a:lnTo>
                        <a:pt x="1338" y="116"/>
                      </a:lnTo>
                      <a:lnTo>
                        <a:pt x="1338" y="115"/>
                      </a:lnTo>
                      <a:lnTo>
                        <a:pt x="1338" y="115"/>
                      </a:lnTo>
                      <a:lnTo>
                        <a:pt x="1338" y="113"/>
                      </a:lnTo>
                      <a:lnTo>
                        <a:pt x="1340" y="115"/>
                      </a:lnTo>
                      <a:lnTo>
                        <a:pt x="1340" y="113"/>
                      </a:lnTo>
                      <a:lnTo>
                        <a:pt x="1340" y="113"/>
                      </a:lnTo>
                      <a:lnTo>
                        <a:pt x="1340" y="113"/>
                      </a:lnTo>
                      <a:lnTo>
                        <a:pt x="1339" y="112"/>
                      </a:lnTo>
                      <a:lnTo>
                        <a:pt x="1338" y="111"/>
                      </a:lnTo>
                      <a:lnTo>
                        <a:pt x="1332" y="113"/>
                      </a:lnTo>
                      <a:lnTo>
                        <a:pt x="1330" y="113"/>
                      </a:lnTo>
                      <a:lnTo>
                        <a:pt x="1328" y="116"/>
                      </a:lnTo>
                      <a:lnTo>
                        <a:pt x="1323" y="115"/>
                      </a:lnTo>
                      <a:lnTo>
                        <a:pt x="1322" y="113"/>
                      </a:lnTo>
                      <a:lnTo>
                        <a:pt x="1323" y="113"/>
                      </a:lnTo>
                      <a:lnTo>
                        <a:pt x="1323" y="113"/>
                      </a:lnTo>
                      <a:lnTo>
                        <a:pt x="1326" y="113"/>
                      </a:lnTo>
                      <a:lnTo>
                        <a:pt x="1326" y="113"/>
                      </a:lnTo>
                      <a:lnTo>
                        <a:pt x="1326" y="112"/>
                      </a:lnTo>
                      <a:lnTo>
                        <a:pt x="1327" y="112"/>
                      </a:lnTo>
                      <a:lnTo>
                        <a:pt x="1327" y="112"/>
                      </a:lnTo>
                      <a:lnTo>
                        <a:pt x="1328" y="111"/>
                      </a:lnTo>
                      <a:lnTo>
                        <a:pt x="1330" y="111"/>
                      </a:lnTo>
                      <a:lnTo>
                        <a:pt x="1331" y="109"/>
                      </a:lnTo>
                      <a:lnTo>
                        <a:pt x="1331" y="106"/>
                      </a:lnTo>
                      <a:lnTo>
                        <a:pt x="1328" y="106"/>
                      </a:lnTo>
                      <a:lnTo>
                        <a:pt x="1328" y="106"/>
                      </a:lnTo>
                      <a:lnTo>
                        <a:pt x="1328" y="106"/>
                      </a:lnTo>
                      <a:lnTo>
                        <a:pt x="1328" y="104"/>
                      </a:lnTo>
                      <a:lnTo>
                        <a:pt x="1331" y="106"/>
                      </a:lnTo>
                      <a:lnTo>
                        <a:pt x="1331" y="104"/>
                      </a:lnTo>
                      <a:lnTo>
                        <a:pt x="1331" y="104"/>
                      </a:lnTo>
                      <a:lnTo>
                        <a:pt x="1331" y="104"/>
                      </a:lnTo>
                      <a:lnTo>
                        <a:pt x="1331" y="104"/>
                      </a:lnTo>
                      <a:lnTo>
                        <a:pt x="1331" y="103"/>
                      </a:lnTo>
                      <a:lnTo>
                        <a:pt x="1331" y="103"/>
                      </a:lnTo>
                      <a:lnTo>
                        <a:pt x="1331" y="103"/>
                      </a:lnTo>
                      <a:lnTo>
                        <a:pt x="1332" y="102"/>
                      </a:lnTo>
                      <a:lnTo>
                        <a:pt x="1332" y="102"/>
                      </a:lnTo>
                      <a:lnTo>
                        <a:pt x="1332" y="102"/>
                      </a:lnTo>
                      <a:lnTo>
                        <a:pt x="1334" y="106"/>
                      </a:lnTo>
                      <a:lnTo>
                        <a:pt x="1335" y="106"/>
                      </a:lnTo>
                      <a:lnTo>
                        <a:pt x="1335" y="107"/>
                      </a:lnTo>
                      <a:lnTo>
                        <a:pt x="1335" y="107"/>
                      </a:lnTo>
                      <a:lnTo>
                        <a:pt x="1339" y="107"/>
                      </a:lnTo>
                      <a:lnTo>
                        <a:pt x="1339" y="107"/>
                      </a:lnTo>
                      <a:lnTo>
                        <a:pt x="1339" y="108"/>
                      </a:lnTo>
                      <a:lnTo>
                        <a:pt x="1340" y="108"/>
                      </a:lnTo>
                      <a:lnTo>
                        <a:pt x="1341" y="108"/>
                      </a:lnTo>
                      <a:lnTo>
                        <a:pt x="1340" y="104"/>
                      </a:lnTo>
                      <a:lnTo>
                        <a:pt x="1336" y="103"/>
                      </a:lnTo>
                      <a:lnTo>
                        <a:pt x="1338" y="102"/>
                      </a:lnTo>
                      <a:lnTo>
                        <a:pt x="1338" y="102"/>
                      </a:lnTo>
                      <a:lnTo>
                        <a:pt x="1339" y="102"/>
                      </a:lnTo>
                      <a:lnTo>
                        <a:pt x="1340" y="102"/>
                      </a:lnTo>
                      <a:lnTo>
                        <a:pt x="1340" y="102"/>
                      </a:lnTo>
                      <a:lnTo>
                        <a:pt x="1343" y="100"/>
                      </a:lnTo>
                      <a:lnTo>
                        <a:pt x="1343" y="102"/>
                      </a:lnTo>
                      <a:lnTo>
                        <a:pt x="1344" y="102"/>
                      </a:lnTo>
                      <a:lnTo>
                        <a:pt x="1344" y="103"/>
                      </a:lnTo>
                      <a:lnTo>
                        <a:pt x="1345" y="104"/>
                      </a:lnTo>
                      <a:lnTo>
                        <a:pt x="1345" y="104"/>
                      </a:lnTo>
                      <a:lnTo>
                        <a:pt x="1345" y="106"/>
                      </a:lnTo>
                      <a:lnTo>
                        <a:pt x="1347" y="106"/>
                      </a:lnTo>
                      <a:lnTo>
                        <a:pt x="1347" y="107"/>
                      </a:lnTo>
                      <a:lnTo>
                        <a:pt x="1347" y="108"/>
                      </a:lnTo>
                      <a:lnTo>
                        <a:pt x="1347" y="108"/>
                      </a:lnTo>
                      <a:lnTo>
                        <a:pt x="1347" y="108"/>
                      </a:lnTo>
                      <a:lnTo>
                        <a:pt x="1348" y="111"/>
                      </a:lnTo>
                      <a:lnTo>
                        <a:pt x="1347" y="111"/>
                      </a:lnTo>
                      <a:lnTo>
                        <a:pt x="1347" y="116"/>
                      </a:lnTo>
                      <a:lnTo>
                        <a:pt x="1348" y="116"/>
                      </a:lnTo>
                      <a:lnTo>
                        <a:pt x="1348" y="116"/>
                      </a:lnTo>
                      <a:lnTo>
                        <a:pt x="1348" y="116"/>
                      </a:lnTo>
                      <a:lnTo>
                        <a:pt x="1349" y="116"/>
                      </a:lnTo>
                      <a:lnTo>
                        <a:pt x="1349" y="115"/>
                      </a:lnTo>
                      <a:lnTo>
                        <a:pt x="1351" y="115"/>
                      </a:lnTo>
                      <a:lnTo>
                        <a:pt x="1352" y="111"/>
                      </a:lnTo>
                      <a:lnTo>
                        <a:pt x="1353" y="111"/>
                      </a:lnTo>
                      <a:lnTo>
                        <a:pt x="1353" y="111"/>
                      </a:lnTo>
                      <a:lnTo>
                        <a:pt x="1353" y="111"/>
                      </a:lnTo>
                      <a:lnTo>
                        <a:pt x="1355" y="112"/>
                      </a:lnTo>
                      <a:lnTo>
                        <a:pt x="1356" y="112"/>
                      </a:lnTo>
                      <a:lnTo>
                        <a:pt x="1356" y="109"/>
                      </a:lnTo>
                      <a:lnTo>
                        <a:pt x="1356" y="107"/>
                      </a:lnTo>
                      <a:lnTo>
                        <a:pt x="1356" y="104"/>
                      </a:lnTo>
                      <a:lnTo>
                        <a:pt x="1358" y="103"/>
                      </a:lnTo>
                      <a:lnTo>
                        <a:pt x="1360" y="106"/>
                      </a:lnTo>
                      <a:lnTo>
                        <a:pt x="1360" y="107"/>
                      </a:lnTo>
                      <a:lnTo>
                        <a:pt x="1361" y="109"/>
                      </a:lnTo>
                      <a:lnTo>
                        <a:pt x="1364" y="108"/>
                      </a:lnTo>
                      <a:lnTo>
                        <a:pt x="1362" y="107"/>
                      </a:lnTo>
                      <a:lnTo>
                        <a:pt x="1362" y="106"/>
                      </a:lnTo>
                      <a:lnTo>
                        <a:pt x="1364" y="106"/>
                      </a:lnTo>
                      <a:lnTo>
                        <a:pt x="1364" y="104"/>
                      </a:lnTo>
                      <a:lnTo>
                        <a:pt x="1365" y="104"/>
                      </a:lnTo>
                      <a:lnTo>
                        <a:pt x="1366" y="104"/>
                      </a:lnTo>
                      <a:lnTo>
                        <a:pt x="1366" y="103"/>
                      </a:lnTo>
                      <a:lnTo>
                        <a:pt x="1368" y="103"/>
                      </a:lnTo>
                      <a:lnTo>
                        <a:pt x="1368" y="103"/>
                      </a:lnTo>
                      <a:lnTo>
                        <a:pt x="1369" y="102"/>
                      </a:lnTo>
                      <a:lnTo>
                        <a:pt x="1369" y="102"/>
                      </a:lnTo>
                      <a:lnTo>
                        <a:pt x="1372" y="102"/>
                      </a:lnTo>
                      <a:lnTo>
                        <a:pt x="1370" y="104"/>
                      </a:lnTo>
                      <a:lnTo>
                        <a:pt x="1372" y="104"/>
                      </a:lnTo>
                      <a:lnTo>
                        <a:pt x="1372" y="107"/>
                      </a:lnTo>
                      <a:lnTo>
                        <a:pt x="1373" y="108"/>
                      </a:lnTo>
                      <a:lnTo>
                        <a:pt x="1373" y="108"/>
                      </a:lnTo>
                      <a:lnTo>
                        <a:pt x="1374" y="108"/>
                      </a:lnTo>
                      <a:lnTo>
                        <a:pt x="1374" y="107"/>
                      </a:lnTo>
                      <a:lnTo>
                        <a:pt x="1374" y="106"/>
                      </a:lnTo>
                      <a:lnTo>
                        <a:pt x="1374" y="104"/>
                      </a:lnTo>
                      <a:lnTo>
                        <a:pt x="1373" y="103"/>
                      </a:lnTo>
                      <a:lnTo>
                        <a:pt x="1374" y="103"/>
                      </a:lnTo>
                      <a:lnTo>
                        <a:pt x="1374" y="103"/>
                      </a:lnTo>
                      <a:lnTo>
                        <a:pt x="1375" y="103"/>
                      </a:lnTo>
                      <a:lnTo>
                        <a:pt x="1375" y="103"/>
                      </a:lnTo>
                      <a:lnTo>
                        <a:pt x="1375" y="103"/>
                      </a:lnTo>
                      <a:lnTo>
                        <a:pt x="1375" y="103"/>
                      </a:lnTo>
                      <a:lnTo>
                        <a:pt x="1375" y="104"/>
                      </a:lnTo>
                      <a:lnTo>
                        <a:pt x="1375" y="104"/>
                      </a:lnTo>
                      <a:lnTo>
                        <a:pt x="1379" y="106"/>
                      </a:lnTo>
                      <a:lnTo>
                        <a:pt x="1379" y="104"/>
                      </a:lnTo>
                      <a:lnTo>
                        <a:pt x="1383" y="104"/>
                      </a:lnTo>
                      <a:lnTo>
                        <a:pt x="1385" y="103"/>
                      </a:lnTo>
                      <a:lnTo>
                        <a:pt x="1385" y="102"/>
                      </a:lnTo>
                      <a:lnTo>
                        <a:pt x="1386" y="102"/>
                      </a:lnTo>
                      <a:lnTo>
                        <a:pt x="1387" y="103"/>
                      </a:lnTo>
                      <a:lnTo>
                        <a:pt x="1387" y="103"/>
                      </a:lnTo>
                      <a:lnTo>
                        <a:pt x="1389" y="103"/>
                      </a:lnTo>
                      <a:lnTo>
                        <a:pt x="1391" y="103"/>
                      </a:lnTo>
                      <a:lnTo>
                        <a:pt x="1391" y="100"/>
                      </a:lnTo>
                      <a:lnTo>
                        <a:pt x="1391" y="98"/>
                      </a:lnTo>
                      <a:lnTo>
                        <a:pt x="1396" y="98"/>
                      </a:lnTo>
                      <a:close/>
                      <a:moveTo>
                        <a:pt x="781" y="98"/>
                      </a:moveTo>
                      <a:lnTo>
                        <a:pt x="784" y="98"/>
                      </a:lnTo>
                      <a:lnTo>
                        <a:pt x="784" y="99"/>
                      </a:lnTo>
                      <a:lnTo>
                        <a:pt x="781" y="99"/>
                      </a:lnTo>
                      <a:lnTo>
                        <a:pt x="781" y="98"/>
                      </a:lnTo>
                      <a:close/>
                      <a:moveTo>
                        <a:pt x="1336" y="96"/>
                      </a:moveTo>
                      <a:lnTo>
                        <a:pt x="1338" y="98"/>
                      </a:lnTo>
                      <a:lnTo>
                        <a:pt x="1338" y="98"/>
                      </a:lnTo>
                      <a:lnTo>
                        <a:pt x="1339" y="98"/>
                      </a:lnTo>
                      <a:lnTo>
                        <a:pt x="1340" y="98"/>
                      </a:lnTo>
                      <a:lnTo>
                        <a:pt x="1341" y="99"/>
                      </a:lnTo>
                      <a:lnTo>
                        <a:pt x="1341" y="99"/>
                      </a:lnTo>
                      <a:lnTo>
                        <a:pt x="1341" y="99"/>
                      </a:lnTo>
                      <a:lnTo>
                        <a:pt x="1338" y="99"/>
                      </a:lnTo>
                      <a:lnTo>
                        <a:pt x="1336" y="99"/>
                      </a:lnTo>
                      <a:lnTo>
                        <a:pt x="1334" y="99"/>
                      </a:lnTo>
                      <a:lnTo>
                        <a:pt x="1332" y="99"/>
                      </a:lnTo>
                      <a:lnTo>
                        <a:pt x="1332" y="98"/>
                      </a:lnTo>
                      <a:lnTo>
                        <a:pt x="1334" y="96"/>
                      </a:lnTo>
                      <a:lnTo>
                        <a:pt x="1336" y="96"/>
                      </a:lnTo>
                      <a:close/>
                      <a:moveTo>
                        <a:pt x="82" y="91"/>
                      </a:moveTo>
                      <a:lnTo>
                        <a:pt x="83" y="91"/>
                      </a:lnTo>
                      <a:lnTo>
                        <a:pt x="83" y="92"/>
                      </a:lnTo>
                      <a:lnTo>
                        <a:pt x="82" y="92"/>
                      </a:lnTo>
                      <a:lnTo>
                        <a:pt x="82" y="92"/>
                      </a:lnTo>
                      <a:lnTo>
                        <a:pt x="82" y="91"/>
                      </a:lnTo>
                      <a:lnTo>
                        <a:pt x="82" y="91"/>
                      </a:lnTo>
                      <a:lnTo>
                        <a:pt x="82" y="91"/>
                      </a:lnTo>
                      <a:close/>
                      <a:moveTo>
                        <a:pt x="462" y="87"/>
                      </a:moveTo>
                      <a:lnTo>
                        <a:pt x="463" y="87"/>
                      </a:lnTo>
                      <a:lnTo>
                        <a:pt x="463" y="87"/>
                      </a:lnTo>
                      <a:lnTo>
                        <a:pt x="467" y="87"/>
                      </a:lnTo>
                      <a:lnTo>
                        <a:pt x="467" y="89"/>
                      </a:lnTo>
                      <a:lnTo>
                        <a:pt x="470" y="89"/>
                      </a:lnTo>
                      <a:lnTo>
                        <a:pt x="470" y="89"/>
                      </a:lnTo>
                      <a:lnTo>
                        <a:pt x="471" y="89"/>
                      </a:lnTo>
                      <a:lnTo>
                        <a:pt x="471" y="90"/>
                      </a:lnTo>
                      <a:lnTo>
                        <a:pt x="476" y="90"/>
                      </a:lnTo>
                      <a:lnTo>
                        <a:pt x="476" y="91"/>
                      </a:lnTo>
                      <a:lnTo>
                        <a:pt x="472" y="91"/>
                      </a:lnTo>
                      <a:lnTo>
                        <a:pt x="470" y="91"/>
                      </a:lnTo>
                      <a:lnTo>
                        <a:pt x="467" y="92"/>
                      </a:lnTo>
                      <a:lnTo>
                        <a:pt x="464" y="94"/>
                      </a:lnTo>
                      <a:lnTo>
                        <a:pt x="463" y="94"/>
                      </a:lnTo>
                      <a:lnTo>
                        <a:pt x="464" y="95"/>
                      </a:lnTo>
                      <a:lnTo>
                        <a:pt x="466" y="95"/>
                      </a:lnTo>
                      <a:lnTo>
                        <a:pt x="467" y="95"/>
                      </a:lnTo>
                      <a:lnTo>
                        <a:pt x="470" y="95"/>
                      </a:lnTo>
                      <a:lnTo>
                        <a:pt x="470" y="96"/>
                      </a:lnTo>
                      <a:lnTo>
                        <a:pt x="474" y="96"/>
                      </a:lnTo>
                      <a:lnTo>
                        <a:pt x="474" y="98"/>
                      </a:lnTo>
                      <a:lnTo>
                        <a:pt x="475" y="98"/>
                      </a:lnTo>
                      <a:lnTo>
                        <a:pt x="475" y="98"/>
                      </a:lnTo>
                      <a:lnTo>
                        <a:pt x="477" y="99"/>
                      </a:lnTo>
                      <a:lnTo>
                        <a:pt x="480" y="98"/>
                      </a:lnTo>
                      <a:lnTo>
                        <a:pt x="483" y="98"/>
                      </a:lnTo>
                      <a:lnTo>
                        <a:pt x="484" y="96"/>
                      </a:lnTo>
                      <a:lnTo>
                        <a:pt x="485" y="98"/>
                      </a:lnTo>
                      <a:lnTo>
                        <a:pt x="487" y="98"/>
                      </a:lnTo>
                      <a:lnTo>
                        <a:pt x="487" y="98"/>
                      </a:lnTo>
                      <a:lnTo>
                        <a:pt x="487" y="102"/>
                      </a:lnTo>
                      <a:lnTo>
                        <a:pt x="485" y="103"/>
                      </a:lnTo>
                      <a:lnTo>
                        <a:pt x="483" y="106"/>
                      </a:lnTo>
                      <a:lnTo>
                        <a:pt x="484" y="107"/>
                      </a:lnTo>
                      <a:lnTo>
                        <a:pt x="484" y="108"/>
                      </a:lnTo>
                      <a:lnTo>
                        <a:pt x="485" y="109"/>
                      </a:lnTo>
                      <a:lnTo>
                        <a:pt x="484" y="109"/>
                      </a:lnTo>
                      <a:lnTo>
                        <a:pt x="483" y="111"/>
                      </a:lnTo>
                      <a:lnTo>
                        <a:pt x="481" y="111"/>
                      </a:lnTo>
                      <a:lnTo>
                        <a:pt x="480" y="111"/>
                      </a:lnTo>
                      <a:lnTo>
                        <a:pt x="477" y="111"/>
                      </a:lnTo>
                      <a:lnTo>
                        <a:pt x="475" y="111"/>
                      </a:lnTo>
                      <a:lnTo>
                        <a:pt x="474" y="109"/>
                      </a:lnTo>
                      <a:lnTo>
                        <a:pt x="474" y="108"/>
                      </a:lnTo>
                      <a:lnTo>
                        <a:pt x="470" y="109"/>
                      </a:lnTo>
                      <a:lnTo>
                        <a:pt x="470" y="109"/>
                      </a:lnTo>
                      <a:lnTo>
                        <a:pt x="468" y="109"/>
                      </a:lnTo>
                      <a:lnTo>
                        <a:pt x="468" y="112"/>
                      </a:lnTo>
                      <a:lnTo>
                        <a:pt x="470" y="113"/>
                      </a:lnTo>
                      <a:lnTo>
                        <a:pt x="471" y="113"/>
                      </a:lnTo>
                      <a:lnTo>
                        <a:pt x="474" y="115"/>
                      </a:lnTo>
                      <a:lnTo>
                        <a:pt x="475" y="115"/>
                      </a:lnTo>
                      <a:lnTo>
                        <a:pt x="476" y="116"/>
                      </a:lnTo>
                      <a:lnTo>
                        <a:pt x="476" y="117"/>
                      </a:lnTo>
                      <a:lnTo>
                        <a:pt x="476" y="117"/>
                      </a:lnTo>
                      <a:lnTo>
                        <a:pt x="475" y="116"/>
                      </a:lnTo>
                      <a:lnTo>
                        <a:pt x="475" y="116"/>
                      </a:lnTo>
                      <a:lnTo>
                        <a:pt x="472" y="116"/>
                      </a:lnTo>
                      <a:lnTo>
                        <a:pt x="472" y="116"/>
                      </a:lnTo>
                      <a:lnTo>
                        <a:pt x="471" y="116"/>
                      </a:lnTo>
                      <a:lnTo>
                        <a:pt x="468" y="116"/>
                      </a:lnTo>
                      <a:lnTo>
                        <a:pt x="466" y="116"/>
                      </a:lnTo>
                      <a:lnTo>
                        <a:pt x="463" y="117"/>
                      </a:lnTo>
                      <a:lnTo>
                        <a:pt x="460" y="119"/>
                      </a:lnTo>
                      <a:lnTo>
                        <a:pt x="459" y="119"/>
                      </a:lnTo>
                      <a:lnTo>
                        <a:pt x="459" y="120"/>
                      </a:lnTo>
                      <a:lnTo>
                        <a:pt x="458" y="120"/>
                      </a:lnTo>
                      <a:lnTo>
                        <a:pt x="457" y="121"/>
                      </a:lnTo>
                      <a:lnTo>
                        <a:pt x="455" y="123"/>
                      </a:lnTo>
                      <a:lnTo>
                        <a:pt x="454" y="123"/>
                      </a:lnTo>
                      <a:lnTo>
                        <a:pt x="454" y="123"/>
                      </a:lnTo>
                      <a:lnTo>
                        <a:pt x="454" y="124"/>
                      </a:lnTo>
                      <a:lnTo>
                        <a:pt x="453" y="124"/>
                      </a:lnTo>
                      <a:lnTo>
                        <a:pt x="453" y="120"/>
                      </a:lnTo>
                      <a:lnTo>
                        <a:pt x="455" y="120"/>
                      </a:lnTo>
                      <a:lnTo>
                        <a:pt x="455" y="120"/>
                      </a:lnTo>
                      <a:lnTo>
                        <a:pt x="458" y="119"/>
                      </a:lnTo>
                      <a:lnTo>
                        <a:pt x="458" y="117"/>
                      </a:lnTo>
                      <a:lnTo>
                        <a:pt x="459" y="117"/>
                      </a:lnTo>
                      <a:lnTo>
                        <a:pt x="460" y="116"/>
                      </a:lnTo>
                      <a:lnTo>
                        <a:pt x="462" y="115"/>
                      </a:lnTo>
                      <a:lnTo>
                        <a:pt x="463" y="115"/>
                      </a:lnTo>
                      <a:lnTo>
                        <a:pt x="466" y="115"/>
                      </a:lnTo>
                      <a:lnTo>
                        <a:pt x="466" y="113"/>
                      </a:lnTo>
                      <a:lnTo>
                        <a:pt x="464" y="112"/>
                      </a:lnTo>
                      <a:lnTo>
                        <a:pt x="463" y="112"/>
                      </a:lnTo>
                      <a:lnTo>
                        <a:pt x="458" y="112"/>
                      </a:lnTo>
                      <a:lnTo>
                        <a:pt x="458" y="112"/>
                      </a:lnTo>
                      <a:lnTo>
                        <a:pt x="457" y="113"/>
                      </a:lnTo>
                      <a:lnTo>
                        <a:pt x="454" y="115"/>
                      </a:lnTo>
                      <a:lnTo>
                        <a:pt x="453" y="115"/>
                      </a:lnTo>
                      <a:lnTo>
                        <a:pt x="453" y="116"/>
                      </a:lnTo>
                      <a:lnTo>
                        <a:pt x="451" y="117"/>
                      </a:lnTo>
                      <a:lnTo>
                        <a:pt x="451" y="120"/>
                      </a:lnTo>
                      <a:lnTo>
                        <a:pt x="451" y="120"/>
                      </a:lnTo>
                      <a:lnTo>
                        <a:pt x="450" y="121"/>
                      </a:lnTo>
                      <a:lnTo>
                        <a:pt x="450" y="123"/>
                      </a:lnTo>
                      <a:lnTo>
                        <a:pt x="441" y="120"/>
                      </a:lnTo>
                      <a:lnTo>
                        <a:pt x="441" y="120"/>
                      </a:lnTo>
                      <a:lnTo>
                        <a:pt x="439" y="119"/>
                      </a:lnTo>
                      <a:lnTo>
                        <a:pt x="437" y="117"/>
                      </a:lnTo>
                      <a:lnTo>
                        <a:pt x="437" y="116"/>
                      </a:lnTo>
                      <a:lnTo>
                        <a:pt x="438" y="116"/>
                      </a:lnTo>
                      <a:lnTo>
                        <a:pt x="439" y="116"/>
                      </a:lnTo>
                      <a:lnTo>
                        <a:pt x="439" y="115"/>
                      </a:lnTo>
                      <a:lnTo>
                        <a:pt x="439" y="115"/>
                      </a:lnTo>
                      <a:lnTo>
                        <a:pt x="439" y="113"/>
                      </a:lnTo>
                      <a:lnTo>
                        <a:pt x="438" y="112"/>
                      </a:lnTo>
                      <a:lnTo>
                        <a:pt x="441" y="111"/>
                      </a:lnTo>
                      <a:lnTo>
                        <a:pt x="442" y="109"/>
                      </a:lnTo>
                      <a:lnTo>
                        <a:pt x="443" y="109"/>
                      </a:lnTo>
                      <a:lnTo>
                        <a:pt x="443" y="108"/>
                      </a:lnTo>
                      <a:lnTo>
                        <a:pt x="443" y="108"/>
                      </a:lnTo>
                      <a:lnTo>
                        <a:pt x="445" y="108"/>
                      </a:lnTo>
                      <a:lnTo>
                        <a:pt x="443" y="106"/>
                      </a:lnTo>
                      <a:lnTo>
                        <a:pt x="442" y="103"/>
                      </a:lnTo>
                      <a:lnTo>
                        <a:pt x="439" y="102"/>
                      </a:lnTo>
                      <a:lnTo>
                        <a:pt x="439" y="102"/>
                      </a:lnTo>
                      <a:lnTo>
                        <a:pt x="442" y="102"/>
                      </a:lnTo>
                      <a:lnTo>
                        <a:pt x="445" y="103"/>
                      </a:lnTo>
                      <a:lnTo>
                        <a:pt x="449" y="103"/>
                      </a:lnTo>
                      <a:lnTo>
                        <a:pt x="451" y="103"/>
                      </a:lnTo>
                      <a:lnTo>
                        <a:pt x="451" y="103"/>
                      </a:lnTo>
                      <a:lnTo>
                        <a:pt x="451" y="100"/>
                      </a:lnTo>
                      <a:lnTo>
                        <a:pt x="450" y="100"/>
                      </a:lnTo>
                      <a:lnTo>
                        <a:pt x="449" y="99"/>
                      </a:lnTo>
                      <a:lnTo>
                        <a:pt x="447" y="98"/>
                      </a:lnTo>
                      <a:lnTo>
                        <a:pt x="447" y="96"/>
                      </a:lnTo>
                      <a:lnTo>
                        <a:pt x="439" y="96"/>
                      </a:lnTo>
                      <a:lnTo>
                        <a:pt x="439" y="96"/>
                      </a:lnTo>
                      <a:lnTo>
                        <a:pt x="436" y="96"/>
                      </a:lnTo>
                      <a:lnTo>
                        <a:pt x="436" y="95"/>
                      </a:lnTo>
                      <a:lnTo>
                        <a:pt x="433" y="95"/>
                      </a:lnTo>
                      <a:lnTo>
                        <a:pt x="433" y="96"/>
                      </a:lnTo>
                      <a:lnTo>
                        <a:pt x="429" y="96"/>
                      </a:lnTo>
                      <a:lnTo>
                        <a:pt x="429" y="92"/>
                      </a:lnTo>
                      <a:lnTo>
                        <a:pt x="430" y="92"/>
                      </a:lnTo>
                      <a:lnTo>
                        <a:pt x="432" y="92"/>
                      </a:lnTo>
                      <a:lnTo>
                        <a:pt x="433" y="92"/>
                      </a:lnTo>
                      <a:lnTo>
                        <a:pt x="436" y="92"/>
                      </a:lnTo>
                      <a:lnTo>
                        <a:pt x="436" y="91"/>
                      </a:lnTo>
                      <a:lnTo>
                        <a:pt x="438" y="91"/>
                      </a:lnTo>
                      <a:lnTo>
                        <a:pt x="439" y="92"/>
                      </a:lnTo>
                      <a:lnTo>
                        <a:pt x="442" y="92"/>
                      </a:lnTo>
                      <a:lnTo>
                        <a:pt x="443" y="92"/>
                      </a:lnTo>
                      <a:lnTo>
                        <a:pt x="443" y="91"/>
                      </a:lnTo>
                      <a:lnTo>
                        <a:pt x="445" y="91"/>
                      </a:lnTo>
                      <a:lnTo>
                        <a:pt x="445" y="91"/>
                      </a:lnTo>
                      <a:lnTo>
                        <a:pt x="450" y="91"/>
                      </a:lnTo>
                      <a:lnTo>
                        <a:pt x="450" y="90"/>
                      </a:lnTo>
                      <a:lnTo>
                        <a:pt x="451" y="90"/>
                      </a:lnTo>
                      <a:lnTo>
                        <a:pt x="451" y="90"/>
                      </a:lnTo>
                      <a:lnTo>
                        <a:pt x="454" y="90"/>
                      </a:lnTo>
                      <a:lnTo>
                        <a:pt x="454" y="89"/>
                      </a:lnTo>
                      <a:lnTo>
                        <a:pt x="458" y="89"/>
                      </a:lnTo>
                      <a:lnTo>
                        <a:pt x="458" y="89"/>
                      </a:lnTo>
                      <a:lnTo>
                        <a:pt x="462" y="87"/>
                      </a:lnTo>
                      <a:lnTo>
                        <a:pt x="462" y="87"/>
                      </a:lnTo>
                      <a:lnTo>
                        <a:pt x="462" y="87"/>
                      </a:lnTo>
                      <a:close/>
                      <a:moveTo>
                        <a:pt x="904" y="83"/>
                      </a:moveTo>
                      <a:lnTo>
                        <a:pt x="904" y="85"/>
                      </a:lnTo>
                      <a:lnTo>
                        <a:pt x="903" y="85"/>
                      </a:lnTo>
                      <a:lnTo>
                        <a:pt x="903" y="89"/>
                      </a:lnTo>
                      <a:lnTo>
                        <a:pt x="903" y="89"/>
                      </a:lnTo>
                      <a:lnTo>
                        <a:pt x="902" y="91"/>
                      </a:lnTo>
                      <a:lnTo>
                        <a:pt x="902" y="92"/>
                      </a:lnTo>
                      <a:lnTo>
                        <a:pt x="903" y="94"/>
                      </a:lnTo>
                      <a:lnTo>
                        <a:pt x="904" y="96"/>
                      </a:lnTo>
                      <a:lnTo>
                        <a:pt x="904" y="96"/>
                      </a:lnTo>
                      <a:lnTo>
                        <a:pt x="904" y="98"/>
                      </a:lnTo>
                      <a:lnTo>
                        <a:pt x="906" y="98"/>
                      </a:lnTo>
                      <a:lnTo>
                        <a:pt x="904" y="102"/>
                      </a:lnTo>
                      <a:lnTo>
                        <a:pt x="906" y="102"/>
                      </a:lnTo>
                      <a:lnTo>
                        <a:pt x="907" y="103"/>
                      </a:lnTo>
                      <a:lnTo>
                        <a:pt x="908" y="104"/>
                      </a:lnTo>
                      <a:lnTo>
                        <a:pt x="909" y="102"/>
                      </a:lnTo>
                      <a:lnTo>
                        <a:pt x="911" y="100"/>
                      </a:lnTo>
                      <a:lnTo>
                        <a:pt x="912" y="99"/>
                      </a:lnTo>
                      <a:lnTo>
                        <a:pt x="913" y="99"/>
                      </a:lnTo>
                      <a:lnTo>
                        <a:pt x="913" y="100"/>
                      </a:lnTo>
                      <a:lnTo>
                        <a:pt x="915" y="100"/>
                      </a:lnTo>
                      <a:lnTo>
                        <a:pt x="915" y="100"/>
                      </a:lnTo>
                      <a:lnTo>
                        <a:pt x="915" y="99"/>
                      </a:lnTo>
                      <a:lnTo>
                        <a:pt x="917" y="99"/>
                      </a:lnTo>
                      <a:lnTo>
                        <a:pt x="917" y="98"/>
                      </a:lnTo>
                      <a:lnTo>
                        <a:pt x="919" y="98"/>
                      </a:lnTo>
                      <a:lnTo>
                        <a:pt x="920" y="98"/>
                      </a:lnTo>
                      <a:lnTo>
                        <a:pt x="921" y="99"/>
                      </a:lnTo>
                      <a:lnTo>
                        <a:pt x="924" y="99"/>
                      </a:lnTo>
                      <a:lnTo>
                        <a:pt x="924" y="96"/>
                      </a:lnTo>
                      <a:lnTo>
                        <a:pt x="923" y="95"/>
                      </a:lnTo>
                      <a:lnTo>
                        <a:pt x="923" y="94"/>
                      </a:lnTo>
                      <a:lnTo>
                        <a:pt x="921" y="94"/>
                      </a:lnTo>
                      <a:lnTo>
                        <a:pt x="921" y="92"/>
                      </a:lnTo>
                      <a:lnTo>
                        <a:pt x="920" y="92"/>
                      </a:lnTo>
                      <a:lnTo>
                        <a:pt x="920" y="91"/>
                      </a:lnTo>
                      <a:lnTo>
                        <a:pt x="919" y="91"/>
                      </a:lnTo>
                      <a:lnTo>
                        <a:pt x="916" y="91"/>
                      </a:lnTo>
                      <a:lnTo>
                        <a:pt x="915" y="90"/>
                      </a:lnTo>
                      <a:lnTo>
                        <a:pt x="913" y="89"/>
                      </a:lnTo>
                      <a:lnTo>
                        <a:pt x="913" y="89"/>
                      </a:lnTo>
                      <a:lnTo>
                        <a:pt x="911" y="89"/>
                      </a:lnTo>
                      <a:lnTo>
                        <a:pt x="909" y="90"/>
                      </a:lnTo>
                      <a:lnTo>
                        <a:pt x="909" y="90"/>
                      </a:lnTo>
                      <a:lnTo>
                        <a:pt x="909" y="89"/>
                      </a:lnTo>
                      <a:lnTo>
                        <a:pt x="907" y="87"/>
                      </a:lnTo>
                      <a:lnTo>
                        <a:pt x="907" y="85"/>
                      </a:lnTo>
                      <a:lnTo>
                        <a:pt x="906" y="85"/>
                      </a:lnTo>
                      <a:lnTo>
                        <a:pt x="904" y="85"/>
                      </a:lnTo>
                      <a:lnTo>
                        <a:pt x="904" y="83"/>
                      </a:lnTo>
                      <a:close/>
                      <a:moveTo>
                        <a:pt x="763" y="78"/>
                      </a:moveTo>
                      <a:lnTo>
                        <a:pt x="763" y="81"/>
                      </a:lnTo>
                      <a:lnTo>
                        <a:pt x="762" y="81"/>
                      </a:lnTo>
                      <a:lnTo>
                        <a:pt x="762" y="81"/>
                      </a:lnTo>
                      <a:lnTo>
                        <a:pt x="760" y="79"/>
                      </a:lnTo>
                      <a:lnTo>
                        <a:pt x="763" y="78"/>
                      </a:lnTo>
                      <a:close/>
                      <a:moveTo>
                        <a:pt x="3257" y="77"/>
                      </a:moveTo>
                      <a:lnTo>
                        <a:pt x="3258" y="77"/>
                      </a:lnTo>
                      <a:lnTo>
                        <a:pt x="3258" y="77"/>
                      </a:lnTo>
                      <a:lnTo>
                        <a:pt x="3258" y="77"/>
                      </a:lnTo>
                      <a:lnTo>
                        <a:pt x="3258" y="77"/>
                      </a:lnTo>
                      <a:lnTo>
                        <a:pt x="3257" y="77"/>
                      </a:lnTo>
                      <a:close/>
                      <a:moveTo>
                        <a:pt x="1660" y="73"/>
                      </a:moveTo>
                      <a:lnTo>
                        <a:pt x="1662" y="73"/>
                      </a:lnTo>
                      <a:lnTo>
                        <a:pt x="1662" y="74"/>
                      </a:lnTo>
                      <a:lnTo>
                        <a:pt x="1662" y="75"/>
                      </a:lnTo>
                      <a:lnTo>
                        <a:pt x="1663" y="75"/>
                      </a:lnTo>
                      <a:lnTo>
                        <a:pt x="1662" y="75"/>
                      </a:lnTo>
                      <a:lnTo>
                        <a:pt x="1662" y="77"/>
                      </a:lnTo>
                      <a:lnTo>
                        <a:pt x="1660" y="77"/>
                      </a:lnTo>
                      <a:lnTo>
                        <a:pt x="1658" y="75"/>
                      </a:lnTo>
                      <a:lnTo>
                        <a:pt x="1660" y="74"/>
                      </a:lnTo>
                      <a:lnTo>
                        <a:pt x="1660" y="74"/>
                      </a:lnTo>
                      <a:lnTo>
                        <a:pt x="1660" y="73"/>
                      </a:lnTo>
                      <a:close/>
                      <a:moveTo>
                        <a:pt x="648" y="72"/>
                      </a:moveTo>
                      <a:lnTo>
                        <a:pt x="650" y="72"/>
                      </a:lnTo>
                      <a:lnTo>
                        <a:pt x="650" y="73"/>
                      </a:lnTo>
                      <a:lnTo>
                        <a:pt x="649" y="73"/>
                      </a:lnTo>
                      <a:lnTo>
                        <a:pt x="648" y="72"/>
                      </a:lnTo>
                      <a:close/>
                      <a:moveTo>
                        <a:pt x="877" y="70"/>
                      </a:moveTo>
                      <a:lnTo>
                        <a:pt x="877" y="72"/>
                      </a:lnTo>
                      <a:lnTo>
                        <a:pt x="877" y="72"/>
                      </a:lnTo>
                      <a:lnTo>
                        <a:pt x="878" y="72"/>
                      </a:lnTo>
                      <a:lnTo>
                        <a:pt x="878" y="73"/>
                      </a:lnTo>
                      <a:lnTo>
                        <a:pt x="878" y="74"/>
                      </a:lnTo>
                      <a:lnTo>
                        <a:pt x="878" y="74"/>
                      </a:lnTo>
                      <a:lnTo>
                        <a:pt x="878" y="74"/>
                      </a:lnTo>
                      <a:lnTo>
                        <a:pt x="878" y="75"/>
                      </a:lnTo>
                      <a:lnTo>
                        <a:pt x="873" y="75"/>
                      </a:lnTo>
                      <a:lnTo>
                        <a:pt x="873" y="74"/>
                      </a:lnTo>
                      <a:lnTo>
                        <a:pt x="871" y="72"/>
                      </a:lnTo>
                      <a:lnTo>
                        <a:pt x="873" y="72"/>
                      </a:lnTo>
                      <a:lnTo>
                        <a:pt x="874" y="72"/>
                      </a:lnTo>
                      <a:lnTo>
                        <a:pt x="877" y="70"/>
                      </a:lnTo>
                      <a:close/>
                      <a:moveTo>
                        <a:pt x="1670" y="69"/>
                      </a:moveTo>
                      <a:lnTo>
                        <a:pt x="1671" y="69"/>
                      </a:lnTo>
                      <a:lnTo>
                        <a:pt x="1671" y="70"/>
                      </a:lnTo>
                      <a:lnTo>
                        <a:pt x="1671" y="70"/>
                      </a:lnTo>
                      <a:lnTo>
                        <a:pt x="1671" y="72"/>
                      </a:lnTo>
                      <a:lnTo>
                        <a:pt x="1669" y="73"/>
                      </a:lnTo>
                      <a:lnTo>
                        <a:pt x="1667" y="74"/>
                      </a:lnTo>
                      <a:lnTo>
                        <a:pt x="1666" y="74"/>
                      </a:lnTo>
                      <a:lnTo>
                        <a:pt x="1666" y="74"/>
                      </a:lnTo>
                      <a:lnTo>
                        <a:pt x="1665" y="74"/>
                      </a:lnTo>
                      <a:lnTo>
                        <a:pt x="1665" y="73"/>
                      </a:lnTo>
                      <a:lnTo>
                        <a:pt x="1667" y="73"/>
                      </a:lnTo>
                      <a:lnTo>
                        <a:pt x="1669" y="70"/>
                      </a:lnTo>
                      <a:lnTo>
                        <a:pt x="1670" y="69"/>
                      </a:lnTo>
                      <a:close/>
                      <a:moveTo>
                        <a:pt x="45" y="69"/>
                      </a:moveTo>
                      <a:lnTo>
                        <a:pt x="47" y="69"/>
                      </a:lnTo>
                      <a:lnTo>
                        <a:pt x="47" y="69"/>
                      </a:lnTo>
                      <a:lnTo>
                        <a:pt x="47" y="69"/>
                      </a:lnTo>
                      <a:lnTo>
                        <a:pt x="47" y="69"/>
                      </a:lnTo>
                      <a:lnTo>
                        <a:pt x="45" y="69"/>
                      </a:lnTo>
                      <a:close/>
                      <a:moveTo>
                        <a:pt x="862" y="68"/>
                      </a:moveTo>
                      <a:lnTo>
                        <a:pt x="862" y="68"/>
                      </a:lnTo>
                      <a:lnTo>
                        <a:pt x="864" y="69"/>
                      </a:lnTo>
                      <a:lnTo>
                        <a:pt x="864" y="70"/>
                      </a:lnTo>
                      <a:lnTo>
                        <a:pt x="864" y="70"/>
                      </a:lnTo>
                      <a:lnTo>
                        <a:pt x="864" y="70"/>
                      </a:lnTo>
                      <a:lnTo>
                        <a:pt x="865" y="70"/>
                      </a:lnTo>
                      <a:lnTo>
                        <a:pt x="866" y="72"/>
                      </a:lnTo>
                      <a:lnTo>
                        <a:pt x="866" y="73"/>
                      </a:lnTo>
                      <a:lnTo>
                        <a:pt x="865" y="75"/>
                      </a:lnTo>
                      <a:lnTo>
                        <a:pt x="864" y="77"/>
                      </a:lnTo>
                      <a:lnTo>
                        <a:pt x="864" y="78"/>
                      </a:lnTo>
                      <a:lnTo>
                        <a:pt x="864" y="79"/>
                      </a:lnTo>
                      <a:lnTo>
                        <a:pt x="862" y="81"/>
                      </a:lnTo>
                      <a:lnTo>
                        <a:pt x="858" y="81"/>
                      </a:lnTo>
                      <a:lnTo>
                        <a:pt x="858" y="81"/>
                      </a:lnTo>
                      <a:lnTo>
                        <a:pt x="858" y="81"/>
                      </a:lnTo>
                      <a:lnTo>
                        <a:pt x="858" y="81"/>
                      </a:lnTo>
                      <a:lnTo>
                        <a:pt x="857" y="79"/>
                      </a:lnTo>
                      <a:lnTo>
                        <a:pt x="856" y="79"/>
                      </a:lnTo>
                      <a:lnTo>
                        <a:pt x="856" y="79"/>
                      </a:lnTo>
                      <a:lnTo>
                        <a:pt x="856" y="77"/>
                      </a:lnTo>
                      <a:lnTo>
                        <a:pt x="854" y="77"/>
                      </a:lnTo>
                      <a:lnTo>
                        <a:pt x="854" y="75"/>
                      </a:lnTo>
                      <a:lnTo>
                        <a:pt x="854" y="73"/>
                      </a:lnTo>
                      <a:lnTo>
                        <a:pt x="856" y="72"/>
                      </a:lnTo>
                      <a:lnTo>
                        <a:pt x="856" y="69"/>
                      </a:lnTo>
                      <a:lnTo>
                        <a:pt x="858" y="69"/>
                      </a:lnTo>
                      <a:lnTo>
                        <a:pt x="860" y="68"/>
                      </a:lnTo>
                      <a:lnTo>
                        <a:pt x="862" y="68"/>
                      </a:lnTo>
                      <a:close/>
                      <a:moveTo>
                        <a:pt x="644" y="68"/>
                      </a:moveTo>
                      <a:lnTo>
                        <a:pt x="645" y="68"/>
                      </a:lnTo>
                      <a:lnTo>
                        <a:pt x="646" y="72"/>
                      </a:lnTo>
                      <a:lnTo>
                        <a:pt x="645" y="72"/>
                      </a:lnTo>
                      <a:lnTo>
                        <a:pt x="645" y="70"/>
                      </a:lnTo>
                      <a:lnTo>
                        <a:pt x="644" y="69"/>
                      </a:lnTo>
                      <a:lnTo>
                        <a:pt x="644" y="68"/>
                      </a:lnTo>
                      <a:close/>
                      <a:moveTo>
                        <a:pt x="2051" y="66"/>
                      </a:moveTo>
                      <a:lnTo>
                        <a:pt x="2052" y="66"/>
                      </a:lnTo>
                      <a:lnTo>
                        <a:pt x="2052" y="66"/>
                      </a:lnTo>
                      <a:lnTo>
                        <a:pt x="2052" y="66"/>
                      </a:lnTo>
                      <a:lnTo>
                        <a:pt x="2052" y="68"/>
                      </a:lnTo>
                      <a:lnTo>
                        <a:pt x="2051" y="68"/>
                      </a:lnTo>
                      <a:lnTo>
                        <a:pt x="2051" y="68"/>
                      </a:lnTo>
                      <a:lnTo>
                        <a:pt x="2051" y="66"/>
                      </a:lnTo>
                      <a:close/>
                      <a:moveTo>
                        <a:pt x="1070" y="66"/>
                      </a:moveTo>
                      <a:lnTo>
                        <a:pt x="1072" y="66"/>
                      </a:lnTo>
                      <a:lnTo>
                        <a:pt x="1072" y="66"/>
                      </a:lnTo>
                      <a:lnTo>
                        <a:pt x="1072" y="66"/>
                      </a:lnTo>
                      <a:lnTo>
                        <a:pt x="1072" y="66"/>
                      </a:lnTo>
                      <a:lnTo>
                        <a:pt x="1070" y="66"/>
                      </a:lnTo>
                      <a:close/>
                      <a:moveTo>
                        <a:pt x="877" y="62"/>
                      </a:moveTo>
                      <a:lnTo>
                        <a:pt x="877" y="62"/>
                      </a:lnTo>
                      <a:lnTo>
                        <a:pt x="877" y="64"/>
                      </a:lnTo>
                      <a:lnTo>
                        <a:pt x="878" y="65"/>
                      </a:lnTo>
                      <a:lnTo>
                        <a:pt x="878" y="68"/>
                      </a:lnTo>
                      <a:lnTo>
                        <a:pt x="877" y="68"/>
                      </a:lnTo>
                      <a:lnTo>
                        <a:pt x="875" y="66"/>
                      </a:lnTo>
                      <a:lnTo>
                        <a:pt x="875" y="65"/>
                      </a:lnTo>
                      <a:lnTo>
                        <a:pt x="877" y="62"/>
                      </a:lnTo>
                      <a:close/>
                      <a:moveTo>
                        <a:pt x="1674" y="61"/>
                      </a:moveTo>
                      <a:lnTo>
                        <a:pt x="1674" y="65"/>
                      </a:lnTo>
                      <a:lnTo>
                        <a:pt x="1670" y="64"/>
                      </a:lnTo>
                      <a:lnTo>
                        <a:pt x="1670" y="64"/>
                      </a:lnTo>
                      <a:lnTo>
                        <a:pt x="1671" y="64"/>
                      </a:lnTo>
                      <a:lnTo>
                        <a:pt x="1673" y="62"/>
                      </a:lnTo>
                      <a:lnTo>
                        <a:pt x="1674" y="61"/>
                      </a:lnTo>
                      <a:close/>
                      <a:moveTo>
                        <a:pt x="602" y="61"/>
                      </a:moveTo>
                      <a:lnTo>
                        <a:pt x="602" y="62"/>
                      </a:lnTo>
                      <a:lnTo>
                        <a:pt x="602" y="62"/>
                      </a:lnTo>
                      <a:lnTo>
                        <a:pt x="602" y="65"/>
                      </a:lnTo>
                      <a:lnTo>
                        <a:pt x="601" y="65"/>
                      </a:lnTo>
                      <a:lnTo>
                        <a:pt x="599" y="65"/>
                      </a:lnTo>
                      <a:lnTo>
                        <a:pt x="597" y="64"/>
                      </a:lnTo>
                      <a:lnTo>
                        <a:pt x="595" y="62"/>
                      </a:lnTo>
                      <a:lnTo>
                        <a:pt x="598" y="62"/>
                      </a:lnTo>
                      <a:lnTo>
                        <a:pt x="599" y="62"/>
                      </a:lnTo>
                      <a:lnTo>
                        <a:pt x="601" y="62"/>
                      </a:lnTo>
                      <a:lnTo>
                        <a:pt x="602" y="61"/>
                      </a:lnTo>
                      <a:close/>
                      <a:moveTo>
                        <a:pt x="1679" y="60"/>
                      </a:moveTo>
                      <a:lnTo>
                        <a:pt x="1681" y="60"/>
                      </a:lnTo>
                      <a:lnTo>
                        <a:pt x="1681" y="64"/>
                      </a:lnTo>
                      <a:lnTo>
                        <a:pt x="1681" y="64"/>
                      </a:lnTo>
                      <a:lnTo>
                        <a:pt x="1681" y="64"/>
                      </a:lnTo>
                      <a:lnTo>
                        <a:pt x="1683" y="64"/>
                      </a:lnTo>
                      <a:lnTo>
                        <a:pt x="1683" y="62"/>
                      </a:lnTo>
                      <a:lnTo>
                        <a:pt x="1686" y="61"/>
                      </a:lnTo>
                      <a:lnTo>
                        <a:pt x="1686" y="62"/>
                      </a:lnTo>
                      <a:lnTo>
                        <a:pt x="1687" y="62"/>
                      </a:lnTo>
                      <a:lnTo>
                        <a:pt x="1687" y="64"/>
                      </a:lnTo>
                      <a:lnTo>
                        <a:pt x="1687" y="65"/>
                      </a:lnTo>
                      <a:lnTo>
                        <a:pt x="1686" y="66"/>
                      </a:lnTo>
                      <a:lnTo>
                        <a:pt x="1686" y="66"/>
                      </a:lnTo>
                      <a:lnTo>
                        <a:pt x="1686" y="68"/>
                      </a:lnTo>
                      <a:lnTo>
                        <a:pt x="1684" y="69"/>
                      </a:lnTo>
                      <a:lnTo>
                        <a:pt x="1683" y="69"/>
                      </a:lnTo>
                      <a:lnTo>
                        <a:pt x="1681" y="72"/>
                      </a:lnTo>
                      <a:lnTo>
                        <a:pt x="1681" y="72"/>
                      </a:lnTo>
                      <a:lnTo>
                        <a:pt x="1679" y="72"/>
                      </a:lnTo>
                      <a:lnTo>
                        <a:pt x="1679" y="70"/>
                      </a:lnTo>
                      <a:lnTo>
                        <a:pt x="1678" y="70"/>
                      </a:lnTo>
                      <a:lnTo>
                        <a:pt x="1678" y="73"/>
                      </a:lnTo>
                      <a:lnTo>
                        <a:pt x="1677" y="73"/>
                      </a:lnTo>
                      <a:lnTo>
                        <a:pt x="1677" y="70"/>
                      </a:lnTo>
                      <a:lnTo>
                        <a:pt x="1675" y="70"/>
                      </a:lnTo>
                      <a:lnTo>
                        <a:pt x="1674" y="70"/>
                      </a:lnTo>
                      <a:lnTo>
                        <a:pt x="1673" y="72"/>
                      </a:lnTo>
                      <a:lnTo>
                        <a:pt x="1673" y="69"/>
                      </a:lnTo>
                      <a:lnTo>
                        <a:pt x="1674" y="69"/>
                      </a:lnTo>
                      <a:lnTo>
                        <a:pt x="1674" y="66"/>
                      </a:lnTo>
                      <a:lnTo>
                        <a:pt x="1677" y="66"/>
                      </a:lnTo>
                      <a:lnTo>
                        <a:pt x="1679" y="60"/>
                      </a:lnTo>
                      <a:close/>
                      <a:moveTo>
                        <a:pt x="827" y="60"/>
                      </a:moveTo>
                      <a:lnTo>
                        <a:pt x="828" y="60"/>
                      </a:lnTo>
                      <a:lnTo>
                        <a:pt x="831" y="60"/>
                      </a:lnTo>
                      <a:lnTo>
                        <a:pt x="832" y="61"/>
                      </a:lnTo>
                      <a:lnTo>
                        <a:pt x="832" y="62"/>
                      </a:lnTo>
                      <a:lnTo>
                        <a:pt x="831" y="62"/>
                      </a:lnTo>
                      <a:lnTo>
                        <a:pt x="830" y="62"/>
                      </a:lnTo>
                      <a:lnTo>
                        <a:pt x="828" y="62"/>
                      </a:lnTo>
                      <a:lnTo>
                        <a:pt x="827" y="62"/>
                      </a:lnTo>
                      <a:lnTo>
                        <a:pt x="827" y="60"/>
                      </a:lnTo>
                      <a:close/>
                      <a:moveTo>
                        <a:pt x="628" y="57"/>
                      </a:moveTo>
                      <a:lnTo>
                        <a:pt x="628" y="58"/>
                      </a:lnTo>
                      <a:lnTo>
                        <a:pt x="629" y="58"/>
                      </a:lnTo>
                      <a:lnTo>
                        <a:pt x="629" y="58"/>
                      </a:lnTo>
                      <a:lnTo>
                        <a:pt x="629" y="60"/>
                      </a:lnTo>
                      <a:lnTo>
                        <a:pt x="628" y="60"/>
                      </a:lnTo>
                      <a:lnTo>
                        <a:pt x="627" y="61"/>
                      </a:lnTo>
                      <a:lnTo>
                        <a:pt x="625" y="61"/>
                      </a:lnTo>
                      <a:lnTo>
                        <a:pt x="625" y="61"/>
                      </a:lnTo>
                      <a:lnTo>
                        <a:pt x="624" y="61"/>
                      </a:lnTo>
                      <a:lnTo>
                        <a:pt x="624" y="58"/>
                      </a:lnTo>
                      <a:lnTo>
                        <a:pt x="627" y="58"/>
                      </a:lnTo>
                      <a:lnTo>
                        <a:pt x="627" y="58"/>
                      </a:lnTo>
                      <a:lnTo>
                        <a:pt x="628" y="57"/>
                      </a:lnTo>
                      <a:close/>
                      <a:moveTo>
                        <a:pt x="1686" y="56"/>
                      </a:moveTo>
                      <a:lnTo>
                        <a:pt x="1686" y="56"/>
                      </a:lnTo>
                      <a:lnTo>
                        <a:pt x="1686" y="57"/>
                      </a:lnTo>
                      <a:lnTo>
                        <a:pt x="1686" y="58"/>
                      </a:lnTo>
                      <a:lnTo>
                        <a:pt x="1684" y="58"/>
                      </a:lnTo>
                      <a:lnTo>
                        <a:pt x="1686" y="56"/>
                      </a:lnTo>
                      <a:close/>
                      <a:moveTo>
                        <a:pt x="1687" y="55"/>
                      </a:moveTo>
                      <a:lnTo>
                        <a:pt x="1687" y="55"/>
                      </a:lnTo>
                      <a:lnTo>
                        <a:pt x="1687" y="55"/>
                      </a:lnTo>
                      <a:lnTo>
                        <a:pt x="1687" y="56"/>
                      </a:lnTo>
                      <a:lnTo>
                        <a:pt x="1686" y="56"/>
                      </a:lnTo>
                      <a:lnTo>
                        <a:pt x="1687" y="55"/>
                      </a:lnTo>
                      <a:close/>
                      <a:moveTo>
                        <a:pt x="640" y="55"/>
                      </a:moveTo>
                      <a:lnTo>
                        <a:pt x="641" y="55"/>
                      </a:lnTo>
                      <a:lnTo>
                        <a:pt x="641" y="57"/>
                      </a:lnTo>
                      <a:lnTo>
                        <a:pt x="638" y="57"/>
                      </a:lnTo>
                      <a:lnTo>
                        <a:pt x="638" y="57"/>
                      </a:lnTo>
                      <a:lnTo>
                        <a:pt x="637" y="57"/>
                      </a:lnTo>
                      <a:lnTo>
                        <a:pt x="637" y="57"/>
                      </a:lnTo>
                      <a:lnTo>
                        <a:pt x="636" y="57"/>
                      </a:lnTo>
                      <a:lnTo>
                        <a:pt x="636" y="55"/>
                      </a:lnTo>
                      <a:lnTo>
                        <a:pt x="640" y="56"/>
                      </a:lnTo>
                      <a:lnTo>
                        <a:pt x="640" y="55"/>
                      </a:lnTo>
                      <a:close/>
                      <a:moveTo>
                        <a:pt x="2971" y="53"/>
                      </a:moveTo>
                      <a:lnTo>
                        <a:pt x="2973" y="53"/>
                      </a:lnTo>
                      <a:lnTo>
                        <a:pt x="2973" y="53"/>
                      </a:lnTo>
                      <a:lnTo>
                        <a:pt x="2973" y="55"/>
                      </a:lnTo>
                      <a:lnTo>
                        <a:pt x="2973" y="55"/>
                      </a:lnTo>
                      <a:lnTo>
                        <a:pt x="2973" y="55"/>
                      </a:lnTo>
                      <a:lnTo>
                        <a:pt x="2971" y="55"/>
                      </a:lnTo>
                      <a:lnTo>
                        <a:pt x="2971" y="53"/>
                      </a:lnTo>
                      <a:close/>
                      <a:moveTo>
                        <a:pt x="1976" y="51"/>
                      </a:moveTo>
                      <a:lnTo>
                        <a:pt x="1978" y="51"/>
                      </a:lnTo>
                      <a:lnTo>
                        <a:pt x="1979" y="51"/>
                      </a:lnTo>
                      <a:lnTo>
                        <a:pt x="1980" y="51"/>
                      </a:lnTo>
                      <a:lnTo>
                        <a:pt x="1980" y="52"/>
                      </a:lnTo>
                      <a:lnTo>
                        <a:pt x="1982" y="52"/>
                      </a:lnTo>
                      <a:lnTo>
                        <a:pt x="1983" y="53"/>
                      </a:lnTo>
                      <a:lnTo>
                        <a:pt x="1983" y="55"/>
                      </a:lnTo>
                      <a:lnTo>
                        <a:pt x="1983" y="56"/>
                      </a:lnTo>
                      <a:lnTo>
                        <a:pt x="1982" y="56"/>
                      </a:lnTo>
                      <a:lnTo>
                        <a:pt x="1982" y="58"/>
                      </a:lnTo>
                      <a:lnTo>
                        <a:pt x="1980" y="60"/>
                      </a:lnTo>
                      <a:lnTo>
                        <a:pt x="1979" y="60"/>
                      </a:lnTo>
                      <a:lnTo>
                        <a:pt x="1979" y="61"/>
                      </a:lnTo>
                      <a:lnTo>
                        <a:pt x="1979" y="61"/>
                      </a:lnTo>
                      <a:lnTo>
                        <a:pt x="1979" y="62"/>
                      </a:lnTo>
                      <a:lnTo>
                        <a:pt x="1976" y="62"/>
                      </a:lnTo>
                      <a:lnTo>
                        <a:pt x="1975" y="61"/>
                      </a:lnTo>
                      <a:lnTo>
                        <a:pt x="1974" y="61"/>
                      </a:lnTo>
                      <a:lnTo>
                        <a:pt x="1974" y="60"/>
                      </a:lnTo>
                      <a:lnTo>
                        <a:pt x="1972" y="58"/>
                      </a:lnTo>
                      <a:lnTo>
                        <a:pt x="1972" y="57"/>
                      </a:lnTo>
                      <a:lnTo>
                        <a:pt x="1971" y="57"/>
                      </a:lnTo>
                      <a:lnTo>
                        <a:pt x="1972" y="52"/>
                      </a:lnTo>
                      <a:lnTo>
                        <a:pt x="1974" y="52"/>
                      </a:lnTo>
                      <a:lnTo>
                        <a:pt x="1974" y="52"/>
                      </a:lnTo>
                      <a:lnTo>
                        <a:pt x="1975" y="51"/>
                      </a:lnTo>
                      <a:lnTo>
                        <a:pt x="1975" y="51"/>
                      </a:lnTo>
                      <a:lnTo>
                        <a:pt x="1976" y="51"/>
                      </a:lnTo>
                      <a:close/>
                      <a:moveTo>
                        <a:pt x="834" y="49"/>
                      </a:moveTo>
                      <a:lnTo>
                        <a:pt x="835" y="52"/>
                      </a:lnTo>
                      <a:lnTo>
                        <a:pt x="834" y="52"/>
                      </a:lnTo>
                      <a:lnTo>
                        <a:pt x="834" y="52"/>
                      </a:lnTo>
                      <a:lnTo>
                        <a:pt x="834" y="51"/>
                      </a:lnTo>
                      <a:lnTo>
                        <a:pt x="832" y="51"/>
                      </a:lnTo>
                      <a:lnTo>
                        <a:pt x="834" y="51"/>
                      </a:lnTo>
                      <a:lnTo>
                        <a:pt x="834" y="51"/>
                      </a:lnTo>
                      <a:lnTo>
                        <a:pt x="834" y="49"/>
                      </a:lnTo>
                      <a:close/>
                      <a:moveTo>
                        <a:pt x="635" y="49"/>
                      </a:moveTo>
                      <a:lnTo>
                        <a:pt x="636" y="51"/>
                      </a:lnTo>
                      <a:lnTo>
                        <a:pt x="636" y="51"/>
                      </a:lnTo>
                      <a:lnTo>
                        <a:pt x="637" y="52"/>
                      </a:lnTo>
                      <a:lnTo>
                        <a:pt x="636" y="52"/>
                      </a:lnTo>
                      <a:lnTo>
                        <a:pt x="635" y="51"/>
                      </a:lnTo>
                      <a:lnTo>
                        <a:pt x="635" y="49"/>
                      </a:lnTo>
                      <a:close/>
                      <a:moveTo>
                        <a:pt x="367" y="49"/>
                      </a:moveTo>
                      <a:lnTo>
                        <a:pt x="367" y="49"/>
                      </a:lnTo>
                      <a:lnTo>
                        <a:pt x="367" y="51"/>
                      </a:lnTo>
                      <a:lnTo>
                        <a:pt x="367" y="51"/>
                      </a:lnTo>
                      <a:lnTo>
                        <a:pt x="367" y="49"/>
                      </a:lnTo>
                      <a:close/>
                      <a:moveTo>
                        <a:pt x="1698" y="48"/>
                      </a:moveTo>
                      <a:lnTo>
                        <a:pt x="1698" y="49"/>
                      </a:lnTo>
                      <a:lnTo>
                        <a:pt x="1698" y="51"/>
                      </a:lnTo>
                      <a:lnTo>
                        <a:pt x="1698" y="53"/>
                      </a:lnTo>
                      <a:lnTo>
                        <a:pt x="1698" y="55"/>
                      </a:lnTo>
                      <a:lnTo>
                        <a:pt x="1698" y="56"/>
                      </a:lnTo>
                      <a:lnTo>
                        <a:pt x="1696" y="57"/>
                      </a:lnTo>
                      <a:lnTo>
                        <a:pt x="1695" y="57"/>
                      </a:lnTo>
                      <a:lnTo>
                        <a:pt x="1695" y="58"/>
                      </a:lnTo>
                      <a:lnTo>
                        <a:pt x="1695" y="58"/>
                      </a:lnTo>
                      <a:lnTo>
                        <a:pt x="1694" y="58"/>
                      </a:lnTo>
                      <a:lnTo>
                        <a:pt x="1692" y="57"/>
                      </a:lnTo>
                      <a:lnTo>
                        <a:pt x="1692" y="58"/>
                      </a:lnTo>
                      <a:lnTo>
                        <a:pt x="1691" y="60"/>
                      </a:lnTo>
                      <a:lnTo>
                        <a:pt x="1690" y="60"/>
                      </a:lnTo>
                      <a:lnTo>
                        <a:pt x="1690" y="57"/>
                      </a:lnTo>
                      <a:lnTo>
                        <a:pt x="1691" y="57"/>
                      </a:lnTo>
                      <a:lnTo>
                        <a:pt x="1691" y="57"/>
                      </a:lnTo>
                      <a:lnTo>
                        <a:pt x="1690" y="57"/>
                      </a:lnTo>
                      <a:lnTo>
                        <a:pt x="1690" y="56"/>
                      </a:lnTo>
                      <a:lnTo>
                        <a:pt x="1691" y="53"/>
                      </a:lnTo>
                      <a:lnTo>
                        <a:pt x="1692" y="52"/>
                      </a:lnTo>
                      <a:lnTo>
                        <a:pt x="1694" y="51"/>
                      </a:lnTo>
                      <a:lnTo>
                        <a:pt x="1694" y="51"/>
                      </a:lnTo>
                      <a:lnTo>
                        <a:pt x="1695" y="51"/>
                      </a:lnTo>
                      <a:lnTo>
                        <a:pt x="1696" y="49"/>
                      </a:lnTo>
                      <a:lnTo>
                        <a:pt x="1696" y="49"/>
                      </a:lnTo>
                      <a:lnTo>
                        <a:pt x="1698" y="48"/>
                      </a:lnTo>
                      <a:close/>
                      <a:moveTo>
                        <a:pt x="860" y="48"/>
                      </a:moveTo>
                      <a:lnTo>
                        <a:pt x="860" y="51"/>
                      </a:lnTo>
                      <a:lnTo>
                        <a:pt x="858" y="51"/>
                      </a:lnTo>
                      <a:lnTo>
                        <a:pt x="858" y="51"/>
                      </a:lnTo>
                      <a:lnTo>
                        <a:pt x="856" y="51"/>
                      </a:lnTo>
                      <a:lnTo>
                        <a:pt x="856" y="49"/>
                      </a:lnTo>
                      <a:lnTo>
                        <a:pt x="857" y="49"/>
                      </a:lnTo>
                      <a:lnTo>
                        <a:pt x="857" y="49"/>
                      </a:lnTo>
                      <a:lnTo>
                        <a:pt x="860" y="48"/>
                      </a:lnTo>
                      <a:close/>
                      <a:moveTo>
                        <a:pt x="2970" y="48"/>
                      </a:moveTo>
                      <a:lnTo>
                        <a:pt x="2971" y="48"/>
                      </a:lnTo>
                      <a:lnTo>
                        <a:pt x="2971" y="48"/>
                      </a:lnTo>
                      <a:lnTo>
                        <a:pt x="2971" y="49"/>
                      </a:lnTo>
                      <a:lnTo>
                        <a:pt x="2970" y="49"/>
                      </a:lnTo>
                      <a:lnTo>
                        <a:pt x="2970" y="48"/>
                      </a:lnTo>
                      <a:close/>
                      <a:moveTo>
                        <a:pt x="837" y="45"/>
                      </a:moveTo>
                      <a:lnTo>
                        <a:pt x="840" y="45"/>
                      </a:lnTo>
                      <a:lnTo>
                        <a:pt x="839" y="48"/>
                      </a:lnTo>
                      <a:lnTo>
                        <a:pt x="839" y="49"/>
                      </a:lnTo>
                      <a:lnTo>
                        <a:pt x="837" y="49"/>
                      </a:lnTo>
                      <a:lnTo>
                        <a:pt x="837" y="48"/>
                      </a:lnTo>
                      <a:lnTo>
                        <a:pt x="836" y="48"/>
                      </a:lnTo>
                      <a:lnTo>
                        <a:pt x="837" y="45"/>
                      </a:lnTo>
                      <a:close/>
                      <a:moveTo>
                        <a:pt x="819" y="45"/>
                      </a:moveTo>
                      <a:lnTo>
                        <a:pt x="819" y="45"/>
                      </a:lnTo>
                      <a:lnTo>
                        <a:pt x="819" y="45"/>
                      </a:lnTo>
                      <a:lnTo>
                        <a:pt x="819" y="47"/>
                      </a:lnTo>
                      <a:lnTo>
                        <a:pt x="819" y="47"/>
                      </a:lnTo>
                      <a:lnTo>
                        <a:pt x="819" y="45"/>
                      </a:lnTo>
                      <a:close/>
                      <a:moveTo>
                        <a:pt x="834" y="41"/>
                      </a:moveTo>
                      <a:lnTo>
                        <a:pt x="834" y="44"/>
                      </a:lnTo>
                      <a:lnTo>
                        <a:pt x="834" y="44"/>
                      </a:lnTo>
                      <a:lnTo>
                        <a:pt x="832" y="45"/>
                      </a:lnTo>
                      <a:lnTo>
                        <a:pt x="832" y="47"/>
                      </a:lnTo>
                      <a:lnTo>
                        <a:pt x="830" y="48"/>
                      </a:lnTo>
                      <a:lnTo>
                        <a:pt x="828" y="48"/>
                      </a:lnTo>
                      <a:lnTo>
                        <a:pt x="826" y="49"/>
                      </a:lnTo>
                      <a:lnTo>
                        <a:pt x="826" y="48"/>
                      </a:lnTo>
                      <a:lnTo>
                        <a:pt x="824" y="47"/>
                      </a:lnTo>
                      <a:lnTo>
                        <a:pt x="823" y="47"/>
                      </a:lnTo>
                      <a:lnTo>
                        <a:pt x="823" y="48"/>
                      </a:lnTo>
                      <a:lnTo>
                        <a:pt x="823" y="48"/>
                      </a:lnTo>
                      <a:lnTo>
                        <a:pt x="822" y="48"/>
                      </a:lnTo>
                      <a:lnTo>
                        <a:pt x="822" y="47"/>
                      </a:lnTo>
                      <a:lnTo>
                        <a:pt x="820" y="47"/>
                      </a:lnTo>
                      <a:lnTo>
                        <a:pt x="820" y="44"/>
                      </a:lnTo>
                      <a:lnTo>
                        <a:pt x="827" y="44"/>
                      </a:lnTo>
                      <a:lnTo>
                        <a:pt x="827" y="44"/>
                      </a:lnTo>
                      <a:lnTo>
                        <a:pt x="828" y="44"/>
                      </a:lnTo>
                      <a:lnTo>
                        <a:pt x="830" y="43"/>
                      </a:lnTo>
                      <a:lnTo>
                        <a:pt x="834" y="41"/>
                      </a:lnTo>
                      <a:close/>
                      <a:moveTo>
                        <a:pt x="663" y="41"/>
                      </a:moveTo>
                      <a:lnTo>
                        <a:pt x="663" y="44"/>
                      </a:lnTo>
                      <a:lnTo>
                        <a:pt x="665" y="44"/>
                      </a:lnTo>
                      <a:lnTo>
                        <a:pt x="665" y="44"/>
                      </a:lnTo>
                      <a:lnTo>
                        <a:pt x="666" y="43"/>
                      </a:lnTo>
                      <a:lnTo>
                        <a:pt x="667" y="43"/>
                      </a:lnTo>
                      <a:lnTo>
                        <a:pt x="667" y="44"/>
                      </a:lnTo>
                      <a:lnTo>
                        <a:pt x="673" y="44"/>
                      </a:lnTo>
                      <a:lnTo>
                        <a:pt x="673" y="45"/>
                      </a:lnTo>
                      <a:lnTo>
                        <a:pt x="674" y="45"/>
                      </a:lnTo>
                      <a:lnTo>
                        <a:pt x="674" y="47"/>
                      </a:lnTo>
                      <a:lnTo>
                        <a:pt x="675" y="48"/>
                      </a:lnTo>
                      <a:lnTo>
                        <a:pt x="678" y="49"/>
                      </a:lnTo>
                      <a:lnTo>
                        <a:pt x="678" y="49"/>
                      </a:lnTo>
                      <a:lnTo>
                        <a:pt x="679" y="51"/>
                      </a:lnTo>
                      <a:lnTo>
                        <a:pt x="679" y="58"/>
                      </a:lnTo>
                      <a:lnTo>
                        <a:pt x="680" y="58"/>
                      </a:lnTo>
                      <a:lnTo>
                        <a:pt x="680" y="58"/>
                      </a:lnTo>
                      <a:lnTo>
                        <a:pt x="683" y="58"/>
                      </a:lnTo>
                      <a:lnTo>
                        <a:pt x="683" y="60"/>
                      </a:lnTo>
                      <a:lnTo>
                        <a:pt x="676" y="61"/>
                      </a:lnTo>
                      <a:lnTo>
                        <a:pt x="676" y="62"/>
                      </a:lnTo>
                      <a:lnTo>
                        <a:pt x="673" y="62"/>
                      </a:lnTo>
                      <a:lnTo>
                        <a:pt x="671" y="62"/>
                      </a:lnTo>
                      <a:lnTo>
                        <a:pt x="669" y="61"/>
                      </a:lnTo>
                      <a:lnTo>
                        <a:pt x="670" y="64"/>
                      </a:lnTo>
                      <a:lnTo>
                        <a:pt x="670" y="64"/>
                      </a:lnTo>
                      <a:lnTo>
                        <a:pt x="669" y="64"/>
                      </a:lnTo>
                      <a:lnTo>
                        <a:pt x="669" y="65"/>
                      </a:lnTo>
                      <a:lnTo>
                        <a:pt x="666" y="65"/>
                      </a:lnTo>
                      <a:lnTo>
                        <a:pt x="666" y="65"/>
                      </a:lnTo>
                      <a:lnTo>
                        <a:pt x="666" y="65"/>
                      </a:lnTo>
                      <a:lnTo>
                        <a:pt x="665" y="65"/>
                      </a:lnTo>
                      <a:lnTo>
                        <a:pt x="665" y="65"/>
                      </a:lnTo>
                      <a:lnTo>
                        <a:pt x="663" y="65"/>
                      </a:lnTo>
                      <a:lnTo>
                        <a:pt x="663" y="64"/>
                      </a:lnTo>
                      <a:lnTo>
                        <a:pt x="662" y="62"/>
                      </a:lnTo>
                      <a:lnTo>
                        <a:pt x="661" y="61"/>
                      </a:lnTo>
                      <a:lnTo>
                        <a:pt x="659" y="61"/>
                      </a:lnTo>
                      <a:lnTo>
                        <a:pt x="659" y="61"/>
                      </a:lnTo>
                      <a:lnTo>
                        <a:pt x="659" y="61"/>
                      </a:lnTo>
                      <a:lnTo>
                        <a:pt x="658" y="61"/>
                      </a:lnTo>
                      <a:lnTo>
                        <a:pt x="658" y="60"/>
                      </a:lnTo>
                      <a:lnTo>
                        <a:pt x="659" y="60"/>
                      </a:lnTo>
                      <a:lnTo>
                        <a:pt x="659" y="57"/>
                      </a:lnTo>
                      <a:lnTo>
                        <a:pt x="657" y="57"/>
                      </a:lnTo>
                      <a:lnTo>
                        <a:pt x="657" y="57"/>
                      </a:lnTo>
                      <a:lnTo>
                        <a:pt x="655" y="57"/>
                      </a:lnTo>
                      <a:lnTo>
                        <a:pt x="655" y="60"/>
                      </a:lnTo>
                      <a:lnTo>
                        <a:pt x="655" y="60"/>
                      </a:lnTo>
                      <a:lnTo>
                        <a:pt x="655" y="60"/>
                      </a:lnTo>
                      <a:lnTo>
                        <a:pt x="655" y="60"/>
                      </a:lnTo>
                      <a:lnTo>
                        <a:pt x="655" y="60"/>
                      </a:lnTo>
                      <a:lnTo>
                        <a:pt x="653" y="60"/>
                      </a:lnTo>
                      <a:lnTo>
                        <a:pt x="653" y="58"/>
                      </a:lnTo>
                      <a:lnTo>
                        <a:pt x="653" y="58"/>
                      </a:lnTo>
                      <a:lnTo>
                        <a:pt x="653" y="57"/>
                      </a:lnTo>
                      <a:lnTo>
                        <a:pt x="652" y="57"/>
                      </a:lnTo>
                      <a:lnTo>
                        <a:pt x="652" y="57"/>
                      </a:lnTo>
                      <a:lnTo>
                        <a:pt x="652" y="58"/>
                      </a:lnTo>
                      <a:lnTo>
                        <a:pt x="650" y="58"/>
                      </a:lnTo>
                      <a:lnTo>
                        <a:pt x="649" y="57"/>
                      </a:lnTo>
                      <a:lnTo>
                        <a:pt x="649" y="56"/>
                      </a:lnTo>
                      <a:lnTo>
                        <a:pt x="649" y="55"/>
                      </a:lnTo>
                      <a:lnTo>
                        <a:pt x="652" y="55"/>
                      </a:lnTo>
                      <a:lnTo>
                        <a:pt x="653" y="53"/>
                      </a:lnTo>
                      <a:lnTo>
                        <a:pt x="654" y="52"/>
                      </a:lnTo>
                      <a:lnTo>
                        <a:pt x="654" y="51"/>
                      </a:lnTo>
                      <a:lnTo>
                        <a:pt x="655" y="48"/>
                      </a:lnTo>
                      <a:lnTo>
                        <a:pt x="655" y="45"/>
                      </a:lnTo>
                      <a:lnTo>
                        <a:pt x="658" y="45"/>
                      </a:lnTo>
                      <a:lnTo>
                        <a:pt x="658" y="47"/>
                      </a:lnTo>
                      <a:lnTo>
                        <a:pt x="659" y="47"/>
                      </a:lnTo>
                      <a:lnTo>
                        <a:pt x="659" y="43"/>
                      </a:lnTo>
                      <a:lnTo>
                        <a:pt x="661" y="43"/>
                      </a:lnTo>
                      <a:lnTo>
                        <a:pt x="662" y="43"/>
                      </a:lnTo>
                      <a:lnTo>
                        <a:pt x="663" y="41"/>
                      </a:lnTo>
                      <a:close/>
                      <a:moveTo>
                        <a:pt x="1705" y="41"/>
                      </a:moveTo>
                      <a:lnTo>
                        <a:pt x="1705" y="41"/>
                      </a:lnTo>
                      <a:lnTo>
                        <a:pt x="1707" y="41"/>
                      </a:lnTo>
                      <a:lnTo>
                        <a:pt x="1705" y="45"/>
                      </a:lnTo>
                      <a:lnTo>
                        <a:pt x="1705" y="45"/>
                      </a:lnTo>
                      <a:lnTo>
                        <a:pt x="1705" y="45"/>
                      </a:lnTo>
                      <a:lnTo>
                        <a:pt x="1704" y="45"/>
                      </a:lnTo>
                      <a:lnTo>
                        <a:pt x="1704" y="47"/>
                      </a:lnTo>
                      <a:lnTo>
                        <a:pt x="1703" y="47"/>
                      </a:lnTo>
                      <a:lnTo>
                        <a:pt x="1700" y="47"/>
                      </a:lnTo>
                      <a:lnTo>
                        <a:pt x="1700" y="45"/>
                      </a:lnTo>
                      <a:lnTo>
                        <a:pt x="1700" y="44"/>
                      </a:lnTo>
                      <a:lnTo>
                        <a:pt x="1700" y="44"/>
                      </a:lnTo>
                      <a:lnTo>
                        <a:pt x="1700" y="41"/>
                      </a:lnTo>
                      <a:lnTo>
                        <a:pt x="1705" y="41"/>
                      </a:lnTo>
                      <a:close/>
                      <a:moveTo>
                        <a:pt x="915" y="41"/>
                      </a:moveTo>
                      <a:lnTo>
                        <a:pt x="913" y="43"/>
                      </a:lnTo>
                      <a:lnTo>
                        <a:pt x="919" y="43"/>
                      </a:lnTo>
                      <a:lnTo>
                        <a:pt x="919" y="43"/>
                      </a:lnTo>
                      <a:lnTo>
                        <a:pt x="921" y="43"/>
                      </a:lnTo>
                      <a:lnTo>
                        <a:pt x="921" y="43"/>
                      </a:lnTo>
                      <a:lnTo>
                        <a:pt x="921" y="43"/>
                      </a:lnTo>
                      <a:lnTo>
                        <a:pt x="920" y="41"/>
                      </a:lnTo>
                      <a:lnTo>
                        <a:pt x="915" y="41"/>
                      </a:lnTo>
                      <a:close/>
                      <a:moveTo>
                        <a:pt x="720" y="40"/>
                      </a:moveTo>
                      <a:lnTo>
                        <a:pt x="720" y="41"/>
                      </a:lnTo>
                      <a:lnTo>
                        <a:pt x="720" y="41"/>
                      </a:lnTo>
                      <a:lnTo>
                        <a:pt x="720" y="41"/>
                      </a:lnTo>
                      <a:lnTo>
                        <a:pt x="720" y="41"/>
                      </a:lnTo>
                      <a:lnTo>
                        <a:pt x="720" y="40"/>
                      </a:lnTo>
                      <a:close/>
                      <a:moveTo>
                        <a:pt x="3041" y="40"/>
                      </a:moveTo>
                      <a:lnTo>
                        <a:pt x="3043" y="41"/>
                      </a:lnTo>
                      <a:lnTo>
                        <a:pt x="3045" y="43"/>
                      </a:lnTo>
                      <a:lnTo>
                        <a:pt x="3047" y="44"/>
                      </a:lnTo>
                      <a:lnTo>
                        <a:pt x="3047" y="45"/>
                      </a:lnTo>
                      <a:lnTo>
                        <a:pt x="3047" y="45"/>
                      </a:lnTo>
                      <a:lnTo>
                        <a:pt x="3047" y="45"/>
                      </a:lnTo>
                      <a:lnTo>
                        <a:pt x="3047" y="45"/>
                      </a:lnTo>
                      <a:lnTo>
                        <a:pt x="3047" y="45"/>
                      </a:lnTo>
                      <a:lnTo>
                        <a:pt x="3046" y="47"/>
                      </a:lnTo>
                      <a:lnTo>
                        <a:pt x="3045" y="47"/>
                      </a:lnTo>
                      <a:lnTo>
                        <a:pt x="3043" y="47"/>
                      </a:lnTo>
                      <a:lnTo>
                        <a:pt x="3043" y="47"/>
                      </a:lnTo>
                      <a:lnTo>
                        <a:pt x="3043" y="47"/>
                      </a:lnTo>
                      <a:lnTo>
                        <a:pt x="3042" y="47"/>
                      </a:lnTo>
                      <a:lnTo>
                        <a:pt x="3041" y="47"/>
                      </a:lnTo>
                      <a:lnTo>
                        <a:pt x="3039" y="45"/>
                      </a:lnTo>
                      <a:lnTo>
                        <a:pt x="3038" y="44"/>
                      </a:lnTo>
                      <a:lnTo>
                        <a:pt x="3038" y="43"/>
                      </a:lnTo>
                      <a:lnTo>
                        <a:pt x="3038" y="43"/>
                      </a:lnTo>
                      <a:lnTo>
                        <a:pt x="3038" y="43"/>
                      </a:lnTo>
                      <a:lnTo>
                        <a:pt x="3038" y="41"/>
                      </a:lnTo>
                      <a:lnTo>
                        <a:pt x="3041" y="40"/>
                      </a:lnTo>
                      <a:close/>
                      <a:moveTo>
                        <a:pt x="760" y="39"/>
                      </a:moveTo>
                      <a:lnTo>
                        <a:pt x="762" y="39"/>
                      </a:lnTo>
                      <a:lnTo>
                        <a:pt x="762" y="40"/>
                      </a:lnTo>
                      <a:lnTo>
                        <a:pt x="762" y="40"/>
                      </a:lnTo>
                      <a:lnTo>
                        <a:pt x="762" y="40"/>
                      </a:lnTo>
                      <a:lnTo>
                        <a:pt x="763" y="40"/>
                      </a:lnTo>
                      <a:lnTo>
                        <a:pt x="763" y="41"/>
                      </a:lnTo>
                      <a:lnTo>
                        <a:pt x="763" y="41"/>
                      </a:lnTo>
                      <a:lnTo>
                        <a:pt x="765" y="44"/>
                      </a:lnTo>
                      <a:lnTo>
                        <a:pt x="768" y="45"/>
                      </a:lnTo>
                      <a:lnTo>
                        <a:pt x="768" y="47"/>
                      </a:lnTo>
                      <a:lnTo>
                        <a:pt x="763" y="47"/>
                      </a:lnTo>
                      <a:lnTo>
                        <a:pt x="763" y="45"/>
                      </a:lnTo>
                      <a:lnTo>
                        <a:pt x="762" y="44"/>
                      </a:lnTo>
                      <a:lnTo>
                        <a:pt x="762" y="43"/>
                      </a:lnTo>
                      <a:lnTo>
                        <a:pt x="762" y="40"/>
                      </a:lnTo>
                      <a:lnTo>
                        <a:pt x="760" y="40"/>
                      </a:lnTo>
                      <a:lnTo>
                        <a:pt x="760" y="39"/>
                      </a:lnTo>
                      <a:close/>
                      <a:moveTo>
                        <a:pt x="2060" y="37"/>
                      </a:moveTo>
                      <a:lnTo>
                        <a:pt x="2064" y="37"/>
                      </a:lnTo>
                      <a:lnTo>
                        <a:pt x="2067" y="40"/>
                      </a:lnTo>
                      <a:lnTo>
                        <a:pt x="2071" y="43"/>
                      </a:lnTo>
                      <a:lnTo>
                        <a:pt x="2072" y="43"/>
                      </a:lnTo>
                      <a:lnTo>
                        <a:pt x="2072" y="44"/>
                      </a:lnTo>
                      <a:lnTo>
                        <a:pt x="2073" y="44"/>
                      </a:lnTo>
                      <a:lnTo>
                        <a:pt x="2075" y="45"/>
                      </a:lnTo>
                      <a:lnTo>
                        <a:pt x="2076" y="45"/>
                      </a:lnTo>
                      <a:lnTo>
                        <a:pt x="2077" y="47"/>
                      </a:lnTo>
                      <a:lnTo>
                        <a:pt x="2077" y="47"/>
                      </a:lnTo>
                      <a:lnTo>
                        <a:pt x="2078" y="48"/>
                      </a:lnTo>
                      <a:lnTo>
                        <a:pt x="2078" y="49"/>
                      </a:lnTo>
                      <a:lnTo>
                        <a:pt x="2077" y="49"/>
                      </a:lnTo>
                      <a:lnTo>
                        <a:pt x="2077" y="51"/>
                      </a:lnTo>
                      <a:lnTo>
                        <a:pt x="2076" y="51"/>
                      </a:lnTo>
                      <a:lnTo>
                        <a:pt x="2075" y="51"/>
                      </a:lnTo>
                      <a:lnTo>
                        <a:pt x="2075" y="49"/>
                      </a:lnTo>
                      <a:lnTo>
                        <a:pt x="2069" y="49"/>
                      </a:lnTo>
                      <a:lnTo>
                        <a:pt x="2069" y="48"/>
                      </a:lnTo>
                      <a:lnTo>
                        <a:pt x="2068" y="48"/>
                      </a:lnTo>
                      <a:lnTo>
                        <a:pt x="2067" y="47"/>
                      </a:lnTo>
                      <a:lnTo>
                        <a:pt x="2064" y="47"/>
                      </a:lnTo>
                      <a:lnTo>
                        <a:pt x="2064" y="45"/>
                      </a:lnTo>
                      <a:lnTo>
                        <a:pt x="2064" y="45"/>
                      </a:lnTo>
                      <a:lnTo>
                        <a:pt x="2063" y="47"/>
                      </a:lnTo>
                      <a:lnTo>
                        <a:pt x="2061" y="47"/>
                      </a:lnTo>
                      <a:lnTo>
                        <a:pt x="2061" y="47"/>
                      </a:lnTo>
                      <a:lnTo>
                        <a:pt x="2061" y="45"/>
                      </a:lnTo>
                      <a:lnTo>
                        <a:pt x="2060" y="44"/>
                      </a:lnTo>
                      <a:lnTo>
                        <a:pt x="2060" y="43"/>
                      </a:lnTo>
                      <a:lnTo>
                        <a:pt x="2059" y="40"/>
                      </a:lnTo>
                      <a:lnTo>
                        <a:pt x="2060" y="40"/>
                      </a:lnTo>
                      <a:lnTo>
                        <a:pt x="2060" y="40"/>
                      </a:lnTo>
                      <a:lnTo>
                        <a:pt x="2060" y="40"/>
                      </a:lnTo>
                      <a:lnTo>
                        <a:pt x="2060" y="39"/>
                      </a:lnTo>
                      <a:lnTo>
                        <a:pt x="2060" y="39"/>
                      </a:lnTo>
                      <a:lnTo>
                        <a:pt x="2060" y="37"/>
                      </a:lnTo>
                      <a:close/>
                      <a:moveTo>
                        <a:pt x="1707" y="36"/>
                      </a:moveTo>
                      <a:lnTo>
                        <a:pt x="1707" y="36"/>
                      </a:lnTo>
                      <a:lnTo>
                        <a:pt x="1709" y="37"/>
                      </a:lnTo>
                      <a:lnTo>
                        <a:pt x="1711" y="37"/>
                      </a:lnTo>
                      <a:lnTo>
                        <a:pt x="1709" y="41"/>
                      </a:lnTo>
                      <a:lnTo>
                        <a:pt x="1707" y="41"/>
                      </a:lnTo>
                      <a:lnTo>
                        <a:pt x="1705" y="40"/>
                      </a:lnTo>
                      <a:lnTo>
                        <a:pt x="1705" y="39"/>
                      </a:lnTo>
                      <a:lnTo>
                        <a:pt x="1707" y="37"/>
                      </a:lnTo>
                      <a:lnTo>
                        <a:pt x="1707" y="36"/>
                      </a:lnTo>
                      <a:close/>
                      <a:moveTo>
                        <a:pt x="913" y="36"/>
                      </a:moveTo>
                      <a:lnTo>
                        <a:pt x="913" y="36"/>
                      </a:lnTo>
                      <a:lnTo>
                        <a:pt x="913" y="36"/>
                      </a:lnTo>
                      <a:lnTo>
                        <a:pt x="913" y="36"/>
                      </a:lnTo>
                      <a:lnTo>
                        <a:pt x="912" y="37"/>
                      </a:lnTo>
                      <a:lnTo>
                        <a:pt x="912" y="39"/>
                      </a:lnTo>
                      <a:lnTo>
                        <a:pt x="913" y="39"/>
                      </a:lnTo>
                      <a:lnTo>
                        <a:pt x="913" y="36"/>
                      </a:lnTo>
                      <a:lnTo>
                        <a:pt x="913" y="36"/>
                      </a:lnTo>
                      <a:close/>
                      <a:moveTo>
                        <a:pt x="763" y="36"/>
                      </a:moveTo>
                      <a:lnTo>
                        <a:pt x="765" y="36"/>
                      </a:lnTo>
                      <a:lnTo>
                        <a:pt x="765" y="36"/>
                      </a:lnTo>
                      <a:lnTo>
                        <a:pt x="765" y="36"/>
                      </a:lnTo>
                      <a:lnTo>
                        <a:pt x="767" y="36"/>
                      </a:lnTo>
                      <a:lnTo>
                        <a:pt x="767" y="37"/>
                      </a:lnTo>
                      <a:lnTo>
                        <a:pt x="764" y="37"/>
                      </a:lnTo>
                      <a:lnTo>
                        <a:pt x="763" y="36"/>
                      </a:lnTo>
                      <a:close/>
                      <a:moveTo>
                        <a:pt x="2044" y="34"/>
                      </a:moveTo>
                      <a:lnTo>
                        <a:pt x="2046" y="35"/>
                      </a:lnTo>
                      <a:lnTo>
                        <a:pt x="2046" y="36"/>
                      </a:lnTo>
                      <a:lnTo>
                        <a:pt x="2044" y="35"/>
                      </a:lnTo>
                      <a:lnTo>
                        <a:pt x="2044" y="34"/>
                      </a:lnTo>
                      <a:close/>
                      <a:moveTo>
                        <a:pt x="1720" y="34"/>
                      </a:moveTo>
                      <a:lnTo>
                        <a:pt x="1721" y="34"/>
                      </a:lnTo>
                      <a:lnTo>
                        <a:pt x="1721" y="35"/>
                      </a:lnTo>
                      <a:lnTo>
                        <a:pt x="1721" y="37"/>
                      </a:lnTo>
                      <a:lnTo>
                        <a:pt x="1720" y="37"/>
                      </a:lnTo>
                      <a:lnTo>
                        <a:pt x="1720" y="36"/>
                      </a:lnTo>
                      <a:lnTo>
                        <a:pt x="1720" y="36"/>
                      </a:lnTo>
                      <a:lnTo>
                        <a:pt x="1720" y="36"/>
                      </a:lnTo>
                      <a:lnTo>
                        <a:pt x="1720" y="35"/>
                      </a:lnTo>
                      <a:lnTo>
                        <a:pt x="1720" y="35"/>
                      </a:lnTo>
                      <a:lnTo>
                        <a:pt x="1720" y="35"/>
                      </a:lnTo>
                      <a:lnTo>
                        <a:pt x="1720" y="34"/>
                      </a:lnTo>
                      <a:close/>
                      <a:moveTo>
                        <a:pt x="1777" y="32"/>
                      </a:moveTo>
                      <a:lnTo>
                        <a:pt x="1777" y="32"/>
                      </a:lnTo>
                      <a:lnTo>
                        <a:pt x="1777" y="32"/>
                      </a:lnTo>
                      <a:lnTo>
                        <a:pt x="1777" y="34"/>
                      </a:lnTo>
                      <a:lnTo>
                        <a:pt x="1777" y="34"/>
                      </a:lnTo>
                      <a:lnTo>
                        <a:pt x="1777" y="32"/>
                      </a:lnTo>
                      <a:close/>
                      <a:moveTo>
                        <a:pt x="1735" y="32"/>
                      </a:moveTo>
                      <a:lnTo>
                        <a:pt x="1738" y="32"/>
                      </a:lnTo>
                      <a:lnTo>
                        <a:pt x="1738" y="34"/>
                      </a:lnTo>
                      <a:lnTo>
                        <a:pt x="1735" y="34"/>
                      </a:lnTo>
                      <a:lnTo>
                        <a:pt x="1735" y="32"/>
                      </a:lnTo>
                      <a:close/>
                      <a:moveTo>
                        <a:pt x="1712" y="32"/>
                      </a:moveTo>
                      <a:lnTo>
                        <a:pt x="1713" y="32"/>
                      </a:lnTo>
                      <a:lnTo>
                        <a:pt x="1715" y="34"/>
                      </a:lnTo>
                      <a:lnTo>
                        <a:pt x="1715" y="34"/>
                      </a:lnTo>
                      <a:lnTo>
                        <a:pt x="1716" y="35"/>
                      </a:lnTo>
                      <a:lnTo>
                        <a:pt x="1716" y="36"/>
                      </a:lnTo>
                      <a:lnTo>
                        <a:pt x="1713" y="36"/>
                      </a:lnTo>
                      <a:lnTo>
                        <a:pt x="1713" y="35"/>
                      </a:lnTo>
                      <a:lnTo>
                        <a:pt x="1713" y="34"/>
                      </a:lnTo>
                      <a:lnTo>
                        <a:pt x="1712" y="32"/>
                      </a:lnTo>
                      <a:close/>
                      <a:moveTo>
                        <a:pt x="2876" y="31"/>
                      </a:moveTo>
                      <a:lnTo>
                        <a:pt x="2876" y="32"/>
                      </a:lnTo>
                      <a:lnTo>
                        <a:pt x="2876" y="32"/>
                      </a:lnTo>
                      <a:lnTo>
                        <a:pt x="2874" y="32"/>
                      </a:lnTo>
                      <a:lnTo>
                        <a:pt x="2874" y="32"/>
                      </a:lnTo>
                      <a:lnTo>
                        <a:pt x="2874" y="34"/>
                      </a:lnTo>
                      <a:lnTo>
                        <a:pt x="2874" y="32"/>
                      </a:lnTo>
                      <a:lnTo>
                        <a:pt x="2876" y="31"/>
                      </a:lnTo>
                      <a:close/>
                      <a:moveTo>
                        <a:pt x="906" y="30"/>
                      </a:moveTo>
                      <a:lnTo>
                        <a:pt x="906" y="34"/>
                      </a:lnTo>
                      <a:lnTo>
                        <a:pt x="908" y="34"/>
                      </a:lnTo>
                      <a:lnTo>
                        <a:pt x="908" y="32"/>
                      </a:lnTo>
                      <a:lnTo>
                        <a:pt x="908" y="31"/>
                      </a:lnTo>
                      <a:lnTo>
                        <a:pt x="909" y="31"/>
                      </a:lnTo>
                      <a:lnTo>
                        <a:pt x="906" y="30"/>
                      </a:lnTo>
                      <a:close/>
                      <a:moveTo>
                        <a:pt x="1747" y="30"/>
                      </a:moveTo>
                      <a:lnTo>
                        <a:pt x="1747" y="32"/>
                      </a:lnTo>
                      <a:lnTo>
                        <a:pt x="1746" y="34"/>
                      </a:lnTo>
                      <a:lnTo>
                        <a:pt x="1745" y="36"/>
                      </a:lnTo>
                      <a:lnTo>
                        <a:pt x="1745" y="35"/>
                      </a:lnTo>
                      <a:lnTo>
                        <a:pt x="1745" y="35"/>
                      </a:lnTo>
                      <a:lnTo>
                        <a:pt x="1745" y="35"/>
                      </a:lnTo>
                      <a:lnTo>
                        <a:pt x="1742" y="34"/>
                      </a:lnTo>
                      <a:lnTo>
                        <a:pt x="1742" y="32"/>
                      </a:lnTo>
                      <a:lnTo>
                        <a:pt x="1741" y="31"/>
                      </a:lnTo>
                      <a:lnTo>
                        <a:pt x="1742" y="31"/>
                      </a:lnTo>
                      <a:lnTo>
                        <a:pt x="1742" y="30"/>
                      </a:lnTo>
                      <a:lnTo>
                        <a:pt x="1743" y="30"/>
                      </a:lnTo>
                      <a:lnTo>
                        <a:pt x="1745" y="30"/>
                      </a:lnTo>
                      <a:lnTo>
                        <a:pt x="1745" y="30"/>
                      </a:lnTo>
                      <a:lnTo>
                        <a:pt x="1746" y="30"/>
                      </a:lnTo>
                      <a:lnTo>
                        <a:pt x="1747" y="30"/>
                      </a:lnTo>
                      <a:close/>
                      <a:moveTo>
                        <a:pt x="637" y="28"/>
                      </a:moveTo>
                      <a:lnTo>
                        <a:pt x="638" y="28"/>
                      </a:lnTo>
                      <a:lnTo>
                        <a:pt x="638" y="30"/>
                      </a:lnTo>
                      <a:lnTo>
                        <a:pt x="637" y="31"/>
                      </a:lnTo>
                      <a:lnTo>
                        <a:pt x="637" y="34"/>
                      </a:lnTo>
                      <a:lnTo>
                        <a:pt x="636" y="34"/>
                      </a:lnTo>
                      <a:lnTo>
                        <a:pt x="636" y="34"/>
                      </a:lnTo>
                      <a:lnTo>
                        <a:pt x="635" y="34"/>
                      </a:lnTo>
                      <a:lnTo>
                        <a:pt x="635" y="31"/>
                      </a:lnTo>
                      <a:lnTo>
                        <a:pt x="635" y="31"/>
                      </a:lnTo>
                      <a:lnTo>
                        <a:pt x="636" y="31"/>
                      </a:lnTo>
                      <a:lnTo>
                        <a:pt x="636" y="30"/>
                      </a:lnTo>
                      <a:lnTo>
                        <a:pt x="637" y="30"/>
                      </a:lnTo>
                      <a:lnTo>
                        <a:pt x="637" y="28"/>
                      </a:lnTo>
                      <a:close/>
                      <a:moveTo>
                        <a:pt x="2882" y="27"/>
                      </a:moveTo>
                      <a:lnTo>
                        <a:pt x="2882" y="27"/>
                      </a:lnTo>
                      <a:lnTo>
                        <a:pt x="2882" y="27"/>
                      </a:lnTo>
                      <a:lnTo>
                        <a:pt x="2882" y="31"/>
                      </a:lnTo>
                      <a:lnTo>
                        <a:pt x="2880" y="31"/>
                      </a:lnTo>
                      <a:lnTo>
                        <a:pt x="2877" y="31"/>
                      </a:lnTo>
                      <a:lnTo>
                        <a:pt x="2878" y="28"/>
                      </a:lnTo>
                      <a:lnTo>
                        <a:pt x="2880" y="27"/>
                      </a:lnTo>
                      <a:lnTo>
                        <a:pt x="2882" y="27"/>
                      </a:lnTo>
                      <a:close/>
                      <a:moveTo>
                        <a:pt x="895" y="26"/>
                      </a:moveTo>
                      <a:lnTo>
                        <a:pt x="895" y="27"/>
                      </a:lnTo>
                      <a:lnTo>
                        <a:pt x="894" y="27"/>
                      </a:lnTo>
                      <a:lnTo>
                        <a:pt x="894" y="27"/>
                      </a:lnTo>
                      <a:lnTo>
                        <a:pt x="894" y="28"/>
                      </a:lnTo>
                      <a:lnTo>
                        <a:pt x="895" y="28"/>
                      </a:lnTo>
                      <a:lnTo>
                        <a:pt x="895" y="26"/>
                      </a:lnTo>
                      <a:lnTo>
                        <a:pt x="895" y="26"/>
                      </a:lnTo>
                      <a:close/>
                      <a:moveTo>
                        <a:pt x="1310" y="26"/>
                      </a:moveTo>
                      <a:lnTo>
                        <a:pt x="1311" y="26"/>
                      </a:lnTo>
                      <a:lnTo>
                        <a:pt x="1313" y="26"/>
                      </a:lnTo>
                      <a:lnTo>
                        <a:pt x="1313" y="31"/>
                      </a:lnTo>
                      <a:lnTo>
                        <a:pt x="1311" y="31"/>
                      </a:lnTo>
                      <a:lnTo>
                        <a:pt x="1310" y="31"/>
                      </a:lnTo>
                      <a:lnTo>
                        <a:pt x="1307" y="32"/>
                      </a:lnTo>
                      <a:lnTo>
                        <a:pt x="1306" y="32"/>
                      </a:lnTo>
                      <a:lnTo>
                        <a:pt x="1306" y="31"/>
                      </a:lnTo>
                      <a:lnTo>
                        <a:pt x="1302" y="31"/>
                      </a:lnTo>
                      <a:lnTo>
                        <a:pt x="1302" y="31"/>
                      </a:lnTo>
                      <a:lnTo>
                        <a:pt x="1300" y="31"/>
                      </a:lnTo>
                      <a:lnTo>
                        <a:pt x="1300" y="31"/>
                      </a:lnTo>
                      <a:lnTo>
                        <a:pt x="1293" y="31"/>
                      </a:lnTo>
                      <a:lnTo>
                        <a:pt x="1292" y="31"/>
                      </a:lnTo>
                      <a:lnTo>
                        <a:pt x="1289" y="31"/>
                      </a:lnTo>
                      <a:lnTo>
                        <a:pt x="1288" y="32"/>
                      </a:lnTo>
                      <a:lnTo>
                        <a:pt x="1288" y="32"/>
                      </a:lnTo>
                      <a:lnTo>
                        <a:pt x="1288" y="32"/>
                      </a:lnTo>
                      <a:lnTo>
                        <a:pt x="1288" y="27"/>
                      </a:lnTo>
                      <a:lnTo>
                        <a:pt x="1292" y="28"/>
                      </a:lnTo>
                      <a:lnTo>
                        <a:pt x="1292" y="27"/>
                      </a:lnTo>
                      <a:lnTo>
                        <a:pt x="1294" y="27"/>
                      </a:lnTo>
                      <a:lnTo>
                        <a:pt x="1294" y="27"/>
                      </a:lnTo>
                      <a:lnTo>
                        <a:pt x="1302" y="27"/>
                      </a:lnTo>
                      <a:lnTo>
                        <a:pt x="1302" y="26"/>
                      </a:lnTo>
                      <a:lnTo>
                        <a:pt x="1303" y="26"/>
                      </a:lnTo>
                      <a:lnTo>
                        <a:pt x="1303" y="26"/>
                      </a:lnTo>
                      <a:lnTo>
                        <a:pt x="1303" y="27"/>
                      </a:lnTo>
                      <a:lnTo>
                        <a:pt x="1305" y="27"/>
                      </a:lnTo>
                      <a:lnTo>
                        <a:pt x="1307" y="26"/>
                      </a:lnTo>
                      <a:lnTo>
                        <a:pt x="1310" y="26"/>
                      </a:lnTo>
                      <a:close/>
                      <a:moveTo>
                        <a:pt x="3145" y="24"/>
                      </a:moveTo>
                      <a:lnTo>
                        <a:pt x="3148" y="24"/>
                      </a:lnTo>
                      <a:lnTo>
                        <a:pt x="3148" y="26"/>
                      </a:lnTo>
                      <a:lnTo>
                        <a:pt x="3151" y="26"/>
                      </a:lnTo>
                      <a:lnTo>
                        <a:pt x="3151" y="27"/>
                      </a:lnTo>
                      <a:lnTo>
                        <a:pt x="3152" y="27"/>
                      </a:lnTo>
                      <a:lnTo>
                        <a:pt x="3152" y="27"/>
                      </a:lnTo>
                      <a:lnTo>
                        <a:pt x="3157" y="27"/>
                      </a:lnTo>
                      <a:lnTo>
                        <a:pt x="3157" y="28"/>
                      </a:lnTo>
                      <a:lnTo>
                        <a:pt x="3158" y="28"/>
                      </a:lnTo>
                      <a:lnTo>
                        <a:pt x="3158" y="28"/>
                      </a:lnTo>
                      <a:lnTo>
                        <a:pt x="3162" y="28"/>
                      </a:lnTo>
                      <a:lnTo>
                        <a:pt x="3165" y="32"/>
                      </a:lnTo>
                      <a:lnTo>
                        <a:pt x="3164" y="36"/>
                      </a:lnTo>
                      <a:lnTo>
                        <a:pt x="3151" y="35"/>
                      </a:lnTo>
                      <a:lnTo>
                        <a:pt x="3151" y="35"/>
                      </a:lnTo>
                      <a:lnTo>
                        <a:pt x="3151" y="34"/>
                      </a:lnTo>
                      <a:lnTo>
                        <a:pt x="3149" y="34"/>
                      </a:lnTo>
                      <a:lnTo>
                        <a:pt x="3148" y="34"/>
                      </a:lnTo>
                      <a:lnTo>
                        <a:pt x="3148" y="35"/>
                      </a:lnTo>
                      <a:lnTo>
                        <a:pt x="3147" y="35"/>
                      </a:lnTo>
                      <a:lnTo>
                        <a:pt x="3145" y="36"/>
                      </a:lnTo>
                      <a:lnTo>
                        <a:pt x="3144" y="36"/>
                      </a:lnTo>
                      <a:lnTo>
                        <a:pt x="3143" y="36"/>
                      </a:lnTo>
                      <a:lnTo>
                        <a:pt x="3140" y="35"/>
                      </a:lnTo>
                      <a:lnTo>
                        <a:pt x="3140" y="35"/>
                      </a:lnTo>
                      <a:lnTo>
                        <a:pt x="3139" y="35"/>
                      </a:lnTo>
                      <a:lnTo>
                        <a:pt x="3139" y="36"/>
                      </a:lnTo>
                      <a:lnTo>
                        <a:pt x="3138" y="36"/>
                      </a:lnTo>
                      <a:lnTo>
                        <a:pt x="3138" y="35"/>
                      </a:lnTo>
                      <a:lnTo>
                        <a:pt x="3134" y="35"/>
                      </a:lnTo>
                      <a:lnTo>
                        <a:pt x="3134" y="34"/>
                      </a:lnTo>
                      <a:lnTo>
                        <a:pt x="3138" y="30"/>
                      </a:lnTo>
                      <a:lnTo>
                        <a:pt x="3139" y="28"/>
                      </a:lnTo>
                      <a:lnTo>
                        <a:pt x="3141" y="28"/>
                      </a:lnTo>
                      <a:lnTo>
                        <a:pt x="3141" y="27"/>
                      </a:lnTo>
                      <a:lnTo>
                        <a:pt x="3144" y="27"/>
                      </a:lnTo>
                      <a:lnTo>
                        <a:pt x="3145" y="24"/>
                      </a:lnTo>
                      <a:close/>
                      <a:moveTo>
                        <a:pt x="2886" y="24"/>
                      </a:moveTo>
                      <a:lnTo>
                        <a:pt x="2889" y="24"/>
                      </a:lnTo>
                      <a:lnTo>
                        <a:pt x="2890" y="26"/>
                      </a:lnTo>
                      <a:lnTo>
                        <a:pt x="2891" y="26"/>
                      </a:lnTo>
                      <a:lnTo>
                        <a:pt x="2895" y="31"/>
                      </a:lnTo>
                      <a:lnTo>
                        <a:pt x="2897" y="31"/>
                      </a:lnTo>
                      <a:lnTo>
                        <a:pt x="2895" y="32"/>
                      </a:lnTo>
                      <a:lnTo>
                        <a:pt x="2894" y="32"/>
                      </a:lnTo>
                      <a:lnTo>
                        <a:pt x="2891" y="34"/>
                      </a:lnTo>
                      <a:lnTo>
                        <a:pt x="2889" y="34"/>
                      </a:lnTo>
                      <a:lnTo>
                        <a:pt x="2884" y="34"/>
                      </a:lnTo>
                      <a:lnTo>
                        <a:pt x="2884" y="31"/>
                      </a:lnTo>
                      <a:lnTo>
                        <a:pt x="2884" y="30"/>
                      </a:lnTo>
                      <a:lnTo>
                        <a:pt x="2884" y="30"/>
                      </a:lnTo>
                      <a:lnTo>
                        <a:pt x="2885" y="28"/>
                      </a:lnTo>
                      <a:lnTo>
                        <a:pt x="2886" y="28"/>
                      </a:lnTo>
                      <a:lnTo>
                        <a:pt x="2886" y="24"/>
                      </a:lnTo>
                      <a:lnTo>
                        <a:pt x="2886" y="24"/>
                      </a:lnTo>
                      <a:lnTo>
                        <a:pt x="2886" y="24"/>
                      </a:lnTo>
                      <a:close/>
                      <a:moveTo>
                        <a:pt x="1751" y="23"/>
                      </a:moveTo>
                      <a:lnTo>
                        <a:pt x="1753" y="23"/>
                      </a:lnTo>
                      <a:lnTo>
                        <a:pt x="1753" y="26"/>
                      </a:lnTo>
                      <a:lnTo>
                        <a:pt x="1753" y="26"/>
                      </a:lnTo>
                      <a:lnTo>
                        <a:pt x="1754" y="26"/>
                      </a:lnTo>
                      <a:lnTo>
                        <a:pt x="1753" y="26"/>
                      </a:lnTo>
                      <a:lnTo>
                        <a:pt x="1753" y="26"/>
                      </a:lnTo>
                      <a:lnTo>
                        <a:pt x="1751" y="26"/>
                      </a:lnTo>
                      <a:lnTo>
                        <a:pt x="1751" y="23"/>
                      </a:lnTo>
                      <a:close/>
                      <a:moveTo>
                        <a:pt x="1741" y="23"/>
                      </a:moveTo>
                      <a:lnTo>
                        <a:pt x="1741" y="26"/>
                      </a:lnTo>
                      <a:lnTo>
                        <a:pt x="1738" y="28"/>
                      </a:lnTo>
                      <a:lnTo>
                        <a:pt x="1738" y="28"/>
                      </a:lnTo>
                      <a:lnTo>
                        <a:pt x="1735" y="28"/>
                      </a:lnTo>
                      <a:lnTo>
                        <a:pt x="1735" y="30"/>
                      </a:lnTo>
                      <a:lnTo>
                        <a:pt x="1733" y="30"/>
                      </a:lnTo>
                      <a:lnTo>
                        <a:pt x="1732" y="31"/>
                      </a:lnTo>
                      <a:lnTo>
                        <a:pt x="1732" y="30"/>
                      </a:lnTo>
                      <a:lnTo>
                        <a:pt x="1730" y="30"/>
                      </a:lnTo>
                      <a:lnTo>
                        <a:pt x="1730" y="28"/>
                      </a:lnTo>
                      <a:lnTo>
                        <a:pt x="1732" y="28"/>
                      </a:lnTo>
                      <a:lnTo>
                        <a:pt x="1732" y="27"/>
                      </a:lnTo>
                      <a:lnTo>
                        <a:pt x="1737" y="27"/>
                      </a:lnTo>
                      <a:lnTo>
                        <a:pt x="1738" y="24"/>
                      </a:lnTo>
                      <a:lnTo>
                        <a:pt x="1738" y="24"/>
                      </a:lnTo>
                      <a:lnTo>
                        <a:pt x="1739" y="23"/>
                      </a:lnTo>
                      <a:lnTo>
                        <a:pt x="1741" y="23"/>
                      </a:lnTo>
                      <a:close/>
                      <a:moveTo>
                        <a:pt x="2878" y="20"/>
                      </a:moveTo>
                      <a:lnTo>
                        <a:pt x="2880" y="22"/>
                      </a:lnTo>
                      <a:lnTo>
                        <a:pt x="2880" y="22"/>
                      </a:lnTo>
                      <a:lnTo>
                        <a:pt x="2880" y="23"/>
                      </a:lnTo>
                      <a:lnTo>
                        <a:pt x="2880" y="23"/>
                      </a:lnTo>
                      <a:lnTo>
                        <a:pt x="2880" y="24"/>
                      </a:lnTo>
                      <a:lnTo>
                        <a:pt x="2878" y="24"/>
                      </a:lnTo>
                      <a:lnTo>
                        <a:pt x="2878" y="26"/>
                      </a:lnTo>
                      <a:lnTo>
                        <a:pt x="2877" y="26"/>
                      </a:lnTo>
                      <a:lnTo>
                        <a:pt x="2877" y="27"/>
                      </a:lnTo>
                      <a:lnTo>
                        <a:pt x="2874" y="28"/>
                      </a:lnTo>
                      <a:lnTo>
                        <a:pt x="2874" y="30"/>
                      </a:lnTo>
                      <a:lnTo>
                        <a:pt x="2873" y="31"/>
                      </a:lnTo>
                      <a:lnTo>
                        <a:pt x="2872" y="32"/>
                      </a:lnTo>
                      <a:lnTo>
                        <a:pt x="2870" y="32"/>
                      </a:lnTo>
                      <a:lnTo>
                        <a:pt x="2870" y="34"/>
                      </a:lnTo>
                      <a:lnTo>
                        <a:pt x="2868" y="34"/>
                      </a:lnTo>
                      <a:lnTo>
                        <a:pt x="2868" y="34"/>
                      </a:lnTo>
                      <a:lnTo>
                        <a:pt x="2868" y="34"/>
                      </a:lnTo>
                      <a:lnTo>
                        <a:pt x="2868" y="34"/>
                      </a:lnTo>
                      <a:lnTo>
                        <a:pt x="2867" y="34"/>
                      </a:lnTo>
                      <a:lnTo>
                        <a:pt x="2868" y="32"/>
                      </a:lnTo>
                      <a:lnTo>
                        <a:pt x="2868" y="31"/>
                      </a:lnTo>
                      <a:lnTo>
                        <a:pt x="2872" y="28"/>
                      </a:lnTo>
                      <a:lnTo>
                        <a:pt x="2872" y="27"/>
                      </a:lnTo>
                      <a:lnTo>
                        <a:pt x="2874" y="27"/>
                      </a:lnTo>
                      <a:lnTo>
                        <a:pt x="2876" y="26"/>
                      </a:lnTo>
                      <a:lnTo>
                        <a:pt x="2877" y="24"/>
                      </a:lnTo>
                      <a:lnTo>
                        <a:pt x="2878" y="23"/>
                      </a:lnTo>
                      <a:lnTo>
                        <a:pt x="2878" y="20"/>
                      </a:lnTo>
                      <a:close/>
                      <a:moveTo>
                        <a:pt x="2876" y="20"/>
                      </a:moveTo>
                      <a:lnTo>
                        <a:pt x="2877" y="20"/>
                      </a:lnTo>
                      <a:lnTo>
                        <a:pt x="2876" y="23"/>
                      </a:lnTo>
                      <a:lnTo>
                        <a:pt x="2876" y="23"/>
                      </a:lnTo>
                      <a:lnTo>
                        <a:pt x="2876" y="22"/>
                      </a:lnTo>
                      <a:lnTo>
                        <a:pt x="2876" y="20"/>
                      </a:lnTo>
                      <a:close/>
                      <a:moveTo>
                        <a:pt x="1767" y="20"/>
                      </a:moveTo>
                      <a:lnTo>
                        <a:pt x="1771" y="23"/>
                      </a:lnTo>
                      <a:lnTo>
                        <a:pt x="1770" y="24"/>
                      </a:lnTo>
                      <a:lnTo>
                        <a:pt x="1772" y="24"/>
                      </a:lnTo>
                      <a:lnTo>
                        <a:pt x="1772" y="26"/>
                      </a:lnTo>
                      <a:lnTo>
                        <a:pt x="1771" y="26"/>
                      </a:lnTo>
                      <a:lnTo>
                        <a:pt x="1771" y="26"/>
                      </a:lnTo>
                      <a:lnTo>
                        <a:pt x="1767" y="26"/>
                      </a:lnTo>
                      <a:lnTo>
                        <a:pt x="1767" y="26"/>
                      </a:lnTo>
                      <a:lnTo>
                        <a:pt x="1766" y="27"/>
                      </a:lnTo>
                      <a:lnTo>
                        <a:pt x="1766" y="26"/>
                      </a:lnTo>
                      <a:lnTo>
                        <a:pt x="1766" y="26"/>
                      </a:lnTo>
                      <a:lnTo>
                        <a:pt x="1766" y="23"/>
                      </a:lnTo>
                      <a:lnTo>
                        <a:pt x="1767" y="23"/>
                      </a:lnTo>
                      <a:lnTo>
                        <a:pt x="1767" y="20"/>
                      </a:lnTo>
                      <a:close/>
                      <a:moveTo>
                        <a:pt x="1069" y="20"/>
                      </a:moveTo>
                      <a:lnTo>
                        <a:pt x="1072" y="20"/>
                      </a:lnTo>
                      <a:lnTo>
                        <a:pt x="1072" y="20"/>
                      </a:lnTo>
                      <a:lnTo>
                        <a:pt x="1072" y="20"/>
                      </a:lnTo>
                      <a:lnTo>
                        <a:pt x="1072" y="22"/>
                      </a:lnTo>
                      <a:lnTo>
                        <a:pt x="1069" y="22"/>
                      </a:lnTo>
                      <a:lnTo>
                        <a:pt x="1069" y="20"/>
                      </a:lnTo>
                      <a:close/>
                      <a:moveTo>
                        <a:pt x="1060" y="18"/>
                      </a:moveTo>
                      <a:lnTo>
                        <a:pt x="1061" y="18"/>
                      </a:lnTo>
                      <a:lnTo>
                        <a:pt x="1061" y="19"/>
                      </a:lnTo>
                      <a:lnTo>
                        <a:pt x="1061" y="19"/>
                      </a:lnTo>
                      <a:lnTo>
                        <a:pt x="1061" y="22"/>
                      </a:lnTo>
                      <a:lnTo>
                        <a:pt x="1060" y="22"/>
                      </a:lnTo>
                      <a:lnTo>
                        <a:pt x="1059" y="20"/>
                      </a:lnTo>
                      <a:lnTo>
                        <a:pt x="1059" y="20"/>
                      </a:lnTo>
                      <a:lnTo>
                        <a:pt x="1059" y="19"/>
                      </a:lnTo>
                      <a:lnTo>
                        <a:pt x="1060" y="19"/>
                      </a:lnTo>
                      <a:lnTo>
                        <a:pt x="1060" y="18"/>
                      </a:lnTo>
                      <a:close/>
                      <a:moveTo>
                        <a:pt x="887" y="15"/>
                      </a:moveTo>
                      <a:lnTo>
                        <a:pt x="889" y="15"/>
                      </a:lnTo>
                      <a:lnTo>
                        <a:pt x="889" y="15"/>
                      </a:lnTo>
                      <a:lnTo>
                        <a:pt x="890" y="17"/>
                      </a:lnTo>
                      <a:lnTo>
                        <a:pt x="889" y="17"/>
                      </a:lnTo>
                      <a:lnTo>
                        <a:pt x="889" y="18"/>
                      </a:lnTo>
                      <a:lnTo>
                        <a:pt x="887" y="18"/>
                      </a:lnTo>
                      <a:lnTo>
                        <a:pt x="887" y="17"/>
                      </a:lnTo>
                      <a:lnTo>
                        <a:pt x="887" y="17"/>
                      </a:lnTo>
                      <a:lnTo>
                        <a:pt x="887" y="17"/>
                      </a:lnTo>
                      <a:lnTo>
                        <a:pt x="887" y="15"/>
                      </a:lnTo>
                      <a:close/>
                      <a:moveTo>
                        <a:pt x="2681" y="14"/>
                      </a:moveTo>
                      <a:lnTo>
                        <a:pt x="2682" y="14"/>
                      </a:lnTo>
                      <a:lnTo>
                        <a:pt x="2681" y="14"/>
                      </a:lnTo>
                      <a:lnTo>
                        <a:pt x="2681" y="14"/>
                      </a:lnTo>
                      <a:lnTo>
                        <a:pt x="2681" y="14"/>
                      </a:lnTo>
                      <a:lnTo>
                        <a:pt x="2681" y="14"/>
                      </a:lnTo>
                      <a:lnTo>
                        <a:pt x="2679" y="15"/>
                      </a:lnTo>
                      <a:lnTo>
                        <a:pt x="2679" y="15"/>
                      </a:lnTo>
                      <a:lnTo>
                        <a:pt x="2681" y="14"/>
                      </a:lnTo>
                      <a:close/>
                      <a:moveTo>
                        <a:pt x="2675" y="11"/>
                      </a:moveTo>
                      <a:lnTo>
                        <a:pt x="2679" y="11"/>
                      </a:lnTo>
                      <a:lnTo>
                        <a:pt x="2679" y="13"/>
                      </a:lnTo>
                      <a:lnTo>
                        <a:pt x="2678" y="14"/>
                      </a:lnTo>
                      <a:lnTo>
                        <a:pt x="2675" y="14"/>
                      </a:lnTo>
                      <a:lnTo>
                        <a:pt x="2675" y="11"/>
                      </a:lnTo>
                      <a:close/>
                      <a:moveTo>
                        <a:pt x="2665" y="9"/>
                      </a:moveTo>
                      <a:lnTo>
                        <a:pt x="2665" y="9"/>
                      </a:lnTo>
                      <a:lnTo>
                        <a:pt x="2666" y="9"/>
                      </a:lnTo>
                      <a:lnTo>
                        <a:pt x="2666" y="13"/>
                      </a:lnTo>
                      <a:lnTo>
                        <a:pt x="2666" y="13"/>
                      </a:lnTo>
                      <a:lnTo>
                        <a:pt x="2666" y="13"/>
                      </a:lnTo>
                      <a:lnTo>
                        <a:pt x="2665" y="13"/>
                      </a:lnTo>
                      <a:lnTo>
                        <a:pt x="2664" y="11"/>
                      </a:lnTo>
                      <a:lnTo>
                        <a:pt x="2662" y="11"/>
                      </a:lnTo>
                      <a:lnTo>
                        <a:pt x="2662" y="10"/>
                      </a:lnTo>
                      <a:lnTo>
                        <a:pt x="2664" y="9"/>
                      </a:lnTo>
                      <a:lnTo>
                        <a:pt x="2664" y="9"/>
                      </a:lnTo>
                      <a:lnTo>
                        <a:pt x="2665" y="9"/>
                      </a:lnTo>
                      <a:close/>
                      <a:moveTo>
                        <a:pt x="834" y="9"/>
                      </a:moveTo>
                      <a:lnTo>
                        <a:pt x="835" y="9"/>
                      </a:lnTo>
                      <a:lnTo>
                        <a:pt x="835" y="10"/>
                      </a:lnTo>
                      <a:lnTo>
                        <a:pt x="836" y="10"/>
                      </a:lnTo>
                      <a:lnTo>
                        <a:pt x="835" y="9"/>
                      </a:lnTo>
                      <a:lnTo>
                        <a:pt x="834" y="9"/>
                      </a:lnTo>
                      <a:close/>
                      <a:moveTo>
                        <a:pt x="2674" y="6"/>
                      </a:moveTo>
                      <a:lnTo>
                        <a:pt x="2679" y="9"/>
                      </a:lnTo>
                      <a:lnTo>
                        <a:pt x="2679" y="9"/>
                      </a:lnTo>
                      <a:lnTo>
                        <a:pt x="2679" y="9"/>
                      </a:lnTo>
                      <a:lnTo>
                        <a:pt x="2679" y="10"/>
                      </a:lnTo>
                      <a:lnTo>
                        <a:pt x="2679" y="10"/>
                      </a:lnTo>
                      <a:lnTo>
                        <a:pt x="2675" y="10"/>
                      </a:lnTo>
                      <a:lnTo>
                        <a:pt x="2675" y="10"/>
                      </a:lnTo>
                      <a:lnTo>
                        <a:pt x="2671" y="9"/>
                      </a:lnTo>
                      <a:lnTo>
                        <a:pt x="2674" y="6"/>
                      </a:lnTo>
                      <a:close/>
                      <a:moveTo>
                        <a:pt x="2658" y="6"/>
                      </a:moveTo>
                      <a:lnTo>
                        <a:pt x="2658" y="6"/>
                      </a:lnTo>
                      <a:lnTo>
                        <a:pt x="2658" y="6"/>
                      </a:lnTo>
                      <a:lnTo>
                        <a:pt x="2660" y="7"/>
                      </a:lnTo>
                      <a:lnTo>
                        <a:pt x="2660" y="10"/>
                      </a:lnTo>
                      <a:lnTo>
                        <a:pt x="2653" y="10"/>
                      </a:lnTo>
                      <a:lnTo>
                        <a:pt x="2653" y="7"/>
                      </a:lnTo>
                      <a:lnTo>
                        <a:pt x="2654" y="6"/>
                      </a:lnTo>
                      <a:lnTo>
                        <a:pt x="2657" y="6"/>
                      </a:lnTo>
                      <a:lnTo>
                        <a:pt x="2657" y="6"/>
                      </a:lnTo>
                      <a:lnTo>
                        <a:pt x="2658" y="6"/>
                      </a:lnTo>
                      <a:close/>
                      <a:moveTo>
                        <a:pt x="2682" y="5"/>
                      </a:moveTo>
                      <a:lnTo>
                        <a:pt x="2683" y="5"/>
                      </a:lnTo>
                      <a:lnTo>
                        <a:pt x="2685" y="5"/>
                      </a:lnTo>
                      <a:lnTo>
                        <a:pt x="2686" y="6"/>
                      </a:lnTo>
                      <a:lnTo>
                        <a:pt x="2686" y="7"/>
                      </a:lnTo>
                      <a:lnTo>
                        <a:pt x="2686" y="10"/>
                      </a:lnTo>
                      <a:lnTo>
                        <a:pt x="2686" y="10"/>
                      </a:lnTo>
                      <a:lnTo>
                        <a:pt x="2686" y="10"/>
                      </a:lnTo>
                      <a:lnTo>
                        <a:pt x="2685" y="10"/>
                      </a:lnTo>
                      <a:lnTo>
                        <a:pt x="2683" y="9"/>
                      </a:lnTo>
                      <a:lnTo>
                        <a:pt x="2683" y="9"/>
                      </a:lnTo>
                      <a:lnTo>
                        <a:pt x="2682" y="7"/>
                      </a:lnTo>
                      <a:lnTo>
                        <a:pt x="2683" y="7"/>
                      </a:lnTo>
                      <a:lnTo>
                        <a:pt x="2682" y="6"/>
                      </a:lnTo>
                      <a:lnTo>
                        <a:pt x="2682" y="5"/>
                      </a:lnTo>
                      <a:close/>
                      <a:moveTo>
                        <a:pt x="2661" y="3"/>
                      </a:moveTo>
                      <a:lnTo>
                        <a:pt x="2662" y="5"/>
                      </a:lnTo>
                      <a:lnTo>
                        <a:pt x="2664" y="6"/>
                      </a:lnTo>
                      <a:lnTo>
                        <a:pt x="2664" y="7"/>
                      </a:lnTo>
                      <a:lnTo>
                        <a:pt x="2662" y="7"/>
                      </a:lnTo>
                      <a:lnTo>
                        <a:pt x="2662" y="7"/>
                      </a:lnTo>
                      <a:lnTo>
                        <a:pt x="2662" y="7"/>
                      </a:lnTo>
                      <a:lnTo>
                        <a:pt x="2662" y="7"/>
                      </a:lnTo>
                      <a:lnTo>
                        <a:pt x="2661" y="6"/>
                      </a:lnTo>
                      <a:lnTo>
                        <a:pt x="2661" y="5"/>
                      </a:lnTo>
                      <a:lnTo>
                        <a:pt x="2661" y="3"/>
                      </a:lnTo>
                      <a:close/>
                      <a:moveTo>
                        <a:pt x="2677" y="3"/>
                      </a:moveTo>
                      <a:lnTo>
                        <a:pt x="2678" y="3"/>
                      </a:lnTo>
                      <a:lnTo>
                        <a:pt x="2678" y="5"/>
                      </a:lnTo>
                      <a:lnTo>
                        <a:pt x="2677" y="5"/>
                      </a:lnTo>
                      <a:lnTo>
                        <a:pt x="2677" y="5"/>
                      </a:lnTo>
                      <a:lnTo>
                        <a:pt x="2677" y="5"/>
                      </a:lnTo>
                      <a:lnTo>
                        <a:pt x="2675" y="3"/>
                      </a:lnTo>
                      <a:lnTo>
                        <a:pt x="2677" y="3"/>
                      </a:lnTo>
                      <a:lnTo>
                        <a:pt x="2677" y="3"/>
                      </a:lnTo>
                      <a:lnTo>
                        <a:pt x="2677" y="3"/>
                      </a:lnTo>
                      <a:close/>
                      <a:moveTo>
                        <a:pt x="2631" y="1"/>
                      </a:moveTo>
                      <a:lnTo>
                        <a:pt x="2635" y="1"/>
                      </a:lnTo>
                      <a:lnTo>
                        <a:pt x="2635" y="2"/>
                      </a:lnTo>
                      <a:lnTo>
                        <a:pt x="2631" y="2"/>
                      </a:lnTo>
                      <a:lnTo>
                        <a:pt x="2631" y="1"/>
                      </a:lnTo>
                      <a:close/>
                      <a:moveTo>
                        <a:pt x="2671" y="1"/>
                      </a:moveTo>
                      <a:lnTo>
                        <a:pt x="2671" y="1"/>
                      </a:lnTo>
                      <a:lnTo>
                        <a:pt x="2670" y="1"/>
                      </a:lnTo>
                      <a:lnTo>
                        <a:pt x="2670" y="2"/>
                      </a:lnTo>
                      <a:lnTo>
                        <a:pt x="2669" y="3"/>
                      </a:lnTo>
                      <a:lnTo>
                        <a:pt x="2668" y="3"/>
                      </a:lnTo>
                      <a:lnTo>
                        <a:pt x="2668" y="5"/>
                      </a:lnTo>
                      <a:lnTo>
                        <a:pt x="2666" y="5"/>
                      </a:lnTo>
                      <a:lnTo>
                        <a:pt x="2666" y="3"/>
                      </a:lnTo>
                      <a:lnTo>
                        <a:pt x="2669" y="1"/>
                      </a:lnTo>
                      <a:lnTo>
                        <a:pt x="2671" y="1"/>
                      </a:lnTo>
                      <a:close/>
                      <a:moveTo>
                        <a:pt x="2234" y="0"/>
                      </a:moveTo>
                      <a:lnTo>
                        <a:pt x="2237" y="0"/>
                      </a:lnTo>
                      <a:lnTo>
                        <a:pt x="2237" y="1"/>
                      </a:lnTo>
                      <a:lnTo>
                        <a:pt x="2238" y="1"/>
                      </a:lnTo>
                      <a:lnTo>
                        <a:pt x="2239" y="1"/>
                      </a:lnTo>
                      <a:lnTo>
                        <a:pt x="2241" y="2"/>
                      </a:lnTo>
                      <a:lnTo>
                        <a:pt x="2241" y="2"/>
                      </a:lnTo>
                      <a:lnTo>
                        <a:pt x="2239" y="3"/>
                      </a:lnTo>
                      <a:lnTo>
                        <a:pt x="2239" y="5"/>
                      </a:lnTo>
                      <a:lnTo>
                        <a:pt x="2237" y="5"/>
                      </a:lnTo>
                      <a:lnTo>
                        <a:pt x="2237" y="5"/>
                      </a:lnTo>
                      <a:lnTo>
                        <a:pt x="2237" y="5"/>
                      </a:lnTo>
                      <a:lnTo>
                        <a:pt x="2236" y="5"/>
                      </a:lnTo>
                      <a:lnTo>
                        <a:pt x="2236" y="5"/>
                      </a:lnTo>
                      <a:lnTo>
                        <a:pt x="2236" y="5"/>
                      </a:lnTo>
                      <a:lnTo>
                        <a:pt x="2236" y="5"/>
                      </a:lnTo>
                      <a:lnTo>
                        <a:pt x="2233" y="5"/>
                      </a:lnTo>
                      <a:lnTo>
                        <a:pt x="2233" y="6"/>
                      </a:lnTo>
                      <a:lnTo>
                        <a:pt x="2232" y="6"/>
                      </a:lnTo>
                      <a:lnTo>
                        <a:pt x="2230" y="7"/>
                      </a:lnTo>
                      <a:lnTo>
                        <a:pt x="2229" y="7"/>
                      </a:lnTo>
                      <a:lnTo>
                        <a:pt x="2229" y="7"/>
                      </a:lnTo>
                      <a:lnTo>
                        <a:pt x="2229" y="7"/>
                      </a:lnTo>
                      <a:lnTo>
                        <a:pt x="2228" y="7"/>
                      </a:lnTo>
                      <a:lnTo>
                        <a:pt x="2228" y="5"/>
                      </a:lnTo>
                      <a:lnTo>
                        <a:pt x="2232" y="2"/>
                      </a:lnTo>
                      <a:lnTo>
                        <a:pt x="22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26">
                  <a:extLst>
                    <a:ext uri="{FF2B5EF4-FFF2-40B4-BE49-F238E27FC236}">
                      <a16:creationId xmlns="" xmlns:a16="http://schemas.microsoft.com/office/drawing/2014/main" id="{4FCFD179-EFFA-4115-9B37-5433077CE284}"/>
                    </a:ext>
                  </a:extLst>
                </p:cNvPr>
                <p:cNvSpPr>
                  <a:spLocks noEditPoints="1"/>
                </p:cNvSpPr>
                <p:nvPr/>
              </p:nvSpPr>
              <p:spPr bwMode="auto">
                <a:xfrm>
                  <a:off x="4132263" y="1422854"/>
                  <a:ext cx="3724275" cy="293688"/>
                </a:xfrm>
                <a:custGeom>
                  <a:avLst/>
                  <a:gdLst>
                    <a:gd name="T0" fmla="*/ 2200 w 2346"/>
                    <a:gd name="T1" fmla="*/ 21 h 185"/>
                    <a:gd name="T2" fmla="*/ 219 w 2346"/>
                    <a:gd name="T3" fmla="*/ 22 h 185"/>
                    <a:gd name="T4" fmla="*/ 1776 w 2346"/>
                    <a:gd name="T5" fmla="*/ 14 h 185"/>
                    <a:gd name="T6" fmla="*/ 867 w 2346"/>
                    <a:gd name="T7" fmla="*/ 21 h 185"/>
                    <a:gd name="T8" fmla="*/ 870 w 2346"/>
                    <a:gd name="T9" fmla="*/ 35 h 185"/>
                    <a:gd name="T10" fmla="*/ 847 w 2346"/>
                    <a:gd name="T11" fmla="*/ 20 h 185"/>
                    <a:gd name="T12" fmla="*/ 202 w 2346"/>
                    <a:gd name="T13" fmla="*/ 9 h 185"/>
                    <a:gd name="T14" fmla="*/ 118 w 2346"/>
                    <a:gd name="T15" fmla="*/ 20 h 185"/>
                    <a:gd name="T16" fmla="*/ 55 w 2346"/>
                    <a:gd name="T17" fmla="*/ 25 h 185"/>
                    <a:gd name="T18" fmla="*/ 89 w 2346"/>
                    <a:gd name="T19" fmla="*/ 13 h 185"/>
                    <a:gd name="T20" fmla="*/ 109 w 2346"/>
                    <a:gd name="T21" fmla="*/ 29 h 185"/>
                    <a:gd name="T22" fmla="*/ 149 w 2346"/>
                    <a:gd name="T23" fmla="*/ 56 h 185"/>
                    <a:gd name="T24" fmla="*/ 153 w 2346"/>
                    <a:gd name="T25" fmla="*/ 67 h 185"/>
                    <a:gd name="T26" fmla="*/ 145 w 2346"/>
                    <a:gd name="T27" fmla="*/ 82 h 185"/>
                    <a:gd name="T28" fmla="*/ 103 w 2346"/>
                    <a:gd name="T29" fmla="*/ 77 h 185"/>
                    <a:gd name="T30" fmla="*/ 48 w 2346"/>
                    <a:gd name="T31" fmla="*/ 86 h 185"/>
                    <a:gd name="T32" fmla="*/ 48 w 2346"/>
                    <a:gd name="T33" fmla="*/ 59 h 185"/>
                    <a:gd name="T34" fmla="*/ 47 w 2346"/>
                    <a:gd name="T35" fmla="*/ 51 h 185"/>
                    <a:gd name="T36" fmla="*/ 25 w 2346"/>
                    <a:gd name="T37" fmla="*/ 44 h 185"/>
                    <a:gd name="T38" fmla="*/ 17 w 2346"/>
                    <a:gd name="T39" fmla="*/ 42 h 185"/>
                    <a:gd name="T40" fmla="*/ 6 w 2346"/>
                    <a:gd name="T41" fmla="*/ 29 h 185"/>
                    <a:gd name="T42" fmla="*/ 38 w 2346"/>
                    <a:gd name="T43" fmla="*/ 9 h 185"/>
                    <a:gd name="T44" fmla="*/ 2174 w 2346"/>
                    <a:gd name="T45" fmla="*/ 22 h 185"/>
                    <a:gd name="T46" fmla="*/ 2344 w 2346"/>
                    <a:gd name="T47" fmla="*/ 10 h 185"/>
                    <a:gd name="T48" fmla="*/ 2322 w 2346"/>
                    <a:gd name="T49" fmla="*/ 5 h 185"/>
                    <a:gd name="T50" fmla="*/ 296 w 2346"/>
                    <a:gd name="T51" fmla="*/ 33 h 185"/>
                    <a:gd name="T52" fmla="*/ 310 w 2346"/>
                    <a:gd name="T53" fmla="*/ 27 h 185"/>
                    <a:gd name="T54" fmla="*/ 321 w 2346"/>
                    <a:gd name="T55" fmla="*/ 4 h 185"/>
                    <a:gd name="T56" fmla="*/ 339 w 2346"/>
                    <a:gd name="T57" fmla="*/ 30 h 185"/>
                    <a:gd name="T58" fmla="*/ 359 w 2346"/>
                    <a:gd name="T59" fmla="*/ 35 h 185"/>
                    <a:gd name="T60" fmla="*/ 363 w 2346"/>
                    <a:gd name="T61" fmla="*/ 21 h 185"/>
                    <a:gd name="T62" fmla="*/ 407 w 2346"/>
                    <a:gd name="T63" fmla="*/ 29 h 185"/>
                    <a:gd name="T64" fmla="*/ 420 w 2346"/>
                    <a:gd name="T65" fmla="*/ 41 h 185"/>
                    <a:gd name="T66" fmla="*/ 437 w 2346"/>
                    <a:gd name="T67" fmla="*/ 46 h 185"/>
                    <a:gd name="T68" fmla="*/ 452 w 2346"/>
                    <a:gd name="T69" fmla="*/ 55 h 185"/>
                    <a:gd name="T70" fmla="*/ 459 w 2346"/>
                    <a:gd name="T71" fmla="*/ 71 h 185"/>
                    <a:gd name="T72" fmla="*/ 455 w 2346"/>
                    <a:gd name="T73" fmla="*/ 88 h 185"/>
                    <a:gd name="T74" fmla="*/ 478 w 2346"/>
                    <a:gd name="T75" fmla="*/ 101 h 185"/>
                    <a:gd name="T76" fmla="*/ 491 w 2346"/>
                    <a:gd name="T77" fmla="*/ 101 h 185"/>
                    <a:gd name="T78" fmla="*/ 504 w 2346"/>
                    <a:gd name="T79" fmla="*/ 114 h 185"/>
                    <a:gd name="T80" fmla="*/ 520 w 2346"/>
                    <a:gd name="T81" fmla="*/ 120 h 185"/>
                    <a:gd name="T82" fmla="*/ 501 w 2346"/>
                    <a:gd name="T83" fmla="*/ 131 h 185"/>
                    <a:gd name="T84" fmla="*/ 488 w 2346"/>
                    <a:gd name="T85" fmla="*/ 135 h 185"/>
                    <a:gd name="T86" fmla="*/ 469 w 2346"/>
                    <a:gd name="T87" fmla="*/ 119 h 185"/>
                    <a:gd name="T88" fmla="*/ 457 w 2346"/>
                    <a:gd name="T89" fmla="*/ 128 h 185"/>
                    <a:gd name="T90" fmla="*/ 484 w 2346"/>
                    <a:gd name="T91" fmla="*/ 148 h 185"/>
                    <a:gd name="T92" fmla="*/ 474 w 2346"/>
                    <a:gd name="T93" fmla="*/ 161 h 185"/>
                    <a:gd name="T94" fmla="*/ 455 w 2346"/>
                    <a:gd name="T95" fmla="*/ 168 h 185"/>
                    <a:gd name="T96" fmla="*/ 466 w 2346"/>
                    <a:gd name="T97" fmla="*/ 182 h 185"/>
                    <a:gd name="T98" fmla="*/ 428 w 2346"/>
                    <a:gd name="T99" fmla="*/ 173 h 185"/>
                    <a:gd name="T100" fmla="*/ 402 w 2346"/>
                    <a:gd name="T101" fmla="*/ 157 h 185"/>
                    <a:gd name="T102" fmla="*/ 369 w 2346"/>
                    <a:gd name="T103" fmla="*/ 161 h 185"/>
                    <a:gd name="T104" fmla="*/ 404 w 2346"/>
                    <a:gd name="T105" fmla="*/ 143 h 185"/>
                    <a:gd name="T106" fmla="*/ 418 w 2346"/>
                    <a:gd name="T107" fmla="*/ 116 h 185"/>
                    <a:gd name="T108" fmla="*/ 414 w 2346"/>
                    <a:gd name="T109" fmla="*/ 89 h 185"/>
                    <a:gd name="T110" fmla="*/ 394 w 2346"/>
                    <a:gd name="T111" fmla="*/ 73 h 185"/>
                    <a:gd name="T112" fmla="*/ 378 w 2346"/>
                    <a:gd name="T113" fmla="*/ 63 h 185"/>
                    <a:gd name="T114" fmla="*/ 352 w 2346"/>
                    <a:gd name="T115" fmla="*/ 56 h 185"/>
                    <a:gd name="T116" fmla="*/ 334 w 2346"/>
                    <a:gd name="T117" fmla="*/ 58 h 185"/>
                    <a:gd name="T118" fmla="*/ 304 w 2346"/>
                    <a:gd name="T119" fmla="*/ 63 h 185"/>
                    <a:gd name="T120" fmla="*/ 279 w 2346"/>
                    <a:gd name="T121" fmla="*/ 46 h 185"/>
                    <a:gd name="T122" fmla="*/ 271 w 2346"/>
                    <a:gd name="T123" fmla="*/ 1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6" h="185">
                      <a:moveTo>
                        <a:pt x="2215" y="22"/>
                      </a:moveTo>
                      <a:lnTo>
                        <a:pt x="2215" y="26"/>
                      </a:lnTo>
                      <a:lnTo>
                        <a:pt x="2212" y="26"/>
                      </a:lnTo>
                      <a:lnTo>
                        <a:pt x="2211" y="25"/>
                      </a:lnTo>
                      <a:lnTo>
                        <a:pt x="2210" y="25"/>
                      </a:lnTo>
                      <a:lnTo>
                        <a:pt x="2208" y="25"/>
                      </a:lnTo>
                      <a:lnTo>
                        <a:pt x="2208" y="24"/>
                      </a:lnTo>
                      <a:lnTo>
                        <a:pt x="2215" y="22"/>
                      </a:lnTo>
                      <a:close/>
                      <a:moveTo>
                        <a:pt x="2183" y="22"/>
                      </a:moveTo>
                      <a:lnTo>
                        <a:pt x="2186" y="22"/>
                      </a:lnTo>
                      <a:lnTo>
                        <a:pt x="2187" y="24"/>
                      </a:lnTo>
                      <a:lnTo>
                        <a:pt x="2187" y="26"/>
                      </a:lnTo>
                      <a:lnTo>
                        <a:pt x="2185" y="25"/>
                      </a:lnTo>
                      <a:lnTo>
                        <a:pt x="2183" y="27"/>
                      </a:lnTo>
                      <a:lnTo>
                        <a:pt x="2183" y="27"/>
                      </a:lnTo>
                      <a:lnTo>
                        <a:pt x="2183" y="26"/>
                      </a:lnTo>
                      <a:lnTo>
                        <a:pt x="2182" y="26"/>
                      </a:lnTo>
                      <a:lnTo>
                        <a:pt x="2182" y="26"/>
                      </a:lnTo>
                      <a:lnTo>
                        <a:pt x="2182" y="25"/>
                      </a:lnTo>
                      <a:lnTo>
                        <a:pt x="2183" y="25"/>
                      </a:lnTo>
                      <a:lnTo>
                        <a:pt x="2183" y="25"/>
                      </a:lnTo>
                      <a:lnTo>
                        <a:pt x="2183" y="24"/>
                      </a:lnTo>
                      <a:lnTo>
                        <a:pt x="2183" y="22"/>
                      </a:lnTo>
                      <a:lnTo>
                        <a:pt x="2183" y="22"/>
                      </a:lnTo>
                      <a:lnTo>
                        <a:pt x="2183" y="22"/>
                      </a:lnTo>
                      <a:close/>
                      <a:moveTo>
                        <a:pt x="2203" y="21"/>
                      </a:moveTo>
                      <a:lnTo>
                        <a:pt x="2207" y="21"/>
                      </a:lnTo>
                      <a:lnTo>
                        <a:pt x="2207" y="22"/>
                      </a:lnTo>
                      <a:lnTo>
                        <a:pt x="2203" y="22"/>
                      </a:lnTo>
                      <a:lnTo>
                        <a:pt x="2203" y="21"/>
                      </a:lnTo>
                      <a:close/>
                      <a:moveTo>
                        <a:pt x="2199" y="21"/>
                      </a:moveTo>
                      <a:lnTo>
                        <a:pt x="2200" y="21"/>
                      </a:lnTo>
                      <a:lnTo>
                        <a:pt x="2200" y="21"/>
                      </a:lnTo>
                      <a:lnTo>
                        <a:pt x="2200" y="21"/>
                      </a:lnTo>
                      <a:lnTo>
                        <a:pt x="2200" y="21"/>
                      </a:lnTo>
                      <a:lnTo>
                        <a:pt x="2199" y="21"/>
                      </a:lnTo>
                      <a:close/>
                      <a:moveTo>
                        <a:pt x="2165" y="21"/>
                      </a:moveTo>
                      <a:lnTo>
                        <a:pt x="2166" y="21"/>
                      </a:lnTo>
                      <a:lnTo>
                        <a:pt x="2166" y="21"/>
                      </a:lnTo>
                      <a:lnTo>
                        <a:pt x="2168" y="21"/>
                      </a:lnTo>
                      <a:lnTo>
                        <a:pt x="2168" y="21"/>
                      </a:lnTo>
                      <a:lnTo>
                        <a:pt x="2168" y="22"/>
                      </a:lnTo>
                      <a:lnTo>
                        <a:pt x="2168" y="22"/>
                      </a:lnTo>
                      <a:lnTo>
                        <a:pt x="2165" y="22"/>
                      </a:lnTo>
                      <a:lnTo>
                        <a:pt x="2165" y="21"/>
                      </a:lnTo>
                      <a:close/>
                      <a:moveTo>
                        <a:pt x="2193" y="20"/>
                      </a:moveTo>
                      <a:lnTo>
                        <a:pt x="2194" y="20"/>
                      </a:lnTo>
                      <a:lnTo>
                        <a:pt x="2194" y="20"/>
                      </a:lnTo>
                      <a:lnTo>
                        <a:pt x="2194" y="20"/>
                      </a:lnTo>
                      <a:lnTo>
                        <a:pt x="2194" y="20"/>
                      </a:lnTo>
                      <a:lnTo>
                        <a:pt x="2194" y="20"/>
                      </a:lnTo>
                      <a:lnTo>
                        <a:pt x="2194" y="20"/>
                      </a:lnTo>
                      <a:lnTo>
                        <a:pt x="2194" y="21"/>
                      </a:lnTo>
                      <a:lnTo>
                        <a:pt x="2193" y="20"/>
                      </a:lnTo>
                      <a:lnTo>
                        <a:pt x="2193" y="20"/>
                      </a:lnTo>
                      <a:lnTo>
                        <a:pt x="2193" y="20"/>
                      </a:lnTo>
                      <a:close/>
                      <a:moveTo>
                        <a:pt x="2191" y="20"/>
                      </a:moveTo>
                      <a:lnTo>
                        <a:pt x="2191" y="21"/>
                      </a:lnTo>
                      <a:lnTo>
                        <a:pt x="2189" y="21"/>
                      </a:lnTo>
                      <a:lnTo>
                        <a:pt x="2189" y="21"/>
                      </a:lnTo>
                      <a:lnTo>
                        <a:pt x="2189" y="21"/>
                      </a:lnTo>
                      <a:lnTo>
                        <a:pt x="2190" y="20"/>
                      </a:lnTo>
                      <a:lnTo>
                        <a:pt x="2190" y="20"/>
                      </a:lnTo>
                      <a:lnTo>
                        <a:pt x="2191" y="20"/>
                      </a:lnTo>
                      <a:close/>
                      <a:moveTo>
                        <a:pt x="220" y="20"/>
                      </a:moveTo>
                      <a:lnTo>
                        <a:pt x="221" y="21"/>
                      </a:lnTo>
                      <a:lnTo>
                        <a:pt x="220" y="21"/>
                      </a:lnTo>
                      <a:lnTo>
                        <a:pt x="219" y="22"/>
                      </a:lnTo>
                      <a:lnTo>
                        <a:pt x="219" y="22"/>
                      </a:lnTo>
                      <a:lnTo>
                        <a:pt x="219" y="22"/>
                      </a:lnTo>
                      <a:lnTo>
                        <a:pt x="217" y="22"/>
                      </a:lnTo>
                      <a:lnTo>
                        <a:pt x="217" y="21"/>
                      </a:lnTo>
                      <a:lnTo>
                        <a:pt x="217" y="20"/>
                      </a:lnTo>
                      <a:lnTo>
                        <a:pt x="220" y="20"/>
                      </a:lnTo>
                      <a:close/>
                      <a:moveTo>
                        <a:pt x="1725" y="18"/>
                      </a:moveTo>
                      <a:lnTo>
                        <a:pt x="1727" y="18"/>
                      </a:lnTo>
                      <a:lnTo>
                        <a:pt x="1728" y="18"/>
                      </a:lnTo>
                      <a:lnTo>
                        <a:pt x="1728" y="21"/>
                      </a:lnTo>
                      <a:lnTo>
                        <a:pt x="1727" y="21"/>
                      </a:lnTo>
                      <a:lnTo>
                        <a:pt x="1727" y="20"/>
                      </a:lnTo>
                      <a:lnTo>
                        <a:pt x="1727" y="20"/>
                      </a:lnTo>
                      <a:lnTo>
                        <a:pt x="1725" y="20"/>
                      </a:lnTo>
                      <a:lnTo>
                        <a:pt x="1725" y="18"/>
                      </a:lnTo>
                      <a:close/>
                      <a:moveTo>
                        <a:pt x="2199" y="16"/>
                      </a:moveTo>
                      <a:lnTo>
                        <a:pt x="2199" y="16"/>
                      </a:lnTo>
                      <a:lnTo>
                        <a:pt x="2199" y="17"/>
                      </a:lnTo>
                      <a:lnTo>
                        <a:pt x="2199" y="17"/>
                      </a:lnTo>
                      <a:lnTo>
                        <a:pt x="2199" y="17"/>
                      </a:lnTo>
                      <a:lnTo>
                        <a:pt x="2199" y="18"/>
                      </a:lnTo>
                      <a:lnTo>
                        <a:pt x="2197" y="18"/>
                      </a:lnTo>
                      <a:lnTo>
                        <a:pt x="2197" y="17"/>
                      </a:lnTo>
                      <a:lnTo>
                        <a:pt x="2197" y="16"/>
                      </a:lnTo>
                      <a:lnTo>
                        <a:pt x="2199" y="16"/>
                      </a:lnTo>
                      <a:close/>
                      <a:moveTo>
                        <a:pt x="199" y="14"/>
                      </a:moveTo>
                      <a:lnTo>
                        <a:pt x="200" y="14"/>
                      </a:lnTo>
                      <a:lnTo>
                        <a:pt x="200" y="14"/>
                      </a:lnTo>
                      <a:lnTo>
                        <a:pt x="199" y="14"/>
                      </a:lnTo>
                      <a:lnTo>
                        <a:pt x="199" y="14"/>
                      </a:lnTo>
                      <a:lnTo>
                        <a:pt x="199" y="14"/>
                      </a:lnTo>
                      <a:close/>
                      <a:moveTo>
                        <a:pt x="1775" y="13"/>
                      </a:moveTo>
                      <a:lnTo>
                        <a:pt x="1776" y="14"/>
                      </a:lnTo>
                      <a:lnTo>
                        <a:pt x="1776" y="14"/>
                      </a:lnTo>
                      <a:lnTo>
                        <a:pt x="1778" y="18"/>
                      </a:lnTo>
                      <a:lnTo>
                        <a:pt x="1776" y="20"/>
                      </a:lnTo>
                      <a:lnTo>
                        <a:pt x="1776" y="20"/>
                      </a:lnTo>
                      <a:lnTo>
                        <a:pt x="1776" y="21"/>
                      </a:lnTo>
                      <a:lnTo>
                        <a:pt x="1772" y="21"/>
                      </a:lnTo>
                      <a:lnTo>
                        <a:pt x="1771" y="20"/>
                      </a:lnTo>
                      <a:lnTo>
                        <a:pt x="1770" y="18"/>
                      </a:lnTo>
                      <a:lnTo>
                        <a:pt x="1770" y="18"/>
                      </a:lnTo>
                      <a:lnTo>
                        <a:pt x="1768" y="16"/>
                      </a:lnTo>
                      <a:lnTo>
                        <a:pt x="1771" y="14"/>
                      </a:lnTo>
                      <a:lnTo>
                        <a:pt x="1772" y="13"/>
                      </a:lnTo>
                      <a:lnTo>
                        <a:pt x="1775" y="13"/>
                      </a:lnTo>
                      <a:close/>
                      <a:moveTo>
                        <a:pt x="853" y="10"/>
                      </a:moveTo>
                      <a:lnTo>
                        <a:pt x="856" y="12"/>
                      </a:lnTo>
                      <a:lnTo>
                        <a:pt x="857" y="13"/>
                      </a:lnTo>
                      <a:lnTo>
                        <a:pt x="860" y="14"/>
                      </a:lnTo>
                      <a:lnTo>
                        <a:pt x="863" y="14"/>
                      </a:lnTo>
                      <a:lnTo>
                        <a:pt x="863" y="16"/>
                      </a:lnTo>
                      <a:lnTo>
                        <a:pt x="863" y="17"/>
                      </a:lnTo>
                      <a:lnTo>
                        <a:pt x="861" y="17"/>
                      </a:lnTo>
                      <a:lnTo>
                        <a:pt x="869" y="17"/>
                      </a:lnTo>
                      <a:lnTo>
                        <a:pt x="868" y="20"/>
                      </a:lnTo>
                      <a:lnTo>
                        <a:pt x="865" y="20"/>
                      </a:lnTo>
                      <a:lnTo>
                        <a:pt x="864" y="20"/>
                      </a:lnTo>
                      <a:lnTo>
                        <a:pt x="863" y="21"/>
                      </a:lnTo>
                      <a:lnTo>
                        <a:pt x="863" y="21"/>
                      </a:lnTo>
                      <a:lnTo>
                        <a:pt x="863" y="22"/>
                      </a:lnTo>
                      <a:lnTo>
                        <a:pt x="864" y="22"/>
                      </a:lnTo>
                      <a:lnTo>
                        <a:pt x="864" y="21"/>
                      </a:lnTo>
                      <a:lnTo>
                        <a:pt x="865" y="21"/>
                      </a:lnTo>
                      <a:lnTo>
                        <a:pt x="865" y="21"/>
                      </a:lnTo>
                      <a:lnTo>
                        <a:pt x="865" y="21"/>
                      </a:lnTo>
                      <a:lnTo>
                        <a:pt x="867" y="21"/>
                      </a:lnTo>
                      <a:lnTo>
                        <a:pt x="867" y="21"/>
                      </a:lnTo>
                      <a:lnTo>
                        <a:pt x="869" y="20"/>
                      </a:lnTo>
                      <a:lnTo>
                        <a:pt x="872" y="21"/>
                      </a:lnTo>
                      <a:lnTo>
                        <a:pt x="876" y="22"/>
                      </a:lnTo>
                      <a:lnTo>
                        <a:pt x="876" y="24"/>
                      </a:lnTo>
                      <a:lnTo>
                        <a:pt x="874" y="24"/>
                      </a:lnTo>
                      <a:lnTo>
                        <a:pt x="874" y="24"/>
                      </a:lnTo>
                      <a:lnTo>
                        <a:pt x="874" y="26"/>
                      </a:lnTo>
                      <a:lnTo>
                        <a:pt x="874" y="26"/>
                      </a:lnTo>
                      <a:lnTo>
                        <a:pt x="873" y="26"/>
                      </a:lnTo>
                      <a:lnTo>
                        <a:pt x="870" y="27"/>
                      </a:lnTo>
                      <a:lnTo>
                        <a:pt x="869" y="26"/>
                      </a:lnTo>
                      <a:lnTo>
                        <a:pt x="868" y="25"/>
                      </a:lnTo>
                      <a:lnTo>
                        <a:pt x="865" y="25"/>
                      </a:lnTo>
                      <a:lnTo>
                        <a:pt x="865" y="25"/>
                      </a:lnTo>
                      <a:lnTo>
                        <a:pt x="865" y="26"/>
                      </a:lnTo>
                      <a:lnTo>
                        <a:pt x="867" y="26"/>
                      </a:lnTo>
                      <a:lnTo>
                        <a:pt x="867" y="26"/>
                      </a:lnTo>
                      <a:lnTo>
                        <a:pt x="869" y="27"/>
                      </a:lnTo>
                      <a:lnTo>
                        <a:pt x="872" y="29"/>
                      </a:lnTo>
                      <a:lnTo>
                        <a:pt x="874" y="29"/>
                      </a:lnTo>
                      <a:lnTo>
                        <a:pt x="874" y="30"/>
                      </a:lnTo>
                      <a:lnTo>
                        <a:pt x="873" y="31"/>
                      </a:lnTo>
                      <a:lnTo>
                        <a:pt x="872" y="33"/>
                      </a:lnTo>
                      <a:lnTo>
                        <a:pt x="874" y="33"/>
                      </a:lnTo>
                      <a:lnTo>
                        <a:pt x="876" y="34"/>
                      </a:lnTo>
                      <a:lnTo>
                        <a:pt x="877" y="35"/>
                      </a:lnTo>
                      <a:lnTo>
                        <a:pt x="877" y="35"/>
                      </a:lnTo>
                      <a:lnTo>
                        <a:pt x="877" y="35"/>
                      </a:lnTo>
                      <a:lnTo>
                        <a:pt x="876" y="37"/>
                      </a:lnTo>
                      <a:lnTo>
                        <a:pt x="876" y="37"/>
                      </a:lnTo>
                      <a:lnTo>
                        <a:pt x="872" y="37"/>
                      </a:lnTo>
                      <a:lnTo>
                        <a:pt x="870" y="37"/>
                      </a:lnTo>
                      <a:lnTo>
                        <a:pt x="870" y="35"/>
                      </a:lnTo>
                      <a:lnTo>
                        <a:pt x="870" y="35"/>
                      </a:lnTo>
                      <a:lnTo>
                        <a:pt x="869" y="35"/>
                      </a:lnTo>
                      <a:lnTo>
                        <a:pt x="869" y="35"/>
                      </a:lnTo>
                      <a:lnTo>
                        <a:pt x="868" y="35"/>
                      </a:lnTo>
                      <a:lnTo>
                        <a:pt x="868" y="34"/>
                      </a:lnTo>
                      <a:lnTo>
                        <a:pt x="865" y="34"/>
                      </a:lnTo>
                      <a:lnTo>
                        <a:pt x="865" y="33"/>
                      </a:lnTo>
                      <a:lnTo>
                        <a:pt x="863" y="33"/>
                      </a:lnTo>
                      <a:lnTo>
                        <a:pt x="861" y="31"/>
                      </a:lnTo>
                      <a:lnTo>
                        <a:pt x="860" y="31"/>
                      </a:lnTo>
                      <a:lnTo>
                        <a:pt x="860" y="30"/>
                      </a:lnTo>
                      <a:lnTo>
                        <a:pt x="857" y="30"/>
                      </a:lnTo>
                      <a:lnTo>
                        <a:pt x="857" y="27"/>
                      </a:lnTo>
                      <a:lnTo>
                        <a:pt x="857" y="27"/>
                      </a:lnTo>
                      <a:lnTo>
                        <a:pt x="857" y="26"/>
                      </a:lnTo>
                      <a:lnTo>
                        <a:pt x="859" y="25"/>
                      </a:lnTo>
                      <a:lnTo>
                        <a:pt x="857" y="25"/>
                      </a:lnTo>
                      <a:lnTo>
                        <a:pt x="857" y="25"/>
                      </a:lnTo>
                      <a:lnTo>
                        <a:pt x="857" y="25"/>
                      </a:lnTo>
                      <a:lnTo>
                        <a:pt x="857" y="25"/>
                      </a:lnTo>
                      <a:lnTo>
                        <a:pt x="856" y="25"/>
                      </a:lnTo>
                      <a:lnTo>
                        <a:pt x="856" y="24"/>
                      </a:lnTo>
                      <a:lnTo>
                        <a:pt x="859" y="22"/>
                      </a:lnTo>
                      <a:lnTo>
                        <a:pt x="859" y="22"/>
                      </a:lnTo>
                      <a:lnTo>
                        <a:pt x="856" y="21"/>
                      </a:lnTo>
                      <a:lnTo>
                        <a:pt x="853" y="21"/>
                      </a:lnTo>
                      <a:lnTo>
                        <a:pt x="853" y="21"/>
                      </a:lnTo>
                      <a:lnTo>
                        <a:pt x="852" y="21"/>
                      </a:lnTo>
                      <a:lnTo>
                        <a:pt x="852" y="21"/>
                      </a:lnTo>
                      <a:lnTo>
                        <a:pt x="851" y="21"/>
                      </a:lnTo>
                      <a:lnTo>
                        <a:pt x="850" y="20"/>
                      </a:lnTo>
                      <a:lnTo>
                        <a:pt x="850" y="20"/>
                      </a:lnTo>
                      <a:lnTo>
                        <a:pt x="848" y="18"/>
                      </a:lnTo>
                      <a:lnTo>
                        <a:pt x="847" y="18"/>
                      </a:lnTo>
                      <a:lnTo>
                        <a:pt x="847" y="20"/>
                      </a:lnTo>
                      <a:lnTo>
                        <a:pt x="846" y="21"/>
                      </a:lnTo>
                      <a:lnTo>
                        <a:pt x="846" y="21"/>
                      </a:lnTo>
                      <a:lnTo>
                        <a:pt x="842" y="22"/>
                      </a:lnTo>
                      <a:lnTo>
                        <a:pt x="840" y="24"/>
                      </a:lnTo>
                      <a:lnTo>
                        <a:pt x="839" y="24"/>
                      </a:lnTo>
                      <a:lnTo>
                        <a:pt x="836" y="25"/>
                      </a:lnTo>
                      <a:lnTo>
                        <a:pt x="836" y="24"/>
                      </a:lnTo>
                      <a:lnTo>
                        <a:pt x="835" y="24"/>
                      </a:lnTo>
                      <a:lnTo>
                        <a:pt x="835" y="22"/>
                      </a:lnTo>
                      <a:lnTo>
                        <a:pt x="831" y="22"/>
                      </a:lnTo>
                      <a:lnTo>
                        <a:pt x="831" y="20"/>
                      </a:lnTo>
                      <a:lnTo>
                        <a:pt x="832" y="17"/>
                      </a:lnTo>
                      <a:lnTo>
                        <a:pt x="834" y="17"/>
                      </a:lnTo>
                      <a:lnTo>
                        <a:pt x="834" y="16"/>
                      </a:lnTo>
                      <a:lnTo>
                        <a:pt x="835" y="16"/>
                      </a:lnTo>
                      <a:lnTo>
                        <a:pt x="836" y="16"/>
                      </a:lnTo>
                      <a:lnTo>
                        <a:pt x="836" y="16"/>
                      </a:lnTo>
                      <a:lnTo>
                        <a:pt x="843" y="16"/>
                      </a:lnTo>
                      <a:lnTo>
                        <a:pt x="843" y="17"/>
                      </a:lnTo>
                      <a:lnTo>
                        <a:pt x="846" y="17"/>
                      </a:lnTo>
                      <a:lnTo>
                        <a:pt x="846" y="17"/>
                      </a:lnTo>
                      <a:lnTo>
                        <a:pt x="844" y="16"/>
                      </a:lnTo>
                      <a:lnTo>
                        <a:pt x="844" y="14"/>
                      </a:lnTo>
                      <a:lnTo>
                        <a:pt x="846" y="13"/>
                      </a:lnTo>
                      <a:lnTo>
                        <a:pt x="846" y="13"/>
                      </a:lnTo>
                      <a:lnTo>
                        <a:pt x="848" y="13"/>
                      </a:lnTo>
                      <a:lnTo>
                        <a:pt x="848" y="12"/>
                      </a:lnTo>
                      <a:lnTo>
                        <a:pt x="850" y="12"/>
                      </a:lnTo>
                      <a:lnTo>
                        <a:pt x="851" y="10"/>
                      </a:lnTo>
                      <a:lnTo>
                        <a:pt x="853" y="10"/>
                      </a:lnTo>
                      <a:close/>
                      <a:moveTo>
                        <a:pt x="202" y="8"/>
                      </a:moveTo>
                      <a:lnTo>
                        <a:pt x="202" y="9"/>
                      </a:lnTo>
                      <a:lnTo>
                        <a:pt x="202" y="9"/>
                      </a:lnTo>
                      <a:lnTo>
                        <a:pt x="202" y="9"/>
                      </a:lnTo>
                      <a:lnTo>
                        <a:pt x="203" y="9"/>
                      </a:lnTo>
                      <a:lnTo>
                        <a:pt x="203" y="10"/>
                      </a:lnTo>
                      <a:lnTo>
                        <a:pt x="199" y="10"/>
                      </a:lnTo>
                      <a:lnTo>
                        <a:pt x="199" y="9"/>
                      </a:lnTo>
                      <a:lnTo>
                        <a:pt x="200" y="8"/>
                      </a:lnTo>
                      <a:lnTo>
                        <a:pt x="202" y="8"/>
                      </a:lnTo>
                      <a:close/>
                      <a:moveTo>
                        <a:pt x="1699" y="7"/>
                      </a:moveTo>
                      <a:lnTo>
                        <a:pt x="1700" y="8"/>
                      </a:lnTo>
                      <a:lnTo>
                        <a:pt x="1700" y="8"/>
                      </a:lnTo>
                      <a:lnTo>
                        <a:pt x="1702" y="8"/>
                      </a:lnTo>
                      <a:lnTo>
                        <a:pt x="1700" y="14"/>
                      </a:lnTo>
                      <a:lnTo>
                        <a:pt x="1696" y="14"/>
                      </a:lnTo>
                      <a:lnTo>
                        <a:pt x="1696" y="16"/>
                      </a:lnTo>
                      <a:lnTo>
                        <a:pt x="1694" y="16"/>
                      </a:lnTo>
                      <a:lnTo>
                        <a:pt x="1694" y="14"/>
                      </a:lnTo>
                      <a:lnTo>
                        <a:pt x="1694" y="13"/>
                      </a:lnTo>
                      <a:lnTo>
                        <a:pt x="1695" y="12"/>
                      </a:lnTo>
                      <a:lnTo>
                        <a:pt x="1695" y="12"/>
                      </a:lnTo>
                      <a:lnTo>
                        <a:pt x="1695" y="10"/>
                      </a:lnTo>
                      <a:lnTo>
                        <a:pt x="1695" y="9"/>
                      </a:lnTo>
                      <a:lnTo>
                        <a:pt x="1695" y="8"/>
                      </a:lnTo>
                      <a:lnTo>
                        <a:pt x="1696" y="8"/>
                      </a:lnTo>
                      <a:lnTo>
                        <a:pt x="1696" y="7"/>
                      </a:lnTo>
                      <a:lnTo>
                        <a:pt x="1699" y="7"/>
                      </a:lnTo>
                      <a:close/>
                      <a:moveTo>
                        <a:pt x="105" y="7"/>
                      </a:moveTo>
                      <a:lnTo>
                        <a:pt x="107" y="7"/>
                      </a:lnTo>
                      <a:lnTo>
                        <a:pt x="111" y="10"/>
                      </a:lnTo>
                      <a:lnTo>
                        <a:pt x="112" y="10"/>
                      </a:lnTo>
                      <a:lnTo>
                        <a:pt x="112" y="12"/>
                      </a:lnTo>
                      <a:lnTo>
                        <a:pt x="114" y="12"/>
                      </a:lnTo>
                      <a:lnTo>
                        <a:pt x="115" y="16"/>
                      </a:lnTo>
                      <a:lnTo>
                        <a:pt x="116" y="17"/>
                      </a:lnTo>
                      <a:lnTo>
                        <a:pt x="118" y="18"/>
                      </a:lnTo>
                      <a:lnTo>
                        <a:pt x="118" y="20"/>
                      </a:lnTo>
                      <a:lnTo>
                        <a:pt x="120" y="20"/>
                      </a:lnTo>
                      <a:lnTo>
                        <a:pt x="120" y="22"/>
                      </a:lnTo>
                      <a:lnTo>
                        <a:pt x="120" y="25"/>
                      </a:lnTo>
                      <a:lnTo>
                        <a:pt x="119" y="26"/>
                      </a:lnTo>
                      <a:lnTo>
                        <a:pt x="116" y="26"/>
                      </a:lnTo>
                      <a:lnTo>
                        <a:pt x="116" y="25"/>
                      </a:lnTo>
                      <a:lnTo>
                        <a:pt x="115" y="25"/>
                      </a:lnTo>
                      <a:lnTo>
                        <a:pt x="114" y="24"/>
                      </a:lnTo>
                      <a:lnTo>
                        <a:pt x="112" y="24"/>
                      </a:lnTo>
                      <a:lnTo>
                        <a:pt x="112" y="24"/>
                      </a:lnTo>
                      <a:lnTo>
                        <a:pt x="111" y="22"/>
                      </a:lnTo>
                      <a:lnTo>
                        <a:pt x="109" y="22"/>
                      </a:lnTo>
                      <a:lnTo>
                        <a:pt x="106" y="22"/>
                      </a:lnTo>
                      <a:lnTo>
                        <a:pt x="106" y="21"/>
                      </a:lnTo>
                      <a:lnTo>
                        <a:pt x="105" y="18"/>
                      </a:lnTo>
                      <a:lnTo>
                        <a:pt x="103" y="17"/>
                      </a:lnTo>
                      <a:lnTo>
                        <a:pt x="103" y="13"/>
                      </a:lnTo>
                      <a:lnTo>
                        <a:pt x="103" y="13"/>
                      </a:lnTo>
                      <a:lnTo>
                        <a:pt x="103" y="9"/>
                      </a:lnTo>
                      <a:lnTo>
                        <a:pt x="105" y="9"/>
                      </a:lnTo>
                      <a:lnTo>
                        <a:pt x="105" y="7"/>
                      </a:lnTo>
                      <a:close/>
                      <a:moveTo>
                        <a:pt x="44" y="5"/>
                      </a:moveTo>
                      <a:lnTo>
                        <a:pt x="47" y="7"/>
                      </a:lnTo>
                      <a:lnTo>
                        <a:pt x="48" y="7"/>
                      </a:lnTo>
                      <a:lnTo>
                        <a:pt x="48" y="7"/>
                      </a:lnTo>
                      <a:lnTo>
                        <a:pt x="50" y="16"/>
                      </a:lnTo>
                      <a:lnTo>
                        <a:pt x="48" y="16"/>
                      </a:lnTo>
                      <a:lnTo>
                        <a:pt x="48" y="20"/>
                      </a:lnTo>
                      <a:lnTo>
                        <a:pt x="48" y="20"/>
                      </a:lnTo>
                      <a:lnTo>
                        <a:pt x="50" y="22"/>
                      </a:lnTo>
                      <a:lnTo>
                        <a:pt x="52" y="24"/>
                      </a:lnTo>
                      <a:lnTo>
                        <a:pt x="54" y="25"/>
                      </a:lnTo>
                      <a:lnTo>
                        <a:pt x="54" y="25"/>
                      </a:lnTo>
                      <a:lnTo>
                        <a:pt x="55" y="25"/>
                      </a:lnTo>
                      <a:lnTo>
                        <a:pt x="56" y="26"/>
                      </a:lnTo>
                      <a:lnTo>
                        <a:pt x="59" y="27"/>
                      </a:lnTo>
                      <a:lnTo>
                        <a:pt x="59" y="27"/>
                      </a:lnTo>
                      <a:lnTo>
                        <a:pt x="60" y="29"/>
                      </a:lnTo>
                      <a:lnTo>
                        <a:pt x="61" y="29"/>
                      </a:lnTo>
                      <a:lnTo>
                        <a:pt x="63" y="27"/>
                      </a:lnTo>
                      <a:lnTo>
                        <a:pt x="63" y="27"/>
                      </a:lnTo>
                      <a:lnTo>
                        <a:pt x="63" y="25"/>
                      </a:lnTo>
                      <a:lnTo>
                        <a:pt x="63" y="25"/>
                      </a:lnTo>
                      <a:lnTo>
                        <a:pt x="63" y="22"/>
                      </a:lnTo>
                      <a:lnTo>
                        <a:pt x="63" y="22"/>
                      </a:lnTo>
                      <a:lnTo>
                        <a:pt x="63" y="21"/>
                      </a:lnTo>
                      <a:lnTo>
                        <a:pt x="61" y="21"/>
                      </a:lnTo>
                      <a:lnTo>
                        <a:pt x="63" y="17"/>
                      </a:lnTo>
                      <a:lnTo>
                        <a:pt x="63" y="17"/>
                      </a:lnTo>
                      <a:lnTo>
                        <a:pt x="64" y="14"/>
                      </a:lnTo>
                      <a:lnTo>
                        <a:pt x="63" y="13"/>
                      </a:lnTo>
                      <a:lnTo>
                        <a:pt x="63" y="12"/>
                      </a:lnTo>
                      <a:lnTo>
                        <a:pt x="64" y="12"/>
                      </a:lnTo>
                      <a:lnTo>
                        <a:pt x="67" y="12"/>
                      </a:lnTo>
                      <a:lnTo>
                        <a:pt x="69" y="13"/>
                      </a:lnTo>
                      <a:lnTo>
                        <a:pt x="71" y="14"/>
                      </a:lnTo>
                      <a:lnTo>
                        <a:pt x="73" y="16"/>
                      </a:lnTo>
                      <a:lnTo>
                        <a:pt x="75" y="17"/>
                      </a:lnTo>
                      <a:lnTo>
                        <a:pt x="76" y="18"/>
                      </a:lnTo>
                      <a:lnTo>
                        <a:pt x="76" y="21"/>
                      </a:lnTo>
                      <a:lnTo>
                        <a:pt x="81" y="22"/>
                      </a:lnTo>
                      <a:lnTo>
                        <a:pt x="81" y="18"/>
                      </a:lnTo>
                      <a:lnTo>
                        <a:pt x="82" y="18"/>
                      </a:lnTo>
                      <a:lnTo>
                        <a:pt x="84" y="17"/>
                      </a:lnTo>
                      <a:lnTo>
                        <a:pt x="85" y="16"/>
                      </a:lnTo>
                      <a:lnTo>
                        <a:pt x="85" y="13"/>
                      </a:lnTo>
                      <a:lnTo>
                        <a:pt x="88" y="13"/>
                      </a:lnTo>
                      <a:lnTo>
                        <a:pt x="89" y="13"/>
                      </a:lnTo>
                      <a:lnTo>
                        <a:pt x="89" y="14"/>
                      </a:lnTo>
                      <a:lnTo>
                        <a:pt x="90" y="16"/>
                      </a:lnTo>
                      <a:lnTo>
                        <a:pt x="93" y="14"/>
                      </a:lnTo>
                      <a:lnTo>
                        <a:pt x="93" y="16"/>
                      </a:lnTo>
                      <a:lnTo>
                        <a:pt x="94" y="16"/>
                      </a:lnTo>
                      <a:lnTo>
                        <a:pt x="94" y="17"/>
                      </a:lnTo>
                      <a:lnTo>
                        <a:pt x="95" y="18"/>
                      </a:lnTo>
                      <a:lnTo>
                        <a:pt x="95" y="20"/>
                      </a:lnTo>
                      <a:lnTo>
                        <a:pt x="97" y="21"/>
                      </a:lnTo>
                      <a:lnTo>
                        <a:pt x="97" y="22"/>
                      </a:lnTo>
                      <a:lnTo>
                        <a:pt x="98" y="22"/>
                      </a:lnTo>
                      <a:lnTo>
                        <a:pt x="98" y="22"/>
                      </a:lnTo>
                      <a:lnTo>
                        <a:pt x="98" y="22"/>
                      </a:lnTo>
                      <a:lnTo>
                        <a:pt x="99" y="22"/>
                      </a:lnTo>
                      <a:lnTo>
                        <a:pt x="99" y="24"/>
                      </a:lnTo>
                      <a:lnTo>
                        <a:pt x="99" y="24"/>
                      </a:lnTo>
                      <a:lnTo>
                        <a:pt x="98" y="25"/>
                      </a:lnTo>
                      <a:lnTo>
                        <a:pt x="98" y="26"/>
                      </a:lnTo>
                      <a:lnTo>
                        <a:pt x="98" y="27"/>
                      </a:lnTo>
                      <a:lnTo>
                        <a:pt x="98" y="29"/>
                      </a:lnTo>
                      <a:lnTo>
                        <a:pt x="97" y="30"/>
                      </a:lnTo>
                      <a:lnTo>
                        <a:pt x="95" y="31"/>
                      </a:lnTo>
                      <a:lnTo>
                        <a:pt x="95" y="34"/>
                      </a:lnTo>
                      <a:lnTo>
                        <a:pt x="95" y="34"/>
                      </a:lnTo>
                      <a:lnTo>
                        <a:pt x="97" y="37"/>
                      </a:lnTo>
                      <a:lnTo>
                        <a:pt x="102" y="34"/>
                      </a:lnTo>
                      <a:lnTo>
                        <a:pt x="102" y="31"/>
                      </a:lnTo>
                      <a:lnTo>
                        <a:pt x="103" y="30"/>
                      </a:lnTo>
                      <a:lnTo>
                        <a:pt x="105" y="27"/>
                      </a:lnTo>
                      <a:lnTo>
                        <a:pt x="105" y="26"/>
                      </a:lnTo>
                      <a:lnTo>
                        <a:pt x="107" y="26"/>
                      </a:lnTo>
                      <a:lnTo>
                        <a:pt x="107" y="26"/>
                      </a:lnTo>
                      <a:lnTo>
                        <a:pt x="107" y="27"/>
                      </a:lnTo>
                      <a:lnTo>
                        <a:pt x="109" y="29"/>
                      </a:lnTo>
                      <a:lnTo>
                        <a:pt x="111" y="27"/>
                      </a:lnTo>
                      <a:lnTo>
                        <a:pt x="112" y="26"/>
                      </a:lnTo>
                      <a:lnTo>
                        <a:pt x="112" y="26"/>
                      </a:lnTo>
                      <a:lnTo>
                        <a:pt x="114" y="26"/>
                      </a:lnTo>
                      <a:lnTo>
                        <a:pt x="115" y="27"/>
                      </a:lnTo>
                      <a:lnTo>
                        <a:pt x="118" y="27"/>
                      </a:lnTo>
                      <a:lnTo>
                        <a:pt x="118" y="27"/>
                      </a:lnTo>
                      <a:lnTo>
                        <a:pt x="123" y="27"/>
                      </a:lnTo>
                      <a:lnTo>
                        <a:pt x="123" y="29"/>
                      </a:lnTo>
                      <a:lnTo>
                        <a:pt x="124" y="30"/>
                      </a:lnTo>
                      <a:lnTo>
                        <a:pt x="126" y="33"/>
                      </a:lnTo>
                      <a:lnTo>
                        <a:pt x="127" y="33"/>
                      </a:lnTo>
                      <a:lnTo>
                        <a:pt x="126" y="34"/>
                      </a:lnTo>
                      <a:lnTo>
                        <a:pt x="126" y="35"/>
                      </a:lnTo>
                      <a:lnTo>
                        <a:pt x="127" y="38"/>
                      </a:lnTo>
                      <a:lnTo>
                        <a:pt x="127" y="39"/>
                      </a:lnTo>
                      <a:lnTo>
                        <a:pt x="130" y="39"/>
                      </a:lnTo>
                      <a:lnTo>
                        <a:pt x="131" y="41"/>
                      </a:lnTo>
                      <a:lnTo>
                        <a:pt x="131" y="44"/>
                      </a:lnTo>
                      <a:lnTo>
                        <a:pt x="132" y="47"/>
                      </a:lnTo>
                      <a:lnTo>
                        <a:pt x="135" y="50"/>
                      </a:lnTo>
                      <a:lnTo>
                        <a:pt x="136" y="52"/>
                      </a:lnTo>
                      <a:lnTo>
                        <a:pt x="139" y="55"/>
                      </a:lnTo>
                      <a:lnTo>
                        <a:pt x="139" y="55"/>
                      </a:lnTo>
                      <a:lnTo>
                        <a:pt x="141" y="55"/>
                      </a:lnTo>
                      <a:lnTo>
                        <a:pt x="143" y="55"/>
                      </a:lnTo>
                      <a:lnTo>
                        <a:pt x="144" y="56"/>
                      </a:lnTo>
                      <a:lnTo>
                        <a:pt x="144" y="51"/>
                      </a:lnTo>
                      <a:lnTo>
                        <a:pt x="147" y="51"/>
                      </a:lnTo>
                      <a:lnTo>
                        <a:pt x="147" y="52"/>
                      </a:lnTo>
                      <a:lnTo>
                        <a:pt x="147" y="52"/>
                      </a:lnTo>
                      <a:lnTo>
                        <a:pt x="147" y="54"/>
                      </a:lnTo>
                      <a:lnTo>
                        <a:pt x="147" y="55"/>
                      </a:lnTo>
                      <a:lnTo>
                        <a:pt x="149" y="56"/>
                      </a:lnTo>
                      <a:lnTo>
                        <a:pt x="149" y="58"/>
                      </a:lnTo>
                      <a:lnTo>
                        <a:pt x="150" y="59"/>
                      </a:lnTo>
                      <a:lnTo>
                        <a:pt x="152" y="59"/>
                      </a:lnTo>
                      <a:lnTo>
                        <a:pt x="153" y="59"/>
                      </a:lnTo>
                      <a:lnTo>
                        <a:pt x="153" y="60"/>
                      </a:lnTo>
                      <a:lnTo>
                        <a:pt x="161" y="61"/>
                      </a:lnTo>
                      <a:lnTo>
                        <a:pt x="161" y="60"/>
                      </a:lnTo>
                      <a:lnTo>
                        <a:pt x="162" y="60"/>
                      </a:lnTo>
                      <a:lnTo>
                        <a:pt x="162" y="60"/>
                      </a:lnTo>
                      <a:lnTo>
                        <a:pt x="164" y="60"/>
                      </a:lnTo>
                      <a:lnTo>
                        <a:pt x="166" y="60"/>
                      </a:lnTo>
                      <a:lnTo>
                        <a:pt x="166" y="60"/>
                      </a:lnTo>
                      <a:lnTo>
                        <a:pt x="166" y="60"/>
                      </a:lnTo>
                      <a:lnTo>
                        <a:pt x="166" y="60"/>
                      </a:lnTo>
                      <a:lnTo>
                        <a:pt x="166" y="61"/>
                      </a:lnTo>
                      <a:lnTo>
                        <a:pt x="167" y="65"/>
                      </a:lnTo>
                      <a:lnTo>
                        <a:pt x="166" y="65"/>
                      </a:lnTo>
                      <a:lnTo>
                        <a:pt x="166" y="65"/>
                      </a:lnTo>
                      <a:lnTo>
                        <a:pt x="166" y="67"/>
                      </a:lnTo>
                      <a:lnTo>
                        <a:pt x="166" y="67"/>
                      </a:lnTo>
                      <a:lnTo>
                        <a:pt x="166" y="67"/>
                      </a:lnTo>
                      <a:lnTo>
                        <a:pt x="167" y="68"/>
                      </a:lnTo>
                      <a:lnTo>
                        <a:pt x="167" y="69"/>
                      </a:lnTo>
                      <a:lnTo>
                        <a:pt x="167" y="71"/>
                      </a:lnTo>
                      <a:lnTo>
                        <a:pt x="167" y="71"/>
                      </a:lnTo>
                      <a:lnTo>
                        <a:pt x="166" y="72"/>
                      </a:lnTo>
                      <a:lnTo>
                        <a:pt x="164" y="71"/>
                      </a:lnTo>
                      <a:lnTo>
                        <a:pt x="164" y="68"/>
                      </a:lnTo>
                      <a:lnTo>
                        <a:pt x="161" y="68"/>
                      </a:lnTo>
                      <a:lnTo>
                        <a:pt x="160" y="67"/>
                      </a:lnTo>
                      <a:lnTo>
                        <a:pt x="157" y="65"/>
                      </a:lnTo>
                      <a:lnTo>
                        <a:pt x="156" y="67"/>
                      </a:lnTo>
                      <a:lnTo>
                        <a:pt x="156" y="67"/>
                      </a:lnTo>
                      <a:lnTo>
                        <a:pt x="153" y="67"/>
                      </a:lnTo>
                      <a:lnTo>
                        <a:pt x="153" y="68"/>
                      </a:lnTo>
                      <a:lnTo>
                        <a:pt x="154" y="68"/>
                      </a:lnTo>
                      <a:lnTo>
                        <a:pt x="154" y="69"/>
                      </a:lnTo>
                      <a:lnTo>
                        <a:pt x="157" y="69"/>
                      </a:lnTo>
                      <a:lnTo>
                        <a:pt x="157" y="71"/>
                      </a:lnTo>
                      <a:lnTo>
                        <a:pt x="149" y="71"/>
                      </a:lnTo>
                      <a:lnTo>
                        <a:pt x="148" y="69"/>
                      </a:lnTo>
                      <a:lnTo>
                        <a:pt x="147" y="68"/>
                      </a:lnTo>
                      <a:lnTo>
                        <a:pt x="145" y="68"/>
                      </a:lnTo>
                      <a:lnTo>
                        <a:pt x="143" y="67"/>
                      </a:lnTo>
                      <a:lnTo>
                        <a:pt x="143" y="68"/>
                      </a:lnTo>
                      <a:lnTo>
                        <a:pt x="141" y="69"/>
                      </a:lnTo>
                      <a:lnTo>
                        <a:pt x="143" y="71"/>
                      </a:lnTo>
                      <a:lnTo>
                        <a:pt x="144" y="71"/>
                      </a:lnTo>
                      <a:lnTo>
                        <a:pt x="144" y="71"/>
                      </a:lnTo>
                      <a:lnTo>
                        <a:pt x="145" y="73"/>
                      </a:lnTo>
                      <a:lnTo>
                        <a:pt x="148" y="73"/>
                      </a:lnTo>
                      <a:lnTo>
                        <a:pt x="148" y="75"/>
                      </a:lnTo>
                      <a:lnTo>
                        <a:pt x="150" y="75"/>
                      </a:lnTo>
                      <a:lnTo>
                        <a:pt x="152" y="72"/>
                      </a:lnTo>
                      <a:lnTo>
                        <a:pt x="156" y="72"/>
                      </a:lnTo>
                      <a:lnTo>
                        <a:pt x="156" y="75"/>
                      </a:lnTo>
                      <a:lnTo>
                        <a:pt x="158" y="75"/>
                      </a:lnTo>
                      <a:lnTo>
                        <a:pt x="158" y="77"/>
                      </a:lnTo>
                      <a:lnTo>
                        <a:pt x="157" y="79"/>
                      </a:lnTo>
                      <a:lnTo>
                        <a:pt x="156" y="79"/>
                      </a:lnTo>
                      <a:lnTo>
                        <a:pt x="154" y="79"/>
                      </a:lnTo>
                      <a:lnTo>
                        <a:pt x="153" y="79"/>
                      </a:lnTo>
                      <a:lnTo>
                        <a:pt x="152" y="80"/>
                      </a:lnTo>
                      <a:lnTo>
                        <a:pt x="152" y="81"/>
                      </a:lnTo>
                      <a:lnTo>
                        <a:pt x="150" y="81"/>
                      </a:lnTo>
                      <a:lnTo>
                        <a:pt x="150" y="80"/>
                      </a:lnTo>
                      <a:lnTo>
                        <a:pt x="145" y="80"/>
                      </a:lnTo>
                      <a:lnTo>
                        <a:pt x="145" y="82"/>
                      </a:lnTo>
                      <a:lnTo>
                        <a:pt x="145" y="82"/>
                      </a:lnTo>
                      <a:lnTo>
                        <a:pt x="145" y="82"/>
                      </a:lnTo>
                      <a:lnTo>
                        <a:pt x="143" y="82"/>
                      </a:lnTo>
                      <a:lnTo>
                        <a:pt x="141" y="81"/>
                      </a:lnTo>
                      <a:lnTo>
                        <a:pt x="140" y="81"/>
                      </a:lnTo>
                      <a:lnTo>
                        <a:pt x="139" y="81"/>
                      </a:lnTo>
                      <a:lnTo>
                        <a:pt x="137" y="81"/>
                      </a:lnTo>
                      <a:lnTo>
                        <a:pt x="136" y="81"/>
                      </a:lnTo>
                      <a:lnTo>
                        <a:pt x="135" y="80"/>
                      </a:lnTo>
                      <a:lnTo>
                        <a:pt x="132" y="79"/>
                      </a:lnTo>
                      <a:lnTo>
                        <a:pt x="132" y="79"/>
                      </a:lnTo>
                      <a:lnTo>
                        <a:pt x="132" y="79"/>
                      </a:lnTo>
                      <a:lnTo>
                        <a:pt x="132" y="79"/>
                      </a:lnTo>
                      <a:lnTo>
                        <a:pt x="131" y="80"/>
                      </a:lnTo>
                      <a:lnTo>
                        <a:pt x="130" y="80"/>
                      </a:lnTo>
                      <a:lnTo>
                        <a:pt x="128" y="80"/>
                      </a:lnTo>
                      <a:lnTo>
                        <a:pt x="128" y="77"/>
                      </a:lnTo>
                      <a:lnTo>
                        <a:pt x="126" y="77"/>
                      </a:lnTo>
                      <a:lnTo>
                        <a:pt x="123" y="76"/>
                      </a:lnTo>
                      <a:lnTo>
                        <a:pt x="120" y="76"/>
                      </a:lnTo>
                      <a:lnTo>
                        <a:pt x="119" y="73"/>
                      </a:lnTo>
                      <a:lnTo>
                        <a:pt x="120" y="72"/>
                      </a:lnTo>
                      <a:lnTo>
                        <a:pt x="122" y="71"/>
                      </a:lnTo>
                      <a:lnTo>
                        <a:pt x="123" y="68"/>
                      </a:lnTo>
                      <a:lnTo>
                        <a:pt x="122" y="68"/>
                      </a:lnTo>
                      <a:lnTo>
                        <a:pt x="122" y="68"/>
                      </a:lnTo>
                      <a:lnTo>
                        <a:pt x="118" y="68"/>
                      </a:lnTo>
                      <a:lnTo>
                        <a:pt x="116" y="69"/>
                      </a:lnTo>
                      <a:lnTo>
                        <a:pt x="114" y="72"/>
                      </a:lnTo>
                      <a:lnTo>
                        <a:pt x="110" y="72"/>
                      </a:lnTo>
                      <a:lnTo>
                        <a:pt x="109" y="75"/>
                      </a:lnTo>
                      <a:lnTo>
                        <a:pt x="107" y="76"/>
                      </a:lnTo>
                      <a:lnTo>
                        <a:pt x="106" y="77"/>
                      </a:lnTo>
                      <a:lnTo>
                        <a:pt x="103" y="77"/>
                      </a:lnTo>
                      <a:lnTo>
                        <a:pt x="101" y="79"/>
                      </a:lnTo>
                      <a:lnTo>
                        <a:pt x="98" y="79"/>
                      </a:lnTo>
                      <a:lnTo>
                        <a:pt x="98" y="80"/>
                      </a:lnTo>
                      <a:lnTo>
                        <a:pt x="94" y="80"/>
                      </a:lnTo>
                      <a:lnTo>
                        <a:pt x="94" y="81"/>
                      </a:lnTo>
                      <a:lnTo>
                        <a:pt x="93" y="81"/>
                      </a:lnTo>
                      <a:lnTo>
                        <a:pt x="93" y="81"/>
                      </a:lnTo>
                      <a:lnTo>
                        <a:pt x="92" y="82"/>
                      </a:lnTo>
                      <a:lnTo>
                        <a:pt x="90" y="81"/>
                      </a:lnTo>
                      <a:lnTo>
                        <a:pt x="89" y="81"/>
                      </a:lnTo>
                      <a:lnTo>
                        <a:pt x="89" y="81"/>
                      </a:lnTo>
                      <a:lnTo>
                        <a:pt x="89" y="81"/>
                      </a:lnTo>
                      <a:lnTo>
                        <a:pt x="89" y="84"/>
                      </a:lnTo>
                      <a:lnTo>
                        <a:pt x="80" y="85"/>
                      </a:lnTo>
                      <a:lnTo>
                        <a:pt x="80" y="86"/>
                      </a:lnTo>
                      <a:lnTo>
                        <a:pt x="73" y="85"/>
                      </a:lnTo>
                      <a:lnTo>
                        <a:pt x="71" y="85"/>
                      </a:lnTo>
                      <a:lnTo>
                        <a:pt x="71" y="86"/>
                      </a:lnTo>
                      <a:lnTo>
                        <a:pt x="69" y="86"/>
                      </a:lnTo>
                      <a:lnTo>
                        <a:pt x="69" y="86"/>
                      </a:lnTo>
                      <a:lnTo>
                        <a:pt x="69" y="85"/>
                      </a:lnTo>
                      <a:lnTo>
                        <a:pt x="64" y="86"/>
                      </a:lnTo>
                      <a:lnTo>
                        <a:pt x="64" y="88"/>
                      </a:lnTo>
                      <a:lnTo>
                        <a:pt x="60" y="89"/>
                      </a:lnTo>
                      <a:lnTo>
                        <a:pt x="58" y="89"/>
                      </a:lnTo>
                      <a:lnTo>
                        <a:pt x="55" y="89"/>
                      </a:lnTo>
                      <a:lnTo>
                        <a:pt x="54" y="88"/>
                      </a:lnTo>
                      <a:lnTo>
                        <a:pt x="54" y="88"/>
                      </a:lnTo>
                      <a:lnTo>
                        <a:pt x="54" y="86"/>
                      </a:lnTo>
                      <a:lnTo>
                        <a:pt x="54" y="86"/>
                      </a:lnTo>
                      <a:lnTo>
                        <a:pt x="52" y="86"/>
                      </a:lnTo>
                      <a:lnTo>
                        <a:pt x="50" y="86"/>
                      </a:lnTo>
                      <a:lnTo>
                        <a:pt x="48" y="86"/>
                      </a:lnTo>
                      <a:lnTo>
                        <a:pt x="48" y="86"/>
                      </a:lnTo>
                      <a:lnTo>
                        <a:pt x="48" y="86"/>
                      </a:lnTo>
                      <a:lnTo>
                        <a:pt x="47" y="86"/>
                      </a:lnTo>
                      <a:lnTo>
                        <a:pt x="47" y="85"/>
                      </a:lnTo>
                      <a:lnTo>
                        <a:pt x="47" y="82"/>
                      </a:lnTo>
                      <a:lnTo>
                        <a:pt x="47" y="81"/>
                      </a:lnTo>
                      <a:lnTo>
                        <a:pt x="46" y="80"/>
                      </a:lnTo>
                      <a:lnTo>
                        <a:pt x="46" y="79"/>
                      </a:lnTo>
                      <a:lnTo>
                        <a:pt x="42" y="79"/>
                      </a:lnTo>
                      <a:lnTo>
                        <a:pt x="42" y="77"/>
                      </a:lnTo>
                      <a:lnTo>
                        <a:pt x="40" y="77"/>
                      </a:lnTo>
                      <a:lnTo>
                        <a:pt x="39" y="77"/>
                      </a:lnTo>
                      <a:lnTo>
                        <a:pt x="39" y="77"/>
                      </a:lnTo>
                      <a:lnTo>
                        <a:pt x="39" y="77"/>
                      </a:lnTo>
                      <a:lnTo>
                        <a:pt x="35" y="77"/>
                      </a:lnTo>
                      <a:lnTo>
                        <a:pt x="27" y="75"/>
                      </a:lnTo>
                      <a:lnTo>
                        <a:pt x="26" y="75"/>
                      </a:lnTo>
                      <a:lnTo>
                        <a:pt x="26" y="72"/>
                      </a:lnTo>
                      <a:lnTo>
                        <a:pt x="23" y="72"/>
                      </a:lnTo>
                      <a:lnTo>
                        <a:pt x="21" y="71"/>
                      </a:lnTo>
                      <a:lnTo>
                        <a:pt x="21" y="68"/>
                      </a:lnTo>
                      <a:lnTo>
                        <a:pt x="20" y="68"/>
                      </a:lnTo>
                      <a:lnTo>
                        <a:pt x="21" y="65"/>
                      </a:lnTo>
                      <a:lnTo>
                        <a:pt x="21" y="65"/>
                      </a:lnTo>
                      <a:lnTo>
                        <a:pt x="21" y="61"/>
                      </a:lnTo>
                      <a:lnTo>
                        <a:pt x="23" y="61"/>
                      </a:lnTo>
                      <a:lnTo>
                        <a:pt x="23" y="63"/>
                      </a:lnTo>
                      <a:lnTo>
                        <a:pt x="26" y="61"/>
                      </a:lnTo>
                      <a:lnTo>
                        <a:pt x="30" y="61"/>
                      </a:lnTo>
                      <a:lnTo>
                        <a:pt x="30" y="63"/>
                      </a:lnTo>
                      <a:lnTo>
                        <a:pt x="37" y="61"/>
                      </a:lnTo>
                      <a:lnTo>
                        <a:pt x="38" y="60"/>
                      </a:lnTo>
                      <a:lnTo>
                        <a:pt x="43" y="59"/>
                      </a:lnTo>
                      <a:lnTo>
                        <a:pt x="43" y="59"/>
                      </a:lnTo>
                      <a:lnTo>
                        <a:pt x="48" y="59"/>
                      </a:lnTo>
                      <a:lnTo>
                        <a:pt x="48" y="58"/>
                      </a:lnTo>
                      <a:lnTo>
                        <a:pt x="48" y="58"/>
                      </a:lnTo>
                      <a:lnTo>
                        <a:pt x="48" y="58"/>
                      </a:lnTo>
                      <a:lnTo>
                        <a:pt x="48" y="58"/>
                      </a:lnTo>
                      <a:lnTo>
                        <a:pt x="48" y="59"/>
                      </a:lnTo>
                      <a:lnTo>
                        <a:pt x="52" y="59"/>
                      </a:lnTo>
                      <a:lnTo>
                        <a:pt x="52" y="60"/>
                      </a:lnTo>
                      <a:lnTo>
                        <a:pt x="63" y="60"/>
                      </a:lnTo>
                      <a:lnTo>
                        <a:pt x="64" y="58"/>
                      </a:lnTo>
                      <a:lnTo>
                        <a:pt x="65" y="58"/>
                      </a:lnTo>
                      <a:lnTo>
                        <a:pt x="68" y="58"/>
                      </a:lnTo>
                      <a:lnTo>
                        <a:pt x="67" y="55"/>
                      </a:lnTo>
                      <a:lnTo>
                        <a:pt x="68" y="55"/>
                      </a:lnTo>
                      <a:lnTo>
                        <a:pt x="68" y="54"/>
                      </a:lnTo>
                      <a:lnTo>
                        <a:pt x="71" y="54"/>
                      </a:lnTo>
                      <a:lnTo>
                        <a:pt x="71" y="52"/>
                      </a:lnTo>
                      <a:lnTo>
                        <a:pt x="69" y="51"/>
                      </a:lnTo>
                      <a:lnTo>
                        <a:pt x="67" y="52"/>
                      </a:lnTo>
                      <a:lnTo>
                        <a:pt x="64" y="54"/>
                      </a:lnTo>
                      <a:lnTo>
                        <a:pt x="61" y="54"/>
                      </a:lnTo>
                      <a:lnTo>
                        <a:pt x="61" y="52"/>
                      </a:lnTo>
                      <a:lnTo>
                        <a:pt x="59" y="51"/>
                      </a:lnTo>
                      <a:lnTo>
                        <a:pt x="59" y="50"/>
                      </a:lnTo>
                      <a:lnTo>
                        <a:pt x="56" y="50"/>
                      </a:lnTo>
                      <a:lnTo>
                        <a:pt x="56" y="51"/>
                      </a:lnTo>
                      <a:lnTo>
                        <a:pt x="56" y="51"/>
                      </a:lnTo>
                      <a:lnTo>
                        <a:pt x="55" y="52"/>
                      </a:lnTo>
                      <a:lnTo>
                        <a:pt x="55" y="52"/>
                      </a:lnTo>
                      <a:lnTo>
                        <a:pt x="52" y="52"/>
                      </a:lnTo>
                      <a:lnTo>
                        <a:pt x="51" y="52"/>
                      </a:lnTo>
                      <a:lnTo>
                        <a:pt x="50" y="52"/>
                      </a:lnTo>
                      <a:lnTo>
                        <a:pt x="50" y="52"/>
                      </a:lnTo>
                      <a:lnTo>
                        <a:pt x="48" y="52"/>
                      </a:lnTo>
                      <a:lnTo>
                        <a:pt x="47" y="51"/>
                      </a:lnTo>
                      <a:lnTo>
                        <a:pt x="46" y="51"/>
                      </a:lnTo>
                      <a:lnTo>
                        <a:pt x="44" y="52"/>
                      </a:lnTo>
                      <a:lnTo>
                        <a:pt x="42" y="52"/>
                      </a:lnTo>
                      <a:lnTo>
                        <a:pt x="39" y="54"/>
                      </a:lnTo>
                      <a:lnTo>
                        <a:pt x="39" y="54"/>
                      </a:lnTo>
                      <a:lnTo>
                        <a:pt x="38" y="52"/>
                      </a:lnTo>
                      <a:lnTo>
                        <a:pt x="37" y="51"/>
                      </a:lnTo>
                      <a:lnTo>
                        <a:pt x="35" y="52"/>
                      </a:lnTo>
                      <a:lnTo>
                        <a:pt x="34" y="52"/>
                      </a:lnTo>
                      <a:lnTo>
                        <a:pt x="34" y="52"/>
                      </a:lnTo>
                      <a:lnTo>
                        <a:pt x="33" y="52"/>
                      </a:lnTo>
                      <a:lnTo>
                        <a:pt x="33" y="52"/>
                      </a:lnTo>
                      <a:lnTo>
                        <a:pt x="33" y="52"/>
                      </a:lnTo>
                      <a:lnTo>
                        <a:pt x="26" y="52"/>
                      </a:lnTo>
                      <a:lnTo>
                        <a:pt x="26" y="54"/>
                      </a:lnTo>
                      <a:lnTo>
                        <a:pt x="23" y="54"/>
                      </a:lnTo>
                      <a:lnTo>
                        <a:pt x="22" y="52"/>
                      </a:lnTo>
                      <a:lnTo>
                        <a:pt x="20" y="51"/>
                      </a:lnTo>
                      <a:lnTo>
                        <a:pt x="20" y="52"/>
                      </a:lnTo>
                      <a:lnTo>
                        <a:pt x="18" y="52"/>
                      </a:lnTo>
                      <a:lnTo>
                        <a:pt x="17" y="54"/>
                      </a:lnTo>
                      <a:lnTo>
                        <a:pt x="17" y="52"/>
                      </a:lnTo>
                      <a:lnTo>
                        <a:pt x="14" y="52"/>
                      </a:lnTo>
                      <a:lnTo>
                        <a:pt x="14" y="52"/>
                      </a:lnTo>
                      <a:lnTo>
                        <a:pt x="13" y="51"/>
                      </a:lnTo>
                      <a:lnTo>
                        <a:pt x="12" y="50"/>
                      </a:lnTo>
                      <a:lnTo>
                        <a:pt x="12" y="48"/>
                      </a:lnTo>
                      <a:lnTo>
                        <a:pt x="21" y="46"/>
                      </a:lnTo>
                      <a:lnTo>
                        <a:pt x="21" y="44"/>
                      </a:lnTo>
                      <a:lnTo>
                        <a:pt x="23" y="44"/>
                      </a:lnTo>
                      <a:lnTo>
                        <a:pt x="23" y="44"/>
                      </a:lnTo>
                      <a:lnTo>
                        <a:pt x="23" y="44"/>
                      </a:lnTo>
                      <a:lnTo>
                        <a:pt x="23" y="44"/>
                      </a:lnTo>
                      <a:lnTo>
                        <a:pt x="25" y="44"/>
                      </a:lnTo>
                      <a:lnTo>
                        <a:pt x="25" y="44"/>
                      </a:lnTo>
                      <a:lnTo>
                        <a:pt x="25" y="44"/>
                      </a:lnTo>
                      <a:lnTo>
                        <a:pt x="29" y="44"/>
                      </a:lnTo>
                      <a:lnTo>
                        <a:pt x="29" y="43"/>
                      </a:lnTo>
                      <a:lnTo>
                        <a:pt x="31" y="42"/>
                      </a:lnTo>
                      <a:lnTo>
                        <a:pt x="31" y="42"/>
                      </a:lnTo>
                      <a:lnTo>
                        <a:pt x="33" y="42"/>
                      </a:lnTo>
                      <a:lnTo>
                        <a:pt x="33" y="41"/>
                      </a:lnTo>
                      <a:lnTo>
                        <a:pt x="33" y="41"/>
                      </a:lnTo>
                      <a:lnTo>
                        <a:pt x="34" y="41"/>
                      </a:lnTo>
                      <a:lnTo>
                        <a:pt x="34" y="42"/>
                      </a:lnTo>
                      <a:lnTo>
                        <a:pt x="34" y="42"/>
                      </a:lnTo>
                      <a:lnTo>
                        <a:pt x="35" y="42"/>
                      </a:lnTo>
                      <a:lnTo>
                        <a:pt x="35" y="41"/>
                      </a:lnTo>
                      <a:lnTo>
                        <a:pt x="35" y="41"/>
                      </a:lnTo>
                      <a:lnTo>
                        <a:pt x="37" y="41"/>
                      </a:lnTo>
                      <a:lnTo>
                        <a:pt x="37" y="42"/>
                      </a:lnTo>
                      <a:lnTo>
                        <a:pt x="40" y="42"/>
                      </a:lnTo>
                      <a:lnTo>
                        <a:pt x="40" y="39"/>
                      </a:lnTo>
                      <a:lnTo>
                        <a:pt x="39" y="39"/>
                      </a:lnTo>
                      <a:lnTo>
                        <a:pt x="38" y="39"/>
                      </a:lnTo>
                      <a:lnTo>
                        <a:pt x="35" y="39"/>
                      </a:lnTo>
                      <a:lnTo>
                        <a:pt x="33" y="39"/>
                      </a:lnTo>
                      <a:lnTo>
                        <a:pt x="33" y="39"/>
                      </a:lnTo>
                      <a:lnTo>
                        <a:pt x="29" y="39"/>
                      </a:lnTo>
                      <a:lnTo>
                        <a:pt x="29" y="41"/>
                      </a:lnTo>
                      <a:lnTo>
                        <a:pt x="27" y="41"/>
                      </a:lnTo>
                      <a:lnTo>
                        <a:pt x="26" y="42"/>
                      </a:lnTo>
                      <a:lnTo>
                        <a:pt x="18" y="41"/>
                      </a:lnTo>
                      <a:lnTo>
                        <a:pt x="18" y="41"/>
                      </a:lnTo>
                      <a:lnTo>
                        <a:pt x="18" y="41"/>
                      </a:lnTo>
                      <a:lnTo>
                        <a:pt x="18" y="41"/>
                      </a:lnTo>
                      <a:lnTo>
                        <a:pt x="17" y="41"/>
                      </a:lnTo>
                      <a:lnTo>
                        <a:pt x="17" y="42"/>
                      </a:lnTo>
                      <a:lnTo>
                        <a:pt x="17" y="43"/>
                      </a:lnTo>
                      <a:lnTo>
                        <a:pt x="17" y="44"/>
                      </a:lnTo>
                      <a:lnTo>
                        <a:pt x="9" y="44"/>
                      </a:lnTo>
                      <a:lnTo>
                        <a:pt x="8" y="42"/>
                      </a:lnTo>
                      <a:lnTo>
                        <a:pt x="9" y="42"/>
                      </a:lnTo>
                      <a:lnTo>
                        <a:pt x="9" y="42"/>
                      </a:lnTo>
                      <a:lnTo>
                        <a:pt x="9" y="42"/>
                      </a:lnTo>
                      <a:lnTo>
                        <a:pt x="10" y="42"/>
                      </a:lnTo>
                      <a:lnTo>
                        <a:pt x="13" y="41"/>
                      </a:lnTo>
                      <a:lnTo>
                        <a:pt x="14" y="41"/>
                      </a:lnTo>
                      <a:lnTo>
                        <a:pt x="14" y="41"/>
                      </a:lnTo>
                      <a:lnTo>
                        <a:pt x="13" y="39"/>
                      </a:lnTo>
                      <a:lnTo>
                        <a:pt x="12" y="39"/>
                      </a:lnTo>
                      <a:lnTo>
                        <a:pt x="12" y="39"/>
                      </a:lnTo>
                      <a:lnTo>
                        <a:pt x="12" y="38"/>
                      </a:lnTo>
                      <a:lnTo>
                        <a:pt x="13" y="38"/>
                      </a:lnTo>
                      <a:lnTo>
                        <a:pt x="9" y="38"/>
                      </a:lnTo>
                      <a:lnTo>
                        <a:pt x="9" y="39"/>
                      </a:lnTo>
                      <a:lnTo>
                        <a:pt x="8" y="39"/>
                      </a:lnTo>
                      <a:lnTo>
                        <a:pt x="5" y="41"/>
                      </a:lnTo>
                      <a:lnTo>
                        <a:pt x="5" y="41"/>
                      </a:lnTo>
                      <a:lnTo>
                        <a:pt x="5" y="39"/>
                      </a:lnTo>
                      <a:lnTo>
                        <a:pt x="0" y="39"/>
                      </a:lnTo>
                      <a:lnTo>
                        <a:pt x="0" y="38"/>
                      </a:lnTo>
                      <a:lnTo>
                        <a:pt x="0" y="37"/>
                      </a:lnTo>
                      <a:lnTo>
                        <a:pt x="0" y="35"/>
                      </a:lnTo>
                      <a:lnTo>
                        <a:pt x="1" y="34"/>
                      </a:lnTo>
                      <a:lnTo>
                        <a:pt x="1" y="34"/>
                      </a:lnTo>
                      <a:lnTo>
                        <a:pt x="3" y="34"/>
                      </a:lnTo>
                      <a:lnTo>
                        <a:pt x="3" y="33"/>
                      </a:lnTo>
                      <a:lnTo>
                        <a:pt x="5" y="31"/>
                      </a:lnTo>
                      <a:lnTo>
                        <a:pt x="5" y="30"/>
                      </a:lnTo>
                      <a:lnTo>
                        <a:pt x="5" y="29"/>
                      </a:lnTo>
                      <a:lnTo>
                        <a:pt x="6" y="29"/>
                      </a:lnTo>
                      <a:lnTo>
                        <a:pt x="8" y="27"/>
                      </a:lnTo>
                      <a:lnTo>
                        <a:pt x="9" y="29"/>
                      </a:lnTo>
                      <a:lnTo>
                        <a:pt x="9" y="29"/>
                      </a:lnTo>
                      <a:lnTo>
                        <a:pt x="9" y="27"/>
                      </a:lnTo>
                      <a:lnTo>
                        <a:pt x="10" y="26"/>
                      </a:lnTo>
                      <a:lnTo>
                        <a:pt x="10" y="25"/>
                      </a:lnTo>
                      <a:lnTo>
                        <a:pt x="10" y="25"/>
                      </a:lnTo>
                      <a:lnTo>
                        <a:pt x="10" y="24"/>
                      </a:lnTo>
                      <a:lnTo>
                        <a:pt x="9" y="22"/>
                      </a:lnTo>
                      <a:lnTo>
                        <a:pt x="9" y="22"/>
                      </a:lnTo>
                      <a:lnTo>
                        <a:pt x="10" y="22"/>
                      </a:lnTo>
                      <a:lnTo>
                        <a:pt x="12" y="20"/>
                      </a:lnTo>
                      <a:lnTo>
                        <a:pt x="13" y="18"/>
                      </a:lnTo>
                      <a:lnTo>
                        <a:pt x="14" y="18"/>
                      </a:lnTo>
                      <a:lnTo>
                        <a:pt x="14" y="17"/>
                      </a:lnTo>
                      <a:lnTo>
                        <a:pt x="17" y="17"/>
                      </a:lnTo>
                      <a:lnTo>
                        <a:pt x="18" y="16"/>
                      </a:lnTo>
                      <a:lnTo>
                        <a:pt x="20" y="16"/>
                      </a:lnTo>
                      <a:lnTo>
                        <a:pt x="20" y="16"/>
                      </a:lnTo>
                      <a:lnTo>
                        <a:pt x="21" y="16"/>
                      </a:lnTo>
                      <a:lnTo>
                        <a:pt x="21" y="14"/>
                      </a:lnTo>
                      <a:lnTo>
                        <a:pt x="22" y="14"/>
                      </a:lnTo>
                      <a:lnTo>
                        <a:pt x="22" y="14"/>
                      </a:lnTo>
                      <a:lnTo>
                        <a:pt x="23" y="14"/>
                      </a:lnTo>
                      <a:lnTo>
                        <a:pt x="23" y="14"/>
                      </a:lnTo>
                      <a:lnTo>
                        <a:pt x="23" y="14"/>
                      </a:lnTo>
                      <a:lnTo>
                        <a:pt x="25" y="14"/>
                      </a:lnTo>
                      <a:lnTo>
                        <a:pt x="25" y="14"/>
                      </a:lnTo>
                      <a:lnTo>
                        <a:pt x="31" y="14"/>
                      </a:lnTo>
                      <a:lnTo>
                        <a:pt x="33" y="13"/>
                      </a:lnTo>
                      <a:lnTo>
                        <a:pt x="34" y="13"/>
                      </a:lnTo>
                      <a:lnTo>
                        <a:pt x="34" y="12"/>
                      </a:lnTo>
                      <a:lnTo>
                        <a:pt x="37" y="10"/>
                      </a:lnTo>
                      <a:lnTo>
                        <a:pt x="38" y="9"/>
                      </a:lnTo>
                      <a:lnTo>
                        <a:pt x="39" y="8"/>
                      </a:lnTo>
                      <a:lnTo>
                        <a:pt x="40" y="7"/>
                      </a:lnTo>
                      <a:lnTo>
                        <a:pt x="44" y="5"/>
                      </a:lnTo>
                      <a:close/>
                      <a:moveTo>
                        <a:pt x="2173" y="5"/>
                      </a:moveTo>
                      <a:lnTo>
                        <a:pt x="2176" y="5"/>
                      </a:lnTo>
                      <a:lnTo>
                        <a:pt x="2176" y="5"/>
                      </a:lnTo>
                      <a:lnTo>
                        <a:pt x="2178" y="7"/>
                      </a:lnTo>
                      <a:lnTo>
                        <a:pt x="2178" y="8"/>
                      </a:lnTo>
                      <a:lnTo>
                        <a:pt x="2181" y="8"/>
                      </a:lnTo>
                      <a:lnTo>
                        <a:pt x="2182" y="9"/>
                      </a:lnTo>
                      <a:lnTo>
                        <a:pt x="2183" y="9"/>
                      </a:lnTo>
                      <a:lnTo>
                        <a:pt x="2185" y="10"/>
                      </a:lnTo>
                      <a:lnTo>
                        <a:pt x="2186" y="12"/>
                      </a:lnTo>
                      <a:lnTo>
                        <a:pt x="2191" y="12"/>
                      </a:lnTo>
                      <a:lnTo>
                        <a:pt x="2191" y="16"/>
                      </a:lnTo>
                      <a:lnTo>
                        <a:pt x="2187" y="17"/>
                      </a:lnTo>
                      <a:lnTo>
                        <a:pt x="2187" y="18"/>
                      </a:lnTo>
                      <a:lnTo>
                        <a:pt x="2186" y="20"/>
                      </a:lnTo>
                      <a:lnTo>
                        <a:pt x="2186" y="20"/>
                      </a:lnTo>
                      <a:lnTo>
                        <a:pt x="2182" y="21"/>
                      </a:lnTo>
                      <a:lnTo>
                        <a:pt x="2182" y="21"/>
                      </a:lnTo>
                      <a:lnTo>
                        <a:pt x="2181" y="22"/>
                      </a:lnTo>
                      <a:lnTo>
                        <a:pt x="2178" y="22"/>
                      </a:lnTo>
                      <a:lnTo>
                        <a:pt x="2176" y="22"/>
                      </a:lnTo>
                      <a:lnTo>
                        <a:pt x="2177" y="25"/>
                      </a:lnTo>
                      <a:lnTo>
                        <a:pt x="2176" y="25"/>
                      </a:lnTo>
                      <a:lnTo>
                        <a:pt x="2174" y="26"/>
                      </a:lnTo>
                      <a:lnTo>
                        <a:pt x="2172" y="26"/>
                      </a:lnTo>
                      <a:lnTo>
                        <a:pt x="2172" y="25"/>
                      </a:lnTo>
                      <a:lnTo>
                        <a:pt x="2170" y="25"/>
                      </a:lnTo>
                      <a:lnTo>
                        <a:pt x="2170" y="24"/>
                      </a:lnTo>
                      <a:lnTo>
                        <a:pt x="2172" y="24"/>
                      </a:lnTo>
                      <a:lnTo>
                        <a:pt x="2172" y="22"/>
                      </a:lnTo>
                      <a:lnTo>
                        <a:pt x="2174" y="22"/>
                      </a:lnTo>
                      <a:lnTo>
                        <a:pt x="2174" y="22"/>
                      </a:lnTo>
                      <a:lnTo>
                        <a:pt x="2172" y="21"/>
                      </a:lnTo>
                      <a:lnTo>
                        <a:pt x="2170" y="20"/>
                      </a:lnTo>
                      <a:lnTo>
                        <a:pt x="2163" y="20"/>
                      </a:lnTo>
                      <a:lnTo>
                        <a:pt x="2163" y="17"/>
                      </a:lnTo>
                      <a:lnTo>
                        <a:pt x="2161" y="16"/>
                      </a:lnTo>
                      <a:lnTo>
                        <a:pt x="2160" y="16"/>
                      </a:lnTo>
                      <a:lnTo>
                        <a:pt x="2159" y="14"/>
                      </a:lnTo>
                      <a:lnTo>
                        <a:pt x="2160" y="14"/>
                      </a:lnTo>
                      <a:lnTo>
                        <a:pt x="2159" y="10"/>
                      </a:lnTo>
                      <a:lnTo>
                        <a:pt x="2160" y="10"/>
                      </a:lnTo>
                      <a:lnTo>
                        <a:pt x="2160" y="9"/>
                      </a:lnTo>
                      <a:lnTo>
                        <a:pt x="2160" y="8"/>
                      </a:lnTo>
                      <a:lnTo>
                        <a:pt x="2163" y="8"/>
                      </a:lnTo>
                      <a:lnTo>
                        <a:pt x="2165" y="7"/>
                      </a:lnTo>
                      <a:lnTo>
                        <a:pt x="2169" y="5"/>
                      </a:lnTo>
                      <a:lnTo>
                        <a:pt x="2173" y="5"/>
                      </a:lnTo>
                      <a:close/>
                      <a:moveTo>
                        <a:pt x="2329" y="1"/>
                      </a:moveTo>
                      <a:lnTo>
                        <a:pt x="2330" y="3"/>
                      </a:lnTo>
                      <a:lnTo>
                        <a:pt x="2331" y="3"/>
                      </a:lnTo>
                      <a:lnTo>
                        <a:pt x="2331" y="3"/>
                      </a:lnTo>
                      <a:lnTo>
                        <a:pt x="2333" y="3"/>
                      </a:lnTo>
                      <a:lnTo>
                        <a:pt x="2334" y="3"/>
                      </a:lnTo>
                      <a:lnTo>
                        <a:pt x="2334" y="3"/>
                      </a:lnTo>
                      <a:lnTo>
                        <a:pt x="2337" y="4"/>
                      </a:lnTo>
                      <a:lnTo>
                        <a:pt x="2337" y="5"/>
                      </a:lnTo>
                      <a:lnTo>
                        <a:pt x="2338" y="5"/>
                      </a:lnTo>
                      <a:lnTo>
                        <a:pt x="2341" y="8"/>
                      </a:lnTo>
                      <a:lnTo>
                        <a:pt x="2342" y="8"/>
                      </a:lnTo>
                      <a:lnTo>
                        <a:pt x="2342" y="9"/>
                      </a:lnTo>
                      <a:lnTo>
                        <a:pt x="2343" y="9"/>
                      </a:lnTo>
                      <a:lnTo>
                        <a:pt x="2343" y="9"/>
                      </a:lnTo>
                      <a:lnTo>
                        <a:pt x="2343" y="9"/>
                      </a:lnTo>
                      <a:lnTo>
                        <a:pt x="2344" y="10"/>
                      </a:lnTo>
                      <a:lnTo>
                        <a:pt x="2344" y="10"/>
                      </a:lnTo>
                      <a:lnTo>
                        <a:pt x="2346" y="14"/>
                      </a:lnTo>
                      <a:lnTo>
                        <a:pt x="2344" y="14"/>
                      </a:lnTo>
                      <a:lnTo>
                        <a:pt x="2346" y="17"/>
                      </a:lnTo>
                      <a:lnTo>
                        <a:pt x="2344" y="17"/>
                      </a:lnTo>
                      <a:lnTo>
                        <a:pt x="2344" y="18"/>
                      </a:lnTo>
                      <a:lnTo>
                        <a:pt x="2341" y="18"/>
                      </a:lnTo>
                      <a:lnTo>
                        <a:pt x="2341" y="17"/>
                      </a:lnTo>
                      <a:lnTo>
                        <a:pt x="2339" y="17"/>
                      </a:lnTo>
                      <a:lnTo>
                        <a:pt x="2338" y="17"/>
                      </a:lnTo>
                      <a:lnTo>
                        <a:pt x="2337" y="17"/>
                      </a:lnTo>
                      <a:lnTo>
                        <a:pt x="2334" y="17"/>
                      </a:lnTo>
                      <a:lnTo>
                        <a:pt x="2334" y="17"/>
                      </a:lnTo>
                      <a:lnTo>
                        <a:pt x="2331" y="17"/>
                      </a:lnTo>
                      <a:lnTo>
                        <a:pt x="2331" y="16"/>
                      </a:lnTo>
                      <a:lnTo>
                        <a:pt x="2327" y="16"/>
                      </a:lnTo>
                      <a:lnTo>
                        <a:pt x="2327" y="14"/>
                      </a:lnTo>
                      <a:lnTo>
                        <a:pt x="2324" y="16"/>
                      </a:lnTo>
                      <a:lnTo>
                        <a:pt x="2324" y="16"/>
                      </a:lnTo>
                      <a:lnTo>
                        <a:pt x="2324" y="16"/>
                      </a:lnTo>
                      <a:lnTo>
                        <a:pt x="2322" y="16"/>
                      </a:lnTo>
                      <a:lnTo>
                        <a:pt x="2320" y="16"/>
                      </a:lnTo>
                      <a:lnTo>
                        <a:pt x="2318" y="14"/>
                      </a:lnTo>
                      <a:lnTo>
                        <a:pt x="2318" y="14"/>
                      </a:lnTo>
                      <a:lnTo>
                        <a:pt x="2313" y="14"/>
                      </a:lnTo>
                      <a:lnTo>
                        <a:pt x="2313" y="13"/>
                      </a:lnTo>
                      <a:lnTo>
                        <a:pt x="2313" y="13"/>
                      </a:lnTo>
                      <a:lnTo>
                        <a:pt x="2313" y="13"/>
                      </a:lnTo>
                      <a:lnTo>
                        <a:pt x="2313" y="12"/>
                      </a:lnTo>
                      <a:lnTo>
                        <a:pt x="2317" y="12"/>
                      </a:lnTo>
                      <a:lnTo>
                        <a:pt x="2318" y="9"/>
                      </a:lnTo>
                      <a:lnTo>
                        <a:pt x="2320" y="8"/>
                      </a:lnTo>
                      <a:lnTo>
                        <a:pt x="2321" y="7"/>
                      </a:lnTo>
                      <a:lnTo>
                        <a:pt x="2322" y="5"/>
                      </a:lnTo>
                      <a:lnTo>
                        <a:pt x="2322" y="5"/>
                      </a:lnTo>
                      <a:lnTo>
                        <a:pt x="2324" y="5"/>
                      </a:lnTo>
                      <a:lnTo>
                        <a:pt x="2324" y="4"/>
                      </a:lnTo>
                      <a:lnTo>
                        <a:pt x="2326" y="4"/>
                      </a:lnTo>
                      <a:lnTo>
                        <a:pt x="2326" y="4"/>
                      </a:lnTo>
                      <a:lnTo>
                        <a:pt x="2327" y="3"/>
                      </a:lnTo>
                      <a:lnTo>
                        <a:pt x="2329" y="1"/>
                      </a:lnTo>
                      <a:close/>
                      <a:moveTo>
                        <a:pt x="313" y="0"/>
                      </a:moveTo>
                      <a:lnTo>
                        <a:pt x="314" y="0"/>
                      </a:lnTo>
                      <a:lnTo>
                        <a:pt x="314" y="1"/>
                      </a:lnTo>
                      <a:lnTo>
                        <a:pt x="317" y="1"/>
                      </a:lnTo>
                      <a:lnTo>
                        <a:pt x="318" y="3"/>
                      </a:lnTo>
                      <a:lnTo>
                        <a:pt x="318" y="4"/>
                      </a:lnTo>
                      <a:lnTo>
                        <a:pt x="317" y="4"/>
                      </a:lnTo>
                      <a:lnTo>
                        <a:pt x="317" y="4"/>
                      </a:lnTo>
                      <a:lnTo>
                        <a:pt x="317" y="4"/>
                      </a:lnTo>
                      <a:lnTo>
                        <a:pt x="313" y="4"/>
                      </a:lnTo>
                      <a:lnTo>
                        <a:pt x="309" y="5"/>
                      </a:lnTo>
                      <a:lnTo>
                        <a:pt x="305" y="5"/>
                      </a:lnTo>
                      <a:lnTo>
                        <a:pt x="302" y="7"/>
                      </a:lnTo>
                      <a:lnTo>
                        <a:pt x="302" y="8"/>
                      </a:lnTo>
                      <a:lnTo>
                        <a:pt x="301" y="8"/>
                      </a:lnTo>
                      <a:lnTo>
                        <a:pt x="301" y="9"/>
                      </a:lnTo>
                      <a:lnTo>
                        <a:pt x="298" y="9"/>
                      </a:lnTo>
                      <a:lnTo>
                        <a:pt x="298" y="10"/>
                      </a:lnTo>
                      <a:lnTo>
                        <a:pt x="297" y="12"/>
                      </a:lnTo>
                      <a:lnTo>
                        <a:pt x="297" y="12"/>
                      </a:lnTo>
                      <a:lnTo>
                        <a:pt x="297" y="14"/>
                      </a:lnTo>
                      <a:lnTo>
                        <a:pt x="296" y="14"/>
                      </a:lnTo>
                      <a:lnTo>
                        <a:pt x="296" y="18"/>
                      </a:lnTo>
                      <a:lnTo>
                        <a:pt x="294" y="18"/>
                      </a:lnTo>
                      <a:lnTo>
                        <a:pt x="296" y="22"/>
                      </a:lnTo>
                      <a:lnTo>
                        <a:pt x="294" y="22"/>
                      </a:lnTo>
                      <a:lnTo>
                        <a:pt x="296" y="33"/>
                      </a:lnTo>
                      <a:lnTo>
                        <a:pt x="297" y="34"/>
                      </a:lnTo>
                      <a:lnTo>
                        <a:pt x="298" y="34"/>
                      </a:lnTo>
                      <a:lnTo>
                        <a:pt x="300" y="35"/>
                      </a:lnTo>
                      <a:lnTo>
                        <a:pt x="301" y="37"/>
                      </a:lnTo>
                      <a:lnTo>
                        <a:pt x="302" y="39"/>
                      </a:lnTo>
                      <a:lnTo>
                        <a:pt x="300" y="41"/>
                      </a:lnTo>
                      <a:lnTo>
                        <a:pt x="297" y="41"/>
                      </a:lnTo>
                      <a:lnTo>
                        <a:pt x="296" y="42"/>
                      </a:lnTo>
                      <a:lnTo>
                        <a:pt x="293" y="43"/>
                      </a:lnTo>
                      <a:lnTo>
                        <a:pt x="293" y="44"/>
                      </a:lnTo>
                      <a:lnTo>
                        <a:pt x="294" y="44"/>
                      </a:lnTo>
                      <a:lnTo>
                        <a:pt x="294" y="43"/>
                      </a:lnTo>
                      <a:lnTo>
                        <a:pt x="298" y="43"/>
                      </a:lnTo>
                      <a:lnTo>
                        <a:pt x="298" y="43"/>
                      </a:lnTo>
                      <a:lnTo>
                        <a:pt x="300" y="42"/>
                      </a:lnTo>
                      <a:lnTo>
                        <a:pt x="301" y="42"/>
                      </a:lnTo>
                      <a:lnTo>
                        <a:pt x="304" y="42"/>
                      </a:lnTo>
                      <a:lnTo>
                        <a:pt x="305" y="43"/>
                      </a:lnTo>
                      <a:lnTo>
                        <a:pt x="308" y="44"/>
                      </a:lnTo>
                      <a:lnTo>
                        <a:pt x="308" y="42"/>
                      </a:lnTo>
                      <a:lnTo>
                        <a:pt x="306" y="39"/>
                      </a:lnTo>
                      <a:lnTo>
                        <a:pt x="306" y="38"/>
                      </a:lnTo>
                      <a:lnTo>
                        <a:pt x="309" y="35"/>
                      </a:lnTo>
                      <a:lnTo>
                        <a:pt x="310" y="33"/>
                      </a:lnTo>
                      <a:lnTo>
                        <a:pt x="308" y="33"/>
                      </a:lnTo>
                      <a:lnTo>
                        <a:pt x="306" y="33"/>
                      </a:lnTo>
                      <a:lnTo>
                        <a:pt x="305" y="31"/>
                      </a:lnTo>
                      <a:lnTo>
                        <a:pt x="304" y="31"/>
                      </a:lnTo>
                      <a:lnTo>
                        <a:pt x="302" y="30"/>
                      </a:lnTo>
                      <a:lnTo>
                        <a:pt x="302" y="26"/>
                      </a:lnTo>
                      <a:lnTo>
                        <a:pt x="306" y="26"/>
                      </a:lnTo>
                      <a:lnTo>
                        <a:pt x="309" y="26"/>
                      </a:lnTo>
                      <a:lnTo>
                        <a:pt x="310" y="27"/>
                      </a:lnTo>
                      <a:lnTo>
                        <a:pt x="310" y="27"/>
                      </a:lnTo>
                      <a:lnTo>
                        <a:pt x="313" y="30"/>
                      </a:lnTo>
                      <a:lnTo>
                        <a:pt x="313" y="29"/>
                      </a:lnTo>
                      <a:lnTo>
                        <a:pt x="311" y="27"/>
                      </a:lnTo>
                      <a:lnTo>
                        <a:pt x="311" y="26"/>
                      </a:lnTo>
                      <a:lnTo>
                        <a:pt x="311" y="25"/>
                      </a:lnTo>
                      <a:lnTo>
                        <a:pt x="313" y="24"/>
                      </a:lnTo>
                      <a:lnTo>
                        <a:pt x="308" y="24"/>
                      </a:lnTo>
                      <a:lnTo>
                        <a:pt x="308" y="24"/>
                      </a:lnTo>
                      <a:lnTo>
                        <a:pt x="305" y="24"/>
                      </a:lnTo>
                      <a:lnTo>
                        <a:pt x="305" y="24"/>
                      </a:lnTo>
                      <a:lnTo>
                        <a:pt x="304" y="22"/>
                      </a:lnTo>
                      <a:lnTo>
                        <a:pt x="304" y="20"/>
                      </a:lnTo>
                      <a:lnTo>
                        <a:pt x="302" y="18"/>
                      </a:lnTo>
                      <a:lnTo>
                        <a:pt x="304" y="16"/>
                      </a:lnTo>
                      <a:lnTo>
                        <a:pt x="304" y="14"/>
                      </a:lnTo>
                      <a:lnTo>
                        <a:pt x="306" y="14"/>
                      </a:lnTo>
                      <a:lnTo>
                        <a:pt x="306" y="13"/>
                      </a:lnTo>
                      <a:lnTo>
                        <a:pt x="310" y="14"/>
                      </a:lnTo>
                      <a:lnTo>
                        <a:pt x="310" y="13"/>
                      </a:lnTo>
                      <a:lnTo>
                        <a:pt x="309" y="13"/>
                      </a:lnTo>
                      <a:lnTo>
                        <a:pt x="309" y="12"/>
                      </a:lnTo>
                      <a:lnTo>
                        <a:pt x="310" y="12"/>
                      </a:lnTo>
                      <a:lnTo>
                        <a:pt x="311" y="10"/>
                      </a:lnTo>
                      <a:lnTo>
                        <a:pt x="310" y="9"/>
                      </a:lnTo>
                      <a:lnTo>
                        <a:pt x="310" y="9"/>
                      </a:lnTo>
                      <a:lnTo>
                        <a:pt x="311" y="8"/>
                      </a:lnTo>
                      <a:lnTo>
                        <a:pt x="311" y="8"/>
                      </a:lnTo>
                      <a:lnTo>
                        <a:pt x="313" y="8"/>
                      </a:lnTo>
                      <a:lnTo>
                        <a:pt x="314" y="8"/>
                      </a:lnTo>
                      <a:lnTo>
                        <a:pt x="314" y="8"/>
                      </a:lnTo>
                      <a:lnTo>
                        <a:pt x="314" y="7"/>
                      </a:lnTo>
                      <a:lnTo>
                        <a:pt x="317" y="5"/>
                      </a:lnTo>
                      <a:lnTo>
                        <a:pt x="321" y="5"/>
                      </a:lnTo>
                      <a:lnTo>
                        <a:pt x="321" y="4"/>
                      </a:lnTo>
                      <a:lnTo>
                        <a:pt x="321" y="4"/>
                      </a:lnTo>
                      <a:lnTo>
                        <a:pt x="321" y="3"/>
                      </a:lnTo>
                      <a:lnTo>
                        <a:pt x="323" y="3"/>
                      </a:lnTo>
                      <a:lnTo>
                        <a:pt x="326" y="3"/>
                      </a:lnTo>
                      <a:lnTo>
                        <a:pt x="327" y="1"/>
                      </a:lnTo>
                      <a:lnTo>
                        <a:pt x="327" y="0"/>
                      </a:lnTo>
                      <a:lnTo>
                        <a:pt x="328" y="0"/>
                      </a:lnTo>
                      <a:lnTo>
                        <a:pt x="331" y="1"/>
                      </a:lnTo>
                      <a:lnTo>
                        <a:pt x="335" y="1"/>
                      </a:lnTo>
                      <a:lnTo>
                        <a:pt x="338" y="3"/>
                      </a:lnTo>
                      <a:lnTo>
                        <a:pt x="340" y="4"/>
                      </a:lnTo>
                      <a:lnTo>
                        <a:pt x="339" y="5"/>
                      </a:lnTo>
                      <a:lnTo>
                        <a:pt x="339" y="7"/>
                      </a:lnTo>
                      <a:lnTo>
                        <a:pt x="338" y="9"/>
                      </a:lnTo>
                      <a:lnTo>
                        <a:pt x="338" y="9"/>
                      </a:lnTo>
                      <a:lnTo>
                        <a:pt x="338" y="9"/>
                      </a:lnTo>
                      <a:lnTo>
                        <a:pt x="338" y="10"/>
                      </a:lnTo>
                      <a:lnTo>
                        <a:pt x="339" y="10"/>
                      </a:lnTo>
                      <a:lnTo>
                        <a:pt x="339" y="12"/>
                      </a:lnTo>
                      <a:lnTo>
                        <a:pt x="338" y="12"/>
                      </a:lnTo>
                      <a:lnTo>
                        <a:pt x="336" y="13"/>
                      </a:lnTo>
                      <a:lnTo>
                        <a:pt x="336" y="16"/>
                      </a:lnTo>
                      <a:lnTo>
                        <a:pt x="335" y="18"/>
                      </a:lnTo>
                      <a:lnTo>
                        <a:pt x="338" y="20"/>
                      </a:lnTo>
                      <a:lnTo>
                        <a:pt x="339" y="21"/>
                      </a:lnTo>
                      <a:lnTo>
                        <a:pt x="340" y="25"/>
                      </a:lnTo>
                      <a:lnTo>
                        <a:pt x="339" y="25"/>
                      </a:lnTo>
                      <a:lnTo>
                        <a:pt x="339" y="26"/>
                      </a:lnTo>
                      <a:lnTo>
                        <a:pt x="339" y="26"/>
                      </a:lnTo>
                      <a:lnTo>
                        <a:pt x="340" y="26"/>
                      </a:lnTo>
                      <a:lnTo>
                        <a:pt x="342" y="26"/>
                      </a:lnTo>
                      <a:lnTo>
                        <a:pt x="342" y="26"/>
                      </a:lnTo>
                      <a:lnTo>
                        <a:pt x="340" y="27"/>
                      </a:lnTo>
                      <a:lnTo>
                        <a:pt x="339" y="30"/>
                      </a:lnTo>
                      <a:lnTo>
                        <a:pt x="340" y="33"/>
                      </a:lnTo>
                      <a:lnTo>
                        <a:pt x="336" y="33"/>
                      </a:lnTo>
                      <a:lnTo>
                        <a:pt x="336" y="34"/>
                      </a:lnTo>
                      <a:lnTo>
                        <a:pt x="339" y="34"/>
                      </a:lnTo>
                      <a:lnTo>
                        <a:pt x="339" y="35"/>
                      </a:lnTo>
                      <a:lnTo>
                        <a:pt x="339" y="35"/>
                      </a:lnTo>
                      <a:lnTo>
                        <a:pt x="340" y="35"/>
                      </a:lnTo>
                      <a:lnTo>
                        <a:pt x="342" y="34"/>
                      </a:lnTo>
                      <a:lnTo>
                        <a:pt x="344" y="34"/>
                      </a:lnTo>
                      <a:lnTo>
                        <a:pt x="344" y="31"/>
                      </a:lnTo>
                      <a:lnTo>
                        <a:pt x="343" y="30"/>
                      </a:lnTo>
                      <a:lnTo>
                        <a:pt x="342" y="29"/>
                      </a:lnTo>
                      <a:lnTo>
                        <a:pt x="344" y="27"/>
                      </a:lnTo>
                      <a:lnTo>
                        <a:pt x="344" y="26"/>
                      </a:lnTo>
                      <a:lnTo>
                        <a:pt x="346" y="26"/>
                      </a:lnTo>
                      <a:lnTo>
                        <a:pt x="346" y="25"/>
                      </a:lnTo>
                      <a:lnTo>
                        <a:pt x="348" y="25"/>
                      </a:lnTo>
                      <a:lnTo>
                        <a:pt x="348" y="25"/>
                      </a:lnTo>
                      <a:lnTo>
                        <a:pt x="349" y="24"/>
                      </a:lnTo>
                      <a:lnTo>
                        <a:pt x="351" y="24"/>
                      </a:lnTo>
                      <a:lnTo>
                        <a:pt x="351" y="24"/>
                      </a:lnTo>
                      <a:lnTo>
                        <a:pt x="351" y="25"/>
                      </a:lnTo>
                      <a:lnTo>
                        <a:pt x="352" y="25"/>
                      </a:lnTo>
                      <a:lnTo>
                        <a:pt x="352" y="26"/>
                      </a:lnTo>
                      <a:lnTo>
                        <a:pt x="351" y="26"/>
                      </a:lnTo>
                      <a:lnTo>
                        <a:pt x="352" y="27"/>
                      </a:lnTo>
                      <a:lnTo>
                        <a:pt x="357" y="25"/>
                      </a:lnTo>
                      <a:lnTo>
                        <a:pt x="357" y="26"/>
                      </a:lnTo>
                      <a:lnTo>
                        <a:pt x="359" y="26"/>
                      </a:lnTo>
                      <a:lnTo>
                        <a:pt x="357" y="31"/>
                      </a:lnTo>
                      <a:lnTo>
                        <a:pt x="357" y="31"/>
                      </a:lnTo>
                      <a:lnTo>
                        <a:pt x="357" y="34"/>
                      </a:lnTo>
                      <a:lnTo>
                        <a:pt x="357" y="35"/>
                      </a:lnTo>
                      <a:lnTo>
                        <a:pt x="359" y="35"/>
                      </a:lnTo>
                      <a:lnTo>
                        <a:pt x="360" y="35"/>
                      </a:lnTo>
                      <a:lnTo>
                        <a:pt x="360" y="35"/>
                      </a:lnTo>
                      <a:lnTo>
                        <a:pt x="360" y="34"/>
                      </a:lnTo>
                      <a:lnTo>
                        <a:pt x="360" y="34"/>
                      </a:lnTo>
                      <a:lnTo>
                        <a:pt x="360" y="34"/>
                      </a:lnTo>
                      <a:lnTo>
                        <a:pt x="359" y="33"/>
                      </a:lnTo>
                      <a:lnTo>
                        <a:pt x="359" y="33"/>
                      </a:lnTo>
                      <a:lnTo>
                        <a:pt x="359" y="31"/>
                      </a:lnTo>
                      <a:lnTo>
                        <a:pt x="359" y="31"/>
                      </a:lnTo>
                      <a:lnTo>
                        <a:pt x="360" y="30"/>
                      </a:lnTo>
                      <a:lnTo>
                        <a:pt x="360" y="30"/>
                      </a:lnTo>
                      <a:lnTo>
                        <a:pt x="361" y="29"/>
                      </a:lnTo>
                      <a:lnTo>
                        <a:pt x="363" y="31"/>
                      </a:lnTo>
                      <a:lnTo>
                        <a:pt x="361" y="25"/>
                      </a:lnTo>
                      <a:lnTo>
                        <a:pt x="363" y="25"/>
                      </a:lnTo>
                      <a:lnTo>
                        <a:pt x="365" y="25"/>
                      </a:lnTo>
                      <a:lnTo>
                        <a:pt x="366" y="26"/>
                      </a:lnTo>
                      <a:lnTo>
                        <a:pt x="369" y="27"/>
                      </a:lnTo>
                      <a:lnTo>
                        <a:pt x="372" y="27"/>
                      </a:lnTo>
                      <a:lnTo>
                        <a:pt x="372" y="27"/>
                      </a:lnTo>
                      <a:lnTo>
                        <a:pt x="372" y="27"/>
                      </a:lnTo>
                      <a:lnTo>
                        <a:pt x="373" y="27"/>
                      </a:lnTo>
                      <a:lnTo>
                        <a:pt x="373" y="27"/>
                      </a:lnTo>
                      <a:lnTo>
                        <a:pt x="374" y="27"/>
                      </a:lnTo>
                      <a:lnTo>
                        <a:pt x="374" y="26"/>
                      </a:lnTo>
                      <a:lnTo>
                        <a:pt x="372" y="26"/>
                      </a:lnTo>
                      <a:lnTo>
                        <a:pt x="370" y="25"/>
                      </a:lnTo>
                      <a:lnTo>
                        <a:pt x="370" y="25"/>
                      </a:lnTo>
                      <a:lnTo>
                        <a:pt x="369" y="24"/>
                      </a:lnTo>
                      <a:lnTo>
                        <a:pt x="366" y="24"/>
                      </a:lnTo>
                      <a:lnTo>
                        <a:pt x="366" y="22"/>
                      </a:lnTo>
                      <a:lnTo>
                        <a:pt x="365" y="22"/>
                      </a:lnTo>
                      <a:lnTo>
                        <a:pt x="364" y="22"/>
                      </a:lnTo>
                      <a:lnTo>
                        <a:pt x="363" y="21"/>
                      </a:lnTo>
                      <a:lnTo>
                        <a:pt x="363" y="20"/>
                      </a:lnTo>
                      <a:lnTo>
                        <a:pt x="364" y="18"/>
                      </a:lnTo>
                      <a:lnTo>
                        <a:pt x="365" y="17"/>
                      </a:lnTo>
                      <a:lnTo>
                        <a:pt x="368" y="17"/>
                      </a:lnTo>
                      <a:lnTo>
                        <a:pt x="368" y="17"/>
                      </a:lnTo>
                      <a:lnTo>
                        <a:pt x="376" y="17"/>
                      </a:lnTo>
                      <a:lnTo>
                        <a:pt x="378" y="20"/>
                      </a:lnTo>
                      <a:lnTo>
                        <a:pt x="382" y="20"/>
                      </a:lnTo>
                      <a:lnTo>
                        <a:pt x="382" y="21"/>
                      </a:lnTo>
                      <a:lnTo>
                        <a:pt x="385" y="21"/>
                      </a:lnTo>
                      <a:lnTo>
                        <a:pt x="385" y="21"/>
                      </a:lnTo>
                      <a:lnTo>
                        <a:pt x="387" y="22"/>
                      </a:lnTo>
                      <a:lnTo>
                        <a:pt x="387" y="22"/>
                      </a:lnTo>
                      <a:lnTo>
                        <a:pt x="389" y="22"/>
                      </a:lnTo>
                      <a:lnTo>
                        <a:pt x="389" y="24"/>
                      </a:lnTo>
                      <a:lnTo>
                        <a:pt x="394" y="22"/>
                      </a:lnTo>
                      <a:lnTo>
                        <a:pt x="394" y="21"/>
                      </a:lnTo>
                      <a:lnTo>
                        <a:pt x="397" y="22"/>
                      </a:lnTo>
                      <a:lnTo>
                        <a:pt x="397" y="21"/>
                      </a:lnTo>
                      <a:lnTo>
                        <a:pt x="402" y="21"/>
                      </a:lnTo>
                      <a:lnTo>
                        <a:pt x="402" y="21"/>
                      </a:lnTo>
                      <a:lnTo>
                        <a:pt x="402" y="21"/>
                      </a:lnTo>
                      <a:lnTo>
                        <a:pt x="402" y="21"/>
                      </a:lnTo>
                      <a:lnTo>
                        <a:pt x="403" y="22"/>
                      </a:lnTo>
                      <a:lnTo>
                        <a:pt x="403" y="24"/>
                      </a:lnTo>
                      <a:lnTo>
                        <a:pt x="406" y="24"/>
                      </a:lnTo>
                      <a:lnTo>
                        <a:pt x="406" y="27"/>
                      </a:lnTo>
                      <a:lnTo>
                        <a:pt x="403" y="27"/>
                      </a:lnTo>
                      <a:lnTo>
                        <a:pt x="403" y="29"/>
                      </a:lnTo>
                      <a:lnTo>
                        <a:pt x="403" y="29"/>
                      </a:lnTo>
                      <a:lnTo>
                        <a:pt x="403" y="29"/>
                      </a:lnTo>
                      <a:lnTo>
                        <a:pt x="404" y="29"/>
                      </a:lnTo>
                      <a:lnTo>
                        <a:pt x="406" y="29"/>
                      </a:lnTo>
                      <a:lnTo>
                        <a:pt x="407" y="29"/>
                      </a:lnTo>
                      <a:lnTo>
                        <a:pt x="407" y="29"/>
                      </a:lnTo>
                      <a:lnTo>
                        <a:pt x="408" y="31"/>
                      </a:lnTo>
                      <a:lnTo>
                        <a:pt x="410" y="33"/>
                      </a:lnTo>
                      <a:lnTo>
                        <a:pt x="410" y="37"/>
                      </a:lnTo>
                      <a:lnTo>
                        <a:pt x="407" y="37"/>
                      </a:lnTo>
                      <a:lnTo>
                        <a:pt x="406" y="37"/>
                      </a:lnTo>
                      <a:lnTo>
                        <a:pt x="403" y="38"/>
                      </a:lnTo>
                      <a:lnTo>
                        <a:pt x="404" y="38"/>
                      </a:lnTo>
                      <a:lnTo>
                        <a:pt x="404" y="39"/>
                      </a:lnTo>
                      <a:lnTo>
                        <a:pt x="404" y="39"/>
                      </a:lnTo>
                      <a:lnTo>
                        <a:pt x="406" y="39"/>
                      </a:lnTo>
                      <a:lnTo>
                        <a:pt x="407" y="41"/>
                      </a:lnTo>
                      <a:lnTo>
                        <a:pt x="406" y="43"/>
                      </a:lnTo>
                      <a:lnTo>
                        <a:pt x="407" y="43"/>
                      </a:lnTo>
                      <a:lnTo>
                        <a:pt x="407" y="43"/>
                      </a:lnTo>
                      <a:lnTo>
                        <a:pt x="407" y="43"/>
                      </a:lnTo>
                      <a:lnTo>
                        <a:pt x="408" y="44"/>
                      </a:lnTo>
                      <a:lnTo>
                        <a:pt x="408" y="43"/>
                      </a:lnTo>
                      <a:lnTo>
                        <a:pt x="411" y="38"/>
                      </a:lnTo>
                      <a:lnTo>
                        <a:pt x="414" y="38"/>
                      </a:lnTo>
                      <a:lnTo>
                        <a:pt x="412" y="41"/>
                      </a:lnTo>
                      <a:lnTo>
                        <a:pt x="414" y="41"/>
                      </a:lnTo>
                      <a:lnTo>
                        <a:pt x="414" y="44"/>
                      </a:lnTo>
                      <a:lnTo>
                        <a:pt x="415" y="44"/>
                      </a:lnTo>
                      <a:lnTo>
                        <a:pt x="415" y="43"/>
                      </a:lnTo>
                      <a:lnTo>
                        <a:pt x="416" y="43"/>
                      </a:lnTo>
                      <a:lnTo>
                        <a:pt x="416" y="43"/>
                      </a:lnTo>
                      <a:lnTo>
                        <a:pt x="419" y="43"/>
                      </a:lnTo>
                      <a:lnTo>
                        <a:pt x="419" y="46"/>
                      </a:lnTo>
                      <a:lnTo>
                        <a:pt x="419" y="46"/>
                      </a:lnTo>
                      <a:lnTo>
                        <a:pt x="419" y="44"/>
                      </a:lnTo>
                      <a:lnTo>
                        <a:pt x="420" y="44"/>
                      </a:lnTo>
                      <a:lnTo>
                        <a:pt x="419" y="41"/>
                      </a:lnTo>
                      <a:lnTo>
                        <a:pt x="420" y="41"/>
                      </a:lnTo>
                      <a:lnTo>
                        <a:pt x="420" y="39"/>
                      </a:lnTo>
                      <a:lnTo>
                        <a:pt x="424" y="38"/>
                      </a:lnTo>
                      <a:lnTo>
                        <a:pt x="427" y="43"/>
                      </a:lnTo>
                      <a:lnTo>
                        <a:pt x="428" y="43"/>
                      </a:lnTo>
                      <a:lnTo>
                        <a:pt x="428" y="43"/>
                      </a:lnTo>
                      <a:lnTo>
                        <a:pt x="428" y="43"/>
                      </a:lnTo>
                      <a:lnTo>
                        <a:pt x="431" y="43"/>
                      </a:lnTo>
                      <a:lnTo>
                        <a:pt x="432" y="43"/>
                      </a:lnTo>
                      <a:lnTo>
                        <a:pt x="432" y="44"/>
                      </a:lnTo>
                      <a:lnTo>
                        <a:pt x="431" y="46"/>
                      </a:lnTo>
                      <a:lnTo>
                        <a:pt x="429" y="46"/>
                      </a:lnTo>
                      <a:lnTo>
                        <a:pt x="428" y="46"/>
                      </a:lnTo>
                      <a:lnTo>
                        <a:pt x="428" y="47"/>
                      </a:lnTo>
                      <a:lnTo>
                        <a:pt x="428" y="47"/>
                      </a:lnTo>
                      <a:lnTo>
                        <a:pt x="427" y="47"/>
                      </a:lnTo>
                      <a:lnTo>
                        <a:pt x="427" y="47"/>
                      </a:lnTo>
                      <a:lnTo>
                        <a:pt x="427" y="47"/>
                      </a:lnTo>
                      <a:lnTo>
                        <a:pt x="427" y="48"/>
                      </a:lnTo>
                      <a:lnTo>
                        <a:pt x="428" y="48"/>
                      </a:lnTo>
                      <a:lnTo>
                        <a:pt x="429" y="48"/>
                      </a:lnTo>
                      <a:lnTo>
                        <a:pt x="429" y="48"/>
                      </a:lnTo>
                      <a:lnTo>
                        <a:pt x="431" y="48"/>
                      </a:lnTo>
                      <a:lnTo>
                        <a:pt x="431" y="48"/>
                      </a:lnTo>
                      <a:lnTo>
                        <a:pt x="433" y="47"/>
                      </a:lnTo>
                      <a:lnTo>
                        <a:pt x="432" y="46"/>
                      </a:lnTo>
                      <a:lnTo>
                        <a:pt x="433" y="46"/>
                      </a:lnTo>
                      <a:lnTo>
                        <a:pt x="433" y="44"/>
                      </a:lnTo>
                      <a:lnTo>
                        <a:pt x="433" y="44"/>
                      </a:lnTo>
                      <a:lnTo>
                        <a:pt x="435" y="44"/>
                      </a:lnTo>
                      <a:lnTo>
                        <a:pt x="433" y="47"/>
                      </a:lnTo>
                      <a:lnTo>
                        <a:pt x="436" y="47"/>
                      </a:lnTo>
                      <a:lnTo>
                        <a:pt x="436" y="46"/>
                      </a:lnTo>
                      <a:lnTo>
                        <a:pt x="437" y="46"/>
                      </a:lnTo>
                      <a:lnTo>
                        <a:pt x="437" y="46"/>
                      </a:lnTo>
                      <a:lnTo>
                        <a:pt x="438" y="46"/>
                      </a:lnTo>
                      <a:lnTo>
                        <a:pt x="438" y="48"/>
                      </a:lnTo>
                      <a:lnTo>
                        <a:pt x="437" y="48"/>
                      </a:lnTo>
                      <a:lnTo>
                        <a:pt x="436" y="50"/>
                      </a:lnTo>
                      <a:lnTo>
                        <a:pt x="435" y="50"/>
                      </a:lnTo>
                      <a:lnTo>
                        <a:pt x="435" y="54"/>
                      </a:lnTo>
                      <a:lnTo>
                        <a:pt x="436" y="54"/>
                      </a:lnTo>
                      <a:lnTo>
                        <a:pt x="436" y="51"/>
                      </a:lnTo>
                      <a:lnTo>
                        <a:pt x="438" y="50"/>
                      </a:lnTo>
                      <a:lnTo>
                        <a:pt x="441" y="50"/>
                      </a:lnTo>
                      <a:lnTo>
                        <a:pt x="441" y="50"/>
                      </a:lnTo>
                      <a:lnTo>
                        <a:pt x="442" y="50"/>
                      </a:lnTo>
                      <a:lnTo>
                        <a:pt x="442" y="50"/>
                      </a:lnTo>
                      <a:lnTo>
                        <a:pt x="442" y="50"/>
                      </a:lnTo>
                      <a:lnTo>
                        <a:pt x="441" y="51"/>
                      </a:lnTo>
                      <a:lnTo>
                        <a:pt x="440" y="52"/>
                      </a:lnTo>
                      <a:lnTo>
                        <a:pt x="438" y="54"/>
                      </a:lnTo>
                      <a:lnTo>
                        <a:pt x="438" y="54"/>
                      </a:lnTo>
                      <a:lnTo>
                        <a:pt x="440" y="52"/>
                      </a:lnTo>
                      <a:lnTo>
                        <a:pt x="441" y="52"/>
                      </a:lnTo>
                      <a:lnTo>
                        <a:pt x="441" y="52"/>
                      </a:lnTo>
                      <a:lnTo>
                        <a:pt x="442" y="51"/>
                      </a:lnTo>
                      <a:lnTo>
                        <a:pt x="444" y="50"/>
                      </a:lnTo>
                      <a:lnTo>
                        <a:pt x="445" y="50"/>
                      </a:lnTo>
                      <a:lnTo>
                        <a:pt x="448" y="50"/>
                      </a:lnTo>
                      <a:lnTo>
                        <a:pt x="450" y="54"/>
                      </a:lnTo>
                      <a:lnTo>
                        <a:pt x="452" y="54"/>
                      </a:lnTo>
                      <a:lnTo>
                        <a:pt x="452" y="54"/>
                      </a:lnTo>
                      <a:lnTo>
                        <a:pt x="453" y="54"/>
                      </a:lnTo>
                      <a:lnTo>
                        <a:pt x="454" y="54"/>
                      </a:lnTo>
                      <a:lnTo>
                        <a:pt x="454" y="54"/>
                      </a:lnTo>
                      <a:lnTo>
                        <a:pt x="454" y="54"/>
                      </a:lnTo>
                      <a:lnTo>
                        <a:pt x="454" y="56"/>
                      </a:lnTo>
                      <a:lnTo>
                        <a:pt x="452" y="55"/>
                      </a:lnTo>
                      <a:lnTo>
                        <a:pt x="450" y="56"/>
                      </a:lnTo>
                      <a:lnTo>
                        <a:pt x="449" y="58"/>
                      </a:lnTo>
                      <a:lnTo>
                        <a:pt x="448" y="59"/>
                      </a:lnTo>
                      <a:lnTo>
                        <a:pt x="448" y="59"/>
                      </a:lnTo>
                      <a:lnTo>
                        <a:pt x="452" y="59"/>
                      </a:lnTo>
                      <a:lnTo>
                        <a:pt x="452" y="60"/>
                      </a:lnTo>
                      <a:lnTo>
                        <a:pt x="452" y="60"/>
                      </a:lnTo>
                      <a:lnTo>
                        <a:pt x="452" y="63"/>
                      </a:lnTo>
                      <a:lnTo>
                        <a:pt x="454" y="61"/>
                      </a:lnTo>
                      <a:lnTo>
                        <a:pt x="455" y="59"/>
                      </a:lnTo>
                      <a:lnTo>
                        <a:pt x="457" y="58"/>
                      </a:lnTo>
                      <a:lnTo>
                        <a:pt x="457" y="56"/>
                      </a:lnTo>
                      <a:lnTo>
                        <a:pt x="458" y="56"/>
                      </a:lnTo>
                      <a:lnTo>
                        <a:pt x="458" y="56"/>
                      </a:lnTo>
                      <a:lnTo>
                        <a:pt x="459" y="58"/>
                      </a:lnTo>
                      <a:lnTo>
                        <a:pt x="461" y="59"/>
                      </a:lnTo>
                      <a:lnTo>
                        <a:pt x="462" y="60"/>
                      </a:lnTo>
                      <a:lnTo>
                        <a:pt x="463" y="63"/>
                      </a:lnTo>
                      <a:lnTo>
                        <a:pt x="462" y="63"/>
                      </a:lnTo>
                      <a:lnTo>
                        <a:pt x="462" y="65"/>
                      </a:lnTo>
                      <a:lnTo>
                        <a:pt x="459" y="65"/>
                      </a:lnTo>
                      <a:lnTo>
                        <a:pt x="458" y="65"/>
                      </a:lnTo>
                      <a:lnTo>
                        <a:pt x="457" y="67"/>
                      </a:lnTo>
                      <a:lnTo>
                        <a:pt x="457" y="67"/>
                      </a:lnTo>
                      <a:lnTo>
                        <a:pt x="452" y="67"/>
                      </a:lnTo>
                      <a:lnTo>
                        <a:pt x="452" y="68"/>
                      </a:lnTo>
                      <a:lnTo>
                        <a:pt x="453" y="68"/>
                      </a:lnTo>
                      <a:lnTo>
                        <a:pt x="454" y="69"/>
                      </a:lnTo>
                      <a:lnTo>
                        <a:pt x="455" y="69"/>
                      </a:lnTo>
                      <a:lnTo>
                        <a:pt x="455" y="71"/>
                      </a:lnTo>
                      <a:lnTo>
                        <a:pt x="455" y="71"/>
                      </a:lnTo>
                      <a:lnTo>
                        <a:pt x="455" y="71"/>
                      </a:lnTo>
                      <a:lnTo>
                        <a:pt x="459" y="71"/>
                      </a:lnTo>
                      <a:lnTo>
                        <a:pt x="459" y="71"/>
                      </a:lnTo>
                      <a:lnTo>
                        <a:pt x="462" y="71"/>
                      </a:lnTo>
                      <a:lnTo>
                        <a:pt x="462" y="72"/>
                      </a:lnTo>
                      <a:lnTo>
                        <a:pt x="463" y="72"/>
                      </a:lnTo>
                      <a:lnTo>
                        <a:pt x="465" y="73"/>
                      </a:lnTo>
                      <a:lnTo>
                        <a:pt x="466" y="75"/>
                      </a:lnTo>
                      <a:lnTo>
                        <a:pt x="467" y="76"/>
                      </a:lnTo>
                      <a:lnTo>
                        <a:pt x="466" y="76"/>
                      </a:lnTo>
                      <a:lnTo>
                        <a:pt x="466" y="76"/>
                      </a:lnTo>
                      <a:lnTo>
                        <a:pt x="465" y="76"/>
                      </a:lnTo>
                      <a:lnTo>
                        <a:pt x="463" y="76"/>
                      </a:lnTo>
                      <a:lnTo>
                        <a:pt x="463" y="76"/>
                      </a:lnTo>
                      <a:lnTo>
                        <a:pt x="462" y="76"/>
                      </a:lnTo>
                      <a:lnTo>
                        <a:pt x="461" y="76"/>
                      </a:lnTo>
                      <a:lnTo>
                        <a:pt x="459" y="76"/>
                      </a:lnTo>
                      <a:lnTo>
                        <a:pt x="459" y="75"/>
                      </a:lnTo>
                      <a:lnTo>
                        <a:pt x="455" y="75"/>
                      </a:lnTo>
                      <a:lnTo>
                        <a:pt x="455" y="75"/>
                      </a:lnTo>
                      <a:lnTo>
                        <a:pt x="457" y="75"/>
                      </a:lnTo>
                      <a:lnTo>
                        <a:pt x="457" y="79"/>
                      </a:lnTo>
                      <a:lnTo>
                        <a:pt x="459" y="79"/>
                      </a:lnTo>
                      <a:lnTo>
                        <a:pt x="461" y="80"/>
                      </a:lnTo>
                      <a:lnTo>
                        <a:pt x="461" y="81"/>
                      </a:lnTo>
                      <a:lnTo>
                        <a:pt x="459" y="81"/>
                      </a:lnTo>
                      <a:lnTo>
                        <a:pt x="458" y="84"/>
                      </a:lnTo>
                      <a:lnTo>
                        <a:pt x="457" y="84"/>
                      </a:lnTo>
                      <a:lnTo>
                        <a:pt x="455" y="85"/>
                      </a:lnTo>
                      <a:lnTo>
                        <a:pt x="454" y="84"/>
                      </a:lnTo>
                      <a:lnTo>
                        <a:pt x="452" y="84"/>
                      </a:lnTo>
                      <a:lnTo>
                        <a:pt x="452" y="85"/>
                      </a:lnTo>
                      <a:lnTo>
                        <a:pt x="454" y="86"/>
                      </a:lnTo>
                      <a:lnTo>
                        <a:pt x="455" y="86"/>
                      </a:lnTo>
                      <a:lnTo>
                        <a:pt x="454" y="88"/>
                      </a:lnTo>
                      <a:lnTo>
                        <a:pt x="455" y="88"/>
                      </a:lnTo>
                      <a:lnTo>
                        <a:pt x="455" y="88"/>
                      </a:lnTo>
                      <a:lnTo>
                        <a:pt x="461" y="89"/>
                      </a:lnTo>
                      <a:lnTo>
                        <a:pt x="461" y="89"/>
                      </a:lnTo>
                      <a:lnTo>
                        <a:pt x="462" y="88"/>
                      </a:lnTo>
                      <a:lnTo>
                        <a:pt x="462" y="88"/>
                      </a:lnTo>
                      <a:lnTo>
                        <a:pt x="463" y="89"/>
                      </a:lnTo>
                      <a:lnTo>
                        <a:pt x="463" y="92"/>
                      </a:lnTo>
                      <a:lnTo>
                        <a:pt x="463" y="92"/>
                      </a:lnTo>
                      <a:lnTo>
                        <a:pt x="463" y="90"/>
                      </a:lnTo>
                      <a:lnTo>
                        <a:pt x="465" y="90"/>
                      </a:lnTo>
                      <a:lnTo>
                        <a:pt x="466" y="90"/>
                      </a:lnTo>
                      <a:lnTo>
                        <a:pt x="466" y="90"/>
                      </a:lnTo>
                      <a:lnTo>
                        <a:pt x="467" y="92"/>
                      </a:lnTo>
                      <a:lnTo>
                        <a:pt x="467" y="92"/>
                      </a:lnTo>
                      <a:lnTo>
                        <a:pt x="467" y="93"/>
                      </a:lnTo>
                      <a:lnTo>
                        <a:pt x="466" y="93"/>
                      </a:lnTo>
                      <a:lnTo>
                        <a:pt x="466" y="94"/>
                      </a:lnTo>
                      <a:lnTo>
                        <a:pt x="465" y="94"/>
                      </a:lnTo>
                      <a:lnTo>
                        <a:pt x="466" y="94"/>
                      </a:lnTo>
                      <a:lnTo>
                        <a:pt x="466" y="94"/>
                      </a:lnTo>
                      <a:lnTo>
                        <a:pt x="469" y="94"/>
                      </a:lnTo>
                      <a:lnTo>
                        <a:pt x="469" y="96"/>
                      </a:lnTo>
                      <a:lnTo>
                        <a:pt x="471" y="96"/>
                      </a:lnTo>
                      <a:lnTo>
                        <a:pt x="471" y="98"/>
                      </a:lnTo>
                      <a:lnTo>
                        <a:pt x="472" y="98"/>
                      </a:lnTo>
                      <a:lnTo>
                        <a:pt x="472" y="96"/>
                      </a:lnTo>
                      <a:lnTo>
                        <a:pt x="474" y="97"/>
                      </a:lnTo>
                      <a:lnTo>
                        <a:pt x="472" y="98"/>
                      </a:lnTo>
                      <a:lnTo>
                        <a:pt x="472" y="101"/>
                      </a:lnTo>
                      <a:lnTo>
                        <a:pt x="472" y="102"/>
                      </a:lnTo>
                      <a:lnTo>
                        <a:pt x="474" y="102"/>
                      </a:lnTo>
                      <a:lnTo>
                        <a:pt x="474" y="101"/>
                      </a:lnTo>
                      <a:lnTo>
                        <a:pt x="475" y="99"/>
                      </a:lnTo>
                      <a:lnTo>
                        <a:pt x="476" y="99"/>
                      </a:lnTo>
                      <a:lnTo>
                        <a:pt x="478" y="101"/>
                      </a:lnTo>
                      <a:lnTo>
                        <a:pt x="478" y="101"/>
                      </a:lnTo>
                      <a:lnTo>
                        <a:pt x="478" y="99"/>
                      </a:lnTo>
                      <a:lnTo>
                        <a:pt x="479" y="98"/>
                      </a:lnTo>
                      <a:lnTo>
                        <a:pt x="479" y="97"/>
                      </a:lnTo>
                      <a:lnTo>
                        <a:pt x="480" y="97"/>
                      </a:lnTo>
                      <a:lnTo>
                        <a:pt x="480" y="98"/>
                      </a:lnTo>
                      <a:lnTo>
                        <a:pt x="480" y="98"/>
                      </a:lnTo>
                      <a:lnTo>
                        <a:pt x="480" y="101"/>
                      </a:lnTo>
                      <a:lnTo>
                        <a:pt x="482" y="101"/>
                      </a:lnTo>
                      <a:lnTo>
                        <a:pt x="482" y="101"/>
                      </a:lnTo>
                      <a:lnTo>
                        <a:pt x="483" y="99"/>
                      </a:lnTo>
                      <a:lnTo>
                        <a:pt x="483" y="98"/>
                      </a:lnTo>
                      <a:lnTo>
                        <a:pt x="482" y="97"/>
                      </a:lnTo>
                      <a:lnTo>
                        <a:pt x="483" y="97"/>
                      </a:lnTo>
                      <a:lnTo>
                        <a:pt x="484" y="96"/>
                      </a:lnTo>
                      <a:lnTo>
                        <a:pt x="487" y="96"/>
                      </a:lnTo>
                      <a:lnTo>
                        <a:pt x="487" y="96"/>
                      </a:lnTo>
                      <a:lnTo>
                        <a:pt x="487" y="96"/>
                      </a:lnTo>
                      <a:lnTo>
                        <a:pt x="487" y="98"/>
                      </a:lnTo>
                      <a:lnTo>
                        <a:pt x="486" y="98"/>
                      </a:lnTo>
                      <a:lnTo>
                        <a:pt x="486" y="99"/>
                      </a:lnTo>
                      <a:lnTo>
                        <a:pt x="486" y="101"/>
                      </a:lnTo>
                      <a:lnTo>
                        <a:pt x="487" y="101"/>
                      </a:lnTo>
                      <a:lnTo>
                        <a:pt x="487" y="102"/>
                      </a:lnTo>
                      <a:lnTo>
                        <a:pt x="486" y="102"/>
                      </a:lnTo>
                      <a:lnTo>
                        <a:pt x="486" y="103"/>
                      </a:lnTo>
                      <a:lnTo>
                        <a:pt x="488" y="103"/>
                      </a:lnTo>
                      <a:lnTo>
                        <a:pt x="488" y="103"/>
                      </a:lnTo>
                      <a:lnTo>
                        <a:pt x="488" y="103"/>
                      </a:lnTo>
                      <a:lnTo>
                        <a:pt x="488" y="102"/>
                      </a:lnTo>
                      <a:lnTo>
                        <a:pt x="488" y="102"/>
                      </a:lnTo>
                      <a:lnTo>
                        <a:pt x="488" y="99"/>
                      </a:lnTo>
                      <a:lnTo>
                        <a:pt x="490" y="99"/>
                      </a:lnTo>
                      <a:lnTo>
                        <a:pt x="491" y="101"/>
                      </a:lnTo>
                      <a:lnTo>
                        <a:pt x="492" y="101"/>
                      </a:lnTo>
                      <a:lnTo>
                        <a:pt x="492" y="101"/>
                      </a:lnTo>
                      <a:lnTo>
                        <a:pt x="493" y="102"/>
                      </a:lnTo>
                      <a:lnTo>
                        <a:pt x="493" y="102"/>
                      </a:lnTo>
                      <a:lnTo>
                        <a:pt x="493" y="103"/>
                      </a:lnTo>
                      <a:lnTo>
                        <a:pt x="493" y="105"/>
                      </a:lnTo>
                      <a:lnTo>
                        <a:pt x="493" y="105"/>
                      </a:lnTo>
                      <a:lnTo>
                        <a:pt x="495" y="105"/>
                      </a:lnTo>
                      <a:lnTo>
                        <a:pt x="495" y="105"/>
                      </a:lnTo>
                      <a:lnTo>
                        <a:pt x="493" y="106"/>
                      </a:lnTo>
                      <a:lnTo>
                        <a:pt x="493" y="106"/>
                      </a:lnTo>
                      <a:lnTo>
                        <a:pt x="492" y="106"/>
                      </a:lnTo>
                      <a:lnTo>
                        <a:pt x="492" y="107"/>
                      </a:lnTo>
                      <a:lnTo>
                        <a:pt x="491" y="107"/>
                      </a:lnTo>
                      <a:lnTo>
                        <a:pt x="491" y="107"/>
                      </a:lnTo>
                      <a:lnTo>
                        <a:pt x="491" y="107"/>
                      </a:lnTo>
                      <a:lnTo>
                        <a:pt x="492" y="107"/>
                      </a:lnTo>
                      <a:lnTo>
                        <a:pt x="492" y="109"/>
                      </a:lnTo>
                      <a:lnTo>
                        <a:pt x="495" y="107"/>
                      </a:lnTo>
                      <a:lnTo>
                        <a:pt x="495" y="109"/>
                      </a:lnTo>
                      <a:lnTo>
                        <a:pt x="500" y="109"/>
                      </a:lnTo>
                      <a:lnTo>
                        <a:pt x="500" y="110"/>
                      </a:lnTo>
                      <a:lnTo>
                        <a:pt x="501" y="110"/>
                      </a:lnTo>
                      <a:lnTo>
                        <a:pt x="501" y="111"/>
                      </a:lnTo>
                      <a:lnTo>
                        <a:pt x="503" y="111"/>
                      </a:lnTo>
                      <a:lnTo>
                        <a:pt x="503" y="109"/>
                      </a:lnTo>
                      <a:lnTo>
                        <a:pt x="503" y="106"/>
                      </a:lnTo>
                      <a:lnTo>
                        <a:pt x="504" y="106"/>
                      </a:lnTo>
                      <a:lnTo>
                        <a:pt x="505" y="107"/>
                      </a:lnTo>
                      <a:lnTo>
                        <a:pt x="507" y="106"/>
                      </a:lnTo>
                      <a:lnTo>
                        <a:pt x="507" y="107"/>
                      </a:lnTo>
                      <a:lnTo>
                        <a:pt x="505" y="109"/>
                      </a:lnTo>
                      <a:lnTo>
                        <a:pt x="504" y="111"/>
                      </a:lnTo>
                      <a:lnTo>
                        <a:pt x="504" y="114"/>
                      </a:lnTo>
                      <a:lnTo>
                        <a:pt x="507" y="114"/>
                      </a:lnTo>
                      <a:lnTo>
                        <a:pt x="507" y="110"/>
                      </a:lnTo>
                      <a:lnTo>
                        <a:pt x="508" y="110"/>
                      </a:lnTo>
                      <a:lnTo>
                        <a:pt x="508" y="109"/>
                      </a:lnTo>
                      <a:lnTo>
                        <a:pt x="508" y="109"/>
                      </a:lnTo>
                      <a:lnTo>
                        <a:pt x="508" y="110"/>
                      </a:lnTo>
                      <a:lnTo>
                        <a:pt x="509" y="110"/>
                      </a:lnTo>
                      <a:lnTo>
                        <a:pt x="509" y="110"/>
                      </a:lnTo>
                      <a:lnTo>
                        <a:pt x="509" y="111"/>
                      </a:lnTo>
                      <a:lnTo>
                        <a:pt x="510" y="111"/>
                      </a:lnTo>
                      <a:lnTo>
                        <a:pt x="510" y="109"/>
                      </a:lnTo>
                      <a:lnTo>
                        <a:pt x="512" y="110"/>
                      </a:lnTo>
                      <a:lnTo>
                        <a:pt x="513" y="110"/>
                      </a:lnTo>
                      <a:lnTo>
                        <a:pt x="514" y="110"/>
                      </a:lnTo>
                      <a:lnTo>
                        <a:pt x="513" y="109"/>
                      </a:lnTo>
                      <a:lnTo>
                        <a:pt x="513" y="106"/>
                      </a:lnTo>
                      <a:lnTo>
                        <a:pt x="514" y="105"/>
                      </a:lnTo>
                      <a:lnTo>
                        <a:pt x="514" y="106"/>
                      </a:lnTo>
                      <a:lnTo>
                        <a:pt x="514" y="106"/>
                      </a:lnTo>
                      <a:lnTo>
                        <a:pt x="514" y="106"/>
                      </a:lnTo>
                      <a:lnTo>
                        <a:pt x="514" y="107"/>
                      </a:lnTo>
                      <a:lnTo>
                        <a:pt x="518" y="109"/>
                      </a:lnTo>
                      <a:lnTo>
                        <a:pt x="520" y="113"/>
                      </a:lnTo>
                      <a:lnTo>
                        <a:pt x="522" y="113"/>
                      </a:lnTo>
                      <a:lnTo>
                        <a:pt x="521" y="116"/>
                      </a:lnTo>
                      <a:lnTo>
                        <a:pt x="517" y="115"/>
                      </a:lnTo>
                      <a:lnTo>
                        <a:pt x="517" y="115"/>
                      </a:lnTo>
                      <a:lnTo>
                        <a:pt x="518" y="116"/>
                      </a:lnTo>
                      <a:lnTo>
                        <a:pt x="518" y="118"/>
                      </a:lnTo>
                      <a:lnTo>
                        <a:pt x="518" y="119"/>
                      </a:lnTo>
                      <a:lnTo>
                        <a:pt x="518" y="119"/>
                      </a:lnTo>
                      <a:lnTo>
                        <a:pt x="518" y="119"/>
                      </a:lnTo>
                      <a:lnTo>
                        <a:pt x="520" y="120"/>
                      </a:lnTo>
                      <a:lnTo>
                        <a:pt x="520" y="120"/>
                      </a:lnTo>
                      <a:lnTo>
                        <a:pt x="518" y="120"/>
                      </a:lnTo>
                      <a:lnTo>
                        <a:pt x="518" y="122"/>
                      </a:lnTo>
                      <a:lnTo>
                        <a:pt x="517" y="122"/>
                      </a:lnTo>
                      <a:lnTo>
                        <a:pt x="516" y="120"/>
                      </a:lnTo>
                      <a:lnTo>
                        <a:pt x="516" y="120"/>
                      </a:lnTo>
                      <a:lnTo>
                        <a:pt x="516" y="120"/>
                      </a:lnTo>
                      <a:lnTo>
                        <a:pt x="516" y="119"/>
                      </a:lnTo>
                      <a:lnTo>
                        <a:pt x="514" y="119"/>
                      </a:lnTo>
                      <a:lnTo>
                        <a:pt x="514" y="118"/>
                      </a:lnTo>
                      <a:lnTo>
                        <a:pt x="512" y="118"/>
                      </a:lnTo>
                      <a:lnTo>
                        <a:pt x="510" y="120"/>
                      </a:lnTo>
                      <a:lnTo>
                        <a:pt x="512" y="120"/>
                      </a:lnTo>
                      <a:lnTo>
                        <a:pt x="512" y="122"/>
                      </a:lnTo>
                      <a:lnTo>
                        <a:pt x="512" y="122"/>
                      </a:lnTo>
                      <a:lnTo>
                        <a:pt x="510" y="123"/>
                      </a:lnTo>
                      <a:lnTo>
                        <a:pt x="509" y="123"/>
                      </a:lnTo>
                      <a:lnTo>
                        <a:pt x="508" y="123"/>
                      </a:lnTo>
                      <a:lnTo>
                        <a:pt x="508" y="124"/>
                      </a:lnTo>
                      <a:lnTo>
                        <a:pt x="508" y="126"/>
                      </a:lnTo>
                      <a:lnTo>
                        <a:pt x="508" y="127"/>
                      </a:lnTo>
                      <a:lnTo>
                        <a:pt x="509" y="127"/>
                      </a:lnTo>
                      <a:lnTo>
                        <a:pt x="509" y="128"/>
                      </a:lnTo>
                      <a:lnTo>
                        <a:pt x="508" y="128"/>
                      </a:lnTo>
                      <a:lnTo>
                        <a:pt x="507" y="127"/>
                      </a:lnTo>
                      <a:lnTo>
                        <a:pt x="507" y="128"/>
                      </a:lnTo>
                      <a:lnTo>
                        <a:pt x="507" y="128"/>
                      </a:lnTo>
                      <a:lnTo>
                        <a:pt x="507" y="130"/>
                      </a:lnTo>
                      <a:lnTo>
                        <a:pt x="507" y="130"/>
                      </a:lnTo>
                      <a:lnTo>
                        <a:pt x="509" y="131"/>
                      </a:lnTo>
                      <a:lnTo>
                        <a:pt x="509" y="132"/>
                      </a:lnTo>
                      <a:lnTo>
                        <a:pt x="505" y="132"/>
                      </a:lnTo>
                      <a:lnTo>
                        <a:pt x="505" y="133"/>
                      </a:lnTo>
                      <a:lnTo>
                        <a:pt x="503" y="133"/>
                      </a:lnTo>
                      <a:lnTo>
                        <a:pt x="501" y="131"/>
                      </a:lnTo>
                      <a:lnTo>
                        <a:pt x="501" y="131"/>
                      </a:lnTo>
                      <a:lnTo>
                        <a:pt x="500" y="133"/>
                      </a:lnTo>
                      <a:lnTo>
                        <a:pt x="501" y="133"/>
                      </a:lnTo>
                      <a:lnTo>
                        <a:pt x="501" y="133"/>
                      </a:lnTo>
                      <a:lnTo>
                        <a:pt x="501" y="135"/>
                      </a:lnTo>
                      <a:lnTo>
                        <a:pt x="503" y="135"/>
                      </a:lnTo>
                      <a:lnTo>
                        <a:pt x="503" y="136"/>
                      </a:lnTo>
                      <a:lnTo>
                        <a:pt x="503" y="137"/>
                      </a:lnTo>
                      <a:lnTo>
                        <a:pt x="504" y="140"/>
                      </a:lnTo>
                      <a:lnTo>
                        <a:pt x="504" y="140"/>
                      </a:lnTo>
                      <a:lnTo>
                        <a:pt x="504" y="141"/>
                      </a:lnTo>
                      <a:lnTo>
                        <a:pt x="503" y="141"/>
                      </a:lnTo>
                      <a:lnTo>
                        <a:pt x="503" y="143"/>
                      </a:lnTo>
                      <a:lnTo>
                        <a:pt x="500" y="143"/>
                      </a:lnTo>
                      <a:lnTo>
                        <a:pt x="500" y="141"/>
                      </a:lnTo>
                      <a:lnTo>
                        <a:pt x="496" y="143"/>
                      </a:lnTo>
                      <a:lnTo>
                        <a:pt x="496" y="141"/>
                      </a:lnTo>
                      <a:lnTo>
                        <a:pt x="496" y="141"/>
                      </a:lnTo>
                      <a:lnTo>
                        <a:pt x="496" y="141"/>
                      </a:lnTo>
                      <a:lnTo>
                        <a:pt x="496" y="140"/>
                      </a:lnTo>
                      <a:lnTo>
                        <a:pt x="495" y="140"/>
                      </a:lnTo>
                      <a:lnTo>
                        <a:pt x="495" y="139"/>
                      </a:lnTo>
                      <a:lnTo>
                        <a:pt x="493" y="139"/>
                      </a:lnTo>
                      <a:lnTo>
                        <a:pt x="493" y="139"/>
                      </a:lnTo>
                      <a:lnTo>
                        <a:pt x="492" y="140"/>
                      </a:lnTo>
                      <a:lnTo>
                        <a:pt x="492" y="140"/>
                      </a:lnTo>
                      <a:lnTo>
                        <a:pt x="491" y="140"/>
                      </a:lnTo>
                      <a:lnTo>
                        <a:pt x="491" y="140"/>
                      </a:lnTo>
                      <a:lnTo>
                        <a:pt x="491" y="140"/>
                      </a:lnTo>
                      <a:lnTo>
                        <a:pt x="491" y="137"/>
                      </a:lnTo>
                      <a:lnTo>
                        <a:pt x="493" y="137"/>
                      </a:lnTo>
                      <a:lnTo>
                        <a:pt x="493" y="136"/>
                      </a:lnTo>
                      <a:lnTo>
                        <a:pt x="487" y="136"/>
                      </a:lnTo>
                      <a:lnTo>
                        <a:pt x="488" y="135"/>
                      </a:lnTo>
                      <a:lnTo>
                        <a:pt x="488" y="133"/>
                      </a:lnTo>
                      <a:lnTo>
                        <a:pt x="490" y="132"/>
                      </a:lnTo>
                      <a:lnTo>
                        <a:pt x="488" y="132"/>
                      </a:lnTo>
                      <a:lnTo>
                        <a:pt x="487" y="132"/>
                      </a:lnTo>
                      <a:lnTo>
                        <a:pt x="484" y="133"/>
                      </a:lnTo>
                      <a:lnTo>
                        <a:pt x="486" y="132"/>
                      </a:lnTo>
                      <a:lnTo>
                        <a:pt x="486" y="131"/>
                      </a:lnTo>
                      <a:lnTo>
                        <a:pt x="486" y="131"/>
                      </a:lnTo>
                      <a:lnTo>
                        <a:pt x="484" y="131"/>
                      </a:lnTo>
                      <a:lnTo>
                        <a:pt x="484" y="131"/>
                      </a:lnTo>
                      <a:lnTo>
                        <a:pt x="480" y="131"/>
                      </a:lnTo>
                      <a:lnTo>
                        <a:pt x="480" y="130"/>
                      </a:lnTo>
                      <a:lnTo>
                        <a:pt x="483" y="130"/>
                      </a:lnTo>
                      <a:lnTo>
                        <a:pt x="484" y="128"/>
                      </a:lnTo>
                      <a:lnTo>
                        <a:pt x="484" y="127"/>
                      </a:lnTo>
                      <a:lnTo>
                        <a:pt x="483" y="127"/>
                      </a:lnTo>
                      <a:lnTo>
                        <a:pt x="483" y="128"/>
                      </a:lnTo>
                      <a:lnTo>
                        <a:pt x="480" y="128"/>
                      </a:lnTo>
                      <a:lnTo>
                        <a:pt x="480" y="128"/>
                      </a:lnTo>
                      <a:lnTo>
                        <a:pt x="479" y="128"/>
                      </a:lnTo>
                      <a:lnTo>
                        <a:pt x="478" y="128"/>
                      </a:lnTo>
                      <a:lnTo>
                        <a:pt x="476" y="128"/>
                      </a:lnTo>
                      <a:lnTo>
                        <a:pt x="476" y="127"/>
                      </a:lnTo>
                      <a:lnTo>
                        <a:pt x="475" y="127"/>
                      </a:lnTo>
                      <a:lnTo>
                        <a:pt x="475" y="127"/>
                      </a:lnTo>
                      <a:lnTo>
                        <a:pt x="474" y="126"/>
                      </a:lnTo>
                      <a:lnTo>
                        <a:pt x="472" y="126"/>
                      </a:lnTo>
                      <a:lnTo>
                        <a:pt x="471" y="124"/>
                      </a:lnTo>
                      <a:lnTo>
                        <a:pt x="471" y="123"/>
                      </a:lnTo>
                      <a:lnTo>
                        <a:pt x="471" y="123"/>
                      </a:lnTo>
                      <a:lnTo>
                        <a:pt x="470" y="122"/>
                      </a:lnTo>
                      <a:lnTo>
                        <a:pt x="469" y="120"/>
                      </a:lnTo>
                      <a:lnTo>
                        <a:pt x="469" y="120"/>
                      </a:lnTo>
                      <a:lnTo>
                        <a:pt x="469" y="119"/>
                      </a:lnTo>
                      <a:lnTo>
                        <a:pt x="469" y="118"/>
                      </a:lnTo>
                      <a:lnTo>
                        <a:pt x="469" y="118"/>
                      </a:lnTo>
                      <a:lnTo>
                        <a:pt x="469" y="118"/>
                      </a:lnTo>
                      <a:lnTo>
                        <a:pt x="467" y="118"/>
                      </a:lnTo>
                      <a:lnTo>
                        <a:pt x="466" y="118"/>
                      </a:lnTo>
                      <a:lnTo>
                        <a:pt x="466" y="118"/>
                      </a:lnTo>
                      <a:lnTo>
                        <a:pt x="463" y="116"/>
                      </a:lnTo>
                      <a:lnTo>
                        <a:pt x="463" y="118"/>
                      </a:lnTo>
                      <a:lnTo>
                        <a:pt x="465" y="118"/>
                      </a:lnTo>
                      <a:lnTo>
                        <a:pt x="465" y="118"/>
                      </a:lnTo>
                      <a:lnTo>
                        <a:pt x="465" y="118"/>
                      </a:lnTo>
                      <a:lnTo>
                        <a:pt x="466" y="118"/>
                      </a:lnTo>
                      <a:lnTo>
                        <a:pt x="466" y="120"/>
                      </a:lnTo>
                      <a:lnTo>
                        <a:pt x="465" y="120"/>
                      </a:lnTo>
                      <a:lnTo>
                        <a:pt x="465" y="122"/>
                      </a:lnTo>
                      <a:lnTo>
                        <a:pt x="466" y="123"/>
                      </a:lnTo>
                      <a:lnTo>
                        <a:pt x="463" y="123"/>
                      </a:lnTo>
                      <a:lnTo>
                        <a:pt x="463" y="120"/>
                      </a:lnTo>
                      <a:lnTo>
                        <a:pt x="462" y="119"/>
                      </a:lnTo>
                      <a:lnTo>
                        <a:pt x="461" y="119"/>
                      </a:lnTo>
                      <a:lnTo>
                        <a:pt x="461" y="119"/>
                      </a:lnTo>
                      <a:lnTo>
                        <a:pt x="461" y="119"/>
                      </a:lnTo>
                      <a:lnTo>
                        <a:pt x="461" y="123"/>
                      </a:lnTo>
                      <a:lnTo>
                        <a:pt x="462" y="123"/>
                      </a:lnTo>
                      <a:lnTo>
                        <a:pt x="462" y="124"/>
                      </a:lnTo>
                      <a:lnTo>
                        <a:pt x="463" y="126"/>
                      </a:lnTo>
                      <a:lnTo>
                        <a:pt x="463" y="127"/>
                      </a:lnTo>
                      <a:lnTo>
                        <a:pt x="465" y="128"/>
                      </a:lnTo>
                      <a:lnTo>
                        <a:pt x="461" y="128"/>
                      </a:lnTo>
                      <a:lnTo>
                        <a:pt x="461" y="127"/>
                      </a:lnTo>
                      <a:lnTo>
                        <a:pt x="459" y="127"/>
                      </a:lnTo>
                      <a:lnTo>
                        <a:pt x="459" y="127"/>
                      </a:lnTo>
                      <a:lnTo>
                        <a:pt x="457" y="127"/>
                      </a:lnTo>
                      <a:lnTo>
                        <a:pt x="457" y="128"/>
                      </a:lnTo>
                      <a:lnTo>
                        <a:pt x="458" y="128"/>
                      </a:lnTo>
                      <a:lnTo>
                        <a:pt x="458" y="131"/>
                      </a:lnTo>
                      <a:lnTo>
                        <a:pt x="461" y="132"/>
                      </a:lnTo>
                      <a:lnTo>
                        <a:pt x="461" y="133"/>
                      </a:lnTo>
                      <a:lnTo>
                        <a:pt x="462" y="133"/>
                      </a:lnTo>
                      <a:lnTo>
                        <a:pt x="463" y="132"/>
                      </a:lnTo>
                      <a:lnTo>
                        <a:pt x="465" y="132"/>
                      </a:lnTo>
                      <a:lnTo>
                        <a:pt x="465" y="132"/>
                      </a:lnTo>
                      <a:lnTo>
                        <a:pt x="465" y="133"/>
                      </a:lnTo>
                      <a:lnTo>
                        <a:pt x="465" y="133"/>
                      </a:lnTo>
                      <a:lnTo>
                        <a:pt x="465" y="136"/>
                      </a:lnTo>
                      <a:lnTo>
                        <a:pt x="466" y="136"/>
                      </a:lnTo>
                      <a:lnTo>
                        <a:pt x="467" y="140"/>
                      </a:lnTo>
                      <a:lnTo>
                        <a:pt x="469" y="140"/>
                      </a:lnTo>
                      <a:lnTo>
                        <a:pt x="470" y="141"/>
                      </a:lnTo>
                      <a:lnTo>
                        <a:pt x="470" y="141"/>
                      </a:lnTo>
                      <a:lnTo>
                        <a:pt x="470" y="143"/>
                      </a:lnTo>
                      <a:lnTo>
                        <a:pt x="470" y="144"/>
                      </a:lnTo>
                      <a:lnTo>
                        <a:pt x="474" y="144"/>
                      </a:lnTo>
                      <a:lnTo>
                        <a:pt x="475" y="145"/>
                      </a:lnTo>
                      <a:lnTo>
                        <a:pt x="476" y="145"/>
                      </a:lnTo>
                      <a:lnTo>
                        <a:pt x="476" y="147"/>
                      </a:lnTo>
                      <a:lnTo>
                        <a:pt x="476" y="148"/>
                      </a:lnTo>
                      <a:lnTo>
                        <a:pt x="478" y="148"/>
                      </a:lnTo>
                      <a:lnTo>
                        <a:pt x="478" y="147"/>
                      </a:lnTo>
                      <a:lnTo>
                        <a:pt x="479" y="147"/>
                      </a:lnTo>
                      <a:lnTo>
                        <a:pt x="479" y="149"/>
                      </a:lnTo>
                      <a:lnTo>
                        <a:pt x="480" y="149"/>
                      </a:lnTo>
                      <a:lnTo>
                        <a:pt x="480" y="149"/>
                      </a:lnTo>
                      <a:lnTo>
                        <a:pt x="482" y="151"/>
                      </a:lnTo>
                      <a:lnTo>
                        <a:pt x="480" y="147"/>
                      </a:lnTo>
                      <a:lnTo>
                        <a:pt x="482" y="147"/>
                      </a:lnTo>
                      <a:lnTo>
                        <a:pt x="483" y="147"/>
                      </a:lnTo>
                      <a:lnTo>
                        <a:pt x="484" y="148"/>
                      </a:lnTo>
                      <a:lnTo>
                        <a:pt x="484" y="149"/>
                      </a:lnTo>
                      <a:lnTo>
                        <a:pt x="486" y="151"/>
                      </a:lnTo>
                      <a:lnTo>
                        <a:pt x="486" y="153"/>
                      </a:lnTo>
                      <a:lnTo>
                        <a:pt x="487" y="153"/>
                      </a:lnTo>
                      <a:lnTo>
                        <a:pt x="487" y="154"/>
                      </a:lnTo>
                      <a:lnTo>
                        <a:pt x="486" y="156"/>
                      </a:lnTo>
                      <a:lnTo>
                        <a:pt x="484" y="156"/>
                      </a:lnTo>
                      <a:lnTo>
                        <a:pt x="482" y="154"/>
                      </a:lnTo>
                      <a:lnTo>
                        <a:pt x="482" y="156"/>
                      </a:lnTo>
                      <a:lnTo>
                        <a:pt x="483" y="157"/>
                      </a:lnTo>
                      <a:lnTo>
                        <a:pt x="484" y="160"/>
                      </a:lnTo>
                      <a:lnTo>
                        <a:pt x="479" y="160"/>
                      </a:lnTo>
                      <a:lnTo>
                        <a:pt x="479" y="162"/>
                      </a:lnTo>
                      <a:lnTo>
                        <a:pt x="482" y="162"/>
                      </a:lnTo>
                      <a:lnTo>
                        <a:pt x="483" y="164"/>
                      </a:lnTo>
                      <a:lnTo>
                        <a:pt x="484" y="168"/>
                      </a:lnTo>
                      <a:lnTo>
                        <a:pt x="487" y="166"/>
                      </a:lnTo>
                      <a:lnTo>
                        <a:pt x="487" y="168"/>
                      </a:lnTo>
                      <a:lnTo>
                        <a:pt x="487" y="168"/>
                      </a:lnTo>
                      <a:lnTo>
                        <a:pt x="487" y="168"/>
                      </a:lnTo>
                      <a:lnTo>
                        <a:pt x="487" y="168"/>
                      </a:lnTo>
                      <a:lnTo>
                        <a:pt x="487" y="169"/>
                      </a:lnTo>
                      <a:lnTo>
                        <a:pt x="483" y="169"/>
                      </a:lnTo>
                      <a:lnTo>
                        <a:pt x="483" y="168"/>
                      </a:lnTo>
                      <a:lnTo>
                        <a:pt x="482" y="168"/>
                      </a:lnTo>
                      <a:lnTo>
                        <a:pt x="482" y="165"/>
                      </a:lnTo>
                      <a:lnTo>
                        <a:pt x="482" y="165"/>
                      </a:lnTo>
                      <a:lnTo>
                        <a:pt x="480" y="164"/>
                      </a:lnTo>
                      <a:lnTo>
                        <a:pt x="479" y="164"/>
                      </a:lnTo>
                      <a:lnTo>
                        <a:pt x="479" y="164"/>
                      </a:lnTo>
                      <a:lnTo>
                        <a:pt x="478" y="165"/>
                      </a:lnTo>
                      <a:lnTo>
                        <a:pt x="478" y="162"/>
                      </a:lnTo>
                      <a:lnTo>
                        <a:pt x="474" y="162"/>
                      </a:lnTo>
                      <a:lnTo>
                        <a:pt x="474" y="161"/>
                      </a:lnTo>
                      <a:lnTo>
                        <a:pt x="474" y="161"/>
                      </a:lnTo>
                      <a:lnTo>
                        <a:pt x="471" y="161"/>
                      </a:lnTo>
                      <a:lnTo>
                        <a:pt x="470" y="162"/>
                      </a:lnTo>
                      <a:lnTo>
                        <a:pt x="469" y="162"/>
                      </a:lnTo>
                      <a:lnTo>
                        <a:pt x="469" y="164"/>
                      </a:lnTo>
                      <a:lnTo>
                        <a:pt x="469" y="164"/>
                      </a:lnTo>
                      <a:lnTo>
                        <a:pt x="467" y="162"/>
                      </a:lnTo>
                      <a:lnTo>
                        <a:pt x="466" y="162"/>
                      </a:lnTo>
                      <a:lnTo>
                        <a:pt x="465" y="161"/>
                      </a:lnTo>
                      <a:lnTo>
                        <a:pt x="463" y="160"/>
                      </a:lnTo>
                      <a:lnTo>
                        <a:pt x="461" y="160"/>
                      </a:lnTo>
                      <a:lnTo>
                        <a:pt x="461" y="160"/>
                      </a:lnTo>
                      <a:lnTo>
                        <a:pt x="461" y="161"/>
                      </a:lnTo>
                      <a:lnTo>
                        <a:pt x="461" y="162"/>
                      </a:lnTo>
                      <a:lnTo>
                        <a:pt x="461" y="162"/>
                      </a:lnTo>
                      <a:lnTo>
                        <a:pt x="458" y="161"/>
                      </a:lnTo>
                      <a:lnTo>
                        <a:pt x="455" y="160"/>
                      </a:lnTo>
                      <a:lnTo>
                        <a:pt x="452" y="160"/>
                      </a:lnTo>
                      <a:lnTo>
                        <a:pt x="452" y="158"/>
                      </a:lnTo>
                      <a:lnTo>
                        <a:pt x="449" y="160"/>
                      </a:lnTo>
                      <a:lnTo>
                        <a:pt x="449" y="160"/>
                      </a:lnTo>
                      <a:lnTo>
                        <a:pt x="448" y="160"/>
                      </a:lnTo>
                      <a:lnTo>
                        <a:pt x="448" y="161"/>
                      </a:lnTo>
                      <a:lnTo>
                        <a:pt x="448" y="161"/>
                      </a:lnTo>
                      <a:lnTo>
                        <a:pt x="448" y="161"/>
                      </a:lnTo>
                      <a:lnTo>
                        <a:pt x="449" y="162"/>
                      </a:lnTo>
                      <a:lnTo>
                        <a:pt x="449" y="164"/>
                      </a:lnTo>
                      <a:lnTo>
                        <a:pt x="450" y="164"/>
                      </a:lnTo>
                      <a:lnTo>
                        <a:pt x="450" y="164"/>
                      </a:lnTo>
                      <a:lnTo>
                        <a:pt x="450" y="164"/>
                      </a:lnTo>
                      <a:lnTo>
                        <a:pt x="452" y="164"/>
                      </a:lnTo>
                      <a:lnTo>
                        <a:pt x="452" y="164"/>
                      </a:lnTo>
                      <a:lnTo>
                        <a:pt x="453" y="166"/>
                      </a:lnTo>
                      <a:lnTo>
                        <a:pt x="455" y="168"/>
                      </a:lnTo>
                      <a:lnTo>
                        <a:pt x="458" y="169"/>
                      </a:lnTo>
                      <a:lnTo>
                        <a:pt x="461" y="170"/>
                      </a:lnTo>
                      <a:lnTo>
                        <a:pt x="461" y="171"/>
                      </a:lnTo>
                      <a:lnTo>
                        <a:pt x="462" y="171"/>
                      </a:lnTo>
                      <a:lnTo>
                        <a:pt x="463" y="171"/>
                      </a:lnTo>
                      <a:lnTo>
                        <a:pt x="465" y="171"/>
                      </a:lnTo>
                      <a:lnTo>
                        <a:pt x="467" y="173"/>
                      </a:lnTo>
                      <a:lnTo>
                        <a:pt x="469" y="173"/>
                      </a:lnTo>
                      <a:lnTo>
                        <a:pt x="469" y="174"/>
                      </a:lnTo>
                      <a:lnTo>
                        <a:pt x="470" y="174"/>
                      </a:lnTo>
                      <a:lnTo>
                        <a:pt x="470" y="177"/>
                      </a:lnTo>
                      <a:lnTo>
                        <a:pt x="471" y="177"/>
                      </a:lnTo>
                      <a:lnTo>
                        <a:pt x="475" y="178"/>
                      </a:lnTo>
                      <a:lnTo>
                        <a:pt x="479" y="178"/>
                      </a:lnTo>
                      <a:lnTo>
                        <a:pt x="479" y="181"/>
                      </a:lnTo>
                      <a:lnTo>
                        <a:pt x="479" y="182"/>
                      </a:lnTo>
                      <a:lnTo>
                        <a:pt x="479" y="183"/>
                      </a:lnTo>
                      <a:lnTo>
                        <a:pt x="479" y="185"/>
                      </a:lnTo>
                      <a:lnTo>
                        <a:pt x="478" y="185"/>
                      </a:lnTo>
                      <a:lnTo>
                        <a:pt x="476" y="185"/>
                      </a:lnTo>
                      <a:lnTo>
                        <a:pt x="475" y="185"/>
                      </a:lnTo>
                      <a:lnTo>
                        <a:pt x="472" y="183"/>
                      </a:lnTo>
                      <a:lnTo>
                        <a:pt x="472" y="183"/>
                      </a:lnTo>
                      <a:lnTo>
                        <a:pt x="472" y="183"/>
                      </a:lnTo>
                      <a:lnTo>
                        <a:pt x="471" y="183"/>
                      </a:lnTo>
                      <a:lnTo>
                        <a:pt x="471" y="183"/>
                      </a:lnTo>
                      <a:lnTo>
                        <a:pt x="471" y="183"/>
                      </a:lnTo>
                      <a:lnTo>
                        <a:pt x="471" y="183"/>
                      </a:lnTo>
                      <a:lnTo>
                        <a:pt x="470" y="183"/>
                      </a:lnTo>
                      <a:lnTo>
                        <a:pt x="469" y="183"/>
                      </a:lnTo>
                      <a:lnTo>
                        <a:pt x="469" y="182"/>
                      </a:lnTo>
                      <a:lnTo>
                        <a:pt x="467" y="182"/>
                      </a:lnTo>
                      <a:lnTo>
                        <a:pt x="467" y="182"/>
                      </a:lnTo>
                      <a:lnTo>
                        <a:pt x="466" y="182"/>
                      </a:lnTo>
                      <a:lnTo>
                        <a:pt x="466" y="181"/>
                      </a:lnTo>
                      <a:lnTo>
                        <a:pt x="459" y="182"/>
                      </a:lnTo>
                      <a:lnTo>
                        <a:pt x="459" y="181"/>
                      </a:lnTo>
                      <a:lnTo>
                        <a:pt x="457" y="181"/>
                      </a:lnTo>
                      <a:lnTo>
                        <a:pt x="457" y="181"/>
                      </a:lnTo>
                      <a:lnTo>
                        <a:pt x="455" y="179"/>
                      </a:lnTo>
                      <a:lnTo>
                        <a:pt x="454" y="182"/>
                      </a:lnTo>
                      <a:lnTo>
                        <a:pt x="454" y="182"/>
                      </a:lnTo>
                      <a:lnTo>
                        <a:pt x="452" y="182"/>
                      </a:lnTo>
                      <a:lnTo>
                        <a:pt x="452" y="181"/>
                      </a:lnTo>
                      <a:lnTo>
                        <a:pt x="446" y="179"/>
                      </a:lnTo>
                      <a:lnTo>
                        <a:pt x="445" y="181"/>
                      </a:lnTo>
                      <a:lnTo>
                        <a:pt x="445" y="179"/>
                      </a:lnTo>
                      <a:lnTo>
                        <a:pt x="442" y="178"/>
                      </a:lnTo>
                      <a:lnTo>
                        <a:pt x="442" y="181"/>
                      </a:lnTo>
                      <a:lnTo>
                        <a:pt x="441" y="182"/>
                      </a:lnTo>
                      <a:lnTo>
                        <a:pt x="438" y="182"/>
                      </a:lnTo>
                      <a:lnTo>
                        <a:pt x="436" y="182"/>
                      </a:lnTo>
                      <a:lnTo>
                        <a:pt x="435" y="179"/>
                      </a:lnTo>
                      <a:lnTo>
                        <a:pt x="433" y="181"/>
                      </a:lnTo>
                      <a:lnTo>
                        <a:pt x="432" y="182"/>
                      </a:lnTo>
                      <a:lnTo>
                        <a:pt x="431" y="182"/>
                      </a:lnTo>
                      <a:lnTo>
                        <a:pt x="431" y="182"/>
                      </a:lnTo>
                      <a:lnTo>
                        <a:pt x="429" y="181"/>
                      </a:lnTo>
                      <a:lnTo>
                        <a:pt x="428" y="179"/>
                      </a:lnTo>
                      <a:lnTo>
                        <a:pt x="424" y="179"/>
                      </a:lnTo>
                      <a:lnTo>
                        <a:pt x="425" y="177"/>
                      </a:lnTo>
                      <a:lnTo>
                        <a:pt x="428" y="177"/>
                      </a:lnTo>
                      <a:lnTo>
                        <a:pt x="431" y="177"/>
                      </a:lnTo>
                      <a:lnTo>
                        <a:pt x="431" y="175"/>
                      </a:lnTo>
                      <a:lnTo>
                        <a:pt x="432" y="174"/>
                      </a:lnTo>
                      <a:lnTo>
                        <a:pt x="431" y="174"/>
                      </a:lnTo>
                      <a:lnTo>
                        <a:pt x="431" y="173"/>
                      </a:lnTo>
                      <a:lnTo>
                        <a:pt x="428" y="173"/>
                      </a:lnTo>
                      <a:lnTo>
                        <a:pt x="428" y="173"/>
                      </a:lnTo>
                      <a:lnTo>
                        <a:pt x="427" y="171"/>
                      </a:lnTo>
                      <a:lnTo>
                        <a:pt x="427" y="174"/>
                      </a:lnTo>
                      <a:lnTo>
                        <a:pt x="424" y="175"/>
                      </a:lnTo>
                      <a:lnTo>
                        <a:pt x="423" y="171"/>
                      </a:lnTo>
                      <a:lnTo>
                        <a:pt x="423" y="171"/>
                      </a:lnTo>
                      <a:lnTo>
                        <a:pt x="421" y="173"/>
                      </a:lnTo>
                      <a:lnTo>
                        <a:pt x="421" y="173"/>
                      </a:lnTo>
                      <a:lnTo>
                        <a:pt x="420" y="173"/>
                      </a:lnTo>
                      <a:lnTo>
                        <a:pt x="420" y="168"/>
                      </a:lnTo>
                      <a:lnTo>
                        <a:pt x="418" y="166"/>
                      </a:lnTo>
                      <a:lnTo>
                        <a:pt x="416" y="166"/>
                      </a:lnTo>
                      <a:lnTo>
                        <a:pt x="415" y="162"/>
                      </a:lnTo>
                      <a:lnTo>
                        <a:pt x="414" y="162"/>
                      </a:lnTo>
                      <a:lnTo>
                        <a:pt x="414" y="160"/>
                      </a:lnTo>
                      <a:lnTo>
                        <a:pt x="414" y="160"/>
                      </a:lnTo>
                      <a:lnTo>
                        <a:pt x="414" y="158"/>
                      </a:lnTo>
                      <a:lnTo>
                        <a:pt x="411" y="158"/>
                      </a:lnTo>
                      <a:lnTo>
                        <a:pt x="410" y="161"/>
                      </a:lnTo>
                      <a:lnTo>
                        <a:pt x="408" y="161"/>
                      </a:lnTo>
                      <a:lnTo>
                        <a:pt x="408" y="158"/>
                      </a:lnTo>
                      <a:lnTo>
                        <a:pt x="407" y="158"/>
                      </a:lnTo>
                      <a:lnTo>
                        <a:pt x="406" y="157"/>
                      </a:lnTo>
                      <a:lnTo>
                        <a:pt x="406" y="156"/>
                      </a:lnTo>
                      <a:lnTo>
                        <a:pt x="406" y="156"/>
                      </a:lnTo>
                      <a:lnTo>
                        <a:pt x="404" y="154"/>
                      </a:lnTo>
                      <a:lnTo>
                        <a:pt x="404" y="154"/>
                      </a:lnTo>
                      <a:lnTo>
                        <a:pt x="403" y="154"/>
                      </a:lnTo>
                      <a:lnTo>
                        <a:pt x="404" y="157"/>
                      </a:lnTo>
                      <a:lnTo>
                        <a:pt x="403" y="157"/>
                      </a:lnTo>
                      <a:lnTo>
                        <a:pt x="403" y="157"/>
                      </a:lnTo>
                      <a:lnTo>
                        <a:pt x="402" y="158"/>
                      </a:lnTo>
                      <a:lnTo>
                        <a:pt x="402" y="157"/>
                      </a:lnTo>
                      <a:lnTo>
                        <a:pt x="402" y="157"/>
                      </a:lnTo>
                      <a:lnTo>
                        <a:pt x="400" y="157"/>
                      </a:lnTo>
                      <a:lnTo>
                        <a:pt x="400" y="156"/>
                      </a:lnTo>
                      <a:lnTo>
                        <a:pt x="399" y="154"/>
                      </a:lnTo>
                      <a:lnTo>
                        <a:pt x="399" y="153"/>
                      </a:lnTo>
                      <a:lnTo>
                        <a:pt x="398" y="153"/>
                      </a:lnTo>
                      <a:lnTo>
                        <a:pt x="398" y="153"/>
                      </a:lnTo>
                      <a:lnTo>
                        <a:pt x="397" y="154"/>
                      </a:lnTo>
                      <a:lnTo>
                        <a:pt x="395" y="154"/>
                      </a:lnTo>
                      <a:lnTo>
                        <a:pt x="395" y="156"/>
                      </a:lnTo>
                      <a:lnTo>
                        <a:pt x="399" y="158"/>
                      </a:lnTo>
                      <a:lnTo>
                        <a:pt x="399" y="161"/>
                      </a:lnTo>
                      <a:lnTo>
                        <a:pt x="399" y="161"/>
                      </a:lnTo>
                      <a:lnTo>
                        <a:pt x="398" y="161"/>
                      </a:lnTo>
                      <a:lnTo>
                        <a:pt x="397" y="162"/>
                      </a:lnTo>
                      <a:lnTo>
                        <a:pt x="395" y="161"/>
                      </a:lnTo>
                      <a:lnTo>
                        <a:pt x="395" y="161"/>
                      </a:lnTo>
                      <a:lnTo>
                        <a:pt x="394" y="161"/>
                      </a:lnTo>
                      <a:lnTo>
                        <a:pt x="393" y="158"/>
                      </a:lnTo>
                      <a:lnTo>
                        <a:pt x="393" y="158"/>
                      </a:lnTo>
                      <a:lnTo>
                        <a:pt x="393" y="158"/>
                      </a:lnTo>
                      <a:lnTo>
                        <a:pt x="391" y="160"/>
                      </a:lnTo>
                      <a:lnTo>
                        <a:pt x="390" y="160"/>
                      </a:lnTo>
                      <a:lnTo>
                        <a:pt x="390" y="161"/>
                      </a:lnTo>
                      <a:lnTo>
                        <a:pt x="389" y="161"/>
                      </a:lnTo>
                      <a:lnTo>
                        <a:pt x="389" y="164"/>
                      </a:lnTo>
                      <a:lnTo>
                        <a:pt x="385" y="164"/>
                      </a:lnTo>
                      <a:lnTo>
                        <a:pt x="385" y="166"/>
                      </a:lnTo>
                      <a:lnTo>
                        <a:pt x="378" y="166"/>
                      </a:lnTo>
                      <a:lnTo>
                        <a:pt x="378" y="165"/>
                      </a:lnTo>
                      <a:lnTo>
                        <a:pt x="374" y="166"/>
                      </a:lnTo>
                      <a:lnTo>
                        <a:pt x="374" y="165"/>
                      </a:lnTo>
                      <a:lnTo>
                        <a:pt x="372" y="165"/>
                      </a:lnTo>
                      <a:lnTo>
                        <a:pt x="370" y="162"/>
                      </a:lnTo>
                      <a:lnTo>
                        <a:pt x="369" y="161"/>
                      </a:lnTo>
                      <a:lnTo>
                        <a:pt x="370" y="158"/>
                      </a:lnTo>
                      <a:lnTo>
                        <a:pt x="372" y="157"/>
                      </a:lnTo>
                      <a:lnTo>
                        <a:pt x="372" y="154"/>
                      </a:lnTo>
                      <a:lnTo>
                        <a:pt x="370" y="154"/>
                      </a:lnTo>
                      <a:lnTo>
                        <a:pt x="372" y="152"/>
                      </a:lnTo>
                      <a:lnTo>
                        <a:pt x="372" y="152"/>
                      </a:lnTo>
                      <a:lnTo>
                        <a:pt x="373" y="151"/>
                      </a:lnTo>
                      <a:lnTo>
                        <a:pt x="373" y="147"/>
                      </a:lnTo>
                      <a:lnTo>
                        <a:pt x="373" y="147"/>
                      </a:lnTo>
                      <a:lnTo>
                        <a:pt x="376" y="147"/>
                      </a:lnTo>
                      <a:lnTo>
                        <a:pt x="377" y="147"/>
                      </a:lnTo>
                      <a:lnTo>
                        <a:pt x="378" y="147"/>
                      </a:lnTo>
                      <a:lnTo>
                        <a:pt x="380" y="147"/>
                      </a:lnTo>
                      <a:lnTo>
                        <a:pt x="380" y="147"/>
                      </a:lnTo>
                      <a:lnTo>
                        <a:pt x="380" y="147"/>
                      </a:lnTo>
                      <a:lnTo>
                        <a:pt x="381" y="147"/>
                      </a:lnTo>
                      <a:lnTo>
                        <a:pt x="381" y="147"/>
                      </a:lnTo>
                      <a:lnTo>
                        <a:pt x="381" y="147"/>
                      </a:lnTo>
                      <a:lnTo>
                        <a:pt x="382" y="147"/>
                      </a:lnTo>
                      <a:lnTo>
                        <a:pt x="382" y="147"/>
                      </a:lnTo>
                      <a:lnTo>
                        <a:pt x="386" y="148"/>
                      </a:lnTo>
                      <a:lnTo>
                        <a:pt x="386" y="147"/>
                      </a:lnTo>
                      <a:lnTo>
                        <a:pt x="390" y="147"/>
                      </a:lnTo>
                      <a:lnTo>
                        <a:pt x="390" y="145"/>
                      </a:lnTo>
                      <a:lnTo>
                        <a:pt x="393" y="144"/>
                      </a:lnTo>
                      <a:lnTo>
                        <a:pt x="393" y="145"/>
                      </a:lnTo>
                      <a:lnTo>
                        <a:pt x="395" y="145"/>
                      </a:lnTo>
                      <a:lnTo>
                        <a:pt x="395" y="144"/>
                      </a:lnTo>
                      <a:lnTo>
                        <a:pt x="398" y="144"/>
                      </a:lnTo>
                      <a:lnTo>
                        <a:pt x="398" y="144"/>
                      </a:lnTo>
                      <a:lnTo>
                        <a:pt x="402" y="145"/>
                      </a:lnTo>
                      <a:lnTo>
                        <a:pt x="402" y="144"/>
                      </a:lnTo>
                      <a:lnTo>
                        <a:pt x="404" y="144"/>
                      </a:lnTo>
                      <a:lnTo>
                        <a:pt x="404" y="143"/>
                      </a:lnTo>
                      <a:lnTo>
                        <a:pt x="410" y="143"/>
                      </a:lnTo>
                      <a:lnTo>
                        <a:pt x="410" y="143"/>
                      </a:lnTo>
                      <a:lnTo>
                        <a:pt x="414" y="143"/>
                      </a:lnTo>
                      <a:lnTo>
                        <a:pt x="414" y="143"/>
                      </a:lnTo>
                      <a:lnTo>
                        <a:pt x="415" y="143"/>
                      </a:lnTo>
                      <a:lnTo>
                        <a:pt x="415" y="140"/>
                      </a:lnTo>
                      <a:lnTo>
                        <a:pt x="414" y="137"/>
                      </a:lnTo>
                      <a:lnTo>
                        <a:pt x="411" y="136"/>
                      </a:lnTo>
                      <a:lnTo>
                        <a:pt x="410" y="135"/>
                      </a:lnTo>
                      <a:lnTo>
                        <a:pt x="410" y="132"/>
                      </a:lnTo>
                      <a:lnTo>
                        <a:pt x="407" y="132"/>
                      </a:lnTo>
                      <a:lnTo>
                        <a:pt x="406" y="131"/>
                      </a:lnTo>
                      <a:lnTo>
                        <a:pt x="404" y="130"/>
                      </a:lnTo>
                      <a:lnTo>
                        <a:pt x="404" y="128"/>
                      </a:lnTo>
                      <a:lnTo>
                        <a:pt x="403" y="126"/>
                      </a:lnTo>
                      <a:lnTo>
                        <a:pt x="406" y="126"/>
                      </a:lnTo>
                      <a:lnTo>
                        <a:pt x="406" y="126"/>
                      </a:lnTo>
                      <a:lnTo>
                        <a:pt x="407" y="124"/>
                      </a:lnTo>
                      <a:lnTo>
                        <a:pt x="407" y="124"/>
                      </a:lnTo>
                      <a:lnTo>
                        <a:pt x="408" y="124"/>
                      </a:lnTo>
                      <a:lnTo>
                        <a:pt x="410" y="123"/>
                      </a:lnTo>
                      <a:lnTo>
                        <a:pt x="410" y="123"/>
                      </a:lnTo>
                      <a:lnTo>
                        <a:pt x="410" y="122"/>
                      </a:lnTo>
                      <a:lnTo>
                        <a:pt x="411" y="122"/>
                      </a:lnTo>
                      <a:lnTo>
                        <a:pt x="411" y="120"/>
                      </a:lnTo>
                      <a:lnTo>
                        <a:pt x="412" y="119"/>
                      </a:lnTo>
                      <a:lnTo>
                        <a:pt x="412" y="118"/>
                      </a:lnTo>
                      <a:lnTo>
                        <a:pt x="414" y="118"/>
                      </a:lnTo>
                      <a:lnTo>
                        <a:pt x="414" y="116"/>
                      </a:lnTo>
                      <a:lnTo>
                        <a:pt x="415" y="116"/>
                      </a:lnTo>
                      <a:lnTo>
                        <a:pt x="415" y="115"/>
                      </a:lnTo>
                      <a:lnTo>
                        <a:pt x="416" y="115"/>
                      </a:lnTo>
                      <a:lnTo>
                        <a:pt x="416" y="116"/>
                      </a:lnTo>
                      <a:lnTo>
                        <a:pt x="418" y="116"/>
                      </a:lnTo>
                      <a:lnTo>
                        <a:pt x="419" y="116"/>
                      </a:lnTo>
                      <a:lnTo>
                        <a:pt x="420" y="115"/>
                      </a:lnTo>
                      <a:lnTo>
                        <a:pt x="419" y="115"/>
                      </a:lnTo>
                      <a:lnTo>
                        <a:pt x="418" y="114"/>
                      </a:lnTo>
                      <a:lnTo>
                        <a:pt x="416" y="114"/>
                      </a:lnTo>
                      <a:lnTo>
                        <a:pt x="415" y="113"/>
                      </a:lnTo>
                      <a:lnTo>
                        <a:pt x="415" y="111"/>
                      </a:lnTo>
                      <a:lnTo>
                        <a:pt x="415" y="110"/>
                      </a:lnTo>
                      <a:lnTo>
                        <a:pt x="415" y="109"/>
                      </a:lnTo>
                      <a:lnTo>
                        <a:pt x="415" y="109"/>
                      </a:lnTo>
                      <a:lnTo>
                        <a:pt x="416" y="107"/>
                      </a:lnTo>
                      <a:lnTo>
                        <a:pt x="418" y="107"/>
                      </a:lnTo>
                      <a:lnTo>
                        <a:pt x="418" y="106"/>
                      </a:lnTo>
                      <a:lnTo>
                        <a:pt x="418" y="106"/>
                      </a:lnTo>
                      <a:lnTo>
                        <a:pt x="419" y="107"/>
                      </a:lnTo>
                      <a:lnTo>
                        <a:pt x="420" y="107"/>
                      </a:lnTo>
                      <a:lnTo>
                        <a:pt x="421" y="103"/>
                      </a:lnTo>
                      <a:lnTo>
                        <a:pt x="419" y="103"/>
                      </a:lnTo>
                      <a:lnTo>
                        <a:pt x="419" y="103"/>
                      </a:lnTo>
                      <a:lnTo>
                        <a:pt x="419" y="103"/>
                      </a:lnTo>
                      <a:lnTo>
                        <a:pt x="419" y="101"/>
                      </a:lnTo>
                      <a:lnTo>
                        <a:pt x="419" y="101"/>
                      </a:lnTo>
                      <a:lnTo>
                        <a:pt x="419" y="101"/>
                      </a:lnTo>
                      <a:lnTo>
                        <a:pt x="419" y="99"/>
                      </a:lnTo>
                      <a:lnTo>
                        <a:pt x="418" y="99"/>
                      </a:lnTo>
                      <a:lnTo>
                        <a:pt x="418" y="97"/>
                      </a:lnTo>
                      <a:lnTo>
                        <a:pt x="416" y="97"/>
                      </a:lnTo>
                      <a:lnTo>
                        <a:pt x="416" y="96"/>
                      </a:lnTo>
                      <a:lnTo>
                        <a:pt x="416" y="94"/>
                      </a:lnTo>
                      <a:lnTo>
                        <a:pt x="418" y="93"/>
                      </a:lnTo>
                      <a:lnTo>
                        <a:pt x="415" y="93"/>
                      </a:lnTo>
                      <a:lnTo>
                        <a:pt x="414" y="92"/>
                      </a:lnTo>
                      <a:lnTo>
                        <a:pt x="414" y="90"/>
                      </a:lnTo>
                      <a:lnTo>
                        <a:pt x="414" y="89"/>
                      </a:lnTo>
                      <a:lnTo>
                        <a:pt x="412" y="89"/>
                      </a:lnTo>
                      <a:lnTo>
                        <a:pt x="411" y="89"/>
                      </a:lnTo>
                      <a:lnTo>
                        <a:pt x="411" y="89"/>
                      </a:lnTo>
                      <a:lnTo>
                        <a:pt x="410" y="89"/>
                      </a:lnTo>
                      <a:lnTo>
                        <a:pt x="408" y="84"/>
                      </a:lnTo>
                      <a:lnTo>
                        <a:pt x="410" y="84"/>
                      </a:lnTo>
                      <a:lnTo>
                        <a:pt x="411" y="81"/>
                      </a:lnTo>
                      <a:lnTo>
                        <a:pt x="411" y="79"/>
                      </a:lnTo>
                      <a:lnTo>
                        <a:pt x="410" y="79"/>
                      </a:lnTo>
                      <a:lnTo>
                        <a:pt x="410" y="79"/>
                      </a:lnTo>
                      <a:lnTo>
                        <a:pt x="408" y="79"/>
                      </a:lnTo>
                      <a:lnTo>
                        <a:pt x="408" y="81"/>
                      </a:lnTo>
                      <a:lnTo>
                        <a:pt x="406" y="80"/>
                      </a:lnTo>
                      <a:lnTo>
                        <a:pt x="404" y="81"/>
                      </a:lnTo>
                      <a:lnTo>
                        <a:pt x="403" y="81"/>
                      </a:lnTo>
                      <a:lnTo>
                        <a:pt x="403" y="82"/>
                      </a:lnTo>
                      <a:lnTo>
                        <a:pt x="402" y="84"/>
                      </a:lnTo>
                      <a:lnTo>
                        <a:pt x="400" y="85"/>
                      </a:lnTo>
                      <a:lnTo>
                        <a:pt x="399" y="86"/>
                      </a:lnTo>
                      <a:lnTo>
                        <a:pt x="395" y="88"/>
                      </a:lnTo>
                      <a:lnTo>
                        <a:pt x="395" y="84"/>
                      </a:lnTo>
                      <a:lnTo>
                        <a:pt x="393" y="84"/>
                      </a:lnTo>
                      <a:lnTo>
                        <a:pt x="393" y="80"/>
                      </a:lnTo>
                      <a:lnTo>
                        <a:pt x="394" y="80"/>
                      </a:lnTo>
                      <a:lnTo>
                        <a:pt x="394" y="76"/>
                      </a:lnTo>
                      <a:lnTo>
                        <a:pt x="397" y="76"/>
                      </a:lnTo>
                      <a:lnTo>
                        <a:pt x="397" y="76"/>
                      </a:lnTo>
                      <a:lnTo>
                        <a:pt x="398" y="77"/>
                      </a:lnTo>
                      <a:lnTo>
                        <a:pt x="398" y="75"/>
                      </a:lnTo>
                      <a:lnTo>
                        <a:pt x="398" y="75"/>
                      </a:lnTo>
                      <a:lnTo>
                        <a:pt x="397" y="75"/>
                      </a:lnTo>
                      <a:lnTo>
                        <a:pt x="397" y="73"/>
                      </a:lnTo>
                      <a:lnTo>
                        <a:pt x="395" y="73"/>
                      </a:lnTo>
                      <a:lnTo>
                        <a:pt x="394" y="73"/>
                      </a:lnTo>
                      <a:lnTo>
                        <a:pt x="394" y="75"/>
                      </a:lnTo>
                      <a:lnTo>
                        <a:pt x="393" y="73"/>
                      </a:lnTo>
                      <a:lnTo>
                        <a:pt x="393" y="72"/>
                      </a:lnTo>
                      <a:lnTo>
                        <a:pt x="391" y="72"/>
                      </a:lnTo>
                      <a:lnTo>
                        <a:pt x="391" y="68"/>
                      </a:lnTo>
                      <a:lnTo>
                        <a:pt x="391" y="68"/>
                      </a:lnTo>
                      <a:lnTo>
                        <a:pt x="391" y="68"/>
                      </a:lnTo>
                      <a:lnTo>
                        <a:pt x="393" y="67"/>
                      </a:lnTo>
                      <a:lnTo>
                        <a:pt x="395" y="68"/>
                      </a:lnTo>
                      <a:lnTo>
                        <a:pt x="395" y="65"/>
                      </a:lnTo>
                      <a:lnTo>
                        <a:pt x="395" y="65"/>
                      </a:lnTo>
                      <a:lnTo>
                        <a:pt x="395" y="65"/>
                      </a:lnTo>
                      <a:lnTo>
                        <a:pt x="391" y="65"/>
                      </a:lnTo>
                      <a:lnTo>
                        <a:pt x="391" y="64"/>
                      </a:lnTo>
                      <a:lnTo>
                        <a:pt x="390" y="67"/>
                      </a:lnTo>
                      <a:lnTo>
                        <a:pt x="389" y="68"/>
                      </a:lnTo>
                      <a:lnTo>
                        <a:pt x="386" y="68"/>
                      </a:lnTo>
                      <a:lnTo>
                        <a:pt x="386" y="68"/>
                      </a:lnTo>
                      <a:lnTo>
                        <a:pt x="386" y="65"/>
                      </a:lnTo>
                      <a:lnTo>
                        <a:pt x="387" y="65"/>
                      </a:lnTo>
                      <a:lnTo>
                        <a:pt x="387" y="64"/>
                      </a:lnTo>
                      <a:lnTo>
                        <a:pt x="385" y="64"/>
                      </a:lnTo>
                      <a:lnTo>
                        <a:pt x="385" y="64"/>
                      </a:lnTo>
                      <a:lnTo>
                        <a:pt x="385" y="64"/>
                      </a:lnTo>
                      <a:lnTo>
                        <a:pt x="385" y="63"/>
                      </a:lnTo>
                      <a:lnTo>
                        <a:pt x="383" y="61"/>
                      </a:lnTo>
                      <a:lnTo>
                        <a:pt x="383" y="61"/>
                      </a:lnTo>
                      <a:lnTo>
                        <a:pt x="383" y="61"/>
                      </a:lnTo>
                      <a:lnTo>
                        <a:pt x="382" y="61"/>
                      </a:lnTo>
                      <a:lnTo>
                        <a:pt x="381" y="63"/>
                      </a:lnTo>
                      <a:lnTo>
                        <a:pt x="381" y="63"/>
                      </a:lnTo>
                      <a:lnTo>
                        <a:pt x="380" y="63"/>
                      </a:lnTo>
                      <a:lnTo>
                        <a:pt x="380" y="63"/>
                      </a:lnTo>
                      <a:lnTo>
                        <a:pt x="378" y="63"/>
                      </a:lnTo>
                      <a:lnTo>
                        <a:pt x="378" y="65"/>
                      </a:lnTo>
                      <a:lnTo>
                        <a:pt x="378" y="67"/>
                      </a:lnTo>
                      <a:lnTo>
                        <a:pt x="377" y="67"/>
                      </a:lnTo>
                      <a:lnTo>
                        <a:pt x="376" y="61"/>
                      </a:lnTo>
                      <a:lnTo>
                        <a:pt x="374" y="56"/>
                      </a:lnTo>
                      <a:lnTo>
                        <a:pt x="372" y="56"/>
                      </a:lnTo>
                      <a:lnTo>
                        <a:pt x="372" y="59"/>
                      </a:lnTo>
                      <a:lnTo>
                        <a:pt x="369" y="58"/>
                      </a:lnTo>
                      <a:lnTo>
                        <a:pt x="368" y="55"/>
                      </a:lnTo>
                      <a:lnTo>
                        <a:pt x="366" y="52"/>
                      </a:lnTo>
                      <a:lnTo>
                        <a:pt x="365" y="54"/>
                      </a:lnTo>
                      <a:lnTo>
                        <a:pt x="364" y="54"/>
                      </a:lnTo>
                      <a:lnTo>
                        <a:pt x="361" y="55"/>
                      </a:lnTo>
                      <a:lnTo>
                        <a:pt x="361" y="58"/>
                      </a:lnTo>
                      <a:lnTo>
                        <a:pt x="363" y="56"/>
                      </a:lnTo>
                      <a:lnTo>
                        <a:pt x="364" y="56"/>
                      </a:lnTo>
                      <a:lnTo>
                        <a:pt x="364" y="55"/>
                      </a:lnTo>
                      <a:lnTo>
                        <a:pt x="366" y="55"/>
                      </a:lnTo>
                      <a:lnTo>
                        <a:pt x="366" y="56"/>
                      </a:lnTo>
                      <a:lnTo>
                        <a:pt x="366" y="58"/>
                      </a:lnTo>
                      <a:lnTo>
                        <a:pt x="368" y="60"/>
                      </a:lnTo>
                      <a:lnTo>
                        <a:pt x="366" y="60"/>
                      </a:lnTo>
                      <a:lnTo>
                        <a:pt x="365" y="61"/>
                      </a:lnTo>
                      <a:lnTo>
                        <a:pt x="364" y="61"/>
                      </a:lnTo>
                      <a:lnTo>
                        <a:pt x="363" y="61"/>
                      </a:lnTo>
                      <a:lnTo>
                        <a:pt x="361" y="61"/>
                      </a:lnTo>
                      <a:lnTo>
                        <a:pt x="359" y="63"/>
                      </a:lnTo>
                      <a:lnTo>
                        <a:pt x="359" y="61"/>
                      </a:lnTo>
                      <a:lnTo>
                        <a:pt x="359" y="61"/>
                      </a:lnTo>
                      <a:lnTo>
                        <a:pt x="357" y="61"/>
                      </a:lnTo>
                      <a:lnTo>
                        <a:pt x="357" y="61"/>
                      </a:lnTo>
                      <a:lnTo>
                        <a:pt x="356" y="60"/>
                      </a:lnTo>
                      <a:lnTo>
                        <a:pt x="355" y="58"/>
                      </a:lnTo>
                      <a:lnTo>
                        <a:pt x="352" y="56"/>
                      </a:lnTo>
                      <a:lnTo>
                        <a:pt x="348" y="56"/>
                      </a:lnTo>
                      <a:lnTo>
                        <a:pt x="348" y="58"/>
                      </a:lnTo>
                      <a:lnTo>
                        <a:pt x="344" y="58"/>
                      </a:lnTo>
                      <a:lnTo>
                        <a:pt x="343" y="58"/>
                      </a:lnTo>
                      <a:lnTo>
                        <a:pt x="343" y="59"/>
                      </a:lnTo>
                      <a:lnTo>
                        <a:pt x="343" y="60"/>
                      </a:lnTo>
                      <a:lnTo>
                        <a:pt x="344" y="61"/>
                      </a:lnTo>
                      <a:lnTo>
                        <a:pt x="346" y="61"/>
                      </a:lnTo>
                      <a:lnTo>
                        <a:pt x="346" y="63"/>
                      </a:lnTo>
                      <a:lnTo>
                        <a:pt x="346" y="63"/>
                      </a:lnTo>
                      <a:lnTo>
                        <a:pt x="346" y="64"/>
                      </a:lnTo>
                      <a:lnTo>
                        <a:pt x="347" y="64"/>
                      </a:lnTo>
                      <a:lnTo>
                        <a:pt x="347" y="67"/>
                      </a:lnTo>
                      <a:lnTo>
                        <a:pt x="348" y="67"/>
                      </a:lnTo>
                      <a:lnTo>
                        <a:pt x="348" y="67"/>
                      </a:lnTo>
                      <a:lnTo>
                        <a:pt x="347" y="67"/>
                      </a:lnTo>
                      <a:lnTo>
                        <a:pt x="347" y="68"/>
                      </a:lnTo>
                      <a:lnTo>
                        <a:pt x="346" y="68"/>
                      </a:lnTo>
                      <a:lnTo>
                        <a:pt x="346" y="68"/>
                      </a:lnTo>
                      <a:lnTo>
                        <a:pt x="344" y="67"/>
                      </a:lnTo>
                      <a:lnTo>
                        <a:pt x="344" y="67"/>
                      </a:lnTo>
                      <a:lnTo>
                        <a:pt x="344" y="65"/>
                      </a:lnTo>
                      <a:lnTo>
                        <a:pt x="343" y="64"/>
                      </a:lnTo>
                      <a:lnTo>
                        <a:pt x="343" y="64"/>
                      </a:lnTo>
                      <a:lnTo>
                        <a:pt x="342" y="64"/>
                      </a:lnTo>
                      <a:lnTo>
                        <a:pt x="340" y="63"/>
                      </a:lnTo>
                      <a:lnTo>
                        <a:pt x="339" y="63"/>
                      </a:lnTo>
                      <a:lnTo>
                        <a:pt x="338" y="61"/>
                      </a:lnTo>
                      <a:lnTo>
                        <a:pt x="338" y="61"/>
                      </a:lnTo>
                      <a:lnTo>
                        <a:pt x="336" y="60"/>
                      </a:lnTo>
                      <a:lnTo>
                        <a:pt x="335" y="59"/>
                      </a:lnTo>
                      <a:lnTo>
                        <a:pt x="334" y="59"/>
                      </a:lnTo>
                      <a:lnTo>
                        <a:pt x="334" y="58"/>
                      </a:lnTo>
                      <a:lnTo>
                        <a:pt x="334" y="58"/>
                      </a:lnTo>
                      <a:lnTo>
                        <a:pt x="332" y="56"/>
                      </a:lnTo>
                      <a:lnTo>
                        <a:pt x="331" y="56"/>
                      </a:lnTo>
                      <a:lnTo>
                        <a:pt x="330" y="56"/>
                      </a:lnTo>
                      <a:lnTo>
                        <a:pt x="330" y="58"/>
                      </a:lnTo>
                      <a:lnTo>
                        <a:pt x="334" y="60"/>
                      </a:lnTo>
                      <a:lnTo>
                        <a:pt x="335" y="63"/>
                      </a:lnTo>
                      <a:lnTo>
                        <a:pt x="335" y="63"/>
                      </a:lnTo>
                      <a:lnTo>
                        <a:pt x="336" y="64"/>
                      </a:lnTo>
                      <a:lnTo>
                        <a:pt x="338" y="64"/>
                      </a:lnTo>
                      <a:lnTo>
                        <a:pt x="339" y="64"/>
                      </a:lnTo>
                      <a:lnTo>
                        <a:pt x="339" y="65"/>
                      </a:lnTo>
                      <a:lnTo>
                        <a:pt x="339" y="65"/>
                      </a:lnTo>
                      <a:lnTo>
                        <a:pt x="339" y="65"/>
                      </a:lnTo>
                      <a:lnTo>
                        <a:pt x="339" y="65"/>
                      </a:lnTo>
                      <a:lnTo>
                        <a:pt x="339" y="65"/>
                      </a:lnTo>
                      <a:lnTo>
                        <a:pt x="335" y="65"/>
                      </a:lnTo>
                      <a:lnTo>
                        <a:pt x="332" y="65"/>
                      </a:lnTo>
                      <a:lnTo>
                        <a:pt x="331" y="65"/>
                      </a:lnTo>
                      <a:lnTo>
                        <a:pt x="328" y="64"/>
                      </a:lnTo>
                      <a:lnTo>
                        <a:pt x="328" y="64"/>
                      </a:lnTo>
                      <a:lnTo>
                        <a:pt x="327" y="63"/>
                      </a:lnTo>
                      <a:lnTo>
                        <a:pt x="326" y="63"/>
                      </a:lnTo>
                      <a:lnTo>
                        <a:pt x="326" y="63"/>
                      </a:lnTo>
                      <a:lnTo>
                        <a:pt x="326" y="63"/>
                      </a:lnTo>
                      <a:lnTo>
                        <a:pt x="317" y="64"/>
                      </a:lnTo>
                      <a:lnTo>
                        <a:pt x="315" y="63"/>
                      </a:lnTo>
                      <a:lnTo>
                        <a:pt x="310" y="63"/>
                      </a:lnTo>
                      <a:lnTo>
                        <a:pt x="309" y="61"/>
                      </a:lnTo>
                      <a:lnTo>
                        <a:pt x="308" y="60"/>
                      </a:lnTo>
                      <a:lnTo>
                        <a:pt x="305" y="60"/>
                      </a:lnTo>
                      <a:lnTo>
                        <a:pt x="306" y="61"/>
                      </a:lnTo>
                      <a:lnTo>
                        <a:pt x="306" y="63"/>
                      </a:lnTo>
                      <a:lnTo>
                        <a:pt x="304" y="63"/>
                      </a:lnTo>
                      <a:lnTo>
                        <a:pt x="304" y="63"/>
                      </a:lnTo>
                      <a:lnTo>
                        <a:pt x="304" y="63"/>
                      </a:lnTo>
                      <a:lnTo>
                        <a:pt x="304" y="63"/>
                      </a:lnTo>
                      <a:lnTo>
                        <a:pt x="300" y="63"/>
                      </a:lnTo>
                      <a:lnTo>
                        <a:pt x="300" y="63"/>
                      </a:lnTo>
                      <a:lnTo>
                        <a:pt x="300" y="63"/>
                      </a:lnTo>
                      <a:lnTo>
                        <a:pt x="300" y="60"/>
                      </a:lnTo>
                      <a:lnTo>
                        <a:pt x="298" y="60"/>
                      </a:lnTo>
                      <a:lnTo>
                        <a:pt x="296" y="56"/>
                      </a:lnTo>
                      <a:lnTo>
                        <a:pt x="294" y="56"/>
                      </a:lnTo>
                      <a:lnTo>
                        <a:pt x="294" y="55"/>
                      </a:lnTo>
                      <a:lnTo>
                        <a:pt x="289" y="54"/>
                      </a:lnTo>
                      <a:lnTo>
                        <a:pt x="289" y="56"/>
                      </a:lnTo>
                      <a:lnTo>
                        <a:pt x="288" y="56"/>
                      </a:lnTo>
                      <a:lnTo>
                        <a:pt x="288" y="56"/>
                      </a:lnTo>
                      <a:lnTo>
                        <a:pt x="287" y="56"/>
                      </a:lnTo>
                      <a:lnTo>
                        <a:pt x="285" y="58"/>
                      </a:lnTo>
                      <a:lnTo>
                        <a:pt x="284" y="56"/>
                      </a:lnTo>
                      <a:lnTo>
                        <a:pt x="284" y="56"/>
                      </a:lnTo>
                      <a:lnTo>
                        <a:pt x="284" y="56"/>
                      </a:lnTo>
                      <a:lnTo>
                        <a:pt x="284" y="55"/>
                      </a:lnTo>
                      <a:lnTo>
                        <a:pt x="284" y="55"/>
                      </a:lnTo>
                      <a:lnTo>
                        <a:pt x="285" y="54"/>
                      </a:lnTo>
                      <a:lnTo>
                        <a:pt x="281" y="54"/>
                      </a:lnTo>
                      <a:lnTo>
                        <a:pt x="281" y="52"/>
                      </a:lnTo>
                      <a:lnTo>
                        <a:pt x="279" y="52"/>
                      </a:lnTo>
                      <a:lnTo>
                        <a:pt x="279" y="52"/>
                      </a:lnTo>
                      <a:lnTo>
                        <a:pt x="279" y="52"/>
                      </a:lnTo>
                      <a:lnTo>
                        <a:pt x="279" y="50"/>
                      </a:lnTo>
                      <a:lnTo>
                        <a:pt x="277" y="50"/>
                      </a:lnTo>
                      <a:lnTo>
                        <a:pt x="277" y="48"/>
                      </a:lnTo>
                      <a:lnTo>
                        <a:pt x="277" y="48"/>
                      </a:lnTo>
                      <a:lnTo>
                        <a:pt x="276" y="47"/>
                      </a:lnTo>
                      <a:lnTo>
                        <a:pt x="277" y="46"/>
                      </a:lnTo>
                      <a:lnTo>
                        <a:pt x="279" y="46"/>
                      </a:lnTo>
                      <a:lnTo>
                        <a:pt x="279" y="47"/>
                      </a:lnTo>
                      <a:lnTo>
                        <a:pt x="283" y="47"/>
                      </a:lnTo>
                      <a:lnTo>
                        <a:pt x="283" y="44"/>
                      </a:lnTo>
                      <a:lnTo>
                        <a:pt x="281" y="44"/>
                      </a:lnTo>
                      <a:lnTo>
                        <a:pt x="280" y="43"/>
                      </a:lnTo>
                      <a:lnTo>
                        <a:pt x="277" y="43"/>
                      </a:lnTo>
                      <a:lnTo>
                        <a:pt x="274" y="43"/>
                      </a:lnTo>
                      <a:lnTo>
                        <a:pt x="270" y="44"/>
                      </a:lnTo>
                      <a:lnTo>
                        <a:pt x="268" y="42"/>
                      </a:lnTo>
                      <a:lnTo>
                        <a:pt x="267" y="41"/>
                      </a:lnTo>
                      <a:lnTo>
                        <a:pt x="266" y="39"/>
                      </a:lnTo>
                      <a:lnTo>
                        <a:pt x="267" y="39"/>
                      </a:lnTo>
                      <a:lnTo>
                        <a:pt x="267" y="38"/>
                      </a:lnTo>
                      <a:lnTo>
                        <a:pt x="266" y="38"/>
                      </a:lnTo>
                      <a:lnTo>
                        <a:pt x="264" y="37"/>
                      </a:lnTo>
                      <a:lnTo>
                        <a:pt x="262" y="35"/>
                      </a:lnTo>
                      <a:lnTo>
                        <a:pt x="260" y="35"/>
                      </a:lnTo>
                      <a:lnTo>
                        <a:pt x="260" y="33"/>
                      </a:lnTo>
                      <a:lnTo>
                        <a:pt x="262" y="33"/>
                      </a:lnTo>
                      <a:lnTo>
                        <a:pt x="262" y="31"/>
                      </a:lnTo>
                      <a:lnTo>
                        <a:pt x="263" y="31"/>
                      </a:lnTo>
                      <a:lnTo>
                        <a:pt x="263" y="30"/>
                      </a:lnTo>
                      <a:lnTo>
                        <a:pt x="264" y="29"/>
                      </a:lnTo>
                      <a:lnTo>
                        <a:pt x="264" y="26"/>
                      </a:lnTo>
                      <a:lnTo>
                        <a:pt x="264" y="26"/>
                      </a:lnTo>
                      <a:lnTo>
                        <a:pt x="263" y="25"/>
                      </a:lnTo>
                      <a:lnTo>
                        <a:pt x="266" y="22"/>
                      </a:lnTo>
                      <a:lnTo>
                        <a:pt x="266" y="21"/>
                      </a:lnTo>
                      <a:lnTo>
                        <a:pt x="268" y="20"/>
                      </a:lnTo>
                      <a:lnTo>
                        <a:pt x="270" y="18"/>
                      </a:lnTo>
                      <a:lnTo>
                        <a:pt x="270" y="17"/>
                      </a:lnTo>
                      <a:lnTo>
                        <a:pt x="272" y="16"/>
                      </a:lnTo>
                      <a:lnTo>
                        <a:pt x="271" y="16"/>
                      </a:lnTo>
                      <a:lnTo>
                        <a:pt x="271" y="14"/>
                      </a:lnTo>
                      <a:lnTo>
                        <a:pt x="271" y="13"/>
                      </a:lnTo>
                      <a:lnTo>
                        <a:pt x="276" y="10"/>
                      </a:lnTo>
                      <a:lnTo>
                        <a:pt x="276" y="9"/>
                      </a:lnTo>
                      <a:lnTo>
                        <a:pt x="275" y="9"/>
                      </a:lnTo>
                      <a:lnTo>
                        <a:pt x="275" y="7"/>
                      </a:lnTo>
                      <a:lnTo>
                        <a:pt x="275" y="7"/>
                      </a:lnTo>
                      <a:lnTo>
                        <a:pt x="276" y="5"/>
                      </a:lnTo>
                      <a:lnTo>
                        <a:pt x="279" y="5"/>
                      </a:lnTo>
                      <a:lnTo>
                        <a:pt x="279" y="3"/>
                      </a:lnTo>
                      <a:lnTo>
                        <a:pt x="280" y="3"/>
                      </a:lnTo>
                      <a:lnTo>
                        <a:pt x="283" y="3"/>
                      </a:lnTo>
                      <a:lnTo>
                        <a:pt x="284" y="3"/>
                      </a:lnTo>
                      <a:lnTo>
                        <a:pt x="287" y="3"/>
                      </a:lnTo>
                      <a:lnTo>
                        <a:pt x="288" y="1"/>
                      </a:lnTo>
                      <a:lnTo>
                        <a:pt x="291" y="1"/>
                      </a:lnTo>
                      <a:lnTo>
                        <a:pt x="292" y="1"/>
                      </a:lnTo>
                      <a:lnTo>
                        <a:pt x="293" y="1"/>
                      </a:lnTo>
                      <a:lnTo>
                        <a:pt x="294" y="3"/>
                      </a:lnTo>
                      <a:lnTo>
                        <a:pt x="298" y="1"/>
                      </a:lnTo>
                      <a:lnTo>
                        <a:pt x="313" y="1"/>
                      </a:lnTo>
                      <a:lnTo>
                        <a:pt x="313" y="1"/>
                      </a:lnTo>
                      <a:lnTo>
                        <a:pt x="3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27">
                  <a:extLst>
                    <a:ext uri="{FF2B5EF4-FFF2-40B4-BE49-F238E27FC236}">
                      <a16:creationId xmlns="" xmlns:a16="http://schemas.microsoft.com/office/drawing/2014/main" id="{2CF08BE8-EA8E-4132-B932-E2328E4AA00F}"/>
                    </a:ext>
                  </a:extLst>
                </p:cNvPr>
                <p:cNvSpPr>
                  <a:spLocks noEditPoints="1"/>
                </p:cNvSpPr>
                <p:nvPr/>
              </p:nvSpPr>
              <p:spPr bwMode="auto">
                <a:xfrm>
                  <a:off x="4670425" y="1418092"/>
                  <a:ext cx="3144838" cy="38100"/>
                </a:xfrm>
                <a:custGeom>
                  <a:avLst/>
                  <a:gdLst>
                    <a:gd name="T0" fmla="*/ 1979 w 1981"/>
                    <a:gd name="T1" fmla="*/ 2 h 24"/>
                    <a:gd name="T2" fmla="*/ 1979 w 1981"/>
                    <a:gd name="T3" fmla="*/ 2 h 24"/>
                    <a:gd name="T4" fmla="*/ 1979 w 1981"/>
                    <a:gd name="T5" fmla="*/ 7 h 24"/>
                    <a:gd name="T6" fmla="*/ 1978 w 1981"/>
                    <a:gd name="T7" fmla="*/ 7 h 24"/>
                    <a:gd name="T8" fmla="*/ 1977 w 1981"/>
                    <a:gd name="T9" fmla="*/ 6 h 24"/>
                    <a:gd name="T10" fmla="*/ 1975 w 1981"/>
                    <a:gd name="T11" fmla="*/ 3 h 24"/>
                    <a:gd name="T12" fmla="*/ 1977 w 1981"/>
                    <a:gd name="T13" fmla="*/ 2 h 24"/>
                    <a:gd name="T14" fmla="*/ 1733 w 1981"/>
                    <a:gd name="T15" fmla="*/ 0 h 24"/>
                    <a:gd name="T16" fmla="*/ 1732 w 1981"/>
                    <a:gd name="T17" fmla="*/ 4 h 24"/>
                    <a:gd name="T18" fmla="*/ 1729 w 1981"/>
                    <a:gd name="T19" fmla="*/ 7 h 24"/>
                    <a:gd name="T20" fmla="*/ 1727 w 1981"/>
                    <a:gd name="T21" fmla="*/ 4 h 24"/>
                    <a:gd name="T22" fmla="*/ 1728 w 1981"/>
                    <a:gd name="T23" fmla="*/ 2 h 24"/>
                    <a:gd name="T24" fmla="*/ 1732 w 1981"/>
                    <a:gd name="T25" fmla="*/ 0 h 24"/>
                    <a:gd name="T26" fmla="*/ 30 w 1981"/>
                    <a:gd name="T27" fmla="*/ 2 h 24"/>
                    <a:gd name="T28" fmla="*/ 31 w 1981"/>
                    <a:gd name="T29" fmla="*/ 3 h 24"/>
                    <a:gd name="T30" fmla="*/ 31 w 1981"/>
                    <a:gd name="T31" fmla="*/ 2 h 24"/>
                    <a:gd name="T32" fmla="*/ 34 w 1981"/>
                    <a:gd name="T33" fmla="*/ 4 h 24"/>
                    <a:gd name="T34" fmla="*/ 35 w 1981"/>
                    <a:gd name="T35" fmla="*/ 6 h 24"/>
                    <a:gd name="T36" fmla="*/ 37 w 1981"/>
                    <a:gd name="T37" fmla="*/ 10 h 24"/>
                    <a:gd name="T38" fmla="*/ 38 w 1981"/>
                    <a:gd name="T39" fmla="*/ 11 h 24"/>
                    <a:gd name="T40" fmla="*/ 39 w 1981"/>
                    <a:gd name="T41" fmla="*/ 12 h 24"/>
                    <a:gd name="T42" fmla="*/ 39 w 1981"/>
                    <a:gd name="T43" fmla="*/ 15 h 24"/>
                    <a:gd name="T44" fmla="*/ 38 w 1981"/>
                    <a:gd name="T45" fmla="*/ 16 h 24"/>
                    <a:gd name="T46" fmla="*/ 37 w 1981"/>
                    <a:gd name="T47" fmla="*/ 16 h 24"/>
                    <a:gd name="T48" fmla="*/ 33 w 1981"/>
                    <a:gd name="T49" fmla="*/ 16 h 24"/>
                    <a:gd name="T50" fmla="*/ 31 w 1981"/>
                    <a:gd name="T51" fmla="*/ 17 h 24"/>
                    <a:gd name="T52" fmla="*/ 24 w 1981"/>
                    <a:gd name="T53" fmla="*/ 21 h 24"/>
                    <a:gd name="T54" fmla="*/ 22 w 1981"/>
                    <a:gd name="T55" fmla="*/ 21 h 24"/>
                    <a:gd name="T56" fmla="*/ 21 w 1981"/>
                    <a:gd name="T57" fmla="*/ 23 h 24"/>
                    <a:gd name="T58" fmla="*/ 17 w 1981"/>
                    <a:gd name="T59" fmla="*/ 23 h 24"/>
                    <a:gd name="T60" fmla="*/ 13 w 1981"/>
                    <a:gd name="T61" fmla="*/ 23 h 24"/>
                    <a:gd name="T62" fmla="*/ 12 w 1981"/>
                    <a:gd name="T63" fmla="*/ 21 h 24"/>
                    <a:gd name="T64" fmla="*/ 9 w 1981"/>
                    <a:gd name="T65" fmla="*/ 23 h 24"/>
                    <a:gd name="T66" fmla="*/ 5 w 1981"/>
                    <a:gd name="T67" fmla="*/ 24 h 24"/>
                    <a:gd name="T68" fmla="*/ 1 w 1981"/>
                    <a:gd name="T69" fmla="*/ 21 h 24"/>
                    <a:gd name="T70" fmla="*/ 0 w 1981"/>
                    <a:gd name="T71" fmla="*/ 17 h 24"/>
                    <a:gd name="T72" fmla="*/ 1 w 1981"/>
                    <a:gd name="T73" fmla="*/ 12 h 24"/>
                    <a:gd name="T74" fmla="*/ 1 w 1981"/>
                    <a:gd name="T75" fmla="*/ 11 h 24"/>
                    <a:gd name="T76" fmla="*/ 1 w 1981"/>
                    <a:gd name="T77" fmla="*/ 10 h 24"/>
                    <a:gd name="T78" fmla="*/ 3 w 1981"/>
                    <a:gd name="T79" fmla="*/ 7 h 24"/>
                    <a:gd name="T80" fmla="*/ 5 w 1981"/>
                    <a:gd name="T81" fmla="*/ 4 h 24"/>
                    <a:gd name="T82" fmla="*/ 7 w 1981"/>
                    <a:gd name="T83" fmla="*/ 3 h 24"/>
                    <a:gd name="T84" fmla="*/ 9 w 1981"/>
                    <a:gd name="T85" fmla="*/ 2 h 24"/>
                    <a:gd name="T86" fmla="*/ 14 w 1981"/>
                    <a:gd name="T87" fmla="*/ 2 h 24"/>
                    <a:gd name="T88" fmla="*/ 16 w 1981"/>
                    <a:gd name="T89" fmla="*/ 3 h 24"/>
                    <a:gd name="T90" fmla="*/ 17 w 1981"/>
                    <a:gd name="T91" fmla="*/ 3 h 24"/>
                    <a:gd name="T92" fmla="*/ 18 w 1981"/>
                    <a:gd name="T93" fmla="*/ 4 h 24"/>
                    <a:gd name="T94" fmla="*/ 21 w 1981"/>
                    <a:gd name="T95" fmla="*/ 4 h 24"/>
                    <a:gd name="T96" fmla="*/ 21 w 1981"/>
                    <a:gd name="T97" fmla="*/ 3 h 24"/>
                    <a:gd name="T98" fmla="*/ 24 w 1981"/>
                    <a:gd name="T99" fmla="*/ 2 h 24"/>
                    <a:gd name="T100" fmla="*/ 26 w 1981"/>
                    <a:gd name="T101" fmla="*/ 2 h 24"/>
                    <a:gd name="T102" fmla="*/ 29 w 1981"/>
                    <a:gd name="T10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81" h="24">
                      <a:moveTo>
                        <a:pt x="1977" y="2"/>
                      </a:moveTo>
                      <a:lnTo>
                        <a:pt x="1979" y="2"/>
                      </a:lnTo>
                      <a:lnTo>
                        <a:pt x="1979" y="2"/>
                      </a:lnTo>
                      <a:lnTo>
                        <a:pt x="1979" y="2"/>
                      </a:lnTo>
                      <a:lnTo>
                        <a:pt x="1981" y="6"/>
                      </a:lnTo>
                      <a:lnTo>
                        <a:pt x="1979" y="7"/>
                      </a:lnTo>
                      <a:lnTo>
                        <a:pt x="1978" y="7"/>
                      </a:lnTo>
                      <a:lnTo>
                        <a:pt x="1978" y="7"/>
                      </a:lnTo>
                      <a:lnTo>
                        <a:pt x="1978" y="7"/>
                      </a:lnTo>
                      <a:lnTo>
                        <a:pt x="1977" y="6"/>
                      </a:lnTo>
                      <a:lnTo>
                        <a:pt x="1975" y="6"/>
                      </a:lnTo>
                      <a:lnTo>
                        <a:pt x="1975" y="3"/>
                      </a:lnTo>
                      <a:lnTo>
                        <a:pt x="1977" y="3"/>
                      </a:lnTo>
                      <a:lnTo>
                        <a:pt x="1977" y="2"/>
                      </a:lnTo>
                      <a:close/>
                      <a:moveTo>
                        <a:pt x="1732" y="0"/>
                      </a:moveTo>
                      <a:lnTo>
                        <a:pt x="1733" y="0"/>
                      </a:lnTo>
                      <a:lnTo>
                        <a:pt x="1733" y="3"/>
                      </a:lnTo>
                      <a:lnTo>
                        <a:pt x="1732" y="4"/>
                      </a:lnTo>
                      <a:lnTo>
                        <a:pt x="1732" y="6"/>
                      </a:lnTo>
                      <a:lnTo>
                        <a:pt x="1729" y="7"/>
                      </a:lnTo>
                      <a:lnTo>
                        <a:pt x="1727" y="7"/>
                      </a:lnTo>
                      <a:lnTo>
                        <a:pt x="1727" y="4"/>
                      </a:lnTo>
                      <a:lnTo>
                        <a:pt x="1727" y="3"/>
                      </a:lnTo>
                      <a:lnTo>
                        <a:pt x="1728" y="2"/>
                      </a:lnTo>
                      <a:lnTo>
                        <a:pt x="1731" y="2"/>
                      </a:lnTo>
                      <a:lnTo>
                        <a:pt x="1732" y="0"/>
                      </a:lnTo>
                      <a:close/>
                      <a:moveTo>
                        <a:pt x="29" y="0"/>
                      </a:moveTo>
                      <a:lnTo>
                        <a:pt x="30" y="2"/>
                      </a:lnTo>
                      <a:lnTo>
                        <a:pt x="30" y="2"/>
                      </a:lnTo>
                      <a:lnTo>
                        <a:pt x="31" y="3"/>
                      </a:lnTo>
                      <a:lnTo>
                        <a:pt x="31" y="3"/>
                      </a:lnTo>
                      <a:lnTo>
                        <a:pt x="31" y="2"/>
                      </a:lnTo>
                      <a:lnTo>
                        <a:pt x="34" y="2"/>
                      </a:lnTo>
                      <a:lnTo>
                        <a:pt x="34" y="4"/>
                      </a:lnTo>
                      <a:lnTo>
                        <a:pt x="35" y="6"/>
                      </a:lnTo>
                      <a:lnTo>
                        <a:pt x="35" y="6"/>
                      </a:lnTo>
                      <a:lnTo>
                        <a:pt x="37" y="10"/>
                      </a:lnTo>
                      <a:lnTo>
                        <a:pt x="37" y="10"/>
                      </a:lnTo>
                      <a:lnTo>
                        <a:pt x="37" y="11"/>
                      </a:lnTo>
                      <a:lnTo>
                        <a:pt x="38" y="11"/>
                      </a:lnTo>
                      <a:lnTo>
                        <a:pt x="38" y="12"/>
                      </a:lnTo>
                      <a:lnTo>
                        <a:pt x="39" y="12"/>
                      </a:lnTo>
                      <a:lnTo>
                        <a:pt x="39" y="13"/>
                      </a:lnTo>
                      <a:lnTo>
                        <a:pt x="39" y="15"/>
                      </a:lnTo>
                      <a:lnTo>
                        <a:pt x="38" y="15"/>
                      </a:lnTo>
                      <a:lnTo>
                        <a:pt x="38" y="16"/>
                      </a:lnTo>
                      <a:lnTo>
                        <a:pt x="37" y="16"/>
                      </a:lnTo>
                      <a:lnTo>
                        <a:pt x="37" y="16"/>
                      </a:lnTo>
                      <a:lnTo>
                        <a:pt x="34" y="16"/>
                      </a:lnTo>
                      <a:lnTo>
                        <a:pt x="33" y="16"/>
                      </a:lnTo>
                      <a:lnTo>
                        <a:pt x="33" y="16"/>
                      </a:lnTo>
                      <a:lnTo>
                        <a:pt x="31" y="17"/>
                      </a:lnTo>
                      <a:lnTo>
                        <a:pt x="27" y="17"/>
                      </a:lnTo>
                      <a:lnTo>
                        <a:pt x="24" y="21"/>
                      </a:lnTo>
                      <a:lnTo>
                        <a:pt x="22" y="21"/>
                      </a:lnTo>
                      <a:lnTo>
                        <a:pt x="22" y="21"/>
                      </a:lnTo>
                      <a:lnTo>
                        <a:pt x="21" y="21"/>
                      </a:lnTo>
                      <a:lnTo>
                        <a:pt x="21" y="23"/>
                      </a:lnTo>
                      <a:lnTo>
                        <a:pt x="20" y="23"/>
                      </a:lnTo>
                      <a:lnTo>
                        <a:pt x="17" y="23"/>
                      </a:lnTo>
                      <a:lnTo>
                        <a:pt x="14" y="23"/>
                      </a:lnTo>
                      <a:lnTo>
                        <a:pt x="13" y="23"/>
                      </a:lnTo>
                      <a:lnTo>
                        <a:pt x="13" y="21"/>
                      </a:lnTo>
                      <a:lnTo>
                        <a:pt x="12" y="21"/>
                      </a:lnTo>
                      <a:lnTo>
                        <a:pt x="10" y="21"/>
                      </a:lnTo>
                      <a:lnTo>
                        <a:pt x="9" y="23"/>
                      </a:lnTo>
                      <a:lnTo>
                        <a:pt x="8" y="24"/>
                      </a:lnTo>
                      <a:lnTo>
                        <a:pt x="5" y="24"/>
                      </a:lnTo>
                      <a:lnTo>
                        <a:pt x="3" y="23"/>
                      </a:lnTo>
                      <a:lnTo>
                        <a:pt x="1" y="21"/>
                      </a:lnTo>
                      <a:lnTo>
                        <a:pt x="0" y="19"/>
                      </a:lnTo>
                      <a:lnTo>
                        <a:pt x="0" y="17"/>
                      </a:lnTo>
                      <a:lnTo>
                        <a:pt x="1" y="16"/>
                      </a:lnTo>
                      <a:lnTo>
                        <a:pt x="1" y="12"/>
                      </a:lnTo>
                      <a:lnTo>
                        <a:pt x="1" y="12"/>
                      </a:lnTo>
                      <a:lnTo>
                        <a:pt x="1" y="11"/>
                      </a:lnTo>
                      <a:lnTo>
                        <a:pt x="1" y="10"/>
                      </a:lnTo>
                      <a:lnTo>
                        <a:pt x="1" y="10"/>
                      </a:lnTo>
                      <a:lnTo>
                        <a:pt x="1" y="8"/>
                      </a:lnTo>
                      <a:lnTo>
                        <a:pt x="3" y="7"/>
                      </a:lnTo>
                      <a:lnTo>
                        <a:pt x="5" y="6"/>
                      </a:lnTo>
                      <a:lnTo>
                        <a:pt x="5" y="4"/>
                      </a:lnTo>
                      <a:lnTo>
                        <a:pt x="7" y="4"/>
                      </a:lnTo>
                      <a:lnTo>
                        <a:pt x="7" y="3"/>
                      </a:lnTo>
                      <a:lnTo>
                        <a:pt x="9" y="3"/>
                      </a:lnTo>
                      <a:lnTo>
                        <a:pt x="9" y="2"/>
                      </a:lnTo>
                      <a:lnTo>
                        <a:pt x="14" y="2"/>
                      </a:lnTo>
                      <a:lnTo>
                        <a:pt x="14" y="2"/>
                      </a:lnTo>
                      <a:lnTo>
                        <a:pt x="16" y="2"/>
                      </a:lnTo>
                      <a:lnTo>
                        <a:pt x="16" y="3"/>
                      </a:lnTo>
                      <a:lnTo>
                        <a:pt x="17" y="3"/>
                      </a:lnTo>
                      <a:lnTo>
                        <a:pt x="17" y="3"/>
                      </a:lnTo>
                      <a:lnTo>
                        <a:pt x="18" y="3"/>
                      </a:lnTo>
                      <a:lnTo>
                        <a:pt x="18" y="4"/>
                      </a:lnTo>
                      <a:lnTo>
                        <a:pt x="20" y="4"/>
                      </a:lnTo>
                      <a:lnTo>
                        <a:pt x="21" y="4"/>
                      </a:lnTo>
                      <a:lnTo>
                        <a:pt x="21" y="3"/>
                      </a:lnTo>
                      <a:lnTo>
                        <a:pt x="21" y="3"/>
                      </a:lnTo>
                      <a:lnTo>
                        <a:pt x="24" y="3"/>
                      </a:lnTo>
                      <a:lnTo>
                        <a:pt x="24" y="2"/>
                      </a:lnTo>
                      <a:lnTo>
                        <a:pt x="26" y="2"/>
                      </a:lnTo>
                      <a:lnTo>
                        <a:pt x="26" y="2"/>
                      </a:lnTo>
                      <a:lnTo>
                        <a:pt x="29" y="2"/>
                      </a:lnTo>
                      <a:lnTo>
                        <a:pt x="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65" name="Freeform 145">
              <a:extLst>
                <a:ext uri="{FF2B5EF4-FFF2-40B4-BE49-F238E27FC236}">
                  <a16:creationId xmlns="" xmlns:a16="http://schemas.microsoft.com/office/drawing/2014/main" id="{905FC303-5399-45BE-89BC-3C24F0FB5DB8}"/>
                </a:ext>
              </a:extLst>
            </p:cNvPr>
            <p:cNvSpPr>
              <a:spLocks/>
            </p:cNvSpPr>
            <p:nvPr/>
          </p:nvSpPr>
          <p:spPr bwMode="auto">
            <a:xfrm>
              <a:off x="6879568" y="1935190"/>
              <a:ext cx="178878" cy="202467"/>
            </a:xfrm>
            <a:custGeom>
              <a:avLst/>
              <a:gdLst>
                <a:gd name="T0" fmla="*/ 6 w 91"/>
                <a:gd name="T1" fmla="*/ 0 h 103"/>
                <a:gd name="T2" fmla="*/ 7 w 91"/>
                <a:gd name="T3" fmla="*/ 2 h 103"/>
                <a:gd name="T4" fmla="*/ 11 w 91"/>
                <a:gd name="T5" fmla="*/ 8 h 103"/>
                <a:gd name="T6" fmla="*/ 16 w 91"/>
                <a:gd name="T7" fmla="*/ 13 h 103"/>
                <a:gd name="T8" fmla="*/ 33 w 91"/>
                <a:gd name="T9" fmla="*/ 23 h 103"/>
                <a:gd name="T10" fmla="*/ 49 w 91"/>
                <a:gd name="T11" fmla="*/ 34 h 103"/>
                <a:gd name="T12" fmla="*/ 55 w 91"/>
                <a:gd name="T13" fmla="*/ 39 h 103"/>
                <a:gd name="T14" fmla="*/ 59 w 91"/>
                <a:gd name="T15" fmla="*/ 40 h 103"/>
                <a:gd name="T16" fmla="*/ 62 w 91"/>
                <a:gd name="T17" fmla="*/ 38 h 103"/>
                <a:gd name="T18" fmla="*/ 62 w 91"/>
                <a:gd name="T19" fmla="*/ 33 h 103"/>
                <a:gd name="T20" fmla="*/ 63 w 91"/>
                <a:gd name="T21" fmla="*/ 29 h 103"/>
                <a:gd name="T22" fmla="*/ 66 w 91"/>
                <a:gd name="T23" fmla="*/ 22 h 103"/>
                <a:gd name="T24" fmla="*/ 67 w 91"/>
                <a:gd name="T25" fmla="*/ 14 h 103"/>
                <a:gd name="T26" fmla="*/ 68 w 91"/>
                <a:gd name="T27" fmla="*/ 13 h 103"/>
                <a:gd name="T28" fmla="*/ 72 w 91"/>
                <a:gd name="T29" fmla="*/ 30 h 103"/>
                <a:gd name="T30" fmla="*/ 74 w 91"/>
                <a:gd name="T31" fmla="*/ 33 h 103"/>
                <a:gd name="T32" fmla="*/ 75 w 91"/>
                <a:gd name="T33" fmla="*/ 38 h 103"/>
                <a:gd name="T34" fmla="*/ 83 w 91"/>
                <a:gd name="T35" fmla="*/ 57 h 103"/>
                <a:gd name="T36" fmla="*/ 88 w 91"/>
                <a:gd name="T37" fmla="*/ 81 h 103"/>
                <a:gd name="T38" fmla="*/ 91 w 91"/>
                <a:gd name="T39" fmla="*/ 101 h 103"/>
                <a:gd name="T40" fmla="*/ 89 w 91"/>
                <a:gd name="T41" fmla="*/ 101 h 103"/>
                <a:gd name="T42" fmla="*/ 84 w 91"/>
                <a:gd name="T43" fmla="*/ 89 h 103"/>
                <a:gd name="T44" fmla="*/ 79 w 91"/>
                <a:gd name="T45" fmla="*/ 76 h 103"/>
                <a:gd name="T46" fmla="*/ 75 w 91"/>
                <a:gd name="T47" fmla="*/ 61 h 103"/>
                <a:gd name="T48" fmla="*/ 71 w 91"/>
                <a:gd name="T49" fmla="*/ 47 h 103"/>
                <a:gd name="T50" fmla="*/ 78 w 91"/>
                <a:gd name="T51" fmla="*/ 53 h 103"/>
                <a:gd name="T52" fmla="*/ 76 w 91"/>
                <a:gd name="T53" fmla="*/ 51 h 103"/>
                <a:gd name="T54" fmla="*/ 72 w 91"/>
                <a:gd name="T55" fmla="*/ 44 h 103"/>
                <a:gd name="T56" fmla="*/ 71 w 91"/>
                <a:gd name="T57" fmla="*/ 40 h 103"/>
                <a:gd name="T58" fmla="*/ 71 w 91"/>
                <a:gd name="T59" fmla="*/ 36 h 103"/>
                <a:gd name="T60" fmla="*/ 70 w 91"/>
                <a:gd name="T61" fmla="*/ 33 h 103"/>
                <a:gd name="T62" fmla="*/ 67 w 91"/>
                <a:gd name="T63" fmla="*/ 33 h 103"/>
                <a:gd name="T64" fmla="*/ 66 w 91"/>
                <a:gd name="T65" fmla="*/ 36 h 103"/>
                <a:gd name="T66" fmla="*/ 64 w 91"/>
                <a:gd name="T67" fmla="*/ 40 h 103"/>
                <a:gd name="T68" fmla="*/ 64 w 91"/>
                <a:gd name="T69" fmla="*/ 44 h 103"/>
                <a:gd name="T70" fmla="*/ 64 w 91"/>
                <a:gd name="T71" fmla="*/ 46 h 103"/>
                <a:gd name="T72" fmla="*/ 61 w 91"/>
                <a:gd name="T73" fmla="*/ 47 h 103"/>
                <a:gd name="T74" fmla="*/ 57 w 91"/>
                <a:gd name="T75" fmla="*/ 47 h 103"/>
                <a:gd name="T76" fmla="*/ 55 w 91"/>
                <a:gd name="T77" fmla="*/ 44 h 103"/>
                <a:gd name="T78" fmla="*/ 51 w 91"/>
                <a:gd name="T79" fmla="*/ 42 h 103"/>
                <a:gd name="T80" fmla="*/ 50 w 91"/>
                <a:gd name="T81" fmla="*/ 39 h 103"/>
                <a:gd name="T82" fmla="*/ 49 w 91"/>
                <a:gd name="T83" fmla="*/ 42 h 103"/>
                <a:gd name="T84" fmla="*/ 46 w 91"/>
                <a:gd name="T85" fmla="*/ 47 h 103"/>
                <a:gd name="T86" fmla="*/ 43 w 91"/>
                <a:gd name="T87" fmla="*/ 51 h 103"/>
                <a:gd name="T88" fmla="*/ 42 w 91"/>
                <a:gd name="T89" fmla="*/ 55 h 103"/>
                <a:gd name="T90" fmla="*/ 45 w 91"/>
                <a:gd name="T91" fmla="*/ 52 h 103"/>
                <a:gd name="T92" fmla="*/ 49 w 91"/>
                <a:gd name="T93" fmla="*/ 51 h 103"/>
                <a:gd name="T94" fmla="*/ 53 w 91"/>
                <a:gd name="T95" fmla="*/ 52 h 103"/>
                <a:gd name="T96" fmla="*/ 55 w 91"/>
                <a:gd name="T97" fmla="*/ 53 h 103"/>
                <a:gd name="T98" fmla="*/ 59 w 91"/>
                <a:gd name="T99" fmla="*/ 63 h 103"/>
                <a:gd name="T100" fmla="*/ 66 w 91"/>
                <a:gd name="T101" fmla="*/ 81 h 103"/>
                <a:gd name="T102" fmla="*/ 72 w 91"/>
                <a:gd name="T103" fmla="*/ 95 h 103"/>
                <a:gd name="T104" fmla="*/ 71 w 91"/>
                <a:gd name="T105" fmla="*/ 94 h 103"/>
                <a:gd name="T106" fmla="*/ 59 w 91"/>
                <a:gd name="T107" fmla="*/ 80 h 103"/>
                <a:gd name="T108" fmla="*/ 43 w 91"/>
                <a:gd name="T109" fmla="*/ 60 h 103"/>
                <a:gd name="T110" fmla="*/ 32 w 91"/>
                <a:gd name="T111" fmla="*/ 44 h 103"/>
                <a:gd name="T112" fmla="*/ 24 w 91"/>
                <a:gd name="T113" fmla="*/ 36 h 103"/>
                <a:gd name="T114" fmla="*/ 9 w 91"/>
                <a:gd name="T115" fmla="*/ 26 h 103"/>
                <a:gd name="T116" fmla="*/ 2 w 91"/>
                <a:gd name="T117" fmla="*/ 18 h 103"/>
                <a:gd name="T118" fmla="*/ 0 w 91"/>
                <a:gd name="T119" fmla="*/ 14 h 103"/>
                <a:gd name="T120" fmla="*/ 0 w 91"/>
                <a:gd name="T121" fmla="*/ 12 h 103"/>
                <a:gd name="T122" fmla="*/ 2 w 91"/>
                <a:gd name="T123" fmla="*/ 12 h 103"/>
                <a:gd name="T124" fmla="*/ 6 w 91"/>
                <a:gd name="T12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 h="103">
                  <a:moveTo>
                    <a:pt x="6" y="0"/>
                  </a:moveTo>
                  <a:lnTo>
                    <a:pt x="6" y="0"/>
                  </a:lnTo>
                  <a:lnTo>
                    <a:pt x="6" y="1"/>
                  </a:lnTo>
                  <a:lnTo>
                    <a:pt x="7" y="2"/>
                  </a:lnTo>
                  <a:lnTo>
                    <a:pt x="8" y="5"/>
                  </a:lnTo>
                  <a:lnTo>
                    <a:pt x="11" y="8"/>
                  </a:lnTo>
                  <a:lnTo>
                    <a:pt x="13" y="12"/>
                  </a:lnTo>
                  <a:lnTo>
                    <a:pt x="16" y="13"/>
                  </a:lnTo>
                  <a:lnTo>
                    <a:pt x="24" y="18"/>
                  </a:lnTo>
                  <a:lnTo>
                    <a:pt x="33" y="23"/>
                  </a:lnTo>
                  <a:lnTo>
                    <a:pt x="42" y="30"/>
                  </a:lnTo>
                  <a:lnTo>
                    <a:pt x="49" y="34"/>
                  </a:lnTo>
                  <a:lnTo>
                    <a:pt x="53" y="36"/>
                  </a:lnTo>
                  <a:lnTo>
                    <a:pt x="55" y="39"/>
                  </a:lnTo>
                  <a:lnTo>
                    <a:pt x="58" y="40"/>
                  </a:lnTo>
                  <a:lnTo>
                    <a:pt x="59" y="40"/>
                  </a:lnTo>
                  <a:lnTo>
                    <a:pt x="61" y="39"/>
                  </a:lnTo>
                  <a:lnTo>
                    <a:pt x="62" y="38"/>
                  </a:lnTo>
                  <a:lnTo>
                    <a:pt x="62" y="35"/>
                  </a:lnTo>
                  <a:lnTo>
                    <a:pt x="62" y="33"/>
                  </a:lnTo>
                  <a:lnTo>
                    <a:pt x="63" y="31"/>
                  </a:lnTo>
                  <a:lnTo>
                    <a:pt x="63" y="29"/>
                  </a:lnTo>
                  <a:lnTo>
                    <a:pt x="64" y="26"/>
                  </a:lnTo>
                  <a:lnTo>
                    <a:pt x="66" y="22"/>
                  </a:lnTo>
                  <a:lnTo>
                    <a:pt x="66" y="18"/>
                  </a:lnTo>
                  <a:lnTo>
                    <a:pt x="67" y="14"/>
                  </a:lnTo>
                  <a:lnTo>
                    <a:pt x="68" y="12"/>
                  </a:lnTo>
                  <a:lnTo>
                    <a:pt x="68" y="13"/>
                  </a:lnTo>
                  <a:lnTo>
                    <a:pt x="72" y="30"/>
                  </a:lnTo>
                  <a:lnTo>
                    <a:pt x="72" y="30"/>
                  </a:lnTo>
                  <a:lnTo>
                    <a:pt x="74" y="31"/>
                  </a:lnTo>
                  <a:lnTo>
                    <a:pt x="74" y="33"/>
                  </a:lnTo>
                  <a:lnTo>
                    <a:pt x="74" y="34"/>
                  </a:lnTo>
                  <a:lnTo>
                    <a:pt x="75" y="38"/>
                  </a:lnTo>
                  <a:lnTo>
                    <a:pt x="79" y="47"/>
                  </a:lnTo>
                  <a:lnTo>
                    <a:pt x="83" y="57"/>
                  </a:lnTo>
                  <a:lnTo>
                    <a:pt x="85" y="70"/>
                  </a:lnTo>
                  <a:lnTo>
                    <a:pt x="88" y="81"/>
                  </a:lnTo>
                  <a:lnTo>
                    <a:pt x="89" y="94"/>
                  </a:lnTo>
                  <a:lnTo>
                    <a:pt x="91" y="101"/>
                  </a:lnTo>
                  <a:lnTo>
                    <a:pt x="91" y="103"/>
                  </a:lnTo>
                  <a:lnTo>
                    <a:pt x="89" y="101"/>
                  </a:lnTo>
                  <a:lnTo>
                    <a:pt x="87" y="95"/>
                  </a:lnTo>
                  <a:lnTo>
                    <a:pt x="84" y="89"/>
                  </a:lnTo>
                  <a:lnTo>
                    <a:pt x="81" y="81"/>
                  </a:lnTo>
                  <a:lnTo>
                    <a:pt x="79" y="76"/>
                  </a:lnTo>
                  <a:lnTo>
                    <a:pt x="78" y="69"/>
                  </a:lnTo>
                  <a:lnTo>
                    <a:pt x="75" y="61"/>
                  </a:lnTo>
                  <a:lnTo>
                    <a:pt x="72" y="52"/>
                  </a:lnTo>
                  <a:lnTo>
                    <a:pt x="71" y="47"/>
                  </a:lnTo>
                  <a:lnTo>
                    <a:pt x="70" y="44"/>
                  </a:lnTo>
                  <a:lnTo>
                    <a:pt x="78" y="53"/>
                  </a:lnTo>
                  <a:lnTo>
                    <a:pt x="78" y="52"/>
                  </a:lnTo>
                  <a:lnTo>
                    <a:pt x="76" y="51"/>
                  </a:lnTo>
                  <a:lnTo>
                    <a:pt x="74" y="48"/>
                  </a:lnTo>
                  <a:lnTo>
                    <a:pt x="72" y="44"/>
                  </a:lnTo>
                  <a:lnTo>
                    <a:pt x="71" y="43"/>
                  </a:lnTo>
                  <a:lnTo>
                    <a:pt x="71" y="40"/>
                  </a:lnTo>
                  <a:lnTo>
                    <a:pt x="71" y="38"/>
                  </a:lnTo>
                  <a:lnTo>
                    <a:pt x="71" y="36"/>
                  </a:lnTo>
                  <a:lnTo>
                    <a:pt x="70" y="34"/>
                  </a:lnTo>
                  <a:lnTo>
                    <a:pt x="70" y="33"/>
                  </a:lnTo>
                  <a:lnTo>
                    <a:pt x="68" y="31"/>
                  </a:lnTo>
                  <a:lnTo>
                    <a:pt x="67" y="33"/>
                  </a:lnTo>
                  <a:lnTo>
                    <a:pt x="66" y="35"/>
                  </a:lnTo>
                  <a:lnTo>
                    <a:pt x="66" y="36"/>
                  </a:lnTo>
                  <a:lnTo>
                    <a:pt x="64" y="38"/>
                  </a:lnTo>
                  <a:lnTo>
                    <a:pt x="64" y="40"/>
                  </a:lnTo>
                  <a:lnTo>
                    <a:pt x="64" y="42"/>
                  </a:lnTo>
                  <a:lnTo>
                    <a:pt x="64" y="44"/>
                  </a:lnTo>
                  <a:lnTo>
                    <a:pt x="64" y="46"/>
                  </a:lnTo>
                  <a:lnTo>
                    <a:pt x="64" y="46"/>
                  </a:lnTo>
                  <a:lnTo>
                    <a:pt x="62" y="46"/>
                  </a:lnTo>
                  <a:lnTo>
                    <a:pt x="61" y="47"/>
                  </a:lnTo>
                  <a:lnTo>
                    <a:pt x="58" y="47"/>
                  </a:lnTo>
                  <a:lnTo>
                    <a:pt x="57" y="47"/>
                  </a:lnTo>
                  <a:lnTo>
                    <a:pt x="57" y="47"/>
                  </a:lnTo>
                  <a:lnTo>
                    <a:pt x="55" y="44"/>
                  </a:lnTo>
                  <a:lnTo>
                    <a:pt x="53" y="43"/>
                  </a:lnTo>
                  <a:lnTo>
                    <a:pt x="51" y="42"/>
                  </a:lnTo>
                  <a:lnTo>
                    <a:pt x="50" y="40"/>
                  </a:lnTo>
                  <a:lnTo>
                    <a:pt x="50" y="39"/>
                  </a:lnTo>
                  <a:lnTo>
                    <a:pt x="50" y="40"/>
                  </a:lnTo>
                  <a:lnTo>
                    <a:pt x="49" y="42"/>
                  </a:lnTo>
                  <a:lnTo>
                    <a:pt x="47" y="44"/>
                  </a:lnTo>
                  <a:lnTo>
                    <a:pt x="46" y="47"/>
                  </a:lnTo>
                  <a:lnTo>
                    <a:pt x="45" y="50"/>
                  </a:lnTo>
                  <a:lnTo>
                    <a:pt x="43" y="51"/>
                  </a:lnTo>
                  <a:lnTo>
                    <a:pt x="43" y="53"/>
                  </a:lnTo>
                  <a:lnTo>
                    <a:pt x="42" y="55"/>
                  </a:lnTo>
                  <a:lnTo>
                    <a:pt x="42" y="53"/>
                  </a:lnTo>
                  <a:lnTo>
                    <a:pt x="45" y="52"/>
                  </a:lnTo>
                  <a:lnTo>
                    <a:pt x="46" y="51"/>
                  </a:lnTo>
                  <a:lnTo>
                    <a:pt x="49" y="51"/>
                  </a:lnTo>
                  <a:lnTo>
                    <a:pt x="50" y="51"/>
                  </a:lnTo>
                  <a:lnTo>
                    <a:pt x="53" y="52"/>
                  </a:lnTo>
                  <a:lnTo>
                    <a:pt x="54" y="53"/>
                  </a:lnTo>
                  <a:lnTo>
                    <a:pt x="55" y="53"/>
                  </a:lnTo>
                  <a:lnTo>
                    <a:pt x="57" y="56"/>
                  </a:lnTo>
                  <a:lnTo>
                    <a:pt x="59" y="63"/>
                  </a:lnTo>
                  <a:lnTo>
                    <a:pt x="62" y="72"/>
                  </a:lnTo>
                  <a:lnTo>
                    <a:pt x="66" y="81"/>
                  </a:lnTo>
                  <a:lnTo>
                    <a:pt x="70" y="90"/>
                  </a:lnTo>
                  <a:lnTo>
                    <a:pt x="72" y="95"/>
                  </a:lnTo>
                  <a:lnTo>
                    <a:pt x="72" y="98"/>
                  </a:lnTo>
                  <a:lnTo>
                    <a:pt x="71" y="94"/>
                  </a:lnTo>
                  <a:lnTo>
                    <a:pt x="66" y="89"/>
                  </a:lnTo>
                  <a:lnTo>
                    <a:pt x="59" y="80"/>
                  </a:lnTo>
                  <a:lnTo>
                    <a:pt x="51" y="70"/>
                  </a:lnTo>
                  <a:lnTo>
                    <a:pt x="43" y="60"/>
                  </a:lnTo>
                  <a:lnTo>
                    <a:pt x="37" y="51"/>
                  </a:lnTo>
                  <a:lnTo>
                    <a:pt x="32" y="44"/>
                  </a:lnTo>
                  <a:lnTo>
                    <a:pt x="28" y="40"/>
                  </a:lnTo>
                  <a:lnTo>
                    <a:pt x="24" y="36"/>
                  </a:lnTo>
                  <a:lnTo>
                    <a:pt x="17" y="31"/>
                  </a:lnTo>
                  <a:lnTo>
                    <a:pt x="9" y="26"/>
                  </a:lnTo>
                  <a:lnTo>
                    <a:pt x="4" y="21"/>
                  </a:lnTo>
                  <a:lnTo>
                    <a:pt x="2" y="18"/>
                  </a:lnTo>
                  <a:lnTo>
                    <a:pt x="0" y="15"/>
                  </a:lnTo>
                  <a:lnTo>
                    <a:pt x="0" y="14"/>
                  </a:lnTo>
                  <a:lnTo>
                    <a:pt x="0" y="13"/>
                  </a:lnTo>
                  <a:lnTo>
                    <a:pt x="0" y="12"/>
                  </a:lnTo>
                  <a:lnTo>
                    <a:pt x="2" y="12"/>
                  </a:lnTo>
                  <a:lnTo>
                    <a:pt x="2" y="12"/>
                  </a:lnTo>
                  <a:lnTo>
                    <a:pt x="4" y="1"/>
                  </a:lnTo>
                  <a:lnTo>
                    <a:pt x="6" y="0"/>
                  </a:lnTo>
                  <a:lnTo>
                    <a:pt x="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146">
              <a:extLst>
                <a:ext uri="{FF2B5EF4-FFF2-40B4-BE49-F238E27FC236}">
                  <a16:creationId xmlns="" xmlns:a16="http://schemas.microsoft.com/office/drawing/2014/main" id="{83DFD52B-05AC-43CC-AAB8-2F7695F74C25}"/>
                </a:ext>
              </a:extLst>
            </p:cNvPr>
            <p:cNvSpPr>
              <a:spLocks/>
            </p:cNvSpPr>
            <p:nvPr/>
          </p:nvSpPr>
          <p:spPr bwMode="auto">
            <a:xfrm>
              <a:off x="7062377" y="2259529"/>
              <a:ext cx="41280" cy="100251"/>
            </a:xfrm>
            <a:custGeom>
              <a:avLst/>
              <a:gdLst>
                <a:gd name="T0" fmla="*/ 7 w 21"/>
                <a:gd name="T1" fmla="*/ 0 h 51"/>
                <a:gd name="T2" fmla="*/ 9 w 21"/>
                <a:gd name="T3" fmla="*/ 0 h 51"/>
                <a:gd name="T4" fmla="*/ 12 w 21"/>
                <a:gd name="T5" fmla="*/ 0 h 51"/>
                <a:gd name="T6" fmla="*/ 13 w 21"/>
                <a:gd name="T7" fmla="*/ 1 h 51"/>
                <a:gd name="T8" fmla="*/ 15 w 21"/>
                <a:gd name="T9" fmla="*/ 4 h 51"/>
                <a:gd name="T10" fmla="*/ 17 w 21"/>
                <a:gd name="T11" fmla="*/ 13 h 51"/>
                <a:gd name="T12" fmla="*/ 20 w 21"/>
                <a:gd name="T13" fmla="*/ 22 h 51"/>
                <a:gd name="T14" fmla="*/ 21 w 21"/>
                <a:gd name="T15" fmla="*/ 31 h 51"/>
                <a:gd name="T16" fmla="*/ 21 w 21"/>
                <a:gd name="T17" fmla="*/ 36 h 51"/>
                <a:gd name="T18" fmla="*/ 21 w 21"/>
                <a:gd name="T19" fmla="*/ 40 h 51"/>
                <a:gd name="T20" fmla="*/ 20 w 21"/>
                <a:gd name="T21" fmla="*/ 44 h 51"/>
                <a:gd name="T22" fmla="*/ 20 w 21"/>
                <a:gd name="T23" fmla="*/ 48 h 51"/>
                <a:gd name="T24" fmla="*/ 19 w 21"/>
                <a:gd name="T25" fmla="*/ 49 h 51"/>
                <a:gd name="T26" fmla="*/ 19 w 21"/>
                <a:gd name="T27" fmla="*/ 51 h 51"/>
                <a:gd name="T28" fmla="*/ 8 w 21"/>
                <a:gd name="T29" fmla="*/ 49 h 51"/>
                <a:gd name="T30" fmla="*/ 9 w 21"/>
                <a:gd name="T31" fmla="*/ 47 h 51"/>
                <a:gd name="T32" fmla="*/ 9 w 21"/>
                <a:gd name="T33" fmla="*/ 40 h 51"/>
                <a:gd name="T34" fmla="*/ 9 w 21"/>
                <a:gd name="T35" fmla="*/ 31 h 51"/>
                <a:gd name="T36" fmla="*/ 8 w 21"/>
                <a:gd name="T37" fmla="*/ 21 h 51"/>
                <a:gd name="T38" fmla="*/ 5 w 21"/>
                <a:gd name="T39" fmla="*/ 13 h 51"/>
                <a:gd name="T40" fmla="*/ 4 w 21"/>
                <a:gd name="T41" fmla="*/ 8 h 51"/>
                <a:gd name="T42" fmla="*/ 2 w 21"/>
                <a:gd name="T43" fmla="*/ 4 h 51"/>
                <a:gd name="T44" fmla="*/ 0 w 21"/>
                <a:gd name="T45" fmla="*/ 1 h 51"/>
                <a:gd name="T46" fmla="*/ 0 w 21"/>
                <a:gd name="T47" fmla="*/ 1 h 51"/>
                <a:gd name="T48" fmla="*/ 3 w 21"/>
                <a:gd name="T49" fmla="*/ 0 h 51"/>
                <a:gd name="T50" fmla="*/ 4 w 21"/>
                <a:gd name="T51" fmla="*/ 0 h 51"/>
                <a:gd name="T52" fmla="*/ 7 w 21"/>
                <a:gd name="T5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51">
                  <a:moveTo>
                    <a:pt x="7" y="0"/>
                  </a:moveTo>
                  <a:lnTo>
                    <a:pt x="9" y="0"/>
                  </a:lnTo>
                  <a:lnTo>
                    <a:pt x="12" y="0"/>
                  </a:lnTo>
                  <a:lnTo>
                    <a:pt x="13" y="1"/>
                  </a:lnTo>
                  <a:lnTo>
                    <a:pt x="15" y="4"/>
                  </a:lnTo>
                  <a:lnTo>
                    <a:pt x="17" y="13"/>
                  </a:lnTo>
                  <a:lnTo>
                    <a:pt x="20" y="22"/>
                  </a:lnTo>
                  <a:lnTo>
                    <a:pt x="21" y="31"/>
                  </a:lnTo>
                  <a:lnTo>
                    <a:pt x="21" y="36"/>
                  </a:lnTo>
                  <a:lnTo>
                    <a:pt x="21" y="40"/>
                  </a:lnTo>
                  <a:lnTo>
                    <a:pt x="20" y="44"/>
                  </a:lnTo>
                  <a:lnTo>
                    <a:pt x="20" y="48"/>
                  </a:lnTo>
                  <a:lnTo>
                    <a:pt x="19" y="49"/>
                  </a:lnTo>
                  <a:lnTo>
                    <a:pt x="19" y="51"/>
                  </a:lnTo>
                  <a:lnTo>
                    <a:pt x="8" y="49"/>
                  </a:lnTo>
                  <a:lnTo>
                    <a:pt x="9" y="47"/>
                  </a:lnTo>
                  <a:lnTo>
                    <a:pt x="9" y="40"/>
                  </a:lnTo>
                  <a:lnTo>
                    <a:pt x="9" y="31"/>
                  </a:lnTo>
                  <a:lnTo>
                    <a:pt x="8" y="21"/>
                  </a:lnTo>
                  <a:lnTo>
                    <a:pt x="5" y="13"/>
                  </a:lnTo>
                  <a:lnTo>
                    <a:pt x="4" y="8"/>
                  </a:lnTo>
                  <a:lnTo>
                    <a:pt x="2" y="4"/>
                  </a:lnTo>
                  <a:lnTo>
                    <a:pt x="0" y="1"/>
                  </a:lnTo>
                  <a:lnTo>
                    <a:pt x="0" y="1"/>
                  </a:lnTo>
                  <a:lnTo>
                    <a:pt x="3" y="0"/>
                  </a:lnTo>
                  <a:lnTo>
                    <a:pt x="4" y="0"/>
                  </a:lnTo>
                  <a:lnTo>
                    <a:pt x="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148">
              <a:extLst>
                <a:ext uri="{FF2B5EF4-FFF2-40B4-BE49-F238E27FC236}">
                  <a16:creationId xmlns="" xmlns:a16="http://schemas.microsoft.com/office/drawing/2014/main" id="{ADC991DC-5A4B-45A8-A99C-488647E162C9}"/>
                </a:ext>
              </a:extLst>
            </p:cNvPr>
            <p:cNvSpPr>
              <a:spLocks/>
            </p:cNvSpPr>
            <p:nvPr/>
          </p:nvSpPr>
          <p:spPr bwMode="auto">
            <a:xfrm>
              <a:off x="4988575" y="1943053"/>
              <a:ext cx="273231" cy="241780"/>
            </a:xfrm>
            <a:custGeom>
              <a:avLst/>
              <a:gdLst>
                <a:gd name="T0" fmla="*/ 56 w 139"/>
                <a:gd name="T1" fmla="*/ 0 h 123"/>
                <a:gd name="T2" fmla="*/ 52 w 139"/>
                <a:gd name="T3" fmla="*/ 15 h 123"/>
                <a:gd name="T4" fmla="*/ 47 w 139"/>
                <a:gd name="T5" fmla="*/ 27 h 123"/>
                <a:gd name="T6" fmla="*/ 45 w 139"/>
                <a:gd name="T7" fmla="*/ 31 h 123"/>
                <a:gd name="T8" fmla="*/ 45 w 139"/>
                <a:gd name="T9" fmla="*/ 38 h 123"/>
                <a:gd name="T10" fmla="*/ 46 w 139"/>
                <a:gd name="T11" fmla="*/ 40 h 123"/>
                <a:gd name="T12" fmla="*/ 51 w 139"/>
                <a:gd name="T13" fmla="*/ 49 h 123"/>
                <a:gd name="T14" fmla="*/ 55 w 139"/>
                <a:gd name="T15" fmla="*/ 59 h 123"/>
                <a:gd name="T16" fmla="*/ 58 w 139"/>
                <a:gd name="T17" fmla="*/ 68 h 123"/>
                <a:gd name="T18" fmla="*/ 60 w 139"/>
                <a:gd name="T19" fmla="*/ 74 h 123"/>
                <a:gd name="T20" fmla="*/ 73 w 139"/>
                <a:gd name="T21" fmla="*/ 60 h 123"/>
                <a:gd name="T22" fmla="*/ 90 w 139"/>
                <a:gd name="T23" fmla="*/ 40 h 123"/>
                <a:gd name="T24" fmla="*/ 100 w 139"/>
                <a:gd name="T25" fmla="*/ 29 h 123"/>
                <a:gd name="T26" fmla="*/ 104 w 139"/>
                <a:gd name="T27" fmla="*/ 23 h 123"/>
                <a:gd name="T28" fmla="*/ 113 w 139"/>
                <a:gd name="T29" fmla="*/ 19 h 123"/>
                <a:gd name="T30" fmla="*/ 118 w 139"/>
                <a:gd name="T31" fmla="*/ 15 h 123"/>
                <a:gd name="T32" fmla="*/ 121 w 139"/>
                <a:gd name="T33" fmla="*/ 17 h 123"/>
                <a:gd name="T34" fmla="*/ 127 w 139"/>
                <a:gd name="T35" fmla="*/ 23 h 123"/>
                <a:gd name="T36" fmla="*/ 136 w 139"/>
                <a:gd name="T37" fmla="*/ 29 h 123"/>
                <a:gd name="T38" fmla="*/ 139 w 139"/>
                <a:gd name="T39" fmla="*/ 32 h 123"/>
                <a:gd name="T40" fmla="*/ 136 w 139"/>
                <a:gd name="T41" fmla="*/ 44 h 123"/>
                <a:gd name="T42" fmla="*/ 128 w 139"/>
                <a:gd name="T43" fmla="*/ 70 h 123"/>
                <a:gd name="T44" fmla="*/ 121 w 139"/>
                <a:gd name="T45" fmla="*/ 65 h 123"/>
                <a:gd name="T46" fmla="*/ 110 w 139"/>
                <a:gd name="T47" fmla="*/ 51 h 123"/>
                <a:gd name="T48" fmla="*/ 110 w 139"/>
                <a:gd name="T49" fmla="*/ 55 h 123"/>
                <a:gd name="T50" fmla="*/ 102 w 139"/>
                <a:gd name="T51" fmla="*/ 60 h 123"/>
                <a:gd name="T52" fmla="*/ 97 w 139"/>
                <a:gd name="T53" fmla="*/ 61 h 123"/>
                <a:gd name="T54" fmla="*/ 92 w 139"/>
                <a:gd name="T55" fmla="*/ 64 h 123"/>
                <a:gd name="T56" fmla="*/ 85 w 139"/>
                <a:gd name="T57" fmla="*/ 66 h 123"/>
                <a:gd name="T58" fmla="*/ 88 w 139"/>
                <a:gd name="T59" fmla="*/ 66 h 123"/>
                <a:gd name="T60" fmla="*/ 97 w 139"/>
                <a:gd name="T61" fmla="*/ 68 h 123"/>
                <a:gd name="T62" fmla="*/ 89 w 139"/>
                <a:gd name="T63" fmla="*/ 77 h 123"/>
                <a:gd name="T64" fmla="*/ 67 w 139"/>
                <a:gd name="T65" fmla="*/ 106 h 123"/>
                <a:gd name="T66" fmla="*/ 52 w 139"/>
                <a:gd name="T67" fmla="*/ 123 h 123"/>
                <a:gd name="T68" fmla="*/ 42 w 139"/>
                <a:gd name="T69" fmla="*/ 66 h 123"/>
                <a:gd name="T70" fmla="*/ 26 w 139"/>
                <a:gd name="T71" fmla="*/ 52 h 123"/>
                <a:gd name="T72" fmla="*/ 20 w 139"/>
                <a:gd name="T73" fmla="*/ 43 h 123"/>
                <a:gd name="T74" fmla="*/ 22 w 139"/>
                <a:gd name="T75" fmla="*/ 36 h 123"/>
                <a:gd name="T76" fmla="*/ 16 w 139"/>
                <a:gd name="T77" fmla="*/ 40 h 123"/>
                <a:gd name="T78" fmla="*/ 1 w 139"/>
                <a:gd name="T79" fmla="*/ 49 h 123"/>
                <a:gd name="T80" fmla="*/ 15 w 139"/>
                <a:gd name="T81" fmla="*/ 32 h 123"/>
                <a:gd name="T82" fmla="*/ 34 w 139"/>
                <a:gd name="T83" fmla="*/ 11 h 123"/>
                <a:gd name="T84" fmla="*/ 54 w 139"/>
                <a:gd name="T8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23">
                  <a:moveTo>
                    <a:pt x="54" y="0"/>
                  </a:moveTo>
                  <a:lnTo>
                    <a:pt x="56" y="0"/>
                  </a:lnTo>
                  <a:lnTo>
                    <a:pt x="56" y="0"/>
                  </a:lnTo>
                  <a:lnTo>
                    <a:pt x="56" y="2"/>
                  </a:lnTo>
                  <a:lnTo>
                    <a:pt x="55" y="9"/>
                  </a:lnTo>
                  <a:lnTo>
                    <a:pt x="52" y="15"/>
                  </a:lnTo>
                  <a:lnTo>
                    <a:pt x="50" y="22"/>
                  </a:lnTo>
                  <a:lnTo>
                    <a:pt x="49" y="25"/>
                  </a:lnTo>
                  <a:lnTo>
                    <a:pt x="47" y="27"/>
                  </a:lnTo>
                  <a:lnTo>
                    <a:pt x="46" y="29"/>
                  </a:lnTo>
                  <a:lnTo>
                    <a:pt x="45" y="30"/>
                  </a:lnTo>
                  <a:lnTo>
                    <a:pt x="45" y="31"/>
                  </a:lnTo>
                  <a:lnTo>
                    <a:pt x="45" y="34"/>
                  </a:lnTo>
                  <a:lnTo>
                    <a:pt x="45" y="35"/>
                  </a:lnTo>
                  <a:lnTo>
                    <a:pt x="45" y="38"/>
                  </a:lnTo>
                  <a:lnTo>
                    <a:pt x="45" y="38"/>
                  </a:lnTo>
                  <a:lnTo>
                    <a:pt x="46" y="39"/>
                  </a:lnTo>
                  <a:lnTo>
                    <a:pt x="46" y="40"/>
                  </a:lnTo>
                  <a:lnTo>
                    <a:pt x="49" y="43"/>
                  </a:lnTo>
                  <a:lnTo>
                    <a:pt x="50" y="47"/>
                  </a:lnTo>
                  <a:lnTo>
                    <a:pt x="51" y="49"/>
                  </a:lnTo>
                  <a:lnTo>
                    <a:pt x="54" y="53"/>
                  </a:lnTo>
                  <a:lnTo>
                    <a:pt x="55" y="56"/>
                  </a:lnTo>
                  <a:lnTo>
                    <a:pt x="55" y="59"/>
                  </a:lnTo>
                  <a:lnTo>
                    <a:pt x="56" y="61"/>
                  </a:lnTo>
                  <a:lnTo>
                    <a:pt x="56" y="65"/>
                  </a:lnTo>
                  <a:lnTo>
                    <a:pt x="58" y="68"/>
                  </a:lnTo>
                  <a:lnTo>
                    <a:pt x="59" y="72"/>
                  </a:lnTo>
                  <a:lnTo>
                    <a:pt x="59" y="73"/>
                  </a:lnTo>
                  <a:lnTo>
                    <a:pt x="60" y="74"/>
                  </a:lnTo>
                  <a:lnTo>
                    <a:pt x="63" y="72"/>
                  </a:lnTo>
                  <a:lnTo>
                    <a:pt x="67" y="66"/>
                  </a:lnTo>
                  <a:lnTo>
                    <a:pt x="73" y="60"/>
                  </a:lnTo>
                  <a:lnTo>
                    <a:pt x="80" y="53"/>
                  </a:lnTo>
                  <a:lnTo>
                    <a:pt x="87" y="46"/>
                  </a:lnTo>
                  <a:lnTo>
                    <a:pt x="90" y="40"/>
                  </a:lnTo>
                  <a:lnTo>
                    <a:pt x="94" y="36"/>
                  </a:lnTo>
                  <a:lnTo>
                    <a:pt x="97" y="32"/>
                  </a:lnTo>
                  <a:lnTo>
                    <a:pt x="100" y="29"/>
                  </a:lnTo>
                  <a:lnTo>
                    <a:pt x="102" y="26"/>
                  </a:lnTo>
                  <a:lnTo>
                    <a:pt x="104" y="23"/>
                  </a:lnTo>
                  <a:lnTo>
                    <a:pt x="104" y="23"/>
                  </a:lnTo>
                  <a:lnTo>
                    <a:pt x="106" y="22"/>
                  </a:lnTo>
                  <a:lnTo>
                    <a:pt x="109" y="22"/>
                  </a:lnTo>
                  <a:lnTo>
                    <a:pt x="113" y="19"/>
                  </a:lnTo>
                  <a:lnTo>
                    <a:pt x="115" y="18"/>
                  </a:lnTo>
                  <a:lnTo>
                    <a:pt x="117" y="17"/>
                  </a:lnTo>
                  <a:lnTo>
                    <a:pt x="118" y="15"/>
                  </a:lnTo>
                  <a:lnTo>
                    <a:pt x="119" y="15"/>
                  </a:lnTo>
                  <a:lnTo>
                    <a:pt x="119" y="17"/>
                  </a:lnTo>
                  <a:lnTo>
                    <a:pt x="121" y="17"/>
                  </a:lnTo>
                  <a:lnTo>
                    <a:pt x="123" y="19"/>
                  </a:lnTo>
                  <a:lnTo>
                    <a:pt x="124" y="21"/>
                  </a:lnTo>
                  <a:lnTo>
                    <a:pt x="127" y="23"/>
                  </a:lnTo>
                  <a:lnTo>
                    <a:pt x="130" y="25"/>
                  </a:lnTo>
                  <a:lnTo>
                    <a:pt x="134" y="27"/>
                  </a:lnTo>
                  <a:lnTo>
                    <a:pt x="136" y="29"/>
                  </a:lnTo>
                  <a:lnTo>
                    <a:pt x="138" y="30"/>
                  </a:lnTo>
                  <a:lnTo>
                    <a:pt x="138" y="31"/>
                  </a:lnTo>
                  <a:lnTo>
                    <a:pt x="139" y="32"/>
                  </a:lnTo>
                  <a:lnTo>
                    <a:pt x="139" y="34"/>
                  </a:lnTo>
                  <a:lnTo>
                    <a:pt x="138" y="36"/>
                  </a:lnTo>
                  <a:lnTo>
                    <a:pt x="136" y="44"/>
                  </a:lnTo>
                  <a:lnTo>
                    <a:pt x="134" y="53"/>
                  </a:lnTo>
                  <a:lnTo>
                    <a:pt x="131" y="64"/>
                  </a:lnTo>
                  <a:lnTo>
                    <a:pt x="128" y="70"/>
                  </a:lnTo>
                  <a:lnTo>
                    <a:pt x="126" y="73"/>
                  </a:lnTo>
                  <a:lnTo>
                    <a:pt x="124" y="70"/>
                  </a:lnTo>
                  <a:lnTo>
                    <a:pt x="121" y="65"/>
                  </a:lnTo>
                  <a:lnTo>
                    <a:pt x="117" y="57"/>
                  </a:lnTo>
                  <a:lnTo>
                    <a:pt x="113" y="52"/>
                  </a:lnTo>
                  <a:lnTo>
                    <a:pt x="110" y="51"/>
                  </a:lnTo>
                  <a:lnTo>
                    <a:pt x="110" y="52"/>
                  </a:lnTo>
                  <a:lnTo>
                    <a:pt x="110" y="53"/>
                  </a:lnTo>
                  <a:lnTo>
                    <a:pt x="110" y="55"/>
                  </a:lnTo>
                  <a:lnTo>
                    <a:pt x="109" y="57"/>
                  </a:lnTo>
                  <a:lnTo>
                    <a:pt x="106" y="59"/>
                  </a:lnTo>
                  <a:lnTo>
                    <a:pt x="102" y="60"/>
                  </a:lnTo>
                  <a:lnTo>
                    <a:pt x="101" y="61"/>
                  </a:lnTo>
                  <a:lnTo>
                    <a:pt x="98" y="61"/>
                  </a:lnTo>
                  <a:lnTo>
                    <a:pt x="97" y="61"/>
                  </a:lnTo>
                  <a:lnTo>
                    <a:pt x="97" y="61"/>
                  </a:lnTo>
                  <a:lnTo>
                    <a:pt x="94" y="63"/>
                  </a:lnTo>
                  <a:lnTo>
                    <a:pt x="92" y="64"/>
                  </a:lnTo>
                  <a:lnTo>
                    <a:pt x="89" y="65"/>
                  </a:lnTo>
                  <a:lnTo>
                    <a:pt x="88" y="65"/>
                  </a:lnTo>
                  <a:lnTo>
                    <a:pt x="85" y="66"/>
                  </a:lnTo>
                  <a:lnTo>
                    <a:pt x="85" y="66"/>
                  </a:lnTo>
                  <a:lnTo>
                    <a:pt x="85" y="66"/>
                  </a:lnTo>
                  <a:lnTo>
                    <a:pt x="88" y="66"/>
                  </a:lnTo>
                  <a:lnTo>
                    <a:pt x="92" y="66"/>
                  </a:lnTo>
                  <a:lnTo>
                    <a:pt x="94" y="68"/>
                  </a:lnTo>
                  <a:lnTo>
                    <a:pt x="97" y="68"/>
                  </a:lnTo>
                  <a:lnTo>
                    <a:pt x="97" y="68"/>
                  </a:lnTo>
                  <a:lnTo>
                    <a:pt x="94" y="70"/>
                  </a:lnTo>
                  <a:lnTo>
                    <a:pt x="89" y="77"/>
                  </a:lnTo>
                  <a:lnTo>
                    <a:pt x="83" y="85"/>
                  </a:lnTo>
                  <a:lnTo>
                    <a:pt x="75" y="95"/>
                  </a:lnTo>
                  <a:lnTo>
                    <a:pt x="67" y="106"/>
                  </a:lnTo>
                  <a:lnTo>
                    <a:pt x="59" y="115"/>
                  </a:lnTo>
                  <a:lnTo>
                    <a:pt x="55" y="121"/>
                  </a:lnTo>
                  <a:lnTo>
                    <a:pt x="52" y="123"/>
                  </a:lnTo>
                  <a:lnTo>
                    <a:pt x="25" y="64"/>
                  </a:lnTo>
                  <a:lnTo>
                    <a:pt x="45" y="68"/>
                  </a:lnTo>
                  <a:lnTo>
                    <a:pt x="42" y="66"/>
                  </a:lnTo>
                  <a:lnTo>
                    <a:pt x="38" y="63"/>
                  </a:lnTo>
                  <a:lnTo>
                    <a:pt x="33" y="57"/>
                  </a:lnTo>
                  <a:lnTo>
                    <a:pt x="26" y="52"/>
                  </a:lnTo>
                  <a:lnTo>
                    <a:pt x="21" y="47"/>
                  </a:lnTo>
                  <a:lnTo>
                    <a:pt x="20" y="44"/>
                  </a:lnTo>
                  <a:lnTo>
                    <a:pt x="20" y="43"/>
                  </a:lnTo>
                  <a:lnTo>
                    <a:pt x="20" y="40"/>
                  </a:lnTo>
                  <a:lnTo>
                    <a:pt x="21" y="38"/>
                  </a:lnTo>
                  <a:lnTo>
                    <a:pt x="22" y="36"/>
                  </a:lnTo>
                  <a:lnTo>
                    <a:pt x="22" y="36"/>
                  </a:lnTo>
                  <a:lnTo>
                    <a:pt x="21" y="38"/>
                  </a:lnTo>
                  <a:lnTo>
                    <a:pt x="16" y="40"/>
                  </a:lnTo>
                  <a:lnTo>
                    <a:pt x="11" y="44"/>
                  </a:lnTo>
                  <a:lnTo>
                    <a:pt x="5" y="47"/>
                  </a:lnTo>
                  <a:lnTo>
                    <a:pt x="1" y="49"/>
                  </a:lnTo>
                  <a:lnTo>
                    <a:pt x="0" y="49"/>
                  </a:lnTo>
                  <a:lnTo>
                    <a:pt x="9" y="40"/>
                  </a:lnTo>
                  <a:lnTo>
                    <a:pt x="15" y="32"/>
                  </a:lnTo>
                  <a:lnTo>
                    <a:pt x="20" y="26"/>
                  </a:lnTo>
                  <a:lnTo>
                    <a:pt x="26" y="19"/>
                  </a:lnTo>
                  <a:lnTo>
                    <a:pt x="34" y="11"/>
                  </a:lnTo>
                  <a:lnTo>
                    <a:pt x="47" y="1"/>
                  </a:lnTo>
                  <a:lnTo>
                    <a:pt x="51" y="0"/>
                  </a:lnTo>
                  <a:lnTo>
                    <a:pt x="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150">
              <a:extLst>
                <a:ext uri="{FF2B5EF4-FFF2-40B4-BE49-F238E27FC236}">
                  <a16:creationId xmlns="" xmlns:a16="http://schemas.microsoft.com/office/drawing/2014/main" id="{A247117E-3232-4C94-8A75-551C05CFC4D8}"/>
                </a:ext>
              </a:extLst>
            </p:cNvPr>
            <p:cNvSpPr>
              <a:spLocks/>
            </p:cNvSpPr>
            <p:nvPr/>
          </p:nvSpPr>
          <p:spPr bwMode="auto">
            <a:xfrm>
              <a:off x="5770919" y="2644804"/>
              <a:ext cx="106147" cy="51108"/>
            </a:xfrm>
            <a:custGeom>
              <a:avLst/>
              <a:gdLst>
                <a:gd name="T0" fmla="*/ 3 w 54"/>
                <a:gd name="T1" fmla="*/ 0 h 26"/>
                <a:gd name="T2" fmla="*/ 5 w 54"/>
                <a:gd name="T3" fmla="*/ 0 h 26"/>
                <a:gd name="T4" fmla="*/ 13 w 54"/>
                <a:gd name="T5" fmla="*/ 1 h 26"/>
                <a:gd name="T6" fmla="*/ 22 w 54"/>
                <a:gd name="T7" fmla="*/ 4 h 26"/>
                <a:gd name="T8" fmla="*/ 31 w 54"/>
                <a:gd name="T9" fmla="*/ 5 h 26"/>
                <a:gd name="T10" fmla="*/ 39 w 54"/>
                <a:gd name="T11" fmla="*/ 8 h 26"/>
                <a:gd name="T12" fmla="*/ 45 w 54"/>
                <a:gd name="T13" fmla="*/ 11 h 26"/>
                <a:gd name="T14" fmla="*/ 50 w 54"/>
                <a:gd name="T15" fmla="*/ 12 h 26"/>
                <a:gd name="T16" fmla="*/ 52 w 54"/>
                <a:gd name="T17" fmla="*/ 12 h 26"/>
                <a:gd name="T18" fmla="*/ 54 w 54"/>
                <a:gd name="T19" fmla="*/ 12 h 26"/>
                <a:gd name="T20" fmla="*/ 54 w 54"/>
                <a:gd name="T21" fmla="*/ 13 h 26"/>
                <a:gd name="T22" fmla="*/ 54 w 54"/>
                <a:gd name="T23" fmla="*/ 16 h 26"/>
                <a:gd name="T24" fmla="*/ 52 w 54"/>
                <a:gd name="T25" fmla="*/ 18 h 26"/>
                <a:gd name="T26" fmla="*/ 52 w 54"/>
                <a:gd name="T27" fmla="*/ 21 h 26"/>
                <a:gd name="T28" fmla="*/ 52 w 54"/>
                <a:gd name="T29" fmla="*/ 24 h 26"/>
                <a:gd name="T30" fmla="*/ 52 w 54"/>
                <a:gd name="T31" fmla="*/ 25 h 26"/>
                <a:gd name="T32" fmla="*/ 51 w 54"/>
                <a:gd name="T33" fmla="*/ 26 h 26"/>
                <a:gd name="T34" fmla="*/ 50 w 54"/>
                <a:gd name="T35" fmla="*/ 25 h 26"/>
                <a:gd name="T36" fmla="*/ 49 w 54"/>
                <a:gd name="T37" fmla="*/ 25 h 26"/>
                <a:gd name="T38" fmla="*/ 47 w 54"/>
                <a:gd name="T39" fmla="*/ 25 h 26"/>
                <a:gd name="T40" fmla="*/ 46 w 54"/>
                <a:gd name="T41" fmla="*/ 24 h 26"/>
                <a:gd name="T42" fmla="*/ 43 w 54"/>
                <a:gd name="T43" fmla="*/ 22 h 26"/>
                <a:gd name="T44" fmla="*/ 37 w 54"/>
                <a:gd name="T45" fmla="*/ 20 h 26"/>
                <a:gd name="T46" fmla="*/ 29 w 54"/>
                <a:gd name="T47" fmla="*/ 16 h 26"/>
                <a:gd name="T48" fmla="*/ 20 w 54"/>
                <a:gd name="T49" fmla="*/ 12 h 26"/>
                <a:gd name="T50" fmla="*/ 13 w 54"/>
                <a:gd name="T51" fmla="*/ 11 h 26"/>
                <a:gd name="T52" fmla="*/ 8 w 54"/>
                <a:gd name="T53" fmla="*/ 9 h 26"/>
                <a:gd name="T54" fmla="*/ 3 w 54"/>
                <a:gd name="T55" fmla="*/ 9 h 26"/>
                <a:gd name="T56" fmla="*/ 0 w 54"/>
                <a:gd name="T57" fmla="*/ 9 h 26"/>
                <a:gd name="T58" fmla="*/ 0 w 54"/>
                <a:gd name="T59" fmla="*/ 8 h 26"/>
                <a:gd name="T60" fmla="*/ 0 w 54"/>
                <a:gd name="T61" fmla="*/ 7 h 26"/>
                <a:gd name="T62" fmla="*/ 0 w 54"/>
                <a:gd name="T63" fmla="*/ 5 h 26"/>
                <a:gd name="T64" fmla="*/ 1 w 54"/>
                <a:gd name="T65" fmla="*/ 3 h 26"/>
                <a:gd name="T66" fmla="*/ 3 w 54"/>
                <a:gd name="T67" fmla="*/ 0 h 26"/>
                <a:gd name="T68" fmla="*/ 3 w 54"/>
                <a:gd name="T6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26">
                  <a:moveTo>
                    <a:pt x="3" y="0"/>
                  </a:moveTo>
                  <a:lnTo>
                    <a:pt x="5" y="0"/>
                  </a:lnTo>
                  <a:lnTo>
                    <a:pt x="13" y="1"/>
                  </a:lnTo>
                  <a:lnTo>
                    <a:pt x="22" y="4"/>
                  </a:lnTo>
                  <a:lnTo>
                    <a:pt x="31" y="5"/>
                  </a:lnTo>
                  <a:lnTo>
                    <a:pt x="39" y="8"/>
                  </a:lnTo>
                  <a:lnTo>
                    <a:pt x="45" y="11"/>
                  </a:lnTo>
                  <a:lnTo>
                    <a:pt x="50" y="12"/>
                  </a:lnTo>
                  <a:lnTo>
                    <a:pt x="52" y="12"/>
                  </a:lnTo>
                  <a:lnTo>
                    <a:pt x="54" y="12"/>
                  </a:lnTo>
                  <a:lnTo>
                    <a:pt x="54" y="13"/>
                  </a:lnTo>
                  <a:lnTo>
                    <a:pt x="54" y="16"/>
                  </a:lnTo>
                  <a:lnTo>
                    <a:pt x="52" y="18"/>
                  </a:lnTo>
                  <a:lnTo>
                    <a:pt x="52" y="21"/>
                  </a:lnTo>
                  <a:lnTo>
                    <a:pt x="52" y="24"/>
                  </a:lnTo>
                  <a:lnTo>
                    <a:pt x="52" y="25"/>
                  </a:lnTo>
                  <a:lnTo>
                    <a:pt x="51" y="26"/>
                  </a:lnTo>
                  <a:lnTo>
                    <a:pt x="50" y="25"/>
                  </a:lnTo>
                  <a:lnTo>
                    <a:pt x="49" y="25"/>
                  </a:lnTo>
                  <a:lnTo>
                    <a:pt x="47" y="25"/>
                  </a:lnTo>
                  <a:lnTo>
                    <a:pt x="46" y="24"/>
                  </a:lnTo>
                  <a:lnTo>
                    <a:pt x="43" y="22"/>
                  </a:lnTo>
                  <a:lnTo>
                    <a:pt x="37" y="20"/>
                  </a:lnTo>
                  <a:lnTo>
                    <a:pt x="29" y="16"/>
                  </a:lnTo>
                  <a:lnTo>
                    <a:pt x="20" y="12"/>
                  </a:lnTo>
                  <a:lnTo>
                    <a:pt x="13" y="11"/>
                  </a:lnTo>
                  <a:lnTo>
                    <a:pt x="8" y="9"/>
                  </a:lnTo>
                  <a:lnTo>
                    <a:pt x="3" y="9"/>
                  </a:lnTo>
                  <a:lnTo>
                    <a:pt x="0" y="9"/>
                  </a:lnTo>
                  <a:lnTo>
                    <a:pt x="0" y="8"/>
                  </a:lnTo>
                  <a:lnTo>
                    <a:pt x="0" y="7"/>
                  </a:lnTo>
                  <a:lnTo>
                    <a:pt x="0" y="5"/>
                  </a:lnTo>
                  <a:lnTo>
                    <a:pt x="1" y="3"/>
                  </a:lnTo>
                  <a:lnTo>
                    <a:pt x="3"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151">
              <a:extLst>
                <a:ext uri="{FF2B5EF4-FFF2-40B4-BE49-F238E27FC236}">
                  <a16:creationId xmlns="" xmlns:a16="http://schemas.microsoft.com/office/drawing/2014/main" id="{46D35886-1107-4678-8DFC-D3775A1431DF}"/>
                </a:ext>
              </a:extLst>
            </p:cNvPr>
            <p:cNvSpPr>
              <a:spLocks/>
            </p:cNvSpPr>
            <p:nvPr/>
          </p:nvSpPr>
          <p:spPr bwMode="auto">
            <a:xfrm>
              <a:off x="5326673" y="2636942"/>
              <a:ext cx="68800" cy="33417"/>
            </a:xfrm>
            <a:custGeom>
              <a:avLst/>
              <a:gdLst>
                <a:gd name="T0" fmla="*/ 5 w 35"/>
                <a:gd name="T1" fmla="*/ 0 h 17"/>
                <a:gd name="T2" fmla="*/ 10 w 35"/>
                <a:gd name="T3" fmla="*/ 1 h 17"/>
                <a:gd name="T4" fmla="*/ 18 w 35"/>
                <a:gd name="T5" fmla="*/ 3 h 17"/>
                <a:gd name="T6" fmla="*/ 26 w 35"/>
                <a:gd name="T7" fmla="*/ 5 h 17"/>
                <a:gd name="T8" fmla="*/ 32 w 35"/>
                <a:gd name="T9" fmla="*/ 8 h 17"/>
                <a:gd name="T10" fmla="*/ 34 w 35"/>
                <a:gd name="T11" fmla="*/ 9 h 17"/>
                <a:gd name="T12" fmla="*/ 35 w 35"/>
                <a:gd name="T13" fmla="*/ 11 h 17"/>
                <a:gd name="T14" fmla="*/ 35 w 35"/>
                <a:gd name="T15" fmla="*/ 12 h 17"/>
                <a:gd name="T16" fmla="*/ 35 w 35"/>
                <a:gd name="T17" fmla="*/ 12 h 17"/>
                <a:gd name="T18" fmla="*/ 35 w 35"/>
                <a:gd name="T19" fmla="*/ 12 h 17"/>
                <a:gd name="T20" fmla="*/ 35 w 35"/>
                <a:gd name="T21" fmla="*/ 15 h 17"/>
                <a:gd name="T22" fmla="*/ 34 w 35"/>
                <a:gd name="T23" fmla="*/ 16 h 17"/>
                <a:gd name="T24" fmla="*/ 32 w 35"/>
                <a:gd name="T25" fmla="*/ 16 h 17"/>
                <a:gd name="T26" fmla="*/ 31 w 35"/>
                <a:gd name="T27" fmla="*/ 17 h 17"/>
                <a:gd name="T28" fmla="*/ 31 w 35"/>
                <a:gd name="T29" fmla="*/ 17 h 17"/>
                <a:gd name="T30" fmla="*/ 30 w 35"/>
                <a:gd name="T31" fmla="*/ 16 h 17"/>
                <a:gd name="T32" fmla="*/ 30 w 35"/>
                <a:gd name="T33" fmla="*/ 15 h 17"/>
                <a:gd name="T34" fmla="*/ 28 w 35"/>
                <a:gd name="T35" fmla="*/ 12 h 17"/>
                <a:gd name="T36" fmla="*/ 26 w 35"/>
                <a:gd name="T37" fmla="*/ 9 h 17"/>
                <a:gd name="T38" fmla="*/ 22 w 35"/>
                <a:gd name="T39" fmla="*/ 8 h 17"/>
                <a:gd name="T40" fmla="*/ 18 w 35"/>
                <a:gd name="T41" fmla="*/ 7 h 17"/>
                <a:gd name="T42" fmla="*/ 14 w 35"/>
                <a:gd name="T43" fmla="*/ 7 h 17"/>
                <a:gd name="T44" fmla="*/ 10 w 35"/>
                <a:gd name="T45" fmla="*/ 5 h 17"/>
                <a:gd name="T46" fmla="*/ 6 w 35"/>
                <a:gd name="T47" fmla="*/ 7 h 17"/>
                <a:gd name="T48" fmla="*/ 4 w 35"/>
                <a:gd name="T49" fmla="*/ 8 h 17"/>
                <a:gd name="T50" fmla="*/ 2 w 35"/>
                <a:gd name="T51" fmla="*/ 9 h 17"/>
                <a:gd name="T52" fmla="*/ 1 w 35"/>
                <a:gd name="T53" fmla="*/ 11 h 17"/>
                <a:gd name="T54" fmla="*/ 1 w 35"/>
                <a:gd name="T55" fmla="*/ 12 h 17"/>
                <a:gd name="T56" fmla="*/ 1 w 35"/>
                <a:gd name="T57" fmla="*/ 12 h 17"/>
                <a:gd name="T58" fmla="*/ 0 w 35"/>
                <a:gd name="T59" fmla="*/ 11 h 17"/>
                <a:gd name="T60" fmla="*/ 0 w 35"/>
                <a:gd name="T61" fmla="*/ 11 h 17"/>
                <a:gd name="T62" fmla="*/ 0 w 35"/>
                <a:gd name="T63" fmla="*/ 8 h 17"/>
                <a:gd name="T64" fmla="*/ 0 w 35"/>
                <a:gd name="T65" fmla="*/ 7 h 17"/>
                <a:gd name="T66" fmla="*/ 0 w 35"/>
                <a:gd name="T67" fmla="*/ 5 h 17"/>
                <a:gd name="T68" fmla="*/ 1 w 35"/>
                <a:gd name="T69" fmla="*/ 4 h 17"/>
                <a:gd name="T70" fmla="*/ 1 w 35"/>
                <a:gd name="T71" fmla="*/ 4 h 17"/>
                <a:gd name="T72" fmla="*/ 2 w 35"/>
                <a:gd name="T73" fmla="*/ 3 h 17"/>
                <a:gd name="T74" fmla="*/ 5 w 35"/>
                <a:gd name="T7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7">
                  <a:moveTo>
                    <a:pt x="5" y="0"/>
                  </a:moveTo>
                  <a:lnTo>
                    <a:pt x="10" y="1"/>
                  </a:lnTo>
                  <a:lnTo>
                    <a:pt x="18" y="3"/>
                  </a:lnTo>
                  <a:lnTo>
                    <a:pt x="26" y="5"/>
                  </a:lnTo>
                  <a:lnTo>
                    <a:pt x="32" y="8"/>
                  </a:lnTo>
                  <a:lnTo>
                    <a:pt x="34" y="9"/>
                  </a:lnTo>
                  <a:lnTo>
                    <a:pt x="35" y="11"/>
                  </a:lnTo>
                  <a:lnTo>
                    <a:pt x="35" y="12"/>
                  </a:lnTo>
                  <a:lnTo>
                    <a:pt x="35" y="12"/>
                  </a:lnTo>
                  <a:lnTo>
                    <a:pt x="35" y="12"/>
                  </a:lnTo>
                  <a:lnTo>
                    <a:pt x="35" y="15"/>
                  </a:lnTo>
                  <a:lnTo>
                    <a:pt x="34" y="16"/>
                  </a:lnTo>
                  <a:lnTo>
                    <a:pt x="32" y="16"/>
                  </a:lnTo>
                  <a:lnTo>
                    <a:pt x="31" y="17"/>
                  </a:lnTo>
                  <a:lnTo>
                    <a:pt x="31" y="17"/>
                  </a:lnTo>
                  <a:lnTo>
                    <a:pt x="30" y="16"/>
                  </a:lnTo>
                  <a:lnTo>
                    <a:pt x="30" y="15"/>
                  </a:lnTo>
                  <a:lnTo>
                    <a:pt x="28" y="12"/>
                  </a:lnTo>
                  <a:lnTo>
                    <a:pt x="26" y="9"/>
                  </a:lnTo>
                  <a:lnTo>
                    <a:pt x="22" y="8"/>
                  </a:lnTo>
                  <a:lnTo>
                    <a:pt x="18" y="7"/>
                  </a:lnTo>
                  <a:lnTo>
                    <a:pt x="14" y="7"/>
                  </a:lnTo>
                  <a:lnTo>
                    <a:pt x="10" y="5"/>
                  </a:lnTo>
                  <a:lnTo>
                    <a:pt x="6" y="7"/>
                  </a:lnTo>
                  <a:lnTo>
                    <a:pt x="4" y="8"/>
                  </a:lnTo>
                  <a:lnTo>
                    <a:pt x="2" y="9"/>
                  </a:lnTo>
                  <a:lnTo>
                    <a:pt x="1" y="11"/>
                  </a:lnTo>
                  <a:lnTo>
                    <a:pt x="1" y="12"/>
                  </a:lnTo>
                  <a:lnTo>
                    <a:pt x="1" y="12"/>
                  </a:lnTo>
                  <a:lnTo>
                    <a:pt x="0" y="11"/>
                  </a:lnTo>
                  <a:lnTo>
                    <a:pt x="0" y="11"/>
                  </a:lnTo>
                  <a:lnTo>
                    <a:pt x="0" y="8"/>
                  </a:lnTo>
                  <a:lnTo>
                    <a:pt x="0" y="7"/>
                  </a:lnTo>
                  <a:lnTo>
                    <a:pt x="0" y="5"/>
                  </a:lnTo>
                  <a:lnTo>
                    <a:pt x="1" y="4"/>
                  </a:lnTo>
                  <a:lnTo>
                    <a:pt x="1" y="4"/>
                  </a:lnTo>
                  <a:lnTo>
                    <a:pt x="2" y="3"/>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152">
              <a:extLst>
                <a:ext uri="{FF2B5EF4-FFF2-40B4-BE49-F238E27FC236}">
                  <a16:creationId xmlns="" xmlns:a16="http://schemas.microsoft.com/office/drawing/2014/main" id="{86FE7C39-2E60-4710-9613-A71ECE8C13B4}"/>
                </a:ext>
              </a:extLst>
            </p:cNvPr>
            <p:cNvSpPr>
              <a:spLocks noEditPoints="1"/>
            </p:cNvSpPr>
            <p:nvPr/>
          </p:nvSpPr>
          <p:spPr bwMode="auto">
            <a:xfrm>
              <a:off x="5511448" y="1897843"/>
              <a:ext cx="161187" cy="283059"/>
            </a:xfrm>
            <a:custGeom>
              <a:avLst/>
              <a:gdLst>
                <a:gd name="T0" fmla="*/ 14 w 82"/>
                <a:gd name="T1" fmla="*/ 65 h 144"/>
                <a:gd name="T2" fmla="*/ 14 w 82"/>
                <a:gd name="T3" fmla="*/ 63 h 144"/>
                <a:gd name="T4" fmla="*/ 12 w 82"/>
                <a:gd name="T5" fmla="*/ 28 h 144"/>
                <a:gd name="T6" fmla="*/ 16 w 82"/>
                <a:gd name="T7" fmla="*/ 33 h 144"/>
                <a:gd name="T8" fmla="*/ 21 w 82"/>
                <a:gd name="T9" fmla="*/ 38 h 144"/>
                <a:gd name="T10" fmla="*/ 25 w 82"/>
                <a:gd name="T11" fmla="*/ 44 h 144"/>
                <a:gd name="T12" fmla="*/ 27 w 82"/>
                <a:gd name="T13" fmla="*/ 44 h 144"/>
                <a:gd name="T14" fmla="*/ 25 w 82"/>
                <a:gd name="T15" fmla="*/ 46 h 144"/>
                <a:gd name="T16" fmla="*/ 21 w 82"/>
                <a:gd name="T17" fmla="*/ 50 h 144"/>
                <a:gd name="T18" fmla="*/ 14 w 82"/>
                <a:gd name="T19" fmla="*/ 59 h 144"/>
                <a:gd name="T20" fmla="*/ 9 w 82"/>
                <a:gd name="T21" fmla="*/ 74 h 144"/>
                <a:gd name="T22" fmla="*/ 8 w 82"/>
                <a:gd name="T23" fmla="*/ 78 h 144"/>
                <a:gd name="T24" fmla="*/ 10 w 82"/>
                <a:gd name="T25" fmla="*/ 75 h 144"/>
                <a:gd name="T26" fmla="*/ 12 w 82"/>
                <a:gd name="T27" fmla="*/ 70 h 144"/>
                <a:gd name="T28" fmla="*/ 14 w 82"/>
                <a:gd name="T29" fmla="*/ 65 h 144"/>
                <a:gd name="T30" fmla="*/ 14 w 82"/>
                <a:gd name="T31" fmla="*/ 65 h 144"/>
                <a:gd name="T32" fmla="*/ 14 w 82"/>
                <a:gd name="T33" fmla="*/ 67 h 144"/>
                <a:gd name="T34" fmla="*/ 14 w 82"/>
                <a:gd name="T35" fmla="*/ 70 h 144"/>
                <a:gd name="T36" fmla="*/ 14 w 82"/>
                <a:gd name="T37" fmla="*/ 71 h 144"/>
                <a:gd name="T38" fmla="*/ 16 w 82"/>
                <a:gd name="T39" fmla="*/ 75 h 144"/>
                <a:gd name="T40" fmla="*/ 17 w 82"/>
                <a:gd name="T41" fmla="*/ 78 h 144"/>
                <a:gd name="T42" fmla="*/ 14 w 82"/>
                <a:gd name="T43" fmla="*/ 89 h 144"/>
                <a:gd name="T44" fmla="*/ 9 w 82"/>
                <a:gd name="T45" fmla="*/ 117 h 144"/>
                <a:gd name="T46" fmla="*/ 4 w 82"/>
                <a:gd name="T47" fmla="*/ 144 h 144"/>
                <a:gd name="T48" fmla="*/ 0 w 82"/>
                <a:gd name="T49" fmla="*/ 120 h 144"/>
                <a:gd name="T50" fmla="*/ 1 w 82"/>
                <a:gd name="T51" fmla="*/ 96 h 144"/>
                <a:gd name="T52" fmla="*/ 8 w 82"/>
                <a:gd name="T53" fmla="*/ 69 h 144"/>
                <a:gd name="T54" fmla="*/ 10 w 82"/>
                <a:gd name="T55" fmla="*/ 52 h 144"/>
                <a:gd name="T56" fmla="*/ 10 w 82"/>
                <a:gd name="T57" fmla="*/ 42 h 144"/>
                <a:gd name="T58" fmla="*/ 10 w 82"/>
                <a:gd name="T59" fmla="*/ 38 h 144"/>
                <a:gd name="T60" fmla="*/ 10 w 82"/>
                <a:gd name="T61" fmla="*/ 33 h 144"/>
                <a:gd name="T62" fmla="*/ 12 w 82"/>
                <a:gd name="T63" fmla="*/ 28 h 144"/>
                <a:gd name="T64" fmla="*/ 71 w 82"/>
                <a:gd name="T65" fmla="*/ 0 h 144"/>
                <a:gd name="T66" fmla="*/ 73 w 82"/>
                <a:gd name="T67" fmla="*/ 2 h 144"/>
                <a:gd name="T68" fmla="*/ 74 w 82"/>
                <a:gd name="T69" fmla="*/ 6 h 144"/>
                <a:gd name="T70" fmla="*/ 78 w 82"/>
                <a:gd name="T71" fmla="*/ 11 h 144"/>
                <a:gd name="T72" fmla="*/ 81 w 82"/>
                <a:gd name="T73" fmla="*/ 16 h 144"/>
                <a:gd name="T74" fmla="*/ 81 w 82"/>
                <a:gd name="T75" fmla="*/ 20 h 144"/>
                <a:gd name="T76" fmla="*/ 72 w 82"/>
                <a:gd name="T77" fmla="*/ 40 h 144"/>
                <a:gd name="T78" fmla="*/ 61 w 82"/>
                <a:gd name="T79" fmla="*/ 62 h 144"/>
                <a:gd name="T80" fmla="*/ 50 w 82"/>
                <a:gd name="T81" fmla="*/ 89 h 144"/>
                <a:gd name="T82" fmla="*/ 35 w 82"/>
                <a:gd name="T83" fmla="*/ 125 h 144"/>
                <a:gd name="T84" fmla="*/ 34 w 82"/>
                <a:gd name="T85" fmla="*/ 79 h 144"/>
                <a:gd name="T86" fmla="*/ 35 w 82"/>
                <a:gd name="T87" fmla="*/ 78 h 144"/>
                <a:gd name="T88" fmla="*/ 38 w 82"/>
                <a:gd name="T89" fmla="*/ 72 h 144"/>
                <a:gd name="T90" fmla="*/ 39 w 82"/>
                <a:gd name="T91" fmla="*/ 67 h 144"/>
                <a:gd name="T92" fmla="*/ 39 w 82"/>
                <a:gd name="T93" fmla="*/ 61 h 144"/>
                <a:gd name="T94" fmla="*/ 40 w 82"/>
                <a:gd name="T95" fmla="*/ 61 h 144"/>
                <a:gd name="T96" fmla="*/ 44 w 82"/>
                <a:gd name="T97" fmla="*/ 63 h 144"/>
                <a:gd name="T98" fmla="*/ 48 w 82"/>
                <a:gd name="T99" fmla="*/ 67 h 144"/>
                <a:gd name="T100" fmla="*/ 52 w 82"/>
                <a:gd name="T101" fmla="*/ 70 h 144"/>
                <a:gd name="T102" fmla="*/ 47 w 82"/>
                <a:gd name="T103" fmla="*/ 63 h 144"/>
                <a:gd name="T104" fmla="*/ 37 w 82"/>
                <a:gd name="T105" fmla="*/ 52 h 144"/>
                <a:gd name="T106" fmla="*/ 31 w 82"/>
                <a:gd name="T107" fmla="*/ 45 h 144"/>
                <a:gd name="T108" fmla="*/ 44 w 82"/>
                <a:gd name="T109" fmla="*/ 33 h 144"/>
                <a:gd name="T110" fmla="*/ 61 w 82"/>
                <a:gd name="T111" fmla="*/ 19 h 144"/>
                <a:gd name="T112" fmla="*/ 68 w 82"/>
                <a:gd name="T113" fmla="*/ 12 h 144"/>
                <a:gd name="T114" fmla="*/ 69 w 82"/>
                <a:gd name="T115" fmla="*/ 6 h 144"/>
                <a:gd name="T116" fmla="*/ 71 w 82"/>
                <a:gd name="T117"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44">
                  <a:moveTo>
                    <a:pt x="14" y="63"/>
                  </a:moveTo>
                  <a:lnTo>
                    <a:pt x="14" y="65"/>
                  </a:lnTo>
                  <a:lnTo>
                    <a:pt x="14" y="65"/>
                  </a:lnTo>
                  <a:lnTo>
                    <a:pt x="14" y="63"/>
                  </a:lnTo>
                  <a:close/>
                  <a:moveTo>
                    <a:pt x="12" y="28"/>
                  </a:moveTo>
                  <a:lnTo>
                    <a:pt x="12" y="28"/>
                  </a:lnTo>
                  <a:lnTo>
                    <a:pt x="13" y="31"/>
                  </a:lnTo>
                  <a:lnTo>
                    <a:pt x="16" y="33"/>
                  </a:lnTo>
                  <a:lnTo>
                    <a:pt x="18" y="36"/>
                  </a:lnTo>
                  <a:lnTo>
                    <a:pt x="21" y="38"/>
                  </a:lnTo>
                  <a:lnTo>
                    <a:pt x="23" y="41"/>
                  </a:lnTo>
                  <a:lnTo>
                    <a:pt x="25" y="44"/>
                  </a:lnTo>
                  <a:lnTo>
                    <a:pt x="26" y="44"/>
                  </a:lnTo>
                  <a:lnTo>
                    <a:pt x="27" y="44"/>
                  </a:lnTo>
                  <a:lnTo>
                    <a:pt x="26" y="45"/>
                  </a:lnTo>
                  <a:lnTo>
                    <a:pt x="25" y="46"/>
                  </a:lnTo>
                  <a:lnTo>
                    <a:pt x="23" y="48"/>
                  </a:lnTo>
                  <a:lnTo>
                    <a:pt x="21" y="50"/>
                  </a:lnTo>
                  <a:lnTo>
                    <a:pt x="17" y="54"/>
                  </a:lnTo>
                  <a:lnTo>
                    <a:pt x="14" y="59"/>
                  </a:lnTo>
                  <a:lnTo>
                    <a:pt x="10" y="67"/>
                  </a:lnTo>
                  <a:lnTo>
                    <a:pt x="9" y="74"/>
                  </a:lnTo>
                  <a:lnTo>
                    <a:pt x="8" y="78"/>
                  </a:lnTo>
                  <a:lnTo>
                    <a:pt x="8" y="78"/>
                  </a:lnTo>
                  <a:lnTo>
                    <a:pt x="9" y="76"/>
                  </a:lnTo>
                  <a:lnTo>
                    <a:pt x="10" y="75"/>
                  </a:lnTo>
                  <a:lnTo>
                    <a:pt x="10" y="72"/>
                  </a:lnTo>
                  <a:lnTo>
                    <a:pt x="12" y="70"/>
                  </a:lnTo>
                  <a:lnTo>
                    <a:pt x="13" y="67"/>
                  </a:lnTo>
                  <a:lnTo>
                    <a:pt x="14" y="65"/>
                  </a:lnTo>
                  <a:lnTo>
                    <a:pt x="14" y="65"/>
                  </a:lnTo>
                  <a:lnTo>
                    <a:pt x="14" y="65"/>
                  </a:lnTo>
                  <a:lnTo>
                    <a:pt x="14" y="66"/>
                  </a:lnTo>
                  <a:lnTo>
                    <a:pt x="14" y="67"/>
                  </a:lnTo>
                  <a:lnTo>
                    <a:pt x="14" y="69"/>
                  </a:lnTo>
                  <a:lnTo>
                    <a:pt x="14" y="70"/>
                  </a:lnTo>
                  <a:lnTo>
                    <a:pt x="14" y="71"/>
                  </a:lnTo>
                  <a:lnTo>
                    <a:pt x="14" y="71"/>
                  </a:lnTo>
                  <a:lnTo>
                    <a:pt x="16" y="74"/>
                  </a:lnTo>
                  <a:lnTo>
                    <a:pt x="16" y="75"/>
                  </a:lnTo>
                  <a:lnTo>
                    <a:pt x="17" y="76"/>
                  </a:lnTo>
                  <a:lnTo>
                    <a:pt x="17" y="78"/>
                  </a:lnTo>
                  <a:lnTo>
                    <a:pt x="16" y="82"/>
                  </a:lnTo>
                  <a:lnTo>
                    <a:pt x="14" y="89"/>
                  </a:lnTo>
                  <a:lnTo>
                    <a:pt x="12" y="103"/>
                  </a:lnTo>
                  <a:lnTo>
                    <a:pt x="9" y="117"/>
                  </a:lnTo>
                  <a:lnTo>
                    <a:pt x="6" y="131"/>
                  </a:lnTo>
                  <a:lnTo>
                    <a:pt x="4" y="144"/>
                  </a:lnTo>
                  <a:lnTo>
                    <a:pt x="1" y="131"/>
                  </a:lnTo>
                  <a:lnTo>
                    <a:pt x="0" y="120"/>
                  </a:lnTo>
                  <a:lnTo>
                    <a:pt x="0" y="110"/>
                  </a:lnTo>
                  <a:lnTo>
                    <a:pt x="1" y="96"/>
                  </a:lnTo>
                  <a:lnTo>
                    <a:pt x="4" y="82"/>
                  </a:lnTo>
                  <a:lnTo>
                    <a:pt x="8" y="69"/>
                  </a:lnTo>
                  <a:lnTo>
                    <a:pt x="9" y="58"/>
                  </a:lnTo>
                  <a:lnTo>
                    <a:pt x="10" y="52"/>
                  </a:lnTo>
                  <a:lnTo>
                    <a:pt x="10" y="46"/>
                  </a:lnTo>
                  <a:lnTo>
                    <a:pt x="10" y="42"/>
                  </a:lnTo>
                  <a:lnTo>
                    <a:pt x="10" y="38"/>
                  </a:lnTo>
                  <a:lnTo>
                    <a:pt x="10" y="38"/>
                  </a:lnTo>
                  <a:lnTo>
                    <a:pt x="10" y="36"/>
                  </a:lnTo>
                  <a:lnTo>
                    <a:pt x="10" y="33"/>
                  </a:lnTo>
                  <a:lnTo>
                    <a:pt x="10" y="31"/>
                  </a:lnTo>
                  <a:lnTo>
                    <a:pt x="12" y="28"/>
                  </a:lnTo>
                  <a:lnTo>
                    <a:pt x="12" y="28"/>
                  </a:lnTo>
                  <a:close/>
                  <a:moveTo>
                    <a:pt x="71" y="0"/>
                  </a:moveTo>
                  <a:lnTo>
                    <a:pt x="72" y="0"/>
                  </a:lnTo>
                  <a:lnTo>
                    <a:pt x="73" y="2"/>
                  </a:lnTo>
                  <a:lnTo>
                    <a:pt x="74" y="4"/>
                  </a:lnTo>
                  <a:lnTo>
                    <a:pt x="74" y="6"/>
                  </a:lnTo>
                  <a:lnTo>
                    <a:pt x="76" y="8"/>
                  </a:lnTo>
                  <a:lnTo>
                    <a:pt x="78" y="11"/>
                  </a:lnTo>
                  <a:lnTo>
                    <a:pt x="80" y="14"/>
                  </a:lnTo>
                  <a:lnTo>
                    <a:pt x="81" y="16"/>
                  </a:lnTo>
                  <a:lnTo>
                    <a:pt x="82" y="17"/>
                  </a:lnTo>
                  <a:lnTo>
                    <a:pt x="81" y="20"/>
                  </a:lnTo>
                  <a:lnTo>
                    <a:pt x="77" y="28"/>
                  </a:lnTo>
                  <a:lnTo>
                    <a:pt x="72" y="40"/>
                  </a:lnTo>
                  <a:lnTo>
                    <a:pt x="67" y="52"/>
                  </a:lnTo>
                  <a:lnTo>
                    <a:pt x="61" y="62"/>
                  </a:lnTo>
                  <a:lnTo>
                    <a:pt x="56" y="74"/>
                  </a:lnTo>
                  <a:lnTo>
                    <a:pt x="50" y="89"/>
                  </a:lnTo>
                  <a:lnTo>
                    <a:pt x="43" y="106"/>
                  </a:lnTo>
                  <a:lnTo>
                    <a:pt x="35" y="125"/>
                  </a:lnTo>
                  <a:lnTo>
                    <a:pt x="29" y="143"/>
                  </a:lnTo>
                  <a:lnTo>
                    <a:pt x="34" y="79"/>
                  </a:lnTo>
                  <a:lnTo>
                    <a:pt x="34" y="79"/>
                  </a:lnTo>
                  <a:lnTo>
                    <a:pt x="35" y="78"/>
                  </a:lnTo>
                  <a:lnTo>
                    <a:pt x="37" y="75"/>
                  </a:lnTo>
                  <a:lnTo>
                    <a:pt x="38" y="72"/>
                  </a:lnTo>
                  <a:lnTo>
                    <a:pt x="39" y="70"/>
                  </a:lnTo>
                  <a:lnTo>
                    <a:pt x="39" y="67"/>
                  </a:lnTo>
                  <a:lnTo>
                    <a:pt x="39" y="63"/>
                  </a:lnTo>
                  <a:lnTo>
                    <a:pt x="39" y="61"/>
                  </a:lnTo>
                  <a:lnTo>
                    <a:pt x="39" y="61"/>
                  </a:lnTo>
                  <a:lnTo>
                    <a:pt x="40" y="61"/>
                  </a:lnTo>
                  <a:lnTo>
                    <a:pt x="42" y="62"/>
                  </a:lnTo>
                  <a:lnTo>
                    <a:pt x="44" y="63"/>
                  </a:lnTo>
                  <a:lnTo>
                    <a:pt x="47" y="66"/>
                  </a:lnTo>
                  <a:lnTo>
                    <a:pt x="48" y="67"/>
                  </a:lnTo>
                  <a:lnTo>
                    <a:pt x="51" y="69"/>
                  </a:lnTo>
                  <a:lnTo>
                    <a:pt x="52" y="70"/>
                  </a:lnTo>
                  <a:lnTo>
                    <a:pt x="51" y="67"/>
                  </a:lnTo>
                  <a:lnTo>
                    <a:pt x="47" y="63"/>
                  </a:lnTo>
                  <a:lnTo>
                    <a:pt x="42" y="58"/>
                  </a:lnTo>
                  <a:lnTo>
                    <a:pt x="37" y="52"/>
                  </a:lnTo>
                  <a:lnTo>
                    <a:pt x="31" y="45"/>
                  </a:lnTo>
                  <a:lnTo>
                    <a:pt x="31" y="45"/>
                  </a:lnTo>
                  <a:lnTo>
                    <a:pt x="37" y="41"/>
                  </a:lnTo>
                  <a:lnTo>
                    <a:pt x="44" y="33"/>
                  </a:lnTo>
                  <a:lnTo>
                    <a:pt x="54" y="27"/>
                  </a:lnTo>
                  <a:lnTo>
                    <a:pt x="61" y="19"/>
                  </a:lnTo>
                  <a:lnTo>
                    <a:pt x="65" y="15"/>
                  </a:lnTo>
                  <a:lnTo>
                    <a:pt x="68" y="12"/>
                  </a:lnTo>
                  <a:lnTo>
                    <a:pt x="69" y="10"/>
                  </a:lnTo>
                  <a:lnTo>
                    <a:pt x="69" y="6"/>
                  </a:lnTo>
                  <a:lnTo>
                    <a:pt x="71" y="3"/>
                  </a:lnTo>
                  <a:lnTo>
                    <a:pt x="71" y="2"/>
                  </a:lnTo>
                  <a:lnTo>
                    <a:pt x="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154">
              <a:extLst>
                <a:ext uri="{FF2B5EF4-FFF2-40B4-BE49-F238E27FC236}">
                  <a16:creationId xmlns="" xmlns:a16="http://schemas.microsoft.com/office/drawing/2014/main" id="{92BE9731-83F5-496F-A832-03C66E67214D}"/>
                </a:ext>
              </a:extLst>
            </p:cNvPr>
            <p:cNvSpPr>
              <a:spLocks noEditPoints="1"/>
            </p:cNvSpPr>
            <p:nvPr/>
          </p:nvSpPr>
          <p:spPr bwMode="auto">
            <a:xfrm>
              <a:off x="6020562" y="1964676"/>
              <a:ext cx="159221" cy="214261"/>
            </a:xfrm>
            <a:custGeom>
              <a:avLst/>
              <a:gdLst>
                <a:gd name="T0" fmla="*/ 4 w 81"/>
                <a:gd name="T1" fmla="*/ 4 h 109"/>
                <a:gd name="T2" fmla="*/ 7 w 81"/>
                <a:gd name="T3" fmla="*/ 8 h 109"/>
                <a:gd name="T4" fmla="*/ 12 w 81"/>
                <a:gd name="T5" fmla="*/ 12 h 109"/>
                <a:gd name="T6" fmla="*/ 17 w 81"/>
                <a:gd name="T7" fmla="*/ 16 h 109"/>
                <a:gd name="T8" fmla="*/ 25 w 81"/>
                <a:gd name="T9" fmla="*/ 21 h 109"/>
                <a:gd name="T10" fmla="*/ 28 w 81"/>
                <a:gd name="T11" fmla="*/ 24 h 109"/>
                <a:gd name="T12" fmla="*/ 25 w 81"/>
                <a:gd name="T13" fmla="*/ 28 h 109"/>
                <a:gd name="T14" fmla="*/ 22 w 81"/>
                <a:gd name="T15" fmla="*/ 35 h 109"/>
                <a:gd name="T16" fmla="*/ 20 w 81"/>
                <a:gd name="T17" fmla="*/ 42 h 109"/>
                <a:gd name="T18" fmla="*/ 17 w 81"/>
                <a:gd name="T19" fmla="*/ 49 h 109"/>
                <a:gd name="T20" fmla="*/ 17 w 81"/>
                <a:gd name="T21" fmla="*/ 53 h 109"/>
                <a:gd name="T22" fmla="*/ 17 w 81"/>
                <a:gd name="T23" fmla="*/ 53 h 109"/>
                <a:gd name="T24" fmla="*/ 17 w 81"/>
                <a:gd name="T25" fmla="*/ 52 h 109"/>
                <a:gd name="T26" fmla="*/ 18 w 81"/>
                <a:gd name="T27" fmla="*/ 46 h 109"/>
                <a:gd name="T28" fmla="*/ 21 w 81"/>
                <a:gd name="T29" fmla="*/ 40 h 109"/>
                <a:gd name="T30" fmla="*/ 24 w 81"/>
                <a:gd name="T31" fmla="*/ 36 h 109"/>
                <a:gd name="T32" fmla="*/ 25 w 81"/>
                <a:gd name="T33" fmla="*/ 33 h 109"/>
                <a:gd name="T34" fmla="*/ 25 w 81"/>
                <a:gd name="T35" fmla="*/ 35 h 109"/>
                <a:gd name="T36" fmla="*/ 28 w 81"/>
                <a:gd name="T37" fmla="*/ 38 h 109"/>
                <a:gd name="T38" fmla="*/ 30 w 81"/>
                <a:gd name="T39" fmla="*/ 42 h 109"/>
                <a:gd name="T40" fmla="*/ 31 w 81"/>
                <a:gd name="T41" fmla="*/ 45 h 109"/>
                <a:gd name="T42" fmla="*/ 29 w 81"/>
                <a:gd name="T43" fmla="*/ 109 h 109"/>
                <a:gd name="T44" fmla="*/ 26 w 81"/>
                <a:gd name="T45" fmla="*/ 104 h 109"/>
                <a:gd name="T46" fmla="*/ 21 w 81"/>
                <a:gd name="T47" fmla="*/ 88 h 109"/>
                <a:gd name="T48" fmla="*/ 12 w 81"/>
                <a:gd name="T49" fmla="*/ 59 h 109"/>
                <a:gd name="T50" fmla="*/ 4 w 81"/>
                <a:gd name="T51" fmla="*/ 32 h 109"/>
                <a:gd name="T52" fmla="*/ 0 w 81"/>
                <a:gd name="T53" fmla="*/ 19 h 109"/>
                <a:gd name="T54" fmla="*/ 0 w 81"/>
                <a:gd name="T55" fmla="*/ 16 h 109"/>
                <a:gd name="T56" fmla="*/ 1 w 81"/>
                <a:gd name="T57" fmla="*/ 10 h 109"/>
                <a:gd name="T58" fmla="*/ 3 w 81"/>
                <a:gd name="T59" fmla="*/ 4 h 109"/>
                <a:gd name="T60" fmla="*/ 76 w 81"/>
                <a:gd name="T61" fmla="*/ 0 h 109"/>
                <a:gd name="T62" fmla="*/ 77 w 81"/>
                <a:gd name="T63" fmla="*/ 3 h 109"/>
                <a:gd name="T64" fmla="*/ 79 w 81"/>
                <a:gd name="T65" fmla="*/ 7 h 109"/>
                <a:gd name="T66" fmla="*/ 81 w 81"/>
                <a:gd name="T67" fmla="*/ 12 h 109"/>
                <a:gd name="T68" fmla="*/ 79 w 81"/>
                <a:gd name="T69" fmla="*/ 25 h 109"/>
                <a:gd name="T70" fmla="*/ 71 w 81"/>
                <a:gd name="T71" fmla="*/ 53 h 109"/>
                <a:gd name="T72" fmla="*/ 60 w 81"/>
                <a:gd name="T73" fmla="*/ 87 h 109"/>
                <a:gd name="T74" fmla="*/ 54 w 81"/>
                <a:gd name="T75" fmla="*/ 91 h 109"/>
                <a:gd name="T76" fmla="*/ 52 w 81"/>
                <a:gd name="T77" fmla="*/ 62 h 109"/>
                <a:gd name="T78" fmla="*/ 51 w 81"/>
                <a:gd name="T79" fmla="*/ 48 h 109"/>
                <a:gd name="T80" fmla="*/ 52 w 81"/>
                <a:gd name="T81" fmla="*/ 44 h 109"/>
                <a:gd name="T82" fmla="*/ 59 w 81"/>
                <a:gd name="T83" fmla="*/ 35 h 109"/>
                <a:gd name="T84" fmla="*/ 62 w 81"/>
                <a:gd name="T85" fmla="*/ 37 h 109"/>
                <a:gd name="T86" fmla="*/ 64 w 81"/>
                <a:gd name="T87" fmla="*/ 42 h 109"/>
                <a:gd name="T88" fmla="*/ 68 w 81"/>
                <a:gd name="T89" fmla="*/ 48 h 109"/>
                <a:gd name="T90" fmla="*/ 69 w 81"/>
                <a:gd name="T91" fmla="*/ 50 h 109"/>
                <a:gd name="T92" fmla="*/ 69 w 81"/>
                <a:gd name="T93" fmla="*/ 49 h 109"/>
                <a:gd name="T94" fmla="*/ 67 w 81"/>
                <a:gd name="T95" fmla="*/ 42 h 109"/>
                <a:gd name="T96" fmla="*/ 62 w 81"/>
                <a:gd name="T97" fmla="*/ 35 h 109"/>
                <a:gd name="T98" fmla="*/ 56 w 81"/>
                <a:gd name="T99" fmla="*/ 27 h 109"/>
                <a:gd name="T100" fmla="*/ 52 w 81"/>
                <a:gd name="T101" fmla="*/ 24 h 109"/>
                <a:gd name="T102" fmla="*/ 58 w 81"/>
                <a:gd name="T103" fmla="*/ 19 h 109"/>
                <a:gd name="T104" fmla="*/ 69 w 81"/>
                <a:gd name="T105" fmla="*/ 7 h 109"/>
                <a:gd name="T106" fmla="*/ 76 w 81"/>
                <a:gd name="T10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 h="109">
                  <a:moveTo>
                    <a:pt x="3" y="3"/>
                  </a:moveTo>
                  <a:lnTo>
                    <a:pt x="4" y="4"/>
                  </a:lnTo>
                  <a:lnTo>
                    <a:pt x="4" y="6"/>
                  </a:lnTo>
                  <a:lnTo>
                    <a:pt x="7" y="8"/>
                  </a:lnTo>
                  <a:lnTo>
                    <a:pt x="9" y="10"/>
                  </a:lnTo>
                  <a:lnTo>
                    <a:pt x="12" y="12"/>
                  </a:lnTo>
                  <a:lnTo>
                    <a:pt x="14" y="15"/>
                  </a:lnTo>
                  <a:lnTo>
                    <a:pt x="17" y="16"/>
                  </a:lnTo>
                  <a:lnTo>
                    <a:pt x="21" y="19"/>
                  </a:lnTo>
                  <a:lnTo>
                    <a:pt x="25" y="21"/>
                  </a:lnTo>
                  <a:lnTo>
                    <a:pt x="28" y="24"/>
                  </a:lnTo>
                  <a:lnTo>
                    <a:pt x="28" y="24"/>
                  </a:lnTo>
                  <a:lnTo>
                    <a:pt x="26" y="25"/>
                  </a:lnTo>
                  <a:lnTo>
                    <a:pt x="25" y="28"/>
                  </a:lnTo>
                  <a:lnTo>
                    <a:pt x="24" y="31"/>
                  </a:lnTo>
                  <a:lnTo>
                    <a:pt x="22" y="35"/>
                  </a:lnTo>
                  <a:lnTo>
                    <a:pt x="21" y="38"/>
                  </a:lnTo>
                  <a:lnTo>
                    <a:pt x="20" y="42"/>
                  </a:lnTo>
                  <a:lnTo>
                    <a:pt x="18" y="45"/>
                  </a:lnTo>
                  <a:lnTo>
                    <a:pt x="17" y="49"/>
                  </a:lnTo>
                  <a:lnTo>
                    <a:pt x="17" y="52"/>
                  </a:lnTo>
                  <a:lnTo>
                    <a:pt x="17" y="53"/>
                  </a:lnTo>
                  <a:lnTo>
                    <a:pt x="17" y="53"/>
                  </a:lnTo>
                  <a:lnTo>
                    <a:pt x="17" y="53"/>
                  </a:lnTo>
                  <a:lnTo>
                    <a:pt x="17" y="53"/>
                  </a:lnTo>
                  <a:lnTo>
                    <a:pt x="17" y="52"/>
                  </a:lnTo>
                  <a:lnTo>
                    <a:pt x="18" y="50"/>
                  </a:lnTo>
                  <a:lnTo>
                    <a:pt x="18" y="46"/>
                  </a:lnTo>
                  <a:lnTo>
                    <a:pt x="20" y="44"/>
                  </a:lnTo>
                  <a:lnTo>
                    <a:pt x="21" y="40"/>
                  </a:lnTo>
                  <a:lnTo>
                    <a:pt x="22" y="37"/>
                  </a:lnTo>
                  <a:lnTo>
                    <a:pt x="24" y="36"/>
                  </a:lnTo>
                  <a:lnTo>
                    <a:pt x="24" y="35"/>
                  </a:lnTo>
                  <a:lnTo>
                    <a:pt x="25" y="33"/>
                  </a:lnTo>
                  <a:lnTo>
                    <a:pt x="25" y="33"/>
                  </a:lnTo>
                  <a:lnTo>
                    <a:pt x="25" y="35"/>
                  </a:lnTo>
                  <a:lnTo>
                    <a:pt x="26" y="36"/>
                  </a:lnTo>
                  <a:lnTo>
                    <a:pt x="28" y="38"/>
                  </a:lnTo>
                  <a:lnTo>
                    <a:pt x="29" y="40"/>
                  </a:lnTo>
                  <a:lnTo>
                    <a:pt x="30" y="42"/>
                  </a:lnTo>
                  <a:lnTo>
                    <a:pt x="31" y="44"/>
                  </a:lnTo>
                  <a:lnTo>
                    <a:pt x="31" y="45"/>
                  </a:lnTo>
                  <a:lnTo>
                    <a:pt x="31" y="45"/>
                  </a:lnTo>
                  <a:lnTo>
                    <a:pt x="29" y="109"/>
                  </a:lnTo>
                  <a:lnTo>
                    <a:pt x="28" y="107"/>
                  </a:lnTo>
                  <a:lnTo>
                    <a:pt x="26" y="104"/>
                  </a:lnTo>
                  <a:lnTo>
                    <a:pt x="25" y="99"/>
                  </a:lnTo>
                  <a:lnTo>
                    <a:pt x="21" y="88"/>
                  </a:lnTo>
                  <a:lnTo>
                    <a:pt x="17" y="74"/>
                  </a:lnTo>
                  <a:lnTo>
                    <a:pt x="12" y="59"/>
                  </a:lnTo>
                  <a:lnTo>
                    <a:pt x="8" y="45"/>
                  </a:lnTo>
                  <a:lnTo>
                    <a:pt x="4" y="32"/>
                  </a:lnTo>
                  <a:lnTo>
                    <a:pt x="1" y="23"/>
                  </a:lnTo>
                  <a:lnTo>
                    <a:pt x="0" y="19"/>
                  </a:lnTo>
                  <a:lnTo>
                    <a:pt x="0" y="18"/>
                  </a:lnTo>
                  <a:lnTo>
                    <a:pt x="0" y="16"/>
                  </a:lnTo>
                  <a:lnTo>
                    <a:pt x="0" y="12"/>
                  </a:lnTo>
                  <a:lnTo>
                    <a:pt x="1" y="10"/>
                  </a:lnTo>
                  <a:lnTo>
                    <a:pt x="3" y="7"/>
                  </a:lnTo>
                  <a:lnTo>
                    <a:pt x="3" y="4"/>
                  </a:lnTo>
                  <a:lnTo>
                    <a:pt x="3" y="3"/>
                  </a:lnTo>
                  <a:close/>
                  <a:moveTo>
                    <a:pt x="76" y="0"/>
                  </a:moveTo>
                  <a:lnTo>
                    <a:pt x="77" y="0"/>
                  </a:lnTo>
                  <a:lnTo>
                    <a:pt x="77" y="3"/>
                  </a:lnTo>
                  <a:lnTo>
                    <a:pt x="79" y="4"/>
                  </a:lnTo>
                  <a:lnTo>
                    <a:pt x="79" y="7"/>
                  </a:lnTo>
                  <a:lnTo>
                    <a:pt x="80" y="10"/>
                  </a:lnTo>
                  <a:lnTo>
                    <a:pt x="81" y="12"/>
                  </a:lnTo>
                  <a:lnTo>
                    <a:pt x="81" y="18"/>
                  </a:lnTo>
                  <a:lnTo>
                    <a:pt x="79" y="25"/>
                  </a:lnTo>
                  <a:lnTo>
                    <a:pt x="75" y="38"/>
                  </a:lnTo>
                  <a:lnTo>
                    <a:pt x="71" y="53"/>
                  </a:lnTo>
                  <a:lnTo>
                    <a:pt x="66" y="69"/>
                  </a:lnTo>
                  <a:lnTo>
                    <a:pt x="60" y="87"/>
                  </a:lnTo>
                  <a:lnTo>
                    <a:pt x="55" y="107"/>
                  </a:lnTo>
                  <a:lnTo>
                    <a:pt x="54" y="91"/>
                  </a:lnTo>
                  <a:lnTo>
                    <a:pt x="54" y="75"/>
                  </a:lnTo>
                  <a:lnTo>
                    <a:pt x="52" y="62"/>
                  </a:lnTo>
                  <a:lnTo>
                    <a:pt x="52" y="52"/>
                  </a:lnTo>
                  <a:lnTo>
                    <a:pt x="51" y="48"/>
                  </a:lnTo>
                  <a:lnTo>
                    <a:pt x="52" y="45"/>
                  </a:lnTo>
                  <a:lnTo>
                    <a:pt x="52" y="44"/>
                  </a:lnTo>
                  <a:lnTo>
                    <a:pt x="52" y="44"/>
                  </a:lnTo>
                  <a:lnTo>
                    <a:pt x="59" y="35"/>
                  </a:lnTo>
                  <a:lnTo>
                    <a:pt x="60" y="36"/>
                  </a:lnTo>
                  <a:lnTo>
                    <a:pt x="62" y="37"/>
                  </a:lnTo>
                  <a:lnTo>
                    <a:pt x="63" y="40"/>
                  </a:lnTo>
                  <a:lnTo>
                    <a:pt x="64" y="42"/>
                  </a:lnTo>
                  <a:lnTo>
                    <a:pt x="67" y="45"/>
                  </a:lnTo>
                  <a:lnTo>
                    <a:pt x="68" y="48"/>
                  </a:lnTo>
                  <a:lnTo>
                    <a:pt x="69" y="49"/>
                  </a:lnTo>
                  <a:lnTo>
                    <a:pt x="69" y="50"/>
                  </a:lnTo>
                  <a:lnTo>
                    <a:pt x="69" y="50"/>
                  </a:lnTo>
                  <a:lnTo>
                    <a:pt x="69" y="49"/>
                  </a:lnTo>
                  <a:lnTo>
                    <a:pt x="68" y="46"/>
                  </a:lnTo>
                  <a:lnTo>
                    <a:pt x="67" y="42"/>
                  </a:lnTo>
                  <a:lnTo>
                    <a:pt x="64" y="38"/>
                  </a:lnTo>
                  <a:lnTo>
                    <a:pt x="62" y="35"/>
                  </a:lnTo>
                  <a:lnTo>
                    <a:pt x="59" y="31"/>
                  </a:lnTo>
                  <a:lnTo>
                    <a:pt x="56" y="27"/>
                  </a:lnTo>
                  <a:lnTo>
                    <a:pt x="54" y="25"/>
                  </a:lnTo>
                  <a:lnTo>
                    <a:pt x="52" y="24"/>
                  </a:lnTo>
                  <a:lnTo>
                    <a:pt x="54" y="23"/>
                  </a:lnTo>
                  <a:lnTo>
                    <a:pt x="58" y="19"/>
                  </a:lnTo>
                  <a:lnTo>
                    <a:pt x="63" y="14"/>
                  </a:lnTo>
                  <a:lnTo>
                    <a:pt x="69" y="7"/>
                  </a:lnTo>
                  <a:lnTo>
                    <a:pt x="75" y="3"/>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156">
              <a:extLst>
                <a:ext uri="{FF2B5EF4-FFF2-40B4-BE49-F238E27FC236}">
                  <a16:creationId xmlns="" xmlns:a16="http://schemas.microsoft.com/office/drawing/2014/main" id="{0D8E2383-1159-4140-AE26-614C7D7380D6}"/>
                </a:ext>
              </a:extLst>
            </p:cNvPr>
            <p:cNvSpPr>
              <a:spLocks/>
            </p:cNvSpPr>
            <p:nvPr/>
          </p:nvSpPr>
          <p:spPr bwMode="auto">
            <a:xfrm>
              <a:off x="6568989" y="2055098"/>
              <a:ext cx="78628" cy="157255"/>
            </a:xfrm>
            <a:custGeom>
              <a:avLst/>
              <a:gdLst>
                <a:gd name="T0" fmla="*/ 39 w 40"/>
                <a:gd name="T1" fmla="*/ 0 h 80"/>
                <a:gd name="T2" fmla="*/ 40 w 40"/>
                <a:gd name="T3" fmla="*/ 23 h 80"/>
                <a:gd name="T4" fmla="*/ 40 w 40"/>
                <a:gd name="T5" fmla="*/ 42 h 80"/>
                <a:gd name="T6" fmla="*/ 40 w 40"/>
                <a:gd name="T7" fmla="*/ 61 h 80"/>
                <a:gd name="T8" fmla="*/ 40 w 40"/>
                <a:gd name="T9" fmla="*/ 80 h 80"/>
                <a:gd name="T10" fmla="*/ 0 w 40"/>
                <a:gd name="T11" fmla="*/ 6 h 80"/>
                <a:gd name="T12" fmla="*/ 4 w 40"/>
                <a:gd name="T13" fmla="*/ 7 h 80"/>
                <a:gd name="T14" fmla="*/ 12 w 40"/>
                <a:gd name="T15" fmla="*/ 7 h 80"/>
                <a:gd name="T16" fmla="*/ 22 w 40"/>
                <a:gd name="T17" fmla="*/ 7 h 80"/>
                <a:gd name="T18" fmla="*/ 31 w 40"/>
                <a:gd name="T19" fmla="*/ 6 h 80"/>
                <a:gd name="T20" fmla="*/ 35 w 40"/>
                <a:gd name="T21" fmla="*/ 4 h 80"/>
                <a:gd name="T22" fmla="*/ 38 w 40"/>
                <a:gd name="T23" fmla="*/ 2 h 80"/>
                <a:gd name="T24" fmla="*/ 39 w 40"/>
                <a:gd name="T2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80">
                  <a:moveTo>
                    <a:pt x="39" y="0"/>
                  </a:moveTo>
                  <a:lnTo>
                    <a:pt x="40" y="23"/>
                  </a:lnTo>
                  <a:lnTo>
                    <a:pt x="40" y="42"/>
                  </a:lnTo>
                  <a:lnTo>
                    <a:pt x="40" y="61"/>
                  </a:lnTo>
                  <a:lnTo>
                    <a:pt x="40" y="80"/>
                  </a:lnTo>
                  <a:lnTo>
                    <a:pt x="0" y="6"/>
                  </a:lnTo>
                  <a:lnTo>
                    <a:pt x="4" y="7"/>
                  </a:lnTo>
                  <a:lnTo>
                    <a:pt x="12" y="7"/>
                  </a:lnTo>
                  <a:lnTo>
                    <a:pt x="22" y="7"/>
                  </a:lnTo>
                  <a:lnTo>
                    <a:pt x="31" y="6"/>
                  </a:lnTo>
                  <a:lnTo>
                    <a:pt x="35" y="4"/>
                  </a:lnTo>
                  <a:lnTo>
                    <a:pt x="38" y="2"/>
                  </a:lnTo>
                  <a:lnTo>
                    <a:pt x="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7">
            <a:extLst>
              <a:ext uri="{FF2B5EF4-FFF2-40B4-BE49-F238E27FC236}">
                <a16:creationId xmlns="" xmlns:a16="http://schemas.microsoft.com/office/drawing/2014/main" id="{DF750F47-2860-4A96-8E02-3E560E095155}"/>
              </a:ext>
            </a:extLst>
          </p:cNvPr>
          <p:cNvGrpSpPr/>
          <p:nvPr/>
        </p:nvGrpSpPr>
        <p:grpSpPr>
          <a:xfrm>
            <a:off x="1222065" y="4296294"/>
            <a:ext cx="2163905" cy="2163905"/>
            <a:chOff x="1222065" y="4296294"/>
            <a:chExt cx="2163905" cy="2163905"/>
          </a:xfrm>
        </p:grpSpPr>
        <p:sp>
          <p:nvSpPr>
            <p:cNvPr id="100" name="Oval 99">
              <a:extLst>
                <a:ext uri="{FF2B5EF4-FFF2-40B4-BE49-F238E27FC236}">
                  <a16:creationId xmlns="" xmlns:a16="http://schemas.microsoft.com/office/drawing/2014/main" id="{A6139B91-CEEC-4F94-B077-5F83D5C4E358}"/>
                </a:ext>
              </a:extLst>
            </p:cNvPr>
            <p:cNvSpPr/>
            <p:nvPr/>
          </p:nvSpPr>
          <p:spPr>
            <a:xfrm>
              <a:off x="1222065" y="4296294"/>
              <a:ext cx="2163905" cy="2163905"/>
            </a:xfrm>
            <a:prstGeom prst="ellipse">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1" name="Group 100">
              <a:extLst>
                <a:ext uri="{FF2B5EF4-FFF2-40B4-BE49-F238E27FC236}">
                  <a16:creationId xmlns="" xmlns:a16="http://schemas.microsoft.com/office/drawing/2014/main" id="{D86C2DD3-DBD9-4313-81CB-9681D00F0803}"/>
                </a:ext>
              </a:extLst>
            </p:cNvPr>
            <p:cNvGrpSpPr/>
            <p:nvPr/>
          </p:nvGrpSpPr>
          <p:grpSpPr>
            <a:xfrm flipH="1">
              <a:off x="2061728" y="4684836"/>
              <a:ext cx="514791" cy="511393"/>
              <a:chOff x="10434638" y="4010026"/>
              <a:chExt cx="481013" cy="477838"/>
            </a:xfrm>
            <a:solidFill>
              <a:schemeClr val="bg1"/>
            </a:solidFill>
          </p:grpSpPr>
          <p:sp>
            <p:nvSpPr>
              <p:cNvPr id="102" name="Freeform 222">
                <a:extLst>
                  <a:ext uri="{FF2B5EF4-FFF2-40B4-BE49-F238E27FC236}">
                    <a16:creationId xmlns="" xmlns:a16="http://schemas.microsoft.com/office/drawing/2014/main" id="{FFF80EEB-3E10-46F8-91CE-9959A247F541}"/>
                  </a:ext>
                </a:extLst>
              </p:cNvPr>
              <p:cNvSpPr>
                <a:spLocks noEditPoints="1"/>
              </p:cNvSpPr>
              <p:nvPr/>
            </p:nvSpPr>
            <p:spPr bwMode="auto">
              <a:xfrm>
                <a:off x="10434638" y="4010026"/>
                <a:ext cx="481013" cy="477838"/>
              </a:xfrm>
              <a:custGeom>
                <a:avLst/>
                <a:gdLst>
                  <a:gd name="T0" fmla="*/ 2339 w 3331"/>
                  <a:gd name="T1" fmla="*/ 2775 h 3310"/>
                  <a:gd name="T2" fmla="*/ 2650 w 3331"/>
                  <a:gd name="T3" fmla="*/ 2588 h 3310"/>
                  <a:gd name="T4" fmla="*/ 2501 w 3331"/>
                  <a:gd name="T5" fmla="*/ 2313 h 3310"/>
                  <a:gd name="T6" fmla="*/ 2554 w 3331"/>
                  <a:gd name="T7" fmla="*/ 1298 h 3310"/>
                  <a:gd name="T8" fmla="*/ 2554 w 3331"/>
                  <a:gd name="T9" fmla="*/ 2011 h 3310"/>
                  <a:gd name="T10" fmla="*/ 2949 w 3331"/>
                  <a:gd name="T11" fmla="*/ 2109 h 3310"/>
                  <a:gd name="T12" fmla="*/ 3025 w 3331"/>
                  <a:gd name="T13" fmla="*/ 1559 h 3310"/>
                  <a:gd name="T14" fmla="*/ 417 w 3331"/>
                  <a:gd name="T15" fmla="*/ 1116 h 3310"/>
                  <a:gd name="T16" fmla="*/ 306 w 3331"/>
                  <a:gd name="T17" fmla="*/ 1573 h 3310"/>
                  <a:gd name="T18" fmla="*/ 362 w 3331"/>
                  <a:gd name="T19" fmla="*/ 2048 h 3310"/>
                  <a:gd name="T20" fmla="*/ 699 w 3331"/>
                  <a:gd name="T21" fmla="*/ 2042 h 3310"/>
                  <a:gd name="T22" fmla="*/ 766 w 3331"/>
                  <a:gd name="T23" fmla="*/ 1415 h 3310"/>
                  <a:gd name="T24" fmla="*/ 417 w 3331"/>
                  <a:gd name="T25" fmla="*/ 1116 h 3310"/>
                  <a:gd name="T26" fmla="*/ 683 w 3331"/>
                  <a:gd name="T27" fmla="*/ 721 h 3310"/>
                  <a:gd name="T28" fmla="*/ 830 w 3331"/>
                  <a:gd name="T29" fmla="*/ 996 h 3310"/>
                  <a:gd name="T30" fmla="*/ 1033 w 3331"/>
                  <a:gd name="T31" fmla="*/ 457 h 3310"/>
                  <a:gd name="T32" fmla="*/ 2476 w 3331"/>
                  <a:gd name="T33" fmla="*/ 895 h 3310"/>
                  <a:gd name="T34" fmla="*/ 2708 w 3331"/>
                  <a:gd name="T35" fmla="*/ 787 h 3310"/>
                  <a:gd name="T36" fmla="*/ 2297 w 3331"/>
                  <a:gd name="T37" fmla="*/ 456 h 3310"/>
                  <a:gd name="T38" fmla="*/ 2212 w 3331"/>
                  <a:gd name="T39" fmla="*/ 1086 h 3310"/>
                  <a:gd name="T40" fmla="*/ 2045 w 3331"/>
                  <a:gd name="T41" fmla="*/ 620 h 3310"/>
                  <a:gd name="T42" fmla="*/ 1817 w 3331"/>
                  <a:gd name="T43" fmla="*/ 352 h 3310"/>
                  <a:gd name="T44" fmla="*/ 1321 w 3331"/>
                  <a:gd name="T45" fmla="*/ 561 h 3310"/>
                  <a:gd name="T46" fmla="*/ 1141 w 3331"/>
                  <a:gd name="T47" fmla="*/ 997 h 3310"/>
                  <a:gd name="T48" fmla="*/ 1514 w 3331"/>
                  <a:gd name="T49" fmla="*/ 352 h 3310"/>
                  <a:gd name="T50" fmla="*/ 2075 w 3331"/>
                  <a:gd name="T51" fmla="*/ 51 h 3310"/>
                  <a:gd name="T52" fmla="*/ 2616 w 3331"/>
                  <a:gd name="T53" fmla="*/ 297 h 3310"/>
                  <a:gd name="T54" fmla="*/ 3033 w 3331"/>
                  <a:gd name="T55" fmla="*/ 710 h 3310"/>
                  <a:gd name="T56" fmla="*/ 3280 w 3331"/>
                  <a:gd name="T57" fmla="*/ 1247 h 3310"/>
                  <a:gd name="T58" fmla="*/ 3319 w 3331"/>
                  <a:gd name="T59" fmla="*/ 1862 h 3310"/>
                  <a:gd name="T60" fmla="*/ 3136 w 3331"/>
                  <a:gd name="T61" fmla="*/ 2432 h 3310"/>
                  <a:gd name="T62" fmla="*/ 2771 w 3331"/>
                  <a:gd name="T63" fmla="*/ 2892 h 3310"/>
                  <a:gd name="T64" fmla="*/ 2268 w 3331"/>
                  <a:gd name="T65" fmla="*/ 3197 h 3310"/>
                  <a:gd name="T66" fmla="*/ 1666 w 3331"/>
                  <a:gd name="T67" fmla="*/ 3310 h 3310"/>
                  <a:gd name="T68" fmla="*/ 1313 w 3331"/>
                  <a:gd name="T69" fmla="*/ 3215 h 3310"/>
                  <a:gd name="T70" fmla="*/ 1678 w 3331"/>
                  <a:gd name="T71" fmla="*/ 3027 h 3310"/>
                  <a:gd name="T72" fmla="*/ 1893 w 3331"/>
                  <a:gd name="T73" fmla="*/ 3115 h 3310"/>
                  <a:gd name="T74" fmla="*/ 2094 w 3331"/>
                  <a:gd name="T75" fmla="*/ 3039 h 3310"/>
                  <a:gd name="T76" fmla="*/ 2348 w 3331"/>
                  <a:gd name="T77" fmla="*/ 1907 h 3310"/>
                  <a:gd name="T78" fmla="*/ 2296 w 3331"/>
                  <a:gd name="T79" fmla="*/ 1685 h 3310"/>
                  <a:gd name="T80" fmla="*/ 2151 w 3331"/>
                  <a:gd name="T81" fmla="*/ 1405 h 3310"/>
                  <a:gd name="T82" fmla="*/ 1514 w 3331"/>
                  <a:gd name="T83" fmla="*/ 1443 h 3310"/>
                  <a:gd name="T84" fmla="*/ 1062 w 3331"/>
                  <a:gd name="T85" fmla="*/ 1562 h 3310"/>
                  <a:gd name="T86" fmla="*/ 958 w 3331"/>
                  <a:gd name="T87" fmla="*/ 1741 h 3310"/>
                  <a:gd name="T88" fmla="*/ 799 w 3331"/>
                  <a:gd name="T89" fmla="*/ 1921 h 3310"/>
                  <a:gd name="T90" fmla="*/ 822 w 3331"/>
                  <a:gd name="T91" fmla="*/ 2159 h 3310"/>
                  <a:gd name="T92" fmla="*/ 695 w 3331"/>
                  <a:gd name="T93" fmla="*/ 2377 h 3310"/>
                  <a:gd name="T94" fmla="*/ 529 w 3331"/>
                  <a:gd name="T95" fmla="*/ 2555 h 3310"/>
                  <a:gd name="T96" fmla="*/ 365 w 3331"/>
                  <a:gd name="T97" fmla="*/ 2645 h 3310"/>
                  <a:gd name="T98" fmla="*/ 180 w 3331"/>
                  <a:gd name="T99" fmla="*/ 2403 h 3310"/>
                  <a:gd name="T100" fmla="*/ 13 w 3331"/>
                  <a:gd name="T101" fmla="*/ 1854 h 3310"/>
                  <a:gd name="T102" fmla="*/ 51 w 3331"/>
                  <a:gd name="T103" fmla="*/ 1247 h 3310"/>
                  <a:gd name="T104" fmla="*/ 299 w 3331"/>
                  <a:gd name="T105" fmla="*/ 710 h 3310"/>
                  <a:gd name="T106" fmla="*/ 715 w 3331"/>
                  <a:gd name="T107" fmla="*/ 297 h 3310"/>
                  <a:gd name="T108" fmla="*/ 1256 w 3331"/>
                  <a:gd name="T109" fmla="*/ 51 h 3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31" h="3310">
                    <a:moveTo>
                      <a:pt x="2501" y="2313"/>
                    </a:moveTo>
                    <a:lnTo>
                      <a:pt x="2475" y="2414"/>
                    </a:lnTo>
                    <a:lnTo>
                      <a:pt x="2447" y="2511"/>
                    </a:lnTo>
                    <a:lnTo>
                      <a:pt x="2414" y="2603"/>
                    </a:lnTo>
                    <a:lnTo>
                      <a:pt x="2378" y="2692"/>
                    </a:lnTo>
                    <a:lnTo>
                      <a:pt x="2339" y="2775"/>
                    </a:lnTo>
                    <a:lnTo>
                      <a:pt x="2297" y="2853"/>
                    </a:lnTo>
                    <a:lnTo>
                      <a:pt x="2374" y="2809"/>
                    </a:lnTo>
                    <a:lnTo>
                      <a:pt x="2449" y="2761"/>
                    </a:lnTo>
                    <a:lnTo>
                      <a:pt x="2519" y="2707"/>
                    </a:lnTo>
                    <a:lnTo>
                      <a:pt x="2586" y="2650"/>
                    </a:lnTo>
                    <a:lnTo>
                      <a:pt x="2650" y="2588"/>
                    </a:lnTo>
                    <a:lnTo>
                      <a:pt x="2708" y="2522"/>
                    </a:lnTo>
                    <a:lnTo>
                      <a:pt x="2763" y="2454"/>
                    </a:lnTo>
                    <a:lnTo>
                      <a:pt x="2704" y="2415"/>
                    </a:lnTo>
                    <a:lnTo>
                      <a:pt x="2640" y="2379"/>
                    </a:lnTo>
                    <a:lnTo>
                      <a:pt x="2572" y="2345"/>
                    </a:lnTo>
                    <a:lnTo>
                      <a:pt x="2501" y="2313"/>
                    </a:lnTo>
                    <a:close/>
                    <a:moveTo>
                      <a:pt x="2916" y="1116"/>
                    </a:moveTo>
                    <a:lnTo>
                      <a:pt x="2850" y="1158"/>
                    </a:lnTo>
                    <a:lnTo>
                      <a:pt x="2781" y="1197"/>
                    </a:lnTo>
                    <a:lnTo>
                      <a:pt x="2708" y="1234"/>
                    </a:lnTo>
                    <a:lnTo>
                      <a:pt x="2632" y="1267"/>
                    </a:lnTo>
                    <a:lnTo>
                      <a:pt x="2554" y="1298"/>
                    </a:lnTo>
                    <a:lnTo>
                      <a:pt x="2565" y="1415"/>
                    </a:lnTo>
                    <a:lnTo>
                      <a:pt x="2571" y="1533"/>
                    </a:lnTo>
                    <a:lnTo>
                      <a:pt x="2574" y="1655"/>
                    </a:lnTo>
                    <a:lnTo>
                      <a:pt x="2571" y="1776"/>
                    </a:lnTo>
                    <a:lnTo>
                      <a:pt x="2565" y="1895"/>
                    </a:lnTo>
                    <a:lnTo>
                      <a:pt x="2554" y="2011"/>
                    </a:lnTo>
                    <a:lnTo>
                      <a:pt x="2632" y="2042"/>
                    </a:lnTo>
                    <a:lnTo>
                      <a:pt x="2708" y="2076"/>
                    </a:lnTo>
                    <a:lnTo>
                      <a:pt x="2781" y="2113"/>
                    </a:lnTo>
                    <a:lnTo>
                      <a:pt x="2850" y="2151"/>
                    </a:lnTo>
                    <a:lnTo>
                      <a:pt x="2916" y="2193"/>
                    </a:lnTo>
                    <a:lnTo>
                      <a:pt x="2949" y="2109"/>
                    </a:lnTo>
                    <a:lnTo>
                      <a:pt x="2976" y="2022"/>
                    </a:lnTo>
                    <a:lnTo>
                      <a:pt x="2998" y="1934"/>
                    </a:lnTo>
                    <a:lnTo>
                      <a:pt x="3015" y="1842"/>
                    </a:lnTo>
                    <a:lnTo>
                      <a:pt x="3025" y="1750"/>
                    </a:lnTo>
                    <a:lnTo>
                      <a:pt x="3028" y="1655"/>
                    </a:lnTo>
                    <a:lnTo>
                      <a:pt x="3025" y="1559"/>
                    </a:lnTo>
                    <a:lnTo>
                      <a:pt x="3015" y="1467"/>
                    </a:lnTo>
                    <a:lnTo>
                      <a:pt x="2998" y="1375"/>
                    </a:lnTo>
                    <a:lnTo>
                      <a:pt x="2976" y="1287"/>
                    </a:lnTo>
                    <a:lnTo>
                      <a:pt x="2949" y="1201"/>
                    </a:lnTo>
                    <a:lnTo>
                      <a:pt x="2916" y="1116"/>
                    </a:lnTo>
                    <a:close/>
                    <a:moveTo>
                      <a:pt x="417" y="1116"/>
                    </a:moveTo>
                    <a:lnTo>
                      <a:pt x="387" y="1188"/>
                    </a:lnTo>
                    <a:lnTo>
                      <a:pt x="362" y="1262"/>
                    </a:lnTo>
                    <a:lnTo>
                      <a:pt x="341" y="1337"/>
                    </a:lnTo>
                    <a:lnTo>
                      <a:pt x="325" y="1415"/>
                    </a:lnTo>
                    <a:lnTo>
                      <a:pt x="313" y="1493"/>
                    </a:lnTo>
                    <a:lnTo>
                      <a:pt x="306" y="1573"/>
                    </a:lnTo>
                    <a:lnTo>
                      <a:pt x="304" y="1655"/>
                    </a:lnTo>
                    <a:lnTo>
                      <a:pt x="306" y="1736"/>
                    </a:lnTo>
                    <a:lnTo>
                      <a:pt x="313" y="1816"/>
                    </a:lnTo>
                    <a:lnTo>
                      <a:pt x="325" y="1895"/>
                    </a:lnTo>
                    <a:lnTo>
                      <a:pt x="341" y="1972"/>
                    </a:lnTo>
                    <a:lnTo>
                      <a:pt x="362" y="2048"/>
                    </a:lnTo>
                    <a:lnTo>
                      <a:pt x="387" y="2122"/>
                    </a:lnTo>
                    <a:lnTo>
                      <a:pt x="417" y="2194"/>
                    </a:lnTo>
                    <a:lnTo>
                      <a:pt x="482" y="2152"/>
                    </a:lnTo>
                    <a:lnTo>
                      <a:pt x="551" y="2113"/>
                    </a:lnTo>
                    <a:lnTo>
                      <a:pt x="623" y="2076"/>
                    </a:lnTo>
                    <a:lnTo>
                      <a:pt x="699" y="2042"/>
                    </a:lnTo>
                    <a:lnTo>
                      <a:pt x="778" y="2011"/>
                    </a:lnTo>
                    <a:lnTo>
                      <a:pt x="767" y="1894"/>
                    </a:lnTo>
                    <a:lnTo>
                      <a:pt x="760" y="1776"/>
                    </a:lnTo>
                    <a:lnTo>
                      <a:pt x="758" y="1655"/>
                    </a:lnTo>
                    <a:lnTo>
                      <a:pt x="760" y="1533"/>
                    </a:lnTo>
                    <a:lnTo>
                      <a:pt x="766" y="1415"/>
                    </a:lnTo>
                    <a:lnTo>
                      <a:pt x="778" y="1298"/>
                    </a:lnTo>
                    <a:lnTo>
                      <a:pt x="699" y="1267"/>
                    </a:lnTo>
                    <a:lnTo>
                      <a:pt x="623" y="1234"/>
                    </a:lnTo>
                    <a:lnTo>
                      <a:pt x="551" y="1197"/>
                    </a:lnTo>
                    <a:lnTo>
                      <a:pt x="482" y="1158"/>
                    </a:lnTo>
                    <a:lnTo>
                      <a:pt x="417" y="1116"/>
                    </a:lnTo>
                    <a:close/>
                    <a:moveTo>
                      <a:pt x="1033" y="457"/>
                    </a:moveTo>
                    <a:lnTo>
                      <a:pt x="956" y="501"/>
                    </a:lnTo>
                    <a:lnTo>
                      <a:pt x="883" y="548"/>
                    </a:lnTo>
                    <a:lnTo>
                      <a:pt x="811" y="601"/>
                    </a:lnTo>
                    <a:lnTo>
                      <a:pt x="745" y="660"/>
                    </a:lnTo>
                    <a:lnTo>
                      <a:pt x="683" y="721"/>
                    </a:lnTo>
                    <a:lnTo>
                      <a:pt x="623" y="787"/>
                    </a:lnTo>
                    <a:lnTo>
                      <a:pt x="568" y="855"/>
                    </a:lnTo>
                    <a:lnTo>
                      <a:pt x="627" y="894"/>
                    </a:lnTo>
                    <a:lnTo>
                      <a:pt x="691" y="930"/>
                    </a:lnTo>
                    <a:lnTo>
                      <a:pt x="759" y="964"/>
                    </a:lnTo>
                    <a:lnTo>
                      <a:pt x="830" y="996"/>
                    </a:lnTo>
                    <a:lnTo>
                      <a:pt x="856" y="895"/>
                    </a:lnTo>
                    <a:lnTo>
                      <a:pt x="885" y="798"/>
                    </a:lnTo>
                    <a:lnTo>
                      <a:pt x="917" y="705"/>
                    </a:lnTo>
                    <a:lnTo>
                      <a:pt x="953" y="618"/>
                    </a:lnTo>
                    <a:lnTo>
                      <a:pt x="991" y="535"/>
                    </a:lnTo>
                    <a:lnTo>
                      <a:pt x="1033" y="457"/>
                    </a:lnTo>
                    <a:close/>
                    <a:moveTo>
                      <a:pt x="2297" y="456"/>
                    </a:moveTo>
                    <a:lnTo>
                      <a:pt x="2339" y="535"/>
                    </a:lnTo>
                    <a:lnTo>
                      <a:pt x="2378" y="618"/>
                    </a:lnTo>
                    <a:lnTo>
                      <a:pt x="2414" y="705"/>
                    </a:lnTo>
                    <a:lnTo>
                      <a:pt x="2447" y="798"/>
                    </a:lnTo>
                    <a:lnTo>
                      <a:pt x="2476" y="895"/>
                    </a:lnTo>
                    <a:lnTo>
                      <a:pt x="2501" y="996"/>
                    </a:lnTo>
                    <a:lnTo>
                      <a:pt x="2573" y="964"/>
                    </a:lnTo>
                    <a:lnTo>
                      <a:pt x="2640" y="930"/>
                    </a:lnTo>
                    <a:lnTo>
                      <a:pt x="2704" y="894"/>
                    </a:lnTo>
                    <a:lnTo>
                      <a:pt x="2763" y="855"/>
                    </a:lnTo>
                    <a:lnTo>
                      <a:pt x="2708" y="787"/>
                    </a:lnTo>
                    <a:lnTo>
                      <a:pt x="2650" y="721"/>
                    </a:lnTo>
                    <a:lnTo>
                      <a:pt x="2587" y="659"/>
                    </a:lnTo>
                    <a:lnTo>
                      <a:pt x="2520" y="601"/>
                    </a:lnTo>
                    <a:lnTo>
                      <a:pt x="2449" y="548"/>
                    </a:lnTo>
                    <a:lnTo>
                      <a:pt x="2374" y="501"/>
                    </a:lnTo>
                    <a:lnTo>
                      <a:pt x="2297" y="456"/>
                    </a:lnTo>
                    <a:close/>
                    <a:moveTo>
                      <a:pt x="1817" y="352"/>
                    </a:moveTo>
                    <a:lnTo>
                      <a:pt x="1817" y="1142"/>
                    </a:lnTo>
                    <a:lnTo>
                      <a:pt x="1919" y="1134"/>
                    </a:lnTo>
                    <a:lnTo>
                      <a:pt x="2020" y="1121"/>
                    </a:lnTo>
                    <a:lnTo>
                      <a:pt x="2117" y="1106"/>
                    </a:lnTo>
                    <a:lnTo>
                      <a:pt x="2212" y="1086"/>
                    </a:lnTo>
                    <a:lnTo>
                      <a:pt x="2190" y="997"/>
                    </a:lnTo>
                    <a:lnTo>
                      <a:pt x="2166" y="911"/>
                    </a:lnTo>
                    <a:lnTo>
                      <a:pt x="2139" y="831"/>
                    </a:lnTo>
                    <a:lnTo>
                      <a:pt x="2110" y="755"/>
                    </a:lnTo>
                    <a:lnTo>
                      <a:pt x="2078" y="686"/>
                    </a:lnTo>
                    <a:lnTo>
                      <a:pt x="2045" y="620"/>
                    </a:lnTo>
                    <a:lnTo>
                      <a:pt x="2010" y="561"/>
                    </a:lnTo>
                    <a:lnTo>
                      <a:pt x="1973" y="507"/>
                    </a:lnTo>
                    <a:lnTo>
                      <a:pt x="1936" y="459"/>
                    </a:lnTo>
                    <a:lnTo>
                      <a:pt x="1897" y="416"/>
                    </a:lnTo>
                    <a:lnTo>
                      <a:pt x="1857" y="381"/>
                    </a:lnTo>
                    <a:lnTo>
                      <a:pt x="1817" y="352"/>
                    </a:lnTo>
                    <a:close/>
                    <a:moveTo>
                      <a:pt x="1514" y="352"/>
                    </a:moveTo>
                    <a:lnTo>
                      <a:pt x="1474" y="381"/>
                    </a:lnTo>
                    <a:lnTo>
                      <a:pt x="1434" y="416"/>
                    </a:lnTo>
                    <a:lnTo>
                      <a:pt x="1396" y="459"/>
                    </a:lnTo>
                    <a:lnTo>
                      <a:pt x="1358" y="507"/>
                    </a:lnTo>
                    <a:lnTo>
                      <a:pt x="1321" y="561"/>
                    </a:lnTo>
                    <a:lnTo>
                      <a:pt x="1287" y="620"/>
                    </a:lnTo>
                    <a:lnTo>
                      <a:pt x="1253" y="686"/>
                    </a:lnTo>
                    <a:lnTo>
                      <a:pt x="1222" y="755"/>
                    </a:lnTo>
                    <a:lnTo>
                      <a:pt x="1192" y="831"/>
                    </a:lnTo>
                    <a:lnTo>
                      <a:pt x="1165" y="911"/>
                    </a:lnTo>
                    <a:lnTo>
                      <a:pt x="1141" y="997"/>
                    </a:lnTo>
                    <a:lnTo>
                      <a:pt x="1119" y="1086"/>
                    </a:lnTo>
                    <a:lnTo>
                      <a:pt x="1214" y="1106"/>
                    </a:lnTo>
                    <a:lnTo>
                      <a:pt x="1312" y="1121"/>
                    </a:lnTo>
                    <a:lnTo>
                      <a:pt x="1412" y="1134"/>
                    </a:lnTo>
                    <a:lnTo>
                      <a:pt x="1514" y="1142"/>
                    </a:lnTo>
                    <a:lnTo>
                      <a:pt x="1514" y="352"/>
                    </a:lnTo>
                    <a:close/>
                    <a:moveTo>
                      <a:pt x="1666" y="0"/>
                    </a:moveTo>
                    <a:lnTo>
                      <a:pt x="1666" y="0"/>
                    </a:lnTo>
                    <a:lnTo>
                      <a:pt x="1771" y="3"/>
                    </a:lnTo>
                    <a:lnTo>
                      <a:pt x="1874" y="13"/>
                    </a:lnTo>
                    <a:lnTo>
                      <a:pt x="1976" y="29"/>
                    </a:lnTo>
                    <a:lnTo>
                      <a:pt x="2075" y="51"/>
                    </a:lnTo>
                    <a:lnTo>
                      <a:pt x="2172" y="78"/>
                    </a:lnTo>
                    <a:lnTo>
                      <a:pt x="2268" y="112"/>
                    </a:lnTo>
                    <a:lnTo>
                      <a:pt x="2359" y="150"/>
                    </a:lnTo>
                    <a:lnTo>
                      <a:pt x="2448" y="195"/>
                    </a:lnTo>
                    <a:lnTo>
                      <a:pt x="2534" y="244"/>
                    </a:lnTo>
                    <a:lnTo>
                      <a:pt x="2616" y="297"/>
                    </a:lnTo>
                    <a:lnTo>
                      <a:pt x="2696" y="355"/>
                    </a:lnTo>
                    <a:lnTo>
                      <a:pt x="2771" y="418"/>
                    </a:lnTo>
                    <a:lnTo>
                      <a:pt x="2844" y="485"/>
                    </a:lnTo>
                    <a:lnTo>
                      <a:pt x="2911" y="557"/>
                    </a:lnTo>
                    <a:lnTo>
                      <a:pt x="2973" y="632"/>
                    </a:lnTo>
                    <a:lnTo>
                      <a:pt x="3033" y="710"/>
                    </a:lnTo>
                    <a:lnTo>
                      <a:pt x="3086" y="792"/>
                    </a:lnTo>
                    <a:lnTo>
                      <a:pt x="3136" y="877"/>
                    </a:lnTo>
                    <a:lnTo>
                      <a:pt x="3181" y="965"/>
                    </a:lnTo>
                    <a:lnTo>
                      <a:pt x="3219" y="1057"/>
                    </a:lnTo>
                    <a:lnTo>
                      <a:pt x="3253" y="1152"/>
                    </a:lnTo>
                    <a:lnTo>
                      <a:pt x="3280" y="1247"/>
                    </a:lnTo>
                    <a:lnTo>
                      <a:pt x="3302" y="1346"/>
                    </a:lnTo>
                    <a:lnTo>
                      <a:pt x="3319" y="1447"/>
                    </a:lnTo>
                    <a:lnTo>
                      <a:pt x="3328" y="1550"/>
                    </a:lnTo>
                    <a:lnTo>
                      <a:pt x="3331" y="1655"/>
                    </a:lnTo>
                    <a:lnTo>
                      <a:pt x="3328" y="1759"/>
                    </a:lnTo>
                    <a:lnTo>
                      <a:pt x="3319" y="1862"/>
                    </a:lnTo>
                    <a:lnTo>
                      <a:pt x="3302" y="1963"/>
                    </a:lnTo>
                    <a:lnTo>
                      <a:pt x="3280" y="2062"/>
                    </a:lnTo>
                    <a:lnTo>
                      <a:pt x="3253" y="2158"/>
                    </a:lnTo>
                    <a:lnTo>
                      <a:pt x="3219" y="2252"/>
                    </a:lnTo>
                    <a:lnTo>
                      <a:pt x="3181" y="2343"/>
                    </a:lnTo>
                    <a:lnTo>
                      <a:pt x="3136" y="2432"/>
                    </a:lnTo>
                    <a:lnTo>
                      <a:pt x="3086" y="2517"/>
                    </a:lnTo>
                    <a:lnTo>
                      <a:pt x="3033" y="2599"/>
                    </a:lnTo>
                    <a:lnTo>
                      <a:pt x="2973" y="2678"/>
                    </a:lnTo>
                    <a:lnTo>
                      <a:pt x="2911" y="2753"/>
                    </a:lnTo>
                    <a:lnTo>
                      <a:pt x="2844" y="2824"/>
                    </a:lnTo>
                    <a:lnTo>
                      <a:pt x="2771" y="2892"/>
                    </a:lnTo>
                    <a:lnTo>
                      <a:pt x="2696" y="2954"/>
                    </a:lnTo>
                    <a:lnTo>
                      <a:pt x="2616" y="3012"/>
                    </a:lnTo>
                    <a:lnTo>
                      <a:pt x="2534" y="3066"/>
                    </a:lnTo>
                    <a:lnTo>
                      <a:pt x="2448" y="3115"/>
                    </a:lnTo>
                    <a:lnTo>
                      <a:pt x="2359" y="3159"/>
                    </a:lnTo>
                    <a:lnTo>
                      <a:pt x="2268" y="3197"/>
                    </a:lnTo>
                    <a:lnTo>
                      <a:pt x="2172" y="3231"/>
                    </a:lnTo>
                    <a:lnTo>
                      <a:pt x="2075" y="3259"/>
                    </a:lnTo>
                    <a:lnTo>
                      <a:pt x="1976" y="3281"/>
                    </a:lnTo>
                    <a:lnTo>
                      <a:pt x="1874" y="3296"/>
                    </a:lnTo>
                    <a:lnTo>
                      <a:pt x="1771" y="3305"/>
                    </a:lnTo>
                    <a:lnTo>
                      <a:pt x="1666" y="3310"/>
                    </a:lnTo>
                    <a:lnTo>
                      <a:pt x="1576" y="3307"/>
                    </a:lnTo>
                    <a:lnTo>
                      <a:pt x="1488" y="3299"/>
                    </a:lnTo>
                    <a:lnTo>
                      <a:pt x="1400" y="3288"/>
                    </a:lnTo>
                    <a:lnTo>
                      <a:pt x="1314" y="3271"/>
                    </a:lnTo>
                    <a:lnTo>
                      <a:pt x="1230" y="3251"/>
                    </a:lnTo>
                    <a:lnTo>
                      <a:pt x="1313" y="3215"/>
                    </a:lnTo>
                    <a:lnTo>
                      <a:pt x="1392" y="3177"/>
                    </a:lnTo>
                    <a:lnTo>
                      <a:pt x="1469" y="3137"/>
                    </a:lnTo>
                    <a:lnTo>
                      <a:pt x="1540" y="3097"/>
                    </a:lnTo>
                    <a:lnTo>
                      <a:pt x="1608" y="3057"/>
                    </a:lnTo>
                    <a:lnTo>
                      <a:pt x="1670" y="3018"/>
                    </a:lnTo>
                    <a:lnTo>
                      <a:pt x="1678" y="3027"/>
                    </a:lnTo>
                    <a:lnTo>
                      <a:pt x="1709" y="3053"/>
                    </a:lnTo>
                    <a:lnTo>
                      <a:pt x="1741" y="3075"/>
                    </a:lnTo>
                    <a:lnTo>
                      <a:pt x="1777" y="3092"/>
                    </a:lnTo>
                    <a:lnTo>
                      <a:pt x="1814" y="3105"/>
                    </a:lnTo>
                    <a:lnTo>
                      <a:pt x="1853" y="3112"/>
                    </a:lnTo>
                    <a:lnTo>
                      <a:pt x="1893" y="3115"/>
                    </a:lnTo>
                    <a:lnTo>
                      <a:pt x="1924" y="3113"/>
                    </a:lnTo>
                    <a:lnTo>
                      <a:pt x="1956" y="3109"/>
                    </a:lnTo>
                    <a:lnTo>
                      <a:pt x="1986" y="3101"/>
                    </a:lnTo>
                    <a:lnTo>
                      <a:pt x="2025" y="3085"/>
                    </a:lnTo>
                    <a:lnTo>
                      <a:pt x="2061" y="3064"/>
                    </a:lnTo>
                    <a:lnTo>
                      <a:pt x="2094" y="3039"/>
                    </a:lnTo>
                    <a:lnTo>
                      <a:pt x="2122" y="3010"/>
                    </a:lnTo>
                    <a:lnTo>
                      <a:pt x="2147" y="2978"/>
                    </a:lnTo>
                    <a:lnTo>
                      <a:pt x="2167" y="2943"/>
                    </a:lnTo>
                    <a:lnTo>
                      <a:pt x="2182" y="2903"/>
                    </a:lnTo>
                    <a:lnTo>
                      <a:pt x="2192" y="2862"/>
                    </a:lnTo>
                    <a:lnTo>
                      <a:pt x="2348" y="1907"/>
                    </a:lnTo>
                    <a:lnTo>
                      <a:pt x="2351" y="1867"/>
                    </a:lnTo>
                    <a:lnTo>
                      <a:pt x="2350" y="1829"/>
                    </a:lnTo>
                    <a:lnTo>
                      <a:pt x="2344" y="1790"/>
                    </a:lnTo>
                    <a:lnTo>
                      <a:pt x="2333" y="1754"/>
                    </a:lnTo>
                    <a:lnTo>
                      <a:pt x="2317" y="1718"/>
                    </a:lnTo>
                    <a:lnTo>
                      <a:pt x="2296" y="1685"/>
                    </a:lnTo>
                    <a:lnTo>
                      <a:pt x="2272" y="1655"/>
                    </a:lnTo>
                    <a:lnTo>
                      <a:pt x="2272" y="1655"/>
                    </a:lnTo>
                    <a:lnTo>
                      <a:pt x="2270" y="1562"/>
                    </a:lnTo>
                    <a:lnTo>
                      <a:pt x="2266" y="1472"/>
                    </a:lnTo>
                    <a:lnTo>
                      <a:pt x="2258" y="1385"/>
                    </a:lnTo>
                    <a:lnTo>
                      <a:pt x="2151" y="1405"/>
                    </a:lnTo>
                    <a:lnTo>
                      <a:pt x="2043" y="1422"/>
                    </a:lnTo>
                    <a:lnTo>
                      <a:pt x="1931" y="1436"/>
                    </a:lnTo>
                    <a:lnTo>
                      <a:pt x="1817" y="1443"/>
                    </a:lnTo>
                    <a:lnTo>
                      <a:pt x="1817" y="1592"/>
                    </a:lnTo>
                    <a:lnTo>
                      <a:pt x="1514" y="1639"/>
                    </a:lnTo>
                    <a:lnTo>
                      <a:pt x="1514" y="1443"/>
                    </a:lnTo>
                    <a:lnTo>
                      <a:pt x="1401" y="1436"/>
                    </a:lnTo>
                    <a:lnTo>
                      <a:pt x="1289" y="1422"/>
                    </a:lnTo>
                    <a:lnTo>
                      <a:pt x="1180" y="1405"/>
                    </a:lnTo>
                    <a:lnTo>
                      <a:pt x="1073" y="1385"/>
                    </a:lnTo>
                    <a:lnTo>
                      <a:pt x="1066" y="1472"/>
                    </a:lnTo>
                    <a:lnTo>
                      <a:pt x="1062" y="1562"/>
                    </a:lnTo>
                    <a:lnTo>
                      <a:pt x="1061" y="1655"/>
                    </a:lnTo>
                    <a:lnTo>
                      <a:pt x="1061" y="1684"/>
                    </a:lnTo>
                    <a:lnTo>
                      <a:pt x="1062" y="1713"/>
                    </a:lnTo>
                    <a:lnTo>
                      <a:pt x="1039" y="1716"/>
                    </a:lnTo>
                    <a:lnTo>
                      <a:pt x="997" y="1727"/>
                    </a:lnTo>
                    <a:lnTo>
                      <a:pt x="958" y="1741"/>
                    </a:lnTo>
                    <a:lnTo>
                      <a:pt x="922" y="1761"/>
                    </a:lnTo>
                    <a:lnTo>
                      <a:pt x="890" y="1785"/>
                    </a:lnTo>
                    <a:lnTo>
                      <a:pt x="861" y="1814"/>
                    </a:lnTo>
                    <a:lnTo>
                      <a:pt x="835" y="1846"/>
                    </a:lnTo>
                    <a:lnTo>
                      <a:pt x="814" y="1882"/>
                    </a:lnTo>
                    <a:lnTo>
                      <a:pt x="799" y="1921"/>
                    </a:lnTo>
                    <a:lnTo>
                      <a:pt x="788" y="1962"/>
                    </a:lnTo>
                    <a:lnTo>
                      <a:pt x="784" y="2002"/>
                    </a:lnTo>
                    <a:lnTo>
                      <a:pt x="785" y="2044"/>
                    </a:lnTo>
                    <a:lnTo>
                      <a:pt x="793" y="2083"/>
                    </a:lnTo>
                    <a:lnTo>
                      <a:pt x="805" y="2122"/>
                    </a:lnTo>
                    <a:lnTo>
                      <a:pt x="822" y="2159"/>
                    </a:lnTo>
                    <a:lnTo>
                      <a:pt x="845" y="2194"/>
                    </a:lnTo>
                    <a:lnTo>
                      <a:pt x="872" y="2225"/>
                    </a:lnTo>
                    <a:lnTo>
                      <a:pt x="835" y="2267"/>
                    </a:lnTo>
                    <a:lnTo>
                      <a:pt x="801" y="2305"/>
                    </a:lnTo>
                    <a:lnTo>
                      <a:pt x="765" y="2341"/>
                    </a:lnTo>
                    <a:lnTo>
                      <a:pt x="695" y="2377"/>
                    </a:lnTo>
                    <a:lnTo>
                      <a:pt x="629" y="2414"/>
                    </a:lnTo>
                    <a:lnTo>
                      <a:pt x="568" y="2454"/>
                    </a:lnTo>
                    <a:lnTo>
                      <a:pt x="585" y="2475"/>
                    </a:lnTo>
                    <a:lnTo>
                      <a:pt x="603" y="2495"/>
                    </a:lnTo>
                    <a:lnTo>
                      <a:pt x="564" y="2527"/>
                    </a:lnTo>
                    <a:lnTo>
                      <a:pt x="529" y="2555"/>
                    </a:lnTo>
                    <a:lnTo>
                      <a:pt x="494" y="2579"/>
                    </a:lnTo>
                    <a:lnTo>
                      <a:pt x="463" y="2599"/>
                    </a:lnTo>
                    <a:lnTo>
                      <a:pt x="434" y="2616"/>
                    </a:lnTo>
                    <a:lnTo>
                      <a:pt x="408" y="2629"/>
                    </a:lnTo>
                    <a:lnTo>
                      <a:pt x="385" y="2639"/>
                    </a:lnTo>
                    <a:lnTo>
                      <a:pt x="365" y="2645"/>
                    </a:lnTo>
                    <a:lnTo>
                      <a:pt x="349" y="2648"/>
                    </a:lnTo>
                    <a:lnTo>
                      <a:pt x="339" y="2645"/>
                    </a:lnTo>
                    <a:lnTo>
                      <a:pt x="331" y="2642"/>
                    </a:lnTo>
                    <a:lnTo>
                      <a:pt x="276" y="2565"/>
                    </a:lnTo>
                    <a:lnTo>
                      <a:pt x="226" y="2486"/>
                    </a:lnTo>
                    <a:lnTo>
                      <a:pt x="180" y="2403"/>
                    </a:lnTo>
                    <a:lnTo>
                      <a:pt x="139" y="2317"/>
                    </a:lnTo>
                    <a:lnTo>
                      <a:pt x="104" y="2229"/>
                    </a:lnTo>
                    <a:lnTo>
                      <a:pt x="73" y="2139"/>
                    </a:lnTo>
                    <a:lnTo>
                      <a:pt x="47" y="2045"/>
                    </a:lnTo>
                    <a:lnTo>
                      <a:pt x="27" y="1950"/>
                    </a:lnTo>
                    <a:lnTo>
                      <a:pt x="13" y="1854"/>
                    </a:lnTo>
                    <a:lnTo>
                      <a:pt x="3" y="1755"/>
                    </a:lnTo>
                    <a:lnTo>
                      <a:pt x="0" y="1655"/>
                    </a:lnTo>
                    <a:lnTo>
                      <a:pt x="3" y="1550"/>
                    </a:lnTo>
                    <a:lnTo>
                      <a:pt x="14" y="1447"/>
                    </a:lnTo>
                    <a:lnTo>
                      <a:pt x="29" y="1346"/>
                    </a:lnTo>
                    <a:lnTo>
                      <a:pt x="51" y="1247"/>
                    </a:lnTo>
                    <a:lnTo>
                      <a:pt x="80" y="1152"/>
                    </a:lnTo>
                    <a:lnTo>
                      <a:pt x="113" y="1057"/>
                    </a:lnTo>
                    <a:lnTo>
                      <a:pt x="152" y="965"/>
                    </a:lnTo>
                    <a:lnTo>
                      <a:pt x="196" y="877"/>
                    </a:lnTo>
                    <a:lnTo>
                      <a:pt x="245" y="792"/>
                    </a:lnTo>
                    <a:lnTo>
                      <a:pt x="299" y="710"/>
                    </a:lnTo>
                    <a:lnTo>
                      <a:pt x="358" y="632"/>
                    </a:lnTo>
                    <a:lnTo>
                      <a:pt x="421" y="557"/>
                    </a:lnTo>
                    <a:lnTo>
                      <a:pt x="489" y="485"/>
                    </a:lnTo>
                    <a:lnTo>
                      <a:pt x="560" y="418"/>
                    </a:lnTo>
                    <a:lnTo>
                      <a:pt x="635" y="355"/>
                    </a:lnTo>
                    <a:lnTo>
                      <a:pt x="715" y="297"/>
                    </a:lnTo>
                    <a:lnTo>
                      <a:pt x="798" y="244"/>
                    </a:lnTo>
                    <a:lnTo>
                      <a:pt x="884" y="195"/>
                    </a:lnTo>
                    <a:lnTo>
                      <a:pt x="973" y="150"/>
                    </a:lnTo>
                    <a:lnTo>
                      <a:pt x="1065" y="112"/>
                    </a:lnTo>
                    <a:lnTo>
                      <a:pt x="1159" y="78"/>
                    </a:lnTo>
                    <a:lnTo>
                      <a:pt x="1256" y="51"/>
                    </a:lnTo>
                    <a:lnTo>
                      <a:pt x="1356" y="29"/>
                    </a:lnTo>
                    <a:lnTo>
                      <a:pt x="1457" y="13"/>
                    </a:lnTo>
                    <a:lnTo>
                      <a:pt x="1561" y="3"/>
                    </a:lnTo>
                    <a:lnTo>
                      <a:pt x="1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223">
                <a:extLst>
                  <a:ext uri="{FF2B5EF4-FFF2-40B4-BE49-F238E27FC236}">
                    <a16:creationId xmlns="" xmlns:a16="http://schemas.microsoft.com/office/drawing/2014/main" id="{79AEE512-96B7-4D6E-B418-DF246833E018}"/>
                  </a:ext>
                </a:extLst>
              </p:cNvPr>
              <p:cNvSpPr>
                <a:spLocks noEditPoints="1"/>
              </p:cNvSpPr>
              <p:nvPr/>
            </p:nvSpPr>
            <p:spPr bwMode="auto">
              <a:xfrm>
                <a:off x="10445751" y="4256088"/>
                <a:ext cx="306388" cy="220663"/>
              </a:xfrm>
              <a:custGeom>
                <a:avLst/>
                <a:gdLst>
                  <a:gd name="T0" fmla="*/ 1200 w 2125"/>
                  <a:gd name="T1" fmla="*/ 494 h 1526"/>
                  <a:gd name="T2" fmla="*/ 1133 w 2125"/>
                  <a:gd name="T3" fmla="*/ 582 h 1526"/>
                  <a:gd name="T4" fmla="*/ 1068 w 2125"/>
                  <a:gd name="T5" fmla="*/ 663 h 1526"/>
                  <a:gd name="T6" fmla="*/ 979 w 2125"/>
                  <a:gd name="T7" fmla="*/ 765 h 1526"/>
                  <a:gd name="T8" fmla="*/ 871 w 2125"/>
                  <a:gd name="T9" fmla="*/ 879 h 1526"/>
                  <a:gd name="T10" fmla="*/ 751 w 2125"/>
                  <a:gd name="T11" fmla="*/ 993 h 1526"/>
                  <a:gd name="T12" fmla="*/ 621 w 2125"/>
                  <a:gd name="T13" fmla="*/ 1097 h 1526"/>
                  <a:gd name="T14" fmla="*/ 487 w 2125"/>
                  <a:gd name="T15" fmla="*/ 1179 h 1526"/>
                  <a:gd name="T16" fmla="*/ 354 w 2125"/>
                  <a:gd name="T17" fmla="*/ 1230 h 1526"/>
                  <a:gd name="T18" fmla="*/ 238 w 2125"/>
                  <a:gd name="T19" fmla="*/ 1240 h 1526"/>
                  <a:gd name="T20" fmla="*/ 151 w 2125"/>
                  <a:gd name="T21" fmla="*/ 1216 h 1526"/>
                  <a:gd name="T22" fmla="*/ 285 w 2125"/>
                  <a:gd name="T23" fmla="*/ 1313 h 1526"/>
                  <a:gd name="T24" fmla="*/ 444 w 2125"/>
                  <a:gd name="T25" fmla="*/ 1366 h 1526"/>
                  <a:gd name="T26" fmla="*/ 623 w 2125"/>
                  <a:gd name="T27" fmla="*/ 1373 h 1526"/>
                  <a:gd name="T28" fmla="*/ 801 w 2125"/>
                  <a:gd name="T29" fmla="*/ 1344 h 1526"/>
                  <a:gd name="T30" fmla="*/ 978 w 2125"/>
                  <a:gd name="T31" fmla="*/ 1289 h 1526"/>
                  <a:gd name="T32" fmla="*/ 1147 w 2125"/>
                  <a:gd name="T33" fmla="*/ 1216 h 1526"/>
                  <a:gd name="T34" fmla="*/ 1300 w 2125"/>
                  <a:gd name="T35" fmla="*/ 1136 h 1526"/>
                  <a:gd name="T36" fmla="*/ 1429 w 2125"/>
                  <a:gd name="T37" fmla="*/ 1058 h 1526"/>
                  <a:gd name="T38" fmla="*/ 1529 w 2125"/>
                  <a:gd name="T39" fmla="*/ 991 h 1526"/>
                  <a:gd name="T40" fmla="*/ 1628 w 2125"/>
                  <a:gd name="T41" fmla="*/ 919 h 1526"/>
                  <a:gd name="T42" fmla="*/ 1979 w 2125"/>
                  <a:gd name="T43" fmla="*/ 0 h 1526"/>
                  <a:gd name="T44" fmla="*/ 2059 w 2125"/>
                  <a:gd name="T45" fmla="*/ 26 h 1526"/>
                  <a:gd name="T46" fmla="*/ 2112 w 2125"/>
                  <a:gd name="T47" fmla="*/ 92 h 1526"/>
                  <a:gd name="T48" fmla="*/ 2123 w 2125"/>
                  <a:gd name="T49" fmla="*/ 175 h 1526"/>
                  <a:gd name="T50" fmla="*/ 1948 w 2125"/>
                  <a:gd name="T51" fmla="*/ 1183 h 1526"/>
                  <a:gd name="T52" fmla="*/ 1889 w 2125"/>
                  <a:gd name="T53" fmla="*/ 1239 h 1526"/>
                  <a:gd name="T54" fmla="*/ 1817 w 2125"/>
                  <a:gd name="T55" fmla="*/ 1256 h 1526"/>
                  <a:gd name="T56" fmla="*/ 1748 w 2125"/>
                  <a:gd name="T57" fmla="*/ 1241 h 1526"/>
                  <a:gd name="T58" fmla="*/ 1614 w 2125"/>
                  <a:gd name="T59" fmla="*/ 1116 h 1526"/>
                  <a:gd name="T60" fmla="*/ 1472 w 2125"/>
                  <a:gd name="T61" fmla="*/ 1209 h 1526"/>
                  <a:gd name="T62" fmla="*/ 1295 w 2125"/>
                  <a:gd name="T63" fmla="*/ 1310 h 1526"/>
                  <a:gd name="T64" fmla="*/ 1091 w 2125"/>
                  <a:gd name="T65" fmla="*/ 1407 h 1526"/>
                  <a:gd name="T66" fmla="*/ 869 w 2125"/>
                  <a:gd name="T67" fmla="*/ 1483 h 1526"/>
                  <a:gd name="T68" fmla="*/ 640 w 2125"/>
                  <a:gd name="T69" fmla="*/ 1523 h 1526"/>
                  <a:gd name="T70" fmla="*/ 430 w 2125"/>
                  <a:gd name="T71" fmla="*/ 1515 h 1526"/>
                  <a:gd name="T72" fmla="*/ 249 w 2125"/>
                  <a:gd name="T73" fmla="*/ 1462 h 1526"/>
                  <a:gd name="T74" fmla="*/ 91 w 2125"/>
                  <a:gd name="T75" fmla="*/ 1365 h 1526"/>
                  <a:gd name="T76" fmla="*/ 14 w 2125"/>
                  <a:gd name="T77" fmla="*/ 1278 h 1526"/>
                  <a:gd name="T78" fmla="*/ 0 w 2125"/>
                  <a:gd name="T79" fmla="*/ 1203 h 1526"/>
                  <a:gd name="T80" fmla="*/ 28 w 2125"/>
                  <a:gd name="T81" fmla="*/ 1129 h 1526"/>
                  <a:gd name="T82" fmla="*/ 87 w 2125"/>
                  <a:gd name="T83" fmla="*/ 1081 h 1526"/>
                  <a:gd name="T84" fmla="*/ 165 w 2125"/>
                  <a:gd name="T85" fmla="*/ 1066 h 1526"/>
                  <a:gd name="T86" fmla="*/ 232 w 2125"/>
                  <a:gd name="T87" fmla="*/ 1086 h 1526"/>
                  <a:gd name="T88" fmla="*/ 302 w 2125"/>
                  <a:gd name="T89" fmla="*/ 1088 h 1526"/>
                  <a:gd name="T90" fmla="*/ 411 w 2125"/>
                  <a:gd name="T91" fmla="*/ 1050 h 1526"/>
                  <a:gd name="T92" fmla="*/ 533 w 2125"/>
                  <a:gd name="T93" fmla="*/ 975 h 1526"/>
                  <a:gd name="T94" fmla="*/ 663 w 2125"/>
                  <a:gd name="T95" fmla="*/ 869 h 1526"/>
                  <a:gd name="T96" fmla="*/ 794 w 2125"/>
                  <a:gd name="T97" fmla="*/ 744 h 1526"/>
                  <a:gd name="T98" fmla="*/ 921 w 2125"/>
                  <a:gd name="T99" fmla="*/ 603 h 1526"/>
                  <a:gd name="T100" fmla="*/ 904 w 2125"/>
                  <a:gd name="T101" fmla="*/ 412 h 1526"/>
                  <a:gd name="T102" fmla="*/ 864 w 2125"/>
                  <a:gd name="T103" fmla="*/ 341 h 1526"/>
                  <a:gd name="T104" fmla="*/ 867 w 2125"/>
                  <a:gd name="T105" fmla="*/ 259 h 1526"/>
                  <a:gd name="T106" fmla="*/ 912 w 2125"/>
                  <a:gd name="T107" fmla="*/ 191 h 1526"/>
                  <a:gd name="T108" fmla="*/ 987 w 2125"/>
                  <a:gd name="T109" fmla="*/ 157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25" h="1526">
                    <a:moveTo>
                      <a:pt x="1973" y="151"/>
                    </a:moveTo>
                    <a:lnTo>
                      <a:pt x="1012" y="306"/>
                    </a:lnTo>
                    <a:lnTo>
                      <a:pt x="1200" y="494"/>
                    </a:lnTo>
                    <a:lnTo>
                      <a:pt x="1161" y="546"/>
                    </a:lnTo>
                    <a:lnTo>
                      <a:pt x="1149" y="563"/>
                    </a:lnTo>
                    <a:lnTo>
                      <a:pt x="1133" y="582"/>
                    </a:lnTo>
                    <a:lnTo>
                      <a:pt x="1114" y="606"/>
                    </a:lnTo>
                    <a:lnTo>
                      <a:pt x="1092" y="633"/>
                    </a:lnTo>
                    <a:lnTo>
                      <a:pt x="1068" y="663"/>
                    </a:lnTo>
                    <a:lnTo>
                      <a:pt x="1041" y="695"/>
                    </a:lnTo>
                    <a:lnTo>
                      <a:pt x="1011" y="729"/>
                    </a:lnTo>
                    <a:lnTo>
                      <a:pt x="979" y="765"/>
                    </a:lnTo>
                    <a:lnTo>
                      <a:pt x="945" y="803"/>
                    </a:lnTo>
                    <a:lnTo>
                      <a:pt x="909" y="840"/>
                    </a:lnTo>
                    <a:lnTo>
                      <a:pt x="871" y="879"/>
                    </a:lnTo>
                    <a:lnTo>
                      <a:pt x="833" y="917"/>
                    </a:lnTo>
                    <a:lnTo>
                      <a:pt x="792" y="956"/>
                    </a:lnTo>
                    <a:lnTo>
                      <a:pt x="751" y="993"/>
                    </a:lnTo>
                    <a:lnTo>
                      <a:pt x="708" y="1030"/>
                    </a:lnTo>
                    <a:lnTo>
                      <a:pt x="665" y="1064"/>
                    </a:lnTo>
                    <a:lnTo>
                      <a:pt x="621" y="1097"/>
                    </a:lnTo>
                    <a:lnTo>
                      <a:pt x="576" y="1127"/>
                    </a:lnTo>
                    <a:lnTo>
                      <a:pt x="531" y="1155"/>
                    </a:lnTo>
                    <a:lnTo>
                      <a:pt x="487" y="1179"/>
                    </a:lnTo>
                    <a:lnTo>
                      <a:pt x="442" y="1200"/>
                    </a:lnTo>
                    <a:lnTo>
                      <a:pt x="398" y="1218"/>
                    </a:lnTo>
                    <a:lnTo>
                      <a:pt x="354" y="1230"/>
                    </a:lnTo>
                    <a:lnTo>
                      <a:pt x="311" y="1239"/>
                    </a:lnTo>
                    <a:lnTo>
                      <a:pt x="269" y="1241"/>
                    </a:lnTo>
                    <a:lnTo>
                      <a:pt x="238" y="1240"/>
                    </a:lnTo>
                    <a:lnTo>
                      <a:pt x="208" y="1235"/>
                    </a:lnTo>
                    <a:lnTo>
                      <a:pt x="179" y="1227"/>
                    </a:lnTo>
                    <a:lnTo>
                      <a:pt x="151" y="1216"/>
                    </a:lnTo>
                    <a:lnTo>
                      <a:pt x="193" y="1253"/>
                    </a:lnTo>
                    <a:lnTo>
                      <a:pt x="237" y="1285"/>
                    </a:lnTo>
                    <a:lnTo>
                      <a:pt x="285" y="1313"/>
                    </a:lnTo>
                    <a:lnTo>
                      <a:pt x="335" y="1335"/>
                    </a:lnTo>
                    <a:lnTo>
                      <a:pt x="388" y="1353"/>
                    </a:lnTo>
                    <a:lnTo>
                      <a:pt x="444" y="1366"/>
                    </a:lnTo>
                    <a:lnTo>
                      <a:pt x="503" y="1373"/>
                    </a:lnTo>
                    <a:lnTo>
                      <a:pt x="564" y="1375"/>
                    </a:lnTo>
                    <a:lnTo>
                      <a:pt x="623" y="1373"/>
                    </a:lnTo>
                    <a:lnTo>
                      <a:pt x="682" y="1367"/>
                    </a:lnTo>
                    <a:lnTo>
                      <a:pt x="742" y="1357"/>
                    </a:lnTo>
                    <a:lnTo>
                      <a:pt x="801" y="1344"/>
                    </a:lnTo>
                    <a:lnTo>
                      <a:pt x="861" y="1328"/>
                    </a:lnTo>
                    <a:lnTo>
                      <a:pt x="921" y="1309"/>
                    </a:lnTo>
                    <a:lnTo>
                      <a:pt x="978" y="1289"/>
                    </a:lnTo>
                    <a:lnTo>
                      <a:pt x="1036" y="1266"/>
                    </a:lnTo>
                    <a:lnTo>
                      <a:pt x="1092" y="1242"/>
                    </a:lnTo>
                    <a:lnTo>
                      <a:pt x="1147" y="1216"/>
                    </a:lnTo>
                    <a:lnTo>
                      <a:pt x="1199" y="1190"/>
                    </a:lnTo>
                    <a:lnTo>
                      <a:pt x="1250" y="1163"/>
                    </a:lnTo>
                    <a:lnTo>
                      <a:pt x="1300" y="1136"/>
                    </a:lnTo>
                    <a:lnTo>
                      <a:pt x="1346" y="1110"/>
                    </a:lnTo>
                    <a:lnTo>
                      <a:pt x="1389" y="1084"/>
                    </a:lnTo>
                    <a:lnTo>
                      <a:pt x="1429" y="1058"/>
                    </a:lnTo>
                    <a:lnTo>
                      <a:pt x="1466" y="1034"/>
                    </a:lnTo>
                    <a:lnTo>
                      <a:pt x="1500" y="1012"/>
                    </a:lnTo>
                    <a:lnTo>
                      <a:pt x="1529" y="991"/>
                    </a:lnTo>
                    <a:lnTo>
                      <a:pt x="1555" y="973"/>
                    </a:lnTo>
                    <a:lnTo>
                      <a:pt x="1576" y="958"/>
                    </a:lnTo>
                    <a:lnTo>
                      <a:pt x="1628" y="919"/>
                    </a:lnTo>
                    <a:lnTo>
                      <a:pt x="1817" y="1107"/>
                    </a:lnTo>
                    <a:lnTo>
                      <a:pt x="1973" y="151"/>
                    </a:lnTo>
                    <a:close/>
                    <a:moveTo>
                      <a:pt x="1979" y="0"/>
                    </a:moveTo>
                    <a:lnTo>
                      <a:pt x="2007" y="4"/>
                    </a:lnTo>
                    <a:lnTo>
                      <a:pt x="2035" y="13"/>
                    </a:lnTo>
                    <a:lnTo>
                      <a:pt x="2059" y="26"/>
                    </a:lnTo>
                    <a:lnTo>
                      <a:pt x="2081" y="45"/>
                    </a:lnTo>
                    <a:lnTo>
                      <a:pt x="2099" y="67"/>
                    </a:lnTo>
                    <a:lnTo>
                      <a:pt x="2112" y="92"/>
                    </a:lnTo>
                    <a:lnTo>
                      <a:pt x="2120" y="119"/>
                    </a:lnTo>
                    <a:lnTo>
                      <a:pt x="2125" y="147"/>
                    </a:lnTo>
                    <a:lnTo>
                      <a:pt x="2123" y="175"/>
                    </a:lnTo>
                    <a:lnTo>
                      <a:pt x="1967" y="1131"/>
                    </a:lnTo>
                    <a:lnTo>
                      <a:pt x="1959" y="1158"/>
                    </a:lnTo>
                    <a:lnTo>
                      <a:pt x="1948" y="1183"/>
                    </a:lnTo>
                    <a:lnTo>
                      <a:pt x="1932" y="1204"/>
                    </a:lnTo>
                    <a:lnTo>
                      <a:pt x="1912" y="1223"/>
                    </a:lnTo>
                    <a:lnTo>
                      <a:pt x="1889" y="1239"/>
                    </a:lnTo>
                    <a:lnTo>
                      <a:pt x="1864" y="1249"/>
                    </a:lnTo>
                    <a:lnTo>
                      <a:pt x="1841" y="1255"/>
                    </a:lnTo>
                    <a:lnTo>
                      <a:pt x="1817" y="1256"/>
                    </a:lnTo>
                    <a:lnTo>
                      <a:pt x="1793" y="1255"/>
                    </a:lnTo>
                    <a:lnTo>
                      <a:pt x="1770" y="1249"/>
                    </a:lnTo>
                    <a:lnTo>
                      <a:pt x="1748" y="1241"/>
                    </a:lnTo>
                    <a:lnTo>
                      <a:pt x="1728" y="1228"/>
                    </a:lnTo>
                    <a:lnTo>
                      <a:pt x="1710" y="1213"/>
                    </a:lnTo>
                    <a:lnTo>
                      <a:pt x="1614" y="1116"/>
                    </a:lnTo>
                    <a:lnTo>
                      <a:pt x="1571" y="1145"/>
                    </a:lnTo>
                    <a:lnTo>
                      <a:pt x="1524" y="1176"/>
                    </a:lnTo>
                    <a:lnTo>
                      <a:pt x="1472" y="1209"/>
                    </a:lnTo>
                    <a:lnTo>
                      <a:pt x="1417" y="1243"/>
                    </a:lnTo>
                    <a:lnTo>
                      <a:pt x="1358" y="1277"/>
                    </a:lnTo>
                    <a:lnTo>
                      <a:pt x="1295" y="1310"/>
                    </a:lnTo>
                    <a:lnTo>
                      <a:pt x="1230" y="1344"/>
                    </a:lnTo>
                    <a:lnTo>
                      <a:pt x="1161" y="1376"/>
                    </a:lnTo>
                    <a:lnTo>
                      <a:pt x="1091" y="1407"/>
                    </a:lnTo>
                    <a:lnTo>
                      <a:pt x="1018" y="1435"/>
                    </a:lnTo>
                    <a:lnTo>
                      <a:pt x="945" y="1460"/>
                    </a:lnTo>
                    <a:lnTo>
                      <a:pt x="869" y="1483"/>
                    </a:lnTo>
                    <a:lnTo>
                      <a:pt x="793" y="1501"/>
                    </a:lnTo>
                    <a:lnTo>
                      <a:pt x="717" y="1514"/>
                    </a:lnTo>
                    <a:lnTo>
                      <a:pt x="640" y="1523"/>
                    </a:lnTo>
                    <a:lnTo>
                      <a:pt x="564" y="1526"/>
                    </a:lnTo>
                    <a:lnTo>
                      <a:pt x="496" y="1524"/>
                    </a:lnTo>
                    <a:lnTo>
                      <a:pt x="430" y="1515"/>
                    </a:lnTo>
                    <a:lnTo>
                      <a:pt x="367" y="1503"/>
                    </a:lnTo>
                    <a:lnTo>
                      <a:pt x="306" y="1485"/>
                    </a:lnTo>
                    <a:lnTo>
                      <a:pt x="249" y="1462"/>
                    </a:lnTo>
                    <a:lnTo>
                      <a:pt x="193" y="1435"/>
                    </a:lnTo>
                    <a:lnTo>
                      <a:pt x="141" y="1402"/>
                    </a:lnTo>
                    <a:lnTo>
                      <a:pt x="91" y="1365"/>
                    </a:lnTo>
                    <a:lnTo>
                      <a:pt x="44" y="1322"/>
                    </a:lnTo>
                    <a:lnTo>
                      <a:pt x="27" y="1301"/>
                    </a:lnTo>
                    <a:lnTo>
                      <a:pt x="14" y="1278"/>
                    </a:lnTo>
                    <a:lnTo>
                      <a:pt x="5" y="1254"/>
                    </a:lnTo>
                    <a:lnTo>
                      <a:pt x="0" y="1229"/>
                    </a:lnTo>
                    <a:lnTo>
                      <a:pt x="0" y="1203"/>
                    </a:lnTo>
                    <a:lnTo>
                      <a:pt x="5" y="1177"/>
                    </a:lnTo>
                    <a:lnTo>
                      <a:pt x="14" y="1152"/>
                    </a:lnTo>
                    <a:lnTo>
                      <a:pt x="28" y="1129"/>
                    </a:lnTo>
                    <a:lnTo>
                      <a:pt x="44" y="1110"/>
                    </a:lnTo>
                    <a:lnTo>
                      <a:pt x="65" y="1093"/>
                    </a:lnTo>
                    <a:lnTo>
                      <a:pt x="87" y="1081"/>
                    </a:lnTo>
                    <a:lnTo>
                      <a:pt x="112" y="1071"/>
                    </a:lnTo>
                    <a:lnTo>
                      <a:pt x="138" y="1067"/>
                    </a:lnTo>
                    <a:lnTo>
                      <a:pt x="165" y="1066"/>
                    </a:lnTo>
                    <a:lnTo>
                      <a:pt x="190" y="1070"/>
                    </a:lnTo>
                    <a:lnTo>
                      <a:pt x="215" y="1080"/>
                    </a:lnTo>
                    <a:lnTo>
                      <a:pt x="232" y="1086"/>
                    </a:lnTo>
                    <a:lnTo>
                      <a:pt x="250" y="1089"/>
                    </a:lnTo>
                    <a:lnTo>
                      <a:pt x="269" y="1090"/>
                    </a:lnTo>
                    <a:lnTo>
                      <a:pt x="302" y="1088"/>
                    </a:lnTo>
                    <a:lnTo>
                      <a:pt x="336" y="1080"/>
                    </a:lnTo>
                    <a:lnTo>
                      <a:pt x="372" y="1067"/>
                    </a:lnTo>
                    <a:lnTo>
                      <a:pt x="411" y="1050"/>
                    </a:lnTo>
                    <a:lnTo>
                      <a:pt x="451" y="1029"/>
                    </a:lnTo>
                    <a:lnTo>
                      <a:pt x="491" y="1004"/>
                    </a:lnTo>
                    <a:lnTo>
                      <a:pt x="533" y="975"/>
                    </a:lnTo>
                    <a:lnTo>
                      <a:pt x="576" y="942"/>
                    </a:lnTo>
                    <a:lnTo>
                      <a:pt x="619" y="908"/>
                    </a:lnTo>
                    <a:lnTo>
                      <a:pt x="663" y="869"/>
                    </a:lnTo>
                    <a:lnTo>
                      <a:pt x="707" y="830"/>
                    </a:lnTo>
                    <a:lnTo>
                      <a:pt x="750" y="787"/>
                    </a:lnTo>
                    <a:lnTo>
                      <a:pt x="794" y="744"/>
                    </a:lnTo>
                    <a:lnTo>
                      <a:pt x="837" y="698"/>
                    </a:lnTo>
                    <a:lnTo>
                      <a:pt x="879" y="651"/>
                    </a:lnTo>
                    <a:lnTo>
                      <a:pt x="921" y="603"/>
                    </a:lnTo>
                    <a:lnTo>
                      <a:pt x="960" y="555"/>
                    </a:lnTo>
                    <a:lnTo>
                      <a:pt x="1000" y="508"/>
                    </a:lnTo>
                    <a:lnTo>
                      <a:pt x="904" y="412"/>
                    </a:lnTo>
                    <a:lnTo>
                      <a:pt x="886" y="391"/>
                    </a:lnTo>
                    <a:lnTo>
                      <a:pt x="873" y="367"/>
                    </a:lnTo>
                    <a:lnTo>
                      <a:pt x="864" y="341"/>
                    </a:lnTo>
                    <a:lnTo>
                      <a:pt x="860" y="314"/>
                    </a:lnTo>
                    <a:lnTo>
                      <a:pt x="861" y="287"/>
                    </a:lnTo>
                    <a:lnTo>
                      <a:pt x="867" y="259"/>
                    </a:lnTo>
                    <a:lnTo>
                      <a:pt x="878" y="234"/>
                    </a:lnTo>
                    <a:lnTo>
                      <a:pt x="893" y="211"/>
                    </a:lnTo>
                    <a:lnTo>
                      <a:pt x="912" y="191"/>
                    </a:lnTo>
                    <a:lnTo>
                      <a:pt x="934" y="176"/>
                    </a:lnTo>
                    <a:lnTo>
                      <a:pt x="959" y="164"/>
                    </a:lnTo>
                    <a:lnTo>
                      <a:pt x="987" y="157"/>
                    </a:lnTo>
                    <a:lnTo>
                      <a:pt x="1949" y="2"/>
                    </a:lnTo>
                    <a:lnTo>
                      <a:pt x="19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4" name="Rectangle 103">
              <a:extLst>
                <a:ext uri="{FF2B5EF4-FFF2-40B4-BE49-F238E27FC236}">
                  <a16:creationId xmlns="" xmlns:a16="http://schemas.microsoft.com/office/drawing/2014/main" id="{CEC0E5A4-712F-432F-AF18-9FC8BF6771A9}"/>
                </a:ext>
              </a:extLst>
            </p:cNvPr>
            <p:cNvSpPr/>
            <p:nvPr/>
          </p:nvSpPr>
          <p:spPr>
            <a:xfrm>
              <a:off x="1458274" y="5228558"/>
              <a:ext cx="1721697" cy="711733"/>
            </a:xfrm>
            <a:prstGeom prst="rect">
              <a:avLst/>
            </a:prstGeom>
          </p:spPr>
          <p:txBody>
            <a:bodyPr wrap="square">
              <a:spAutoFit/>
            </a:bodyPr>
            <a:lstStyle/>
            <a:p>
              <a:pPr algn="ctr">
                <a:lnSpc>
                  <a:spcPct val="150000"/>
                </a:lnSpc>
              </a:pPr>
              <a:r>
                <a:rPr lang="ar-SA" sz="1400"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يتم وضع مختصر للخريطة بشكل عام </a:t>
              </a:r>
              <a:endParaRPr lang="en-US" sz="1400" dirty="0">
                <a:solidFill>
                  <a:schemeClr val="bg1"/>
                </a:solidFill>
                <a:latin typeface="A Jannat LT" panose="01000000000000000000" pitchFamily="2" charset="-78"/>
                <a:cs typeface="A Jannat LT" panose="01000000000000000000" pitchFamily="2" charset="-78"/>
              </a:endParaRPr>
            </a:p>
          </p:txBody>
        </p:sp>
      </p:grpSp>
      <p:grpSp>
        <p:nvGrpSpPr>
          <p:cNvPr id="9" name="Group 8">
            <a:extLst>
              <a:ext uri="{FF2B5EF4-FFF2-40B4-BE49-F238E27FC236}">
                <a16:creationId xmlns="" xmlns:a16="http://schemas.microsoft.com/office/drawing/2014/main" id="{2FAE388F-6D47-491B-AEBF-5693CAF09293}"/>
              </a:ext>
            </a:extLst>
          </p:cNvPr>
          <p:cNvGrpSpPr/>
          <p:nvPr/>
        </p:nvGrpSpPr>
        <p:grpSpPr>
          <a:xfrm>
            <a:off x="3087850" y="2493437"/>
            <a:ext cx="2455700" cy="888187"/>
            <a:chOff x="3087850" y="2493437"/>
            <a:chExt cx="2455700" cy="888187"/>
          </a:xfrm>
        </p:grpSpPr>
        <p:grpSp>
          <p:nvGrpSpPr>
            <p:cNvPr id="105" name="Group 104">
              <a:extLst>
                <a:ext uri="{FF2B5EF4-FFF2-40B4-BE49-F238E27FC236}">
                  <a16:creationId xmlns="" xmlns:a16="http://schemas.microsoft.com/office/drawing/2014/main" id="{3CCE44DB-21FE-44BD-AF0D-6E30D3041DF0}"/>
                </a:ext>
              </a:extLst>
            </p:cNvPr>
            <p:cNvGrpSpPr/>
            <p:nvPr/>
          </p:nvGrpSpPr>
          <p:grpSpPr>
            <a:xfrm>
              <a:off x="3527712" y="2597603"/>
              <a:ext cx="2015838" cy="688433"/>
              <a:chOff x="2317891" y="3063331"/>
              <a:chExt cx="3286463" cy="1122367"/>
            </a:xfrm>
            <a:solidFill>
              <a:schemeClr val="accent5"/>
            </a:solidFill>
          </p:grpSpPr>
          <p:sp>
            <p:nvSpPr>
              <p:cNvPr id="106" name="Freeform 9">
                <a:extLst>
                  <a:ext uri="{FF2B5EF4-FFF2-40B4-BE49-F238E27FC236}">
                    <a16:creationId xmlns="" xmlns:a16="http://schemas.microsoft.com/office/drawing/2014/main" id="{3BE326C0-B3FE-46F9-B8D7-111212ECFC64}"/>
                  </a:ext>
                </a:extLst>
              </p:cNvPr>
              <p:cNvSpPr>
                <a:spLocks/>
              </p:cNvSpPr>
              <p:nvPr/>
            </p:nvSpPr>
            <p:spPr bwMode="auto">
              <a:xfrm>
                <a:off x="2317891" y="3416376"/>
                <a:ext cx="1612415" cy="769322"/>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solidFill>
                <a:schemeClr val="accent2">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10">
                <a:extLst>
                  <a:ext uri="{FF2B5EF4-FFF2-40B4-BE49-F238E27FC236}">
                    <a16:creationId xmlns="" xmlns:a16="http://schemas.microsoft.com/office/drawing/2014/main" id="{990539C4-2024-442C-B2B5-F077C4779696}"/>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11">
                <a:extLst>
                  <a:ext uri="{FF2B5EF4-FFF2-40B4-BE49-F238E27FC236}">
                    <a16:creationId xmlns="" xmlns:a16="http://schemas.microsoft.com/office/drawing/2014/main" id="{A8F33A76-5160-40B1-B881-8D6082E24441}"/>
                  </a:ext>
                </a:extLst>
              </p:cNvPr>
              <p:cNvSpPr>
                <a:spLocks/>
              </p:cNvSpPr>
              <p:nvPr/>
            </p:nvSpPr>
            <p:spPr bwMode="auto">
              <a:xfrm>
                <a:off x="3129368" y="3063331"/>
                <a:ext cx="2474986"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9" name="Teardrop 108">
              <a:extLst>
                <a:ext uri="{FF2B5EF4-FFF2-40B4-BE49-F238E27FC236}">
                  <a16:creationId xmlns="" xmlns:a16="http://schemas.microsoft.com/office/drawing/2014/main" id="{66CF7E04-8C75-4019-8AB9-2388DC7BC6E7}"/>
                </a:ext>
              </a:extLst>
            </p:cNvPr>
            <p:cNvSpPr/>
            <p:nvPr/>
          </p:nvSpPr>
          <p:spPr>
            <a:xfrm rot="8100000">
              <a:off x="3087850" y="2493437"/>
              <a:ext cx="888187" cy="888187"/>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TextBox 109">
              <a:extLst>
                <a:ext uri="{FF2B5EF4-FFF2-40B4-BE49-F238E27FC236}">
                  <a16:creationId xmlns="" xmlns:a16="http://schemas.microsoft.com/office/drawing/2014/main" id="{E04AF553-CAB6-4420-970D-C4BFCB03C432}"/>
                </a:ext>
              </a:extLst>
            </p:cNvPr>
            <p:cNvSpPr txBox="1"/>
            <p:nvPr/>
          </p:nvSpPr>
          <p:spPr>
            <a:xfrm>
              <a:off x="4437226" y="2746171"/>
              <a:ext cx="702436" cy="261610"/>
            </a:xfrm>
            <a:prstGeom prst="rect">
              <a:avLst/>
            </a:prstGeom>
            <a:noFill/>
          </p:spPr>
          <p:txBody>
            <a:bodyPr wrap="none" rtlCol="0">
              <a:spAutoFit/>
            </a:bodyPr>
            <a:lstStyle/>
            <a:p>
              <a:pPr algn="ctr"/>
              <a:r>
                <a:rPr lang="ar-SA" sz="1100" b="1" dirty="0">
                  <a:solidFill>
                    <a:schemeClr val="bg1"/>
                  </a:solidFill>
                  <a:latin typeface="A Jannat LT" panose="01000000000000000000" pitchFamily="2" charset="-78"/>
                  <a:cs typeface="A Jannat LT" panose="01000000000000000000" pitchFamily="2" charset="-78"/>
                </a:rPr>
                <a:t>العنوان 3</a:t>
              </a:r>
              <a:endParaRPr lang="id-ID" sz="1100" b="1" dirty="0">
                <a:solidFill>
                  <a:schemeClr val="bg1"/>
                </a:solidFill>
                <a:latin typeface="A Jannat LT" panose="01000000000000000000" pitchFamily="2" charset="-78"/>
                <a:cs typeface="A Jannat LT" panose="01000000000000000000" pitchFamily="2" charset="-78"/>
              </a:endParaRPr>
            </a:p>
          </p:txBody>
        </p:sp>
        <p:sp>
          <p:nvSpPr>
            <p:cNvPr id="111" name="TextBox 110">
              <a:extLst>
                <a:ext uri="{FF2B5EF4-FFF2-40B4-BE49-F238E27FC236}">
                  <a16:creationId xmlns="" xmlns:a16="http://schemas.microsoft.com/office/drawing/2014/main" id="{1979BF61-9F52-4672-8C80-53E019E339BD}"/>
                </a:ext>
              </a:extLst>
            </p:cNvPr>
            <p:cNvSpPr txBox="1"/>
            <p:nvPr/>
          </p:nvSpPr>
          <p:spPr>
            <a:xfrm>
              <a:off x="3227783" y="2772466"/>
              <a:ext cx="627095" cy="400110"/>
            </a:xfrm>
            <a:prstGeom prst="rect">
              <a:avLst/>
            </a:prstGeom>
            <a:noFill/>
          </p:spPr>
          <p:txBody>
            <a:bodyPr wrap="none" rtlCol="0">
              <a:spAutoFit/>
            </a:bodyPr>
            <a:lstStyle/>
            <a:p>
              <a:pPr algn="ctr"/>
              <a:r>
                <a:rPr lang="en-US" sz="2000" dirty="0">
                  <a:solidFill>
                    <a:schemeClr val="bg1"/>
                  </a:solidFill>
                </a:rPr>
                <a:t>50%</a:t>
              </a:r>
            </a:p>
          </p:txBody>
        </p:sp>
      </p:grpSp>
      <p:grpSp>
        <p:nvGrpSpPr>
          <p:cNvPr id="7" name="Group 6">
            <a:extLst>
              <a:ext uri="{FF2B5EF4-FFF2-40B4-BE49-F238E27FC236}">
                <a16:creationId xmlns="" xmlns:a16="http://schemas.microsoft.com/office/drawing/2014/main" id="{1564AED8-5235-40DA-A871-199C8022D10A}"/>
              </a:ext>
            </a:extLst>
          </p:cNvPr>
          <p:cNvGrpSpPr/>
          <p:nvPr/>
        </p:nvGrpSpPr>
        <p:grpSpPr>
          <a:xfrm>
            <a:off x="4047566" y="4366766"/>
            <a:ext cx="2455700" cy="888187"/>
            <a:chOff x="4047566" y="4366766"/>
            <a:chExt cx="2455700" cy="888187"/>
          </a:xfrm>
        </p:grpSpPr>
        <p:grpSp>
          <p:nvGrpSpPr>
            <p:cNvPr id="112" name="Group 111">
              <a:extLst>
                <a:ext uri="{FF2B5EF4-FFF2-40B4-BE49-F238E27FC236}">
                  <a16:creationId xmlns="" xmlns:a16="http://schemas.microsoft.com/office/drawing/2014/main" id="{63A4020C-057E-424C-94EB-989AA02E9D48}"/>
                </a:ext>
              </a:extLst>
            </p:cNvPr>
            <p:cNvGrpSpPr/>
            <p:nvPr/>
          </p:nvGrpSpPr>
          <p:grpSpPr>
            <a:xfrm>
              <a:off x="4487428" y="4470932"/>
              <a:ext cx="2015838" cy="688433"/>
              <a:chOff x="2317891" y="3063331"/>
              <a:chExt cx="3286463" cy="1122367"/>
            </a:xfrm>
          </p:grpSpPr>
          <p:sp>
            <p:nvSpPr>
              <p:cNvPr id="113" name="Freeform 9">
                <a:extLst>
                  <a:ext uri="{FF2B5EF4-FFF2-40B4-BE49-F238E27FC236}">
                    <a16:creationId xmlns="" xmlns:a16="http://schemas.microsoft.com/office/drawing/2014/main" id="{F5B257C6-3B8F-4E74-B8E5-A2B1A805018A}"/>
                  </a:ext>
                </a:extLst>
              </p:cNvPr>
              <p:cNvSpPr>
                <a:spLocks/>
              </p:cNvSpPr>
              <p:nvPr/>
            </p:nvSpPr>
            <p:spPr bwMode="auto">
              <a:xfrm>
                <a:off x="2317891" y="3416376"/>
                <a:ext cx="1612415" cy="769322"/>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solidFill>
                <a:schemeClr val="accent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0">
                <a:extLst>
                  <a:ext uri="{FF2B5EF4-FFF2-40B4-BE49-F238E27FC236}">
                    <a16:creationId xmlns="" xmlns:a16="http://schemas.microsoft.com/office/drawing/2014/main" id="{FF876977-BA54-41D9-8FF7-1F086FD344E2}"/>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11">
                <a:extLst>
                  <a:ext uri="{FF2B5EF4-FFF2-40B4-BE49-F238E27FC236}">
                    <a16:creationId xmlns="" xmlns:a16="http://schemas.microsoft.com/office/drawing/2014/main" id="{53DC851C-3C5A-40C4-AB69-DB9A815A0BB6}"/>
                  </a:ext>
                </a:extLst>
              </p:cNvPr>
              <p:cNvSpPr>
                <a:spLocks/>
              </p:cNvSpPr>
              <p:nvPr/>
            </p:nvSpPr>
            <p:spPr bwMode="auto">
              <a:xfrm>
                <a:off x="3129368" y="3063331"/>
                <a:ext cx="2474986"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16" name="Teardrop 115">
              <a:extLst>
                <a:ext uri="{FF2B5EF4-FFF2-40B4-BE49-F238E27FC236}">
                  <a16:creationId xmlns="" xmlns:a16="http://schemas.microsoft.com/office/drawing/2014/main" id="{6070F04A-9085-44BA-B63B-01346F067F11}"/>
                </a:ext>
              </a:extLst>
            </p:cNvPr>
            <p:cNvSpPr/>
            <p:nvPr/>
          </p:nvSpPr>
          <p:spPr>
            <a:xfrm rot="8100000">
              <a:off x="4047566" y="4366766"/>
              <a:ext cx="888187" cy="88818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TextBox 116">
              <a:extLst>
                <a:ext uri="{FF2B5EF4-FFF2-40B4-BE49-F238E27FC236}">
                  <a16:creationId xmlns="" xmlns:a16="http://schemas.microsoft.com/office/drawing/2014/main" id="{309320B1-CCE1-44D9-ABFF-DE1F1BFABDFF}"/>
                </a:ext>
              </a:extLst>
            </p:cNvPr>
            <p:cNvSpPr txBox="1"/>
            <p:nvPr/>
          </p:nvSpPr>
          <p:spPr>
            <a:xfrm>
              <a:off x="5396942" y="4619500"/>
              <a:ext cx="702436" cy="261610"/>
            </a:xfrm>
            <a:prstGeom prst="rect">
              <a:avLst/>
            </a:prstGeom>
            <a:noFill/>
          </p:spPr>
          <p:txBody>
            <a:bodyPr wrap="none" rtlCol="0">
              <a:spAutoFit/>
            </a:bodyPr>
            <a:lstStyle/>
            <a:p>
              <a:pPr algn="ctr"/>
              <a:r>
                <a:rPr lang="ar-SA" sz="1100" b="1" dirty="0">
                  <a:solidFill>
                    <a:schemeClr val="bg1"/>
                  </a:solidFill>
                  <a:latin typeface="A Jannat LT" panose="01000000000000000000" pitchFamily="2" charset="-78"/>
                  <a:cs typeface="A Jannat LT" panose="01000000000000000000" pitchFamily="2" charset="-78"/>
                </a:rPr>
                <a:t>العنوان 4</a:t>
              </a:r>
              <a:endParaRPr lang="id-ID" sz="1100" b="1" dirty="0">
                <a:solidFill>
                  <a:schemeClr val="bg1"/>
                </a:solidFill>
                <a:latin typeface="A Jannat LT" panose="01000000000000000000" pitchFamily="2" charset="-78"/>
                <a:cs typeface="A Jannat LT" panose="01000000000000000000" pitchFamily="2" charset="-78"/>
              </a:endParaRPr>
            </a:p>
          </p:txBody>
        </p:sp>
        <p:sp>
          <p:nvSpPr>
            <p:cNvPr id="140" name="TextBox 139">
              <a:extLst>
                <a:ext uri="{FF2B5EF4-FFF2-40B4-BE49-F238E27FC236}">
                  <a16:creationId xmlns="" xmlns:a16="http://schemas.microsoft.com/office/drawing/2014/main" id="{A4F1CF6D-B6DF-4936-80B0-9689787A37E2}"/>
                </a:ext>
              </a:extLst>
            </p:cNvPr>
            <p:cNvSpPr txBox="1"/>
            <p:nvPr/>
          </p:nvSpPr>
          <p:spPr>
            <a:xfrm>
              <a:off x="4187499" y="4645795"/>
              <a:ext cx="627095" cy="400110"/>
            </a:xfrm>
            <a:prstGeom prst="rect">
              <a:avLst/>
            </a:prstGeom>
            <a:noFill/>
          </p:spPr>
          <p:txBody>
            <a:bodyPr wrap="none" rtlCol="0">
              <a:spAutoFit/>
            </a:bodyPr>
            <a:lstStyle/>
            <a:p>
              <a:pPr algn="ctr"/>
              <a:r>
                <a:rPr lang="en-US" sz="2000" dirty="0">
                  <a:solidFill>
                    <a:schemeClr val="bg1"/>
                  </a:solidFill>
                </a:rPr>
                <a:t>50%</a:t>
              </a:r>
            </a:p>
          </p:txBody>
        </p:sp>
      </p:grpSp>
      <p:grpSp>
        <p:nvGrpSpPr>
          <p:cNvPr id="5" name="Group 4">
            <a:extLst>
              <a:ext uri="{FF2B5EF4-FFF2-40B4-BE49-F238E27FC236}">
                <a16:creationId xmlns="" xmlns:a16="http://schemas.microsoft.com/office/drawing/2014/main" id="{7C56C8FA-4909-482C-82D8-FE267BDDEFFF}"/>
              </a:ext>
            </a:extLst>
          </p:cNvPr>
          <p:cNvGrpSpPr/>
          <p:nvPr/>
        </p:nvGrpSpPr>
        <p:grpSpPr>
          <a:xfrm>
            <a:off x="6996938" y="3094595"/>
            <a:ext cx="2455700" cy="888187"/>
            <a:chOff x="6996938" y="3094595"/>
            <a:chExt cx="2455700" cy="888187"/>
          </a:xfrm>
        </p:grpSpPr>
        <p:grpSp>
          <p:nvGrpSpPr>
            <p:cNvPr id="141" name="Group 140">
              <a:extLst>
                <a:ext uri="{FF2B5EF4-FFF2-40B4-BE49-F238E27FC236}">
                  <a16:creationId xmlns="" xmlns:a16="http://schemas.microsoft.com/office/drawing/2014/main" id="{93B09018-2B1F-463B-801E-1D35D35B8725}"/>
                </a:ext>
              </a:extLst>
            </p:cNvPr>
            <p:cNvGrpSpPr/>
            <p:nvPr/>
          </p:nvGrpSpPr>
          <p:grpSpPr>
            <a:xfrm>
              <a:off x="7436800" y="3198761"/>
              <a:ext cx="2015838" cy="688433"/>
              <a:chOff x="2317891" y="3063331"/>
              <a:chExt cx="3286463" cy="1122367"/>
            </a:xfrm>
            <a:solidFill>
              <a:schemeClr val="accent6"/>
            </a:solidFill>
          </p:grpSpPr>
          <p:sp>
            <p:nvSpPr>
              <p:cNvPr id="142" name="Freeform 9">
                <a:extLst>
                  <a:ext uri="{FF2B5EF4-FFF2-40B4-BE49-F238E27FC236}">
                    <a16:creationId xmlns="" xmlns:a16="http://schemas.microsoft.com/office/drawing/2014/main" id="{EF9351F0-5C9D-4FD2-B49C-EA015AB162AB}"/>
                  </a:ext>
                </a:extLst>
              </p:cNvPr>
              <p:cNvSpPr>
                <a:spLocks/>
              </p:cNvSpPr>
              <p:nvPr/>
            </p:nvSpPr>
            <p:spPr bwMode="auto">
              <a:xfrm>
                <a:off x="2317891" y="3416376"/>
                <a:ext cx="1612415" cy="769322"/>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solidFill>
                <a:schemeClr val="accent3">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10">
                <a:extLst>
                  <a:ext uri="{FF2B5EF4-FFF2-40B4-BE49-F238E27FC236}">
                    <a16:creationId xmlns="" xmlns:a16="http://schemas.microsoft.com/office/drawing/2014/main" id="{B4A5654B-7327-4985-B703-B7241E36DBF7}"/>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11">
                <a:extLst>
                  <a:ext uri="{FF2B5EF4-FFF2-40B4-BE49-F238E27FC236}">
                    <a16:creationId xmlns="" xmlns:a16="http://schemas.microsoft.com/office/drawing/2014/main" id="{3229E07C-C026-4C88-AB5D-C9713AC8CD0B}"/>
                  </a:ext>
                </a:extLst>
              </p:cNvPr>
              <p:cNvSpPr>
                <a:spLocks/>
              </p:cNvSpPr>
              <p:nvPr/>
            </p:nvSpPr>
            <p:spPr bwMode="auto">
              <a:xfrm>
                <a:off x="3129368" y="3063331"/>
                <a:ext cx="2474986"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45" name="Teardrop 144">
              <a:extLst>
                <a:ext uri="{FF2B5EF4-FFF2-40B4-BE49-F238E27FC236}">
                  <a16:creationId xmlns="" xmlns:a16="http://schemas.microsoft.com/office/drawing/2014/main" id="{51D8CC04-AB49-4D81-86CD-6B23E76F204E}"/>
                </a:ext>
              </a:extLst>
            </p:cNvPr>
            <p:cNvSpPr/>
            <p:nvPr/>
          </p:nvSpPr>
          <p:spPr>
            <a:xfrm rot="8100000">
              <a:off x="6996938" y="3094595"/>
              <a:ext cx="888187" cy="888187"/>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Box 145">
              <a:extLst>
                <a:ext uri="{FF2B5EF4-FFF2-40B4-BE49-F238E27FC236}">
                  <a16:creationId xmlns="" xmlns:a16="http://schemas.microsoft.com/office/drawing/2014/main" id="{3C6672DF-AA2E-43FA-A6E2-198618E24697}"/>
                </a:ext>
              </a:extLst>
            </p:cNvPr>
            <p:cNvSpPr txBox="1"/>
            <p:nvPr/>
          </p:nvSpPr>
          <p:spPr>
            <a:xfrm>
              <a:off x="8346315" y="3347329"/>
              <a:ext cx="702436" cy="261610"/>
            </a:xfrm>
            <a:prstGeom prst="rect">
              <a:avLst/>
            </a:prstGeom>
            <a:noFill/>
          </p:spPr>
          <p:txBody>
            <a:bodyPr wrap="none" rtlCol="0">
              <a:spAutoFit/>
            </a:bodyPr>
            <a:lstStyle/>
            <a:p>
              <a:pPr algn="ctr"/>
              <a:r>
                <a:rPr lang="ar-SA" sz="1100" b="1" dirty="0">
                  <a:solidFill>
                    <a:schemeClr val="bg1"/>
                  </a:solidFill>
                  <a:latin typeface="A Jannat LT" panose="01000000000000000000" pitchFamily="2" charset="-78"/>
                  <a:cs typeface="A Jannat LT" panose="01000000000000000000" pitchFamily="2" charset="-78"/>
                </a:rPr>
                <a:t>العنوان 2</a:t>
              </a:r>
              <a:endParaRPr lang="id-ID" sz="1100" b="1" dirty="0">
                <a:solidFill>
                  <a:schemeClr val="bg1"/>
                </a:solidFill>
                <a:latin typeface="A Jannat LT" panose="01000000000000000000" pitchFamily="2" charset="-78"/>
                <a:cs typeface="A Jannat LT" panose="01000000000000000000" pitchFamily="2" charset="-78"/>
              </a:endParaRPr>
            </a:p>
          </p:txBody>
        </p:sp>
        <p:sp>
          <p:nvSpPr>
            <p:cNvPr id="147" name="TextBox 146">
              <a:extLst>
                <a:ext uri="{FF2B5EF4-FFF2-40B4-BE49-F238E27FC236}">
                  <a16:creationId xmlns="" xmlns:a16="http://schemas.microsoft.com/office/drawing/2014/main" id="{BDED2853-2D99-4577-80D9-F52E3F11CA32}"/>
                </a:ext>
              </a:extLst>
            </p:cNvPr>
            <p:cNvSpPr txBox="1"/>
            <p:nvPr/>
          </p:nvSpPr>
          <p:spPr>
            <a:xfrm>
              <a:off x="7136871" y="3373624"/>
              <a:ext cx="627095" cy="400110"/>
            </a:xfrm>
            <a:prstGeom prst="rect">
              <a:avLst/>
            </a:prstGeom>
            <a:noFill/>
          </p:spPr>
          <p:txBody>
            <a:bodyPr wrap="none" rtlCol="0">
              <a:spAutoFit/>
            </a:bodyPr>
            <a:lstStyle/>
            <a:p>
              <a:pPr algn="ctr"/>
              <a:r>
                <a:rPr lang="en-US" sz="2000" dirty="0">
                  <a:solidFill>
                    <a:schemeClr val="bg1"/>
                  </a:solidFill>
                </a:rPr>
                <a:t>50%</a:t>
              </a:r>
            </a:p>
          </p:txBody>
        </p:sp>
      </p:grpSp>
      <p:grpSp>
        <p:nvGrpSpPr>
          <p:cNvPr id="4" name="Group 3">
            <a:extLst>
              <a:ext uri="{FF2B5EF4-FFF2-40B4-BE49-F238E27FC236}">
                <a16:creationId xmlns="" xmlns:a16="http://schemas.microsoft.com/office/drawing/2014/main" id="{AADAD7C7-E5C9-4887-B2A8-DA7A96D0EC4F}"/>
              </a:ext>
            </a:extLst>
          </p:cNvPr>
          <p:cNvGrpSpPr/>
          <p:nvPr/>
        </p:nvGrpSpPr>
        <p:grpSpPr>
          <a:xfrm>
            <a:off x="8479563" y="4903554"/>
            <a:ext cx="2455700" cy="888187"/>
            <a:chOff x="8479563" y="4903554"/>
            <a:chExt cx="2455700" cy="888187"/>
          </a:xfrm>
        </p:grpSpPr>
        <p:grpSp>
          <p:nvGrpSpPr>
            <p:cNvPr id="148" name="Group 147">
              <a:extLst>
                <a:ext uri="{FF2B5EF4-FFF2-40B4-BE49-F238E27FC236}">
                  <a16:creationId xmlns="" xmlns:a16="http://schemas.microsoft.com/office/drawing/2014/main" id="{F982DFD5-C88E-447B-9D61-0A8502DC3BDF}"/>
                </a:ext>
              </a:extLst>
            </p:cNvPr>
            <p:cNvGrpSpPr/>
            <p:nvPr/>
          </p:nvGrpSpPr>
          <p:grpSpPr>
            <a:xfrm>
              <a:off x="8919425" y="5007720"/>
              <a:ext cx="2015838" cy="688433"/>
              <a:chOff x="2317891" y="3063331"/>
              <a:chExt cx="3286463" cy="1122367"/>
            </a:xfrm>
          </p:grpSpPr>
          <p:sp>
            <p:nvSpPr>
              <p:cNvPr id="149" name="Freeform 9">
                <a:extLst>
                  <a:ext uri="{FF2B5EF4-FFF2-40B4-BE49-F238E27FC236}">
                    <a16:creationId xmlns="" xmlns:a16="http://schemas.microsoft.com/office/drawing/2014/main" id="{7941D92C-6A03-4028-8B04-6619874E79BB}"/>
                  </a:ext>
                </a:extLst>
              </p:cNvPr>
              <p:cNvSpPr>
                <a:spLocks/>
              </p:cNvSpPr>
              <p:nvPr/>
            </p:nvSpPr>
            <p:spPr bwMode="auto">
              <a:xfrm>
                <a:off x="2317891" y="3416376"/>
                <a:ext cx="1612415" cy="769322"/>
              </a:xfrm>
              <a:custGeom>
                <a:avLst/>
                <a:gdLst>
                  <a:gd name="T0" fmla="*/ 203 w 1223"/>
                  <a:gd name="T1" fmla="*/ 0 h 582"/>
                  <a:gd name="T2" fmla="*/ 305 w 1223"/>
                  <a:gd name="T3" fmla="*/ 3 h 582"/>
                  <a:gd name="T4" fmla="*/ 406 w 1223"/>
                  <a:gd name="T5" fmla="*/ 10 h 582"/>
                  <a:gd name="T6" fmla="*/ 509 w 1223"/>
                  <a:gd name="T7" fmla="*/ 20 h 582"/>
                  <a:gd name="T8" fmla="*/ 611 w 1223"/>
                  <a:gd name="T9" fmla="*/ 30 h 582"/>
                  <a:gd name="T10" fmla="*/ 714 w 1223"/>
                  <a:gd name="T11" fmla="*/ 41 h 582"/>
                  <a:gd name="T12" fmla="*/ 816 w 1223"/>
                  <a:gd name="T13" fmla="*/ 51 h 582"/>
                  <a:gd name="T14" fmla="*/ 918 w 1223"/>
                  <a:gd name="T15" fmla="*/ 59 h 582"/>
                  <a:gd name="T16" fmla="*/ 1020 w 1223"/>
                  <a:gd name="T17" fmla="*/ 64 h 582"/>
                  <a:gd name="T18" fmla="*/ 1122 w 1223"/>
                  <a:gd name="T19" fmla="*/ 64 h 582"/>
                  <a:gd name="T20" fmla="*/ 1223 w 1223"/>
                  <a:gd name="T21" fmla="*/ 58 h 582"/>
                  <a:gd name="T22" fmla="*/ 1223 w 1223"/>
                  <a:gd name="T23" fmla="*/ 569 h 582"/>
                  <a:gd name="T24" fmla="*/ 1220 w 1223"/>
                  <a:gd name="T25" fmla="*/ 574 h 582"/>
                  <a:gd name="T26" fmla="*/ 1211 w 1223"/>
                  <a:gd name="T27" fmla="*/ 578 h 582"/>
                  <a:gd name="T28" fmla="*/ 1196 w 1223"/>
                  <a:gd name="T29" fmla="*/ 581 h 582"/>
                  <a:gd name="T30" fmla="*/ 1176 w 1223"/>
                  <a:gd name="T31" fmla="*/ 582 h 582"/>
                  <a:gd name="T32" fmla="*/ 1152 w 1223"/>
                  <a:gd name="T33" fmla="*/ 582 h 582"/>
                  <a:gd name="T34" fmla="*/ 1123 w 1223"/>
                  <a:gd name="T35" fmla="*/ 581 h 582"/>
                  <a:gd name="T36" fmla="*/ 1088 w 1223"/>
                  <a:gd name="T37" fmla="*/ 580 h 582"/>
                  <a:gd name="T38" fmla="*/ 1051 w 1223"/>
                  <a:gd name="T39" fmla="*/ 577 h 582"/>
                  <a:gd name="T40" fmla="*/ 1010 w 1223"/>
                  <a:gd name="T41" fmla="*/ 574 h 582"/>
                  <a:gd name="T42" fmla="*/ 966 w 1223"/>
                  <a:gd name="T43" fmla="*/ 570 h 582"/>
                  <a:gd name="T44" fmla="*/ 919 w 1223"/>
                  <a:gd name="T45" fmla="*/ 565 h 582"/>
                  <a:gd name="T46" fmla="*/ 868 w 1223"/>
                  <a:gd name="T47" fmla="*/ 560 h 582"/>
                  <a:gd name="T48" fmla="*/ 817 w 1223"/>
                  <a:gd name="T49" fmla="*/ 555 h 582"/>
                  <a:gd name="T50" fmla="*/ 763 w 1223"/>
                  <a:gd name="T51" fmla="*/ 550 h 582"/>
                  <a:gd name="T52" fmla="*/ 708 w 1223"/>
                  <a:gd name="T53" fmla="*/ 545 h 582"/>
                  <a:gd name="T54" fmla="*/ 650 w 1223"/>
                  <a:gd name="T55" fmla="*/ 539 h 582"/>
                  <a:gd name="T56" fmla="*/ 593 w 1223"/>
                  <a:gd name="T57" fmla="*/ 534 h 582"/>
                  <a:gd name="T58" fmla="*/ 536 w 1223"/>
                  <a:gd name="T59" fmla="*/ 529 h 582"/>
                  <a:gd name="T60" fmla="*/ 477 w 1223"/>
                  <a:gd name="T61" fmla="*/ 525 h 582"/>
                  <a:gd name="T62" fmla="*/ 419 w 1223"/>
                  <a:gd name="T63" fmla="*/ 521 h 582"/>
                  <a:gd name="T64" fmla="*/ 361 w 1223"/>
                  <a:gd name="T65" fmla="*/ 517 h 582"/>
                  <a:gd name="T66" fmla="*/ 305 w 1223"/>
                  <a:gd name="T67" fmla="*/ 515 h 582"/>
                  <a:gd name="T68" fmla="*/ 249 w 1223"/>
                  <a:gd name="T69" fmla="*/ 513 h 582"/>
                  <a:gd name="T70" fmla="*/ 195 w 1223"/>
                  <a:gd name="T71" fmla="*/ 512 h 582"/>
                  <a:gd name="T72" fmla="*/ 143 w 1223"/>
                  <a:gd name="T73" fmla="*/ 512 h 582"/>
                  <a:gd name="T74" fmla="*/ 92 w 1223"/>
                  <a:gd name="T75" fmla="*/ 513 h 582"/>
                  <a:gd name="T76" fmla="*/ 44 w 1223"/>
                  <a:gd name="T77" fmla="*/ 516 h 582"/>
                  <a:gd name="T78" fmla="*/ 0 w 1223"/>
                  <a:gd name="T79" fmla="*/ 519 h 582"/>
                  <a:gd name="T80" fmla="*/ 0 w 1223"/>
                  <a:gd name="T81" fmla="*/ 8 h 582"/>
                  <a:gd name="T82" fmla="*/ 101 w 1223"/>
                  <a:gd name="T83" fmla="*/ 1 h 582"/>
                  <a:gd name="T84" fmla="*/ 203 w 1223"/>
                  <a:gd name="T8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3" h="582">
                    <a:moveTo>
                      <a:pt x="203" y="0"/>
                    </a:moveTo>
                    <a:lnTo>
                      <a:pt x="305" y="3"/>
                    </a:lnTo>
                    <a:lnTo>
                      <a:pt x="406" y="10"/>
                    </a:lnTo>
                    <a:lnTo>
                      <a:pt x="509" y="20"/>
                    </a:lnTo>
                    <a:lnTo>
                      <a:pt x="611" y="30"/>
                    </a:lnTo>
                    <a:lnTo>
                      <a:pt x="714" y="41"/>
                    </a:lnTo>
                    <a:lnTo>
                      <a:pt x="816" y="51"/>
                    </a:lnTo>
                    <a:lnTo>
                      <a:pt x="918" y="59"/>
                    </a:lnTo>
                    <a:lnTo>
                      <a:pt x="1020" y="64"/>
                    </a:lnTo>
                    <a:lnTo>
                      <a:pt x="1122" y="64"/>
                    </a:lnTo>
                    <a:lnTo>
                      <a:pt x="1223" y="58"/>
                    </a:lnTo>
                    <a:lnTo>
                      <a:pt x="1223" y="569"/>
                    </a:lnTo>
                    <a:lnTo>
                      <a:pt x="1220" y="574"/>
                    </a:lnTo>
                    <a:lnTo>
                      <a:pt x="1211" y="578"/>
                    </a:lnTo>
                    <a:lnTo>
                      <a:pt x="1196" y="581"/>
                    </a:lnTo>
                    <a:lnTo>
                      <a:pt x="1176" y="582"/>
                    </a:lnTo>
                    <a:lnTo>
                      <a:pt x="1152" y="582"/>
                    </a:lnTo>
                    <a:lnTo>
                      <a:pt x="1123" y="581"/>
                    </a:lnTo>
                    <a:lnTo>
                      <a:pt x="1088" y="580"/>
                    </a:lnTo>
                    <a:lnTo>
                      <a:pt x="1051" y="577"/>
                    </a:lnTo>
                    <a:lnTo>
                      <a:pt x="1010" y="574"/>
                    </a:lnTo>
                    <a:lnTo>
                      <a:pt x="966" y="570"/>
                    </a:lnTo>
                    <a:lnTo>
                      <a:pt x="919" y="565"/>
                    </a:lnTo>
                    <a:lnTo>
                      <a:pt x="868" y="560"/>
                    </a:lnTo>
                    <a:lnTo>
                      <a:pt x="817" y="555"/>
                    </a:lnTo>
                    <a:lnTo>
                      <a:pt x="763" y="550"/>
                    </a:lnTo>
                    <a:lnTo>
                      <a:pt x="708" y="545"/>
                    </a:lnTo>
                    <a:lnTo>
                      <a:pt x="650" y="539"/>
                    </a:lnTo>
                    <a:lnTo>
                      <a:pt x="593" y="534"/>
                    </a:lnTo>
                    <a:lnTo>
                      <a:pt x="536" y="529"/>
                    </a:lnTo>
                    <a:lnTo>
                      <a:pt x="477" y="525"/>
                    </a:lnTo>
                    <a:lnTo>
                      <a:pt x="419" y="521"/>
                    </a:lnTo>
                    <a:lnTo>
                      <a:pt x="361" y="517"/>
                    </a:lnTo>
                    <a:lnTo>
                      <a:pt x="305" y="515"/>
                    </a:lnTo>
                    <a:lnTo>
                      <a:pt x="249" y="513"/>
                    </a:lnTo>
                    <a:lnTo>
                      <a:pt x="195" y="512"/>
                    </a:lnTo>
                    <a:lnTo>
                      <a:pt x="143" y="512"/>
                    </a:lnTo>
                    <a:lnTo>
                      <a:pt x="92" y="513"/>
                    </a:lnTo>
                    <a:lnTo>
                      <a:pt x="44" y="516"/>
                    </a:lnTo>
                    <a:lnTo>
                      <a:pt x="0" y="519"/>
                    </a:lnTo>
                    <a:lnTo>
                      <a:pt x="0" y="8"/>
                    </a:lnTo>
                    <a:lnTo>
                      <a:pt x="101" y="1"/>
                    </a:lnTo>
                    <a:lnTo>
                      <a:pt x="203" y="0"/>
                    </a:lnTo>
                    <a:close/>
                  </a:path>
                </a:pathLst>
              </a:custGeom>
              <a:solidFill>
                <a:schemeClr val="accent4">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10">
                <a:extLst>
                  <a:ext uri="{FF2B5EF4-FFF2-40B4-BE49-F238E27FC236}">
                    <a16:creationId xmlns="" xmlns:a16="http://schemas.microsoft.com/office/drawing/2014/main" id="{426BEFF6-8DE2-4EFD-912A-19588AC27B02}"/>
                  </a:ext>
                </a:extLst>
              </p:cNvPr>
              <p:cNvSpPr>
                <a:spLocks/>
              </p:cNvSpPr>
              <p:nvPr/>
            </p:nvSpPr>
            <p:spPr bwMode="auto">
              <a:xfrm>
                <a:off x="3129368" y="3608706"/>
                <a:ext cx="803573" cy="558549"/>
              </a:xfrm>
              <a:custGeom>
                <a:avLst/>
                <a:gdLst>
                  <a:gd name="T0" fmla="*/ 278 w 610"/>
                  <a:gd name="T1" fmla="*/ 0 h 424"/>
                  <a:gd name="T2" fmla="*/ 329 w 610"/>
                  <a:gd name="T3" fmla="*/ 2 h 424"/>
                  <a:gd name="T4" fmla="*/ 381 w 610"/>
                  <a:gd name="T5" fmla="*/ 9 h 424"/>
                  <a:gd name="T6" fmla="*/ 436 w 610"/>
                  <a:gd name="T7" fmla="*/ 23 h 424"/>
                  <a:gd name="T8" fmla="*/ 494 w 610"/>
                  <a:gd name="T9" fmla="*/ 41 h 424"/>
                  <a:gd name="T10" fmla="*/ 551 w 610"/>
                  <a:gd name="T11" fmla="*/ 65 h 424"/>
                  <a:gd name="T12" fmla="*/ 610 w 610"/>
                  <a:gd name="T13" fmla="*/ 96 h 424"/>
                  <a:gd name="T14" fmla="*/ 610 w 610"/>
                  <a:gd name="T15" fmla="*/ 99 h 424"/>
                  <a:gd name="T16" fmla="*/ 610 w 610"/>
                  <a:gd name="T17" fmla="*/ 109 h 424"/>
                  <a:gd name="T18" fmla="*/ 610 w 610"/>
                  <a:gd name="T19" fmla="*/ 124 h 424"/>
                  <a:gd name="T20" fmla="*/ 610 w 610"/>
                  <a:gd name="T21" fmla="*/ 143 h 424"/>
                  <a:gd name="T22" fmla="*/ 609 w 610"/>
                  <a:gd name="T23" fmla="*/ 167 h 424"/>
                  <a:gd name="T24" fmla="*/ 609 w 610"/>
                  <a:gd name="T25" fmla="*/ 194 h 424"/>
                  <a:gd name="T26" fmla="*/ 609 w 610"/>
                  <a:gd name="T27" fmla="*/ 224 h 424"/>
                  <a:gd name="T28" fmla="*/ 609 w 610"/>
                  <a:gd name="T29" fmla="*/ 255 h 424"/>
                  <a:gd name="T30" fmla="*/ 608 w 610"/>
                  <a:gd name="T31" fmla="*/ 289 h 424"/>
                  <a:gd name="T32" fmla="*/ 608 w 610"/>
                  <a:gd name="T33" fmla="*/ 324 h 424"/>
                  <a:gd name="T34" fmla="*/ 608 w 610"/>
                  <a:gd name="T35" fmla="*/ 358 h 424"/>
                  <a:gd name="T36" fmla="*/ 608 w 610"/>
                  <a:gd name="T37" fmla="*/ 392 h 424"/>
                  <a:gd name="T38" fmla="*/ 608 w 610"/>
                  <a:gd name="T39" fmla="*/ 424 h 424"/>
                  <a:gd name="T40" fmla="*/ 606 w 610"/>
                  <a:gd name="T41" fmla="*/ 411 h 424"/>
                  <a:gd name="T42" fmla="*/ 601 w 610"/>
                  <a:gd name="T43" fmla="*/ 400 h 424"/>
                  <a:gd name="T44" fmla="*/ 592 w 610"/>
                  <a:gd name="T45" fmla="*/ 390 h 424"/>
                  <a:gd name="T46" fmla="*/ 579 w 610"/>
                  <a:gd name="T47" fmla="*/ 382 h 424"/>
                  <a:gd name="T48" fmla="*/ 563 w 610"/>
                  <a:gd name="T49" fmla="*/ 374 h 424"/>
                  <a:gd name="T50" fmla="*/ 542 w 610"/>
                  <a:gd name="T51" fmla="*/ 366 h 424"/>
                  <a:gd name="T52" fmla="*/ 518 w 610"/>
                  <a:gd name="T53" fmla="*/ 358 h 424"/>
                  <a:gd name="T54" fmla="*/ 488 w 610"/>
                  <a:gd name="T55" fmla="*/ 350 h 424"/>
                  <a:gd name="T56" fmla="*/ 454 w 610"/>
                  <a:gd name="T57" fmla="*/ 340 h 424"/>
                  <a:gd name="T58" fmla="*/ 415 w 610"/>
                  <a:gd name="T59" fmla="*/ 329 h 424"/>
                  <a:gd name="T60" fmla="*/ 388 w 610"/>
                  <a:gd name="T61" fmla="*/ 321 h 424"/>
                  <a:gd name="T62" fmla="*/ 358 w 610"/>
                  <a:gd name="T63" fmla="*/ 313 h 424"/>
                  <a:gd name="T64" fmla="*/ 326 w 610"/>
                  <a:gd name="T65" fmla="*/ 305 h 424"/>
                  <a:gd name="T66" fmla="*/ 293 w 610"/>
                  <a:gd name="T67" fmla="*/ 295 h 424"/>
                  <a:gd name="T68" fmla="*/ 258 w 610"/>
                  <a:gd name="T69" fmla="*/ 286 h 424"/>
                  <a:gd name="T70" fmla="*/ 224 w 610"/>
                  <a:gd name="T71" fmla="*/ 276 h 424"/>
                  <a:gd name="T72" fmla="*/ 190 w 610"/>
                  <a:gd name="T73" fmla="*/ 265 h 424"/>
                  <a:gd name="T74" fmla="*/ 156 w 610"/>
                  <a:gd name="T75" fmla="*/ 254 h 424"/>
                  <a:gd name="T76" fmla="*/ 125 w 610"/>
                  <a:gd name="T77" fmla="*/ 242 h 424"/>
                  <a:gd name="T78" fmla="*/ 96 w 610"/>
                  <a:gd name="T79" fmla="*/ 230 h 424"/>
                  <a:gd name="T80" fmla="*/ 68 w 610"/>
                  <a:gd name="T81" fmla="*/ 216 h 424"/>
                  <a:gd name="T82" fmla="*/ 45 w 610"/>
                  <a:gd name="T83" fmla="*/ 202 h 424"/>
                  <a:gd name="T84" fmla="*/ 26 w 610"/>
                  <a:gd name="T85" fmla="*/ 187 h 424"/>
                  <a:gd name="T86" fmla="*/ 12 w 610"/>
                  <a:gd name="T87" fmla="*/ 170 h 424"/>
                  <a:gd name="T88" fmla="*/ 3 w 610"/>
                  <a:gd name="T89" fmla="*/ 153 h 424"/>
                  <a:gd name="T90" fmla="*/ 0 w 610"/>
                  <a:gd name="T91" fmla="*/ 134 h 424"/>
                  <a:gd name="T92" fmla="*/ 3 w 610"/>
                  <a:gd name="T93" fmla="*/ 115 h 424"/>
                  <a:gd name="T94" fmla="*/ 13 w 610"/>
                  <a:gd name="T95" fmla="*/ 96 h 424"/>
                  <a:gd name="T96" fmla="*/ 29 w 610"/>
                  <a:gd name="T97" fmla="*/ 78 h 424"/>
                  <a:gd name="T98" fmla="*/ 50 w 610"/>
                  <a:gd name="T99" fmla="*/ 60 h 424"/>
                  <a:gd name="T100" fmla="*/ 77 w 610"/>
                  <a:gd name="T101" fmla="*/ 44 h 424"/>
                  <a:gd name="T102" fmla="*/ 110 w 610"/>
                  <a:gd name="T103" fmla="*/ 29 h 424"/>
                  <a:gd name="T104" fmla="*/ 146 w 610"/>
                  <a:gd name="T105" fmla="*/ 16 h 424"/>
                  <a:gd name="T106" fmla="*/ 186 w 610"/>
                  <a:gd name="T107" fmla="*/ 7 h 424"/>
                  <a:gd name="T108" fmla="*/ 230 w 610"/>
                  <a:gd name="T109" fmla="*/ 2 h 424"/>
                  <a:gd name="T110" fmla="*/ 278 w 610"/>
                  <a:gd name="T111"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424">
                    <a:moveTo>
                      <a:pt x="278" y="0"/>
                    </a:moveTo>
                    <a:lnTo>
                      <a:pt x="329" y="2"/>
                    </a:lnTo>
                    <a:lnTo>
                      <a:pt x="381" y="9"/>
                    </a:lnTo>
                    <a:lnTo>
                      <a:pt x="436" y="23"/>
                    </a:lnTo>
                    <a:lnTo>
                      <a:pt x="494" y="41"/>
                    </a:lnTo>
                    <a:lnTo>
                      <a:pt x="551" y="65"/>
                    </a:lnTo>
                    <a:lnTo>
                      <a:pt x="610" y="96"/>
                    </a:lnTo>
                    <a:lnTo>
                      <a:pt x="610" y="99"/>
                    </a:lnTo>
                    <a:lnTo>
                      <a:pt x="610" y="109"/>
                    </a:lnTo>
                    <a:lnTo>
                      <a:pt x="610" y="124"/>
                    </a:lnTo>
                    <a:lnTo>
                      <a:pt x="610" y="143"/>
                    </a:lnTo>
                    <a:lnTo>
                      <a:pt x="609" y="167"/>
                    </a:lnTo>
                    <a:lnTo>
                      <a:pt x="609" y="194"/>
                    </a:lnTo>
                    <a:lnTo>
                      <a:pt x="609" y="224"/>
                    </a:lnTo>
                    <a:lnTo>
                      <a:pt x="609" y="255"/>
                    </a:lnTo>
                    <a:lnTo>
                      <a:pt x="608" y="289"/>
                    </a:lnTo>
                    <a:lnTo>
                      <a:pt x="608" y="324"/>
                    </a:lnTo>
                    <a:lnTo>
                      <a:pt x="608" y="358"/>
                    </a:lnTo>
                    <a:lnTo>
                      <a:pt x="608" y="392"/>
                    </a:lnTo>
                    <a:lnTo>
                      <a:pt x="608" y="424"/>
                    </a:lnTo>
                    <a:lnTo>
                      <a:pt x="606" y="411"/>
                    </a:lnTo>
                    <a:lnTo>
                      <a:pt x="601" y="400"/>
                    </a:lnTo>
                    <a:lnTo>
                      <a:pt x="592" y="390"/>
                    </a:lnTo>
                    <a:lnTo>
                      <a:pt x="579" y="382"/>
                    </a:lnTo>
                    <a:lnTo>
                      <a:pt x="563" y="374"/>
                    </a:lnTo>
                    <a:lnTo>
                      <a:pt x="542" y="366"/>
                    </a:lnTo>
                    <a:lnTo>
                      <a:pt x="518" y="358"/>
                    </a:lnTo>
                    <a:lnTo>
                      <a:pt x="488" y="350"/>
                    </a:lnTo>
                    <a:lnTo>
                      <a:pt x="454" y="340"/>
                    </a:lnTo>
                    <a:lnTo>
                      <a:pt x="415" y="329"/>
                    </a:lnTo>
                    <a:lnTo>
                      <a:pt x="388" y="321"/>
                    </a:lnTo>
                    <a:lnTo>
                      <a:pt x="358" y="313"/>
                    </a:lnTo>
                    <a:lnTo>
                      <a:pt x="326" y="305"/>
                    </a:lnTo>
                    <a:lnTo>
                      <a:pt x="293" y="295"/>
                    </a:lnTo>
                    <a:lnTo>
                      <a:pt x="258" y="286"/>
                    </a:lnTo>
                    <a:lnTo>
                      <a:pt x="224" y="276"/>
                    </a:lnTo>
                    <a:lnTo>
                      <a:pt x="190" y="265"/>
                    </a:lnTo>
                    <a:lnTo>
                      <a:pt x="156" y="254"/>
                    </a:lnTo>
                    <a:lnTo>
                      <a:pt x="125" y="242"/>
                    </a:lnTo>
                    <a:lnTo>
                      <a:pt x="96" y="230"/>
                    </a:lnTo>
                    <a:lnTo>
                      <a:pt x="68" y="216"/>
                    </a:lnTo>
                    <a:lnTo>
                      <a:pt x="45" y="202"/>
                    </a:lnTo>
                    <a:lnTo>
                      <a:pt x="26" y="187"/>
                    </a:lnTo>
                    <a:lnTo>
                      <a:pt x="12" y="170"/>
                    </a:lnTo>
                    <a:lnTo>
                      <a:pt x="3" y="153"/>
                    </a:lnTo>
                    <a:lnTo>
                      <a:pt x="0" y="134"/>
                    </a:lnTo>
                    <a:lnTo>
                      <a:pt x="3" y="115"/>
                    </a:lnTo>
                    <a:lnTo>
                      <a:pt x="13" y="96"/>
                    </a:lnTo>
                    <a:lnTo>
                      <a:pt x="29" y="78"/>
                    </a:lnTo>
                    <a:lnTo>
                      <a:pt x="50" y="60"/>
                    </a:lnTo>
                    <a:lnTo>
                      <a:pt x="77" y="44"/>
                    </a:lnTo>
                    <a:lnTo>
                      <a:pt x="110" y="29"/>
                    </a:lnTo>
                    <a:lnTo>
                      <a:pt x="146" y="16"/>
                    </a:lnTo>
                    <a:lnTo>
                      <a:pt x="186" y="7"/>
                    </a:lnTo>
                    <a:lnTo>
                      <a:pt x="230" y="2"/>
                    </a:lnTo>
                    <a:lnTo>
                      <a:pt x="2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1">
                <a:extLst>
                  <a:ext uri="{FF2B5EF4-FFF2-40B4-BE49-F238E27FC236}">
                    <a16:creationId xmlns="" xmlns:a16="http://schemas.microsoft.com/office/drawing/2014/main" id="{215E6974-2FCC-4D13-952E-340F5594B1E9}"/>
                  </a:ext>
                </a:extLst>
              </p:cNvPr>
              <p:cNvSpPr>
                <a:spLocks/>
              </p:cNvSpPr>
              <p:nvPr/>
            </p:nvSpPr>
            <p:spPr bwMode="auto">
              <a:xfrm>
                <a:off x="3129368" y="3063331"/>
                <a:ext cx="2474986" cy="806207"/>
              </a:xfrm>
              <a:custGeom>
                <a:avLst/>
                <a:gdLst>
                  <a:gd name="T0" fmla="*/ 101 w 2589"/>
                  <a:gd name="T1" fmla="*/ 1 h 610"/>
                  <a:gd name="T2" fmla="*/ 159 w 2589"/>
                  <a:gd name="T3" fmla="*/ 8 h 610"/>
                  <a:gd name="T4" fmla="*/ 225 w 2589"/>
                  <a:gd name="T5" fmla="*/ 19 h 610"/>
                  <a:gd name="T6" fmla="*/ 298 w 2589"/>
                  <a:gd name="T7" fmla="*/ 34 h 610"/>
                  <a:gd name="T8" fmla="*/ 373 w 2589"/>
                  <a:gd name="T9" fmla="*/ 49 h 610"/>
                  <a:gd name="T10" fmla="*/ 450 w 2589"/>
                  <a:gd name="T11" fmla="*/ 65 h 610"/>
                  <a:gd name="T12" fmla="*/ 527 w 2589"/>
                  <a:gd name="T13" fmla="*/ 80 h 610"/>
                  <a:gd name="T14" fmla="*/ 599 w 2589"/>
                  <a:gd name="T15" fmla="*/ 91 h 610"/>
                  <a:gd name="T16" fmla="*/ 665 w 2589"/>
                  <a:gd name="T17" fmla="*/ 98 h 610"/>
                  <a:gd name="T18" fmla="*/ 869 w 2589"/>
                  <a:gd name="T19" fmla="*/ 98 h 610"/>
                  <a:gd name="T20" fmla="*/ 1216 w 2589"/>
                  <a:gd name="T21" fmla="*/ 80 h 610"/>
                  <a:gd name="T22" fmla="*/ 1510 w 2589"/>
                  <a:gd name="T23" fmla="*/ 58 h 610"/>
                  <a:gd name="T24" fmla="*/ 1749 w 2589"/>
                  <a:gd name="T25" fmla="*/ 57 h 610"/>
                  <a:gd name="T26" fmla="*/ 1989 w 2589"/>
                  <a:gd name="T27" fmla="*/ 69 h 610"/>
                  <a:gd name="T28" fmla="*/ 2229 w 2589"/>
                  <a:gd name="T29" fmla="*/ 85 h 610"/>
                  <a:gd name="T30" fmla="*/ 2469 w 2589"/>
                  <a:gd name="T31" fmla="*/ 97 h 610"/>
                  <a:gd name="T32" fmla="*/ 2589 w 2589"/>
                  <a:gd name="T33" fmla="*/ 609 h 610"/>
                  <a:gd name="T34" fmla="*/ 2350 w 2589"/>
                  <a:gd name="T35" fmla="*/ 603 h 610"/>
                  <a:gd name="T36" fmla="*/ 2110 w 2589"/>
                  <a:gd name="T37" fmla="*/ 588 h 610"/>
                  <a:gd name="T38" fmla="*/ 1869 w 2589"/>
                  <a:gd name="T39" fmla="*/ 573 h 610"/>
                  <a:gd name="T40" fmla="*/ 1629 w 2589"/>
                  <a:gd name="T41" fmla="*/ 566 h 610"/>
                  <a:gd name="T42" fmla="*/ 1390 w 2589"/>
                  <a:gd name="T43" fmla="*/ 577 h 610"/>
                  <a:gd name="T44" fmla="*/ 1042 w 2589"/>
                  <a:gd name="T45" fmla="*/ 602 h 610"/>
                  <a:gd name="T46" fmla="*/ 696 w 2589"/>
                  <a:gd name="T47" fmla="*/ 610 h 610"/>
                  <a:gd name="T48" fmla="*/ 630 w 2589"/>
                  <a:gd name="T49" fmla="*/ 607 h 610"/>
                  <a:gd name="T50" fmla="*/ 557 w 2589"/>
                  <a:gd name="T51" fmla="*/ 599 h 610"/>
                  <a:gd name="T52" fmla="*/ 478 w 2589"/>
                  <a:gd name="T53" fmla="*/ 589 h 610"/>
                  <a:gd name="T54" fmla="*/ 398 w 2589"/>
                  <a:gd name="T55" fmla="*/ 576 h 610"/>
                  <a:gd name="T56" fmla="*/ 319 w 2589"/>
                  <a:gd name="T57" fmla="*/ 563 h 610"/>
                  <a:gd name="T58" fmla="*/ 242 w 2589"/>
                  <a:gd name="T59" fmla="*/ 551 h 610"/>
                  <a:gd name="T60" fmla="*/ 171 w 2589"/>
                  <a:gd name="T61" fmla="*/ 540 h 610"/>
                  <a:gd name="T62" fmla="*/ 109 w 2589"/>
                  <a:gd name="T63" fmla="*/ 533 h 610"/>
                  <a:gd name="T64" fmla="*/ 58 w 2589"/>
                  <a:gd name="T65" fmla="*/ 529 h 610"/>
                  <a:gd name="T66" fmla="*/ 22 w 2589"/>
                  <a:gd name="T67" fmla="*/ 531 h 610"/>
                  <a:gd name="T68" fmla="*/ 2 w 2589"/>
                  <a:gd name="T69" fmla="*/ 540 h 610"/>
                  <a:gd name="T70" fmla="*/ 0 w 2589"/>
                  <a:gd name="T71" fmla="*/ 36 h 610"/>
                  <a:gd name="T72" fmla="*/ 9 w 2589"/>
                  <a:gd name="T73" fmla="*/ 15 h 610"/>
                  <a:gd name="T74" fmla="*/ 35 w 2589"/>
                  <a:gd name="T75" fmla="*/ 3 h 610"/>
                  <a:gd name="T76" fmla="*/ 75 w 2589"/>
                  <a:gd name="T7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9" h="610">
                    <a:moveTo>
                      <a:pt x="75" y="0"/>
                    </a:moveTo>
                    <a:lnTo>
                      <a:pt x="101" y="1"/>
                    </a:lnTo>
                    <a:lnTo>
                      <a:pt x="129" y="4"/>
                    </a:lnTo>
                    <a:lnTo>
                      <a:pt x="159" y="8"/>
                    </a:lnTo>
                    <a:lnTo>
                      <a:pt x="191" y="13"/>
                    </a:lnTo>
                    <a:lnTo>
                      <a:pt x="225" y="19"/>
                    </a:lnTo>
                    <a:lnTo>
                      <a:pt x="260" y="26"/>
                    </a:lnTo>
                    <a:lnTo>
                      <a:pt x="298" y="34"/>
                    </a:lnTo>
                    <a:lnTo>
                      <a:pt x="335" y="41"/>
                    </a:lnTo>
                    <a:lnTo>
                      <a:pt x="373" y="49"/>
                    </a:lnTo>
                    <a:lnTo>
                      <a:pt x="412" y="57"/>
                    </a:lnTo>
                    <a:lnTo>
                      <a:pt x="450" y="65"/>
                    </a:lnTo>
                    <a:lnTo>
                      <a:pt x="489" y="73"/>
                    </a:lnTo>
                    <a:lnTo>
                      <a:pt x="527" y="80"/>
                    </a:lnTo>
                    <a:lnTo>
                      <a:pt x="563" y="86"/>
                    </a:lnTo>
                    <a:lnTo>
                      <a:pt x="599" y="91"/>
                    </a:lnTo>
                    <a:lnTo>
                      <a:pt x="633" y="95"/>
                    </a:lnTo>
                    <a:lnTo>
                      <a:pt x="665" y="98"/>
                    </a:lnTo>
                    <a:lnTo>
                      <a:pt x="696" y="99"/>
                    </a:lnTo>
                    <a:lnTo>
                      <a:pt x="869" y="98"/>
                    </a:lnTo>
                    <a:lnTo>
                      <a:pt x="1042" y="91"/>
                    </a:lnTo>
                    <a:lnTo>
                      <a:pt x="1216" y="80"/>
                    </a:lnTo>
                    <a:lnTo>
                      <a:pt x="1390" y="66"/>
                    </a:lnTo>
                    <a:lnTo>
                      <a:pt x="1510" y="58"/>
                    </a:lnTo>
                    <a:lnTo>
                      <a:pt x="1629" y="55"/>
                    </a:lnTo>
                    <a:lnTo>
                      <a:pt x="1749" y="57"/>
                    </a:lnTo>
                    <a:lnTo>
                      <a:pt x="1869" y="62"/>
                    </a:lnTo>
                    <a:lnTo>
                      <a:pt x="1989" y="69"/>
                    </a:lnTo>
                    <a:lnTo>
                      <a:pt x="2110" y="77"/>
                    </a:lnTo>
                    <a:lnTo>
                      <a:pt x="2229" y="85"/>
                    </a:lnTo>
                    <a:lnTo>
                      <a:pt x="2350" y="92"/>
                    </a:lnTo>
                    <a:lnTo>
                      <a:pt x="2469" y="97"/>
                    </a:lnTo>
                    <a:lnTo>
                      <a:pt x="2589" y="98"/>
                    </a:lnTo>
                    <a:lnTo>
                      <a:pt x="2589" y="609"/>
                    </a:lnTo>
                    <a:lnTo>
                      <a:pt x="2469" y="608"/>
                    </a:lnTo>
                    <a:lnTo>
                      <a:pt x="2350" y="603"/>
                    </a:lnTo>
                    <a:lnTo>
                      <a:pt x="2229" y="596"/>
                    </a:lnTo>
                    <a:lnTo>
                      <a:pt x="2110" y="588"/>
                    </a:lnTo>
                    <a:lnTo>
                      <a:pt x="1989" y="580"/>
                    </a:lnTo>
                    <a:lnTo>
                      <a:pt x="1869" y="573"/>
                    </a:lnTo>
                    <a:lnTo>
                      <a:pt x="1749" y="568"/>
                    </a:lnTo>
                    <a:lnTo>
                      <a:pt x="1629" y="566"/>
                    </a:lnTo>
                    <a:lnTo>
                      <a:pt x="1510" y="569"/>
                    </a:lnTo>
                    <a:lnTo>
                      <a:pt x="1390" y="577"/>
                    </a:lnTo>
                    <a:lnTo>
                      <a:pt x="1216" y="591"/>
                    </a:lnTo>
                    <a:lnTo>
                      <a:pt x="1042" y="602"/>
                    </a:lnTo>
                    <a:lnTo>
                      <a:pt x="869" y="609"/>
                    </a:lnTo>
                    <a:lnTo>
                      <a:pt x="696" y="610"/>
                    </a:lnTo>
                    <a:lnTo>
                      <a:pt x="663" y="609"/>
                    </a:lnTo>
                    <a:lnTo>
                      <a:pt x="630" y="607"/>
                    </a:lnTo>
                    <a:lnTo>
                      <a:pt x="594" y="603"/>
                    </a:lnTo>
                    <a:lnTo>
                      <a:pt x="557" y="599"/>
                    </a:lnTo>
                    <a:lnTo>
                      <a:pt x="519" y="594"/>
                    </a:lnTo>
                    <a:lnTo>
                      <a:pt x="478" y="589"/>
                    </a:lnTo>
                    <a:lnTo>
                      <a:pt x="438" y="583"/>
                    </a:lnTo>
                    <a:lnTo>
                      <a:pt x="398" y="576"/>
                    </a:lnTo>
                    <a:lnTo>
                      <a:pt x="358" y="570"/>
                    </a:lnTo>
                    <a:lnTo>
                      <a:pt x="319" y="563"/>
                    </a:lnTo>
                    <a:lnTo>
                      <a:pt x="279" y="557"/>
                    </a:lnTo>
                    <a:lnTo>
                      <a:pt x="242" y="551"/>
                    </a:lnTo>
                    <a:lnTo>
                      <a:pt x="205" y="545"/>
                    </a:lnTo>
                    <a:lnTo>
                      <a:pt x="171" y="540"/>
                    </a:lnTo>
                    <a:lnTo>
                      <a:pt x="139" y="536"/>
                    </a:lnTo>
                    <a:lnTo>
                      <a:pt x="109" y="533"/>
                    </a:lnTo>
                    <a:lnTo>
                      <a:pt x="82" y="530"/>
                    </a:lnTo>
                    <a:lnTo>
                      <a:pt x="58" y="529"/>
                    </a:lnTo>
                    <a:lnTo>
                      <a:pt x="38" y="530"/>
                    </a:lnTo>
                    <a:lnTo>
                      <a:pt x="22" y="531"/>
                    </a:lnTo>
                    <a:lnTo>
                      <a:pt x="10" y="535"/>
                    </a:lnTo>
                    <a:lnTo>
                      <a:pt x="2" y="540"/>
                    </a:lnTo>
                    <a:lnTo>
                      <a:pt x="0" y="547"/>
                    </a:lnTo>
                    <a:lnTo>
                      <a:pt x="0" y="36"/>
                    </a:lnTo>
                    <a:lnTo>
                      <a:pt x="2" y="24"/>
                    </a:lnTo>
                    <a:lnTo>
                      <a:pt x="9" y="15"/>
                    </a:lnTo>
                    <a:lnTo>
                      <a:pt x="20" y="8"/>
                    </a:lnTo>
                    <a:lnTo>
                      <a:pt x="35" y="3"/>
                    </a:lnTo>
                    <a:lnTo>
                      <a:pt x="54" y="1"/>
                    </a:lnTo>
                    <a:lnTo>
                      <a:pt x="75"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2" name="Teardrop 151">
              <a:extLst>
                <a:ext uri="{FF2B5EF4-FFF2-40B4-BE49-F238E27FC236}">
                  <a16:creationId xmlns="" xmlns:a16="http://schemas.microsoft.com/office/drawing/2014/main" id="{FE65186C-9C42-4974-A6B5-006F4134A45E}"/>
                </a:ext>
              </a:extLst>
            </p:cNvPr>
            <p:cNvSpPr/>
            <p:nvPr/>
          </p:nvSpPr>
          <p:spPr>
            <a:xfrm rot="8100000">
              <a:off x="8479563" y="4903554"/>
              <a:ext cx="888187" cy="88818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TextBox 152">
              <a:extLst>
                <a:ext uri="{FF2B5EF4-FFF2-40B4-BE49-F238E27FC236}">
                  <a16:creationId xmlns="" xmlns:a16="http://schemas.microsoft.com/office/drawing/2014/main" id="{5F600B69-70C5-4B5B-B01F-DA3057D3FF8A}"/>
                </a:ext>
              </a:extLst>
            </p:cNvPr>
            <p:cNvSpPr txBox="1"/>
            <p:nvPr/>
          </p:nvSpPr>
          <p:spPr>
            <a:xfrm>
              <a:off x="9828939" y="5156288"/>
              <a:ext cx="702436" cy="261610"/>
            </a:xfrm>
            <a:prstGeom prst="rect">
              <a:avLst/>
            </a:prstGeom>
            <a:noFill/>
          </p:spPr>
          <p:txBody>
            <a:bodyPr wrap="none" rtlCol="0">
              <a:spAutoFit/>
            </a:bodyPr>
            <a:lstStyle/>
            <a:p>
              <a:pPr algn="ctr"/>
              <a:r>
                <a:rPr lang="ar-SA" sz="1100" b="1" dirty="0">
                  <a:solidFill>
                    <a:schemeClr val="bg1"/>
                  </a:solidFill>
                  <a:latin typeface="A Jannat LT" panose="01000000000000000000" pitchFamily="2" charset="-78"/>
                  <a:cs typeface="A Jannat LT" panose="01000000000000000000" pitchFamily="2" charset="-78"/>
                </a:rPr>
                <a:t>العنوان 1</a:t>
              </a:r>
              <a:endParaRPr lang="id-ID" sz="1100" b="1" dirty="0">
                <a:solidFill>
                  <a:schemeClr val="bg1"/>
                </a:solidFill>
                <a:latin typeface="A Jannat LT" panose="01000000000000000000" pitchFamily="2" charset="-78"/>
                <a:cs typeface="A Jannat LT" panose="01000000000000000000" pitchFamily="2" charset="-78"/>
              </a:endParaRPr>
            </a:p>
          </p:txBody>
        </p:sp>
        <p:sp>
          <p:nvSpPr>
            <p:cNvPr id="154" name="TextBox 153">
              <a:extLst>
                <a:ext uri="{FF2B5EF4-FFF2-40B4-BE49-F238E27FC236}">
                  <a16:creationId xmlns="" xmlns:a16="http://schemas.microsoft.com/office/drawing/2014/main" id="{49558384-C2E7-4B3B-99EE-893C3701D21D}"/>
                </a:ext>
              </a:extLst>
            </p:cNvPr>
            <p:cNvSpPr txBox="1"/>
            <p:nvPr/>
          </p:nvSpPr>
          <p:spPr>
            <a:xfrm>
              <a:off x="8619496" y="5182583"/>
              <a:ext cx="627095" cy="400110"/>
            </a:xfrm>
            <a:prstGeom prst="rect">
              <a:avLst/>
            </a:prstGeom>
            <a:noFill/>
          </p:spPr>
          <p:txBody>
            <a:bodyPr wrap="none" rtlCol="0">
              <a:spAutoFit/>
            </a:bodyPr>
            <a:lstStyle/>
            <a:p>
              <a:pPr algn="ctr"/>
              <a:r>
                <a:rPr lang="en-US" sz="2000" dirty="0">
                  <a:solidFill>
                    <a:schemeClr val="bg1"/>
                  </a:solidFill>
                </a:rPr>
                <a:t>50%</a:t>
              </a:r>
            </a:p>
          </p:txBody>
        </p:sp>
      </p:grpSp>
    </p:spTree>
    <p:extLst>
      <p:ext uri="{BB962C8B-B14F-4D97-AF65-F5344CB8AC3E}">
        <p14:creationId xmlns:p14="http://schemas.microsoft.com/office/powerpoint/2010/main" val="131463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righ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AC19A40C-DA93-4E48-AA8B-B78CC4584878}"/>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3" name="TextBox 2">
            <a:extLst>
              <a:ext uri="{FF2B5EF4-FFF2-40B4-BE49-F238E27FC236}">
                <a16:creationId xmlns="" xmlns:a16="http://schemas.microsoft.com/office/drawing/2014/main" id="{567176B8-1E2E-43C0-9F46-20E6D0C3C86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graphicFrame>
        <p:nvGraphicFramePr>
          <p:cNvPr id="131" name="Chart 130">
            <a:extLst>
              <a:ext uri="{FF2B5EF4-FFF2-40B4-BE49-F238E27FC236}">
                <a16:creationId xmlns="" xmlns:a16="http://schemas.microsoft.com/office/drawing/2014/main" id="{BBD7BE6C-C4B4-4C44-B137-0787BEAB7DEC}"/>
              </a:ext>
            </a:extLst>
          </p:cNvPr>
          <p:cNvGraphicFramePr/>
          <p:nvPr>
            <p:extLst>
              <p:ext uri="{D42A27DB-BD31-4B8C-83A1-F6EECF244321}">
                <p14:modId xmlns:p14="http://schemas.microsoft.com/office/powerpoint/2010/main" val="2735867495"/>
              </p:ext>
            </p:extLst>
          </p:nvPr>
        </p:nvGraphicFramePr>
        <p:xfrm>
          <a:off x="880850" y="3655557"/>
          <a:ext cx="10717968" cy="2899850"/>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a:extLst>
              <a:ext uri="{FF2B5EF4-FFF2-40B4-BE49-F238E27FC236}">
                <a16:creationId xmlns="" xmlns:a16="http://schemas.microsoft.com/office/drawing/2014/main" id="{0AD0E38C-31FE-4089-8E6D-0E019E49DABF}"/>
              </a:ext>
            </a:extLst>
          </p:cNvPr>
          <p:cNvGrpSpPr/>
          <p:nvPr/>
        </p:nvGrpSpPr>
        <p:grpSpPr>
          <a:xfrm>
            <a:off x="7560092" y="2085634"/>
            <a:ext cx="1726081" cy="1458864"/>
            <a:chOff x="7560092" y="2085634"/>
            <a:chExt cx="1726081" cy="1458864"/>
          </a:xfrm>
        </p:grpSpPr>
        <p:sp>
          <p:nvSpPr>
            <p:cNvPr id="125" name="Freeform: Shape 124">
              <a:extLst>
                <a:ext uri="{FF2B5EF4-FFF2-40B4-BE49-F238E27FC236}">
                  <a16:creationId xmlns="" xmlns:a16="http://schemas.microsoft.com/office/drawing/2014/main" id="{69884444-D90F-4972-8BF5-B5DD956DBF89}"/>
                </a:ext>
              </a:extLst>
            </p:cNvPr>
            <p:cNvSpPr/>
            <p:nvPr/>
          </p:nvSpPr>
          <p:spPr>
            <a:xfrm flipV="1">
              <a:off x="8053017" y="2085634"/>
              <a:ext cx="740230" cy="724452"/>
            </a:xfrm>
            <a:custGeom>
              <a:avLst/>
              <a:gdLst>
                <a:gd name="connsiteX0" fmla="*/ 1 w 740230"/>
                <a:gd name="connsiteY0" fmla="*/ 950044 h 950044"/>
                <a:gd name="connsiteX1" fmla="*/ 740230 w 740230"/>
                <a:gd name="connsiteY1" fmla="*/ 950044 h 950044"/>
                <a:gd name="connsiteX2" fmla="*/ 740230 w 740230"/>
                <a:gd name="connsiteY2" fmla="*/ 458548 h 950044"/>
                <a:gd name="connsiteX3" fmla="*/ 370115 w 740230"/>
                <a:gd name="connsiteY3" fmla="*/ 0 h 950044"/>
                <a:gd name="connsiteX4" fmla="*/ 0 w 740230"/>
                <a:gd name="connsiteY4" fmla="*/ 458548 h 950044"/>
                <a:gd name="connsiteX5" fmla="*/ 1 w 740230"/>
                <a:gd name="connsiteY5" fmla="*/ 458548 h 95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230" h="950044">
                  <a:moveTo>
                    <a:pt x="1" y="950044"/>
                  </a:moveTo>
                  <a:lnTo>
                    <a:pt x="740230" y="950044"/>
                  </a:lnTo>
                  <a:lnTo>
                    <a:pt x="740230" y="458548"/>
                  </a:lnTo>
                  <a:lnTo>
                    <a:pt x="370115" y="0"/>
                  </a:lnTo>
                  <a:lnTo>
                    <a:pt x="0" y="458548"/>
                  </a:lnTo>
                  <a:lnTo>
                    <a:pt x="1" y="458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a:extLst>
                <a:ext uri="{FF2B5EF4-FFF2-40B4-BE49-F238E27FC236}">
                  <a16:creationId xmlns="" xmlns:a16="http://schemas.microsoft.com/office/drawing/2014/main" id="{456C7D74-B454-469A-A416-E70B379AD5F9}"/>
                </a:ext>
              </a:extLst>
            </p:cNvPr>
            <p:cNvSpPr/>
            <p:nvPr/>
          </p:nvSpPr>
          <p:spPr>
            <a:xfrm>
              <a:off x="7560092" y="3236721"/>
              <a:ext cx="1726081" cy="307777"/>
            </a:xfrm>
            <a:prstGeom prst="rect">
              <a:avLst/>
            </a:prstGeom>
          </p:spPr>
          <p:txBody>
            <a:bodyPr wrap="square">
              <a:spAutoFit/>
            </a:bodyPr>
            <a:lstStyle/>
            <a:p>
              <a:pPr algn="ctr" rtl="1"/>
              <a:r>
                <a:rPr lang="ar-SA" sz="1400" b="1" dirty="0">
                  <a:solidFill>
                    <a:schemeClr val="bg1">
                      <a:lumMod val="50000"/>
                    </a:schemeClr>
                  </a:solidFill>
                  <a:latin typeface="A Jannat LT" panose="01000000000000000000" pitchFamily="2" charset="-78"/>
                  <a:cs typeface="A Jannat LT" panose="01000000000000000000" pitchFamily="2" charset="-78"/>
                </a:rPr>
                <a:t>العنوان 2</a:t>
              </a:r>
              <a:endParaRPr lang="id-ID" sz="1400" b="1" dirty="0">
                <a:solidFill>
                  <a:schemeClr val="bg1">
                    <a:lumMod val="50000"/>
                  </a:schemeClr>
                </a:solidFill>
                <a:latin typeface="A Jannat LT" panose="01000000000000000000" pitchFamily="2" charset="-78"/>
                <a:cs typeface="A Jannat LT" panose="01000000000000000000" pitchFamily="2" charset="-78"/>
              </a:endParaRPr>
            </a:p>
          </p:txBody>
        </p:sp>
        <p:sp>
          <p:nvSpPr>
            <p:cNvPr id="127" name="Rectangle 126">
              <a:extLst>
                <a:ext uri="{FF2B5EF4-FFF2-40B4-BE49-F238E27FC236}">
                  <a16:creationId xmlns="" xmlns:a16="http://schemas.microsoft.com/office/drawing/2014/main" id="{35269BA9-B5F8-47AA-971C-2590A874F2C0}"/>
                </a:ext>
              </a:extLst>
            </p:cNvPr>
            <p:cNvSpPr/>
            <p:nvPr/>
          </p:nvSpPr>
          <p:spPr>
            <a:xfrm>
              <a:off x="7560092" y="2873407"/>
              <a:ext cx="1726081" cy="515526"/>
            </a:xfrm>
            <a:prstGeom prst="rect">
              <a:avLst/>
            </a:prstGeom>
          </p:spPr>
          <p:txBody>
            <a:bodyPr wrap="square">
              <a:spAutoFit/>
            </a:bodyPr>
            <a:lstStyle/>
            <a:p>
              <a:pPr algn="ctr">
                <a:lnSpc>
                  <a:spcPct val="150000"/>
                </a:lnSpc>
              </a:pPr>
              <a:r>
                <a:rPr lang="en-US" sz="2000" i="0" dirty="0">
                  <a:solidFill>
                    <a:schemeClr val="bg1">
                      <a:lumMod val="50000"/>
                    </a:schemeClr>
                  </a:solidFill>
                  <a:effectLst/>
                </a:rPr>
                <a:t>580</a:t>
              </a:r>
              <a:endParaRPr lang="en-US" sz="2000" dirty="0">
                <a:solidFill>
                  <a:schemeClr val="bg1">
                    <a:lumMod val="50000"/>
                  </a:schemeClr>
                </a:solidFill>
              </a:endParaRPr>
            </a:p>
          </p:txBody>
        </p:sp>
        <p:grpSp>
          <p:nvGrpSpPr>
            <p:cNvPr id="132" name="Group 958">
              <a:extLst>
                <a:ext uri="{FF2B5EF4-FFF2-40B4-BE49-F238E27FC236}">
                  <a16:creationId xmlns="" xmlns:a16="http://schemas.microsoft.com/office/drawing/2014/main" id="{DDFD0477-2131-4090-9043-E7FDB9CE4487}"/>
                </a:ext>
              </a:extLst>
            </p:cNvPr>
            <p:cNvGrpSpPr>
              <a:grpSpLocks noChangeAspect="1"/>
            </p:cNvGrpSpPr>
            <p:nvPr/>
          </p:nvGrpSpPr>
          <p:grpSpPr bwMode="auto">
            <a:xfrm>
              <a:off x="8289845" y="2218647"/>
              <a:ext cx="238438" cy="261429"/>
              <a:chOff x="-3127" y="-1343"/>
              <a:chExt cx="2852" cy="3127"/>
            </a:xfrm>
            <a:solidFill>
              <a:schemeClr val="bg1"/>
            </a:solidFill>
          </p:grpSpPr>
          <p:sp>
            <p:nvSpPr>
              <p:cNvPr id="133" name="Freeform 960">
                <a:extLst>
                  <a:ext uri="{FF2B5EF4-FFF2-40B4-BE49-F238E27FC236}">
                    <a16:creationId xmlns="" xmlns:a16="http://schemas.microsoft.com/office/drawing/2014/main" id="{2C342E61-0A2D-4F1C-9A28-F1389BFB9FE4}"/>
                  </a:ext>
                </a:extLst>
              </p:cNvPr>
              <p:cNvSpPr>
                <a:spLocks/>
              </p:cNvSpPr>
              <p:nvPr/>
            </p:nvSpPr>
            <p:spPr bwMode="auto">
              <a:xfrm>
                <a:off x="-3127" y="-991"/>
                <a:ext cx="2852" cy="2234"/>
              </a:xfrm>
              <a:custGeom>
                <a:avLst/>
                <a:gdLst>
                  <a:gd name="T0" fmla="*/ 281 w 5704"/>
                  <a:gd name="T1" fmla="*/ 8 h 4470"/>
                  <a:gd name="T2" fmla="*/ 1078 w 5704"/>
                  <a:gd name="T3" fmla="*/ 248 h 4470"/>
                  <a:gd name="T4" fmla="*/ 1140 w 5704"/>
                  <a:gd name="T5" fmla="*/ 297 h 4470"/>
                  <a:gd name="T6" fmla="*/ 1182 w 5704"/>
                  <a:gd name="T7" fmla="*/ 364 h 4470"/>
                  <a:gd name="T8" fmla="*/ 1196 w 5704"/>
                  <a:gd name="T9" fmla="*/ 407 h 4470"/>
                  <a:gd name="T10" fmla="*/ 1386 w 5704"/>
                  <a:gd name="T11" fmla="*/ 1176 h 4470"/>
                  <a:gd name="T12" fmla="*/ 5385 w 5704"/>
                  <a:gd name="T13" fmla="*/ 1547 h 4470"/>
                  <a:gd name="T14" fmla="*/ 5499 w 5704"/>
                  <a:gd name="T15" fmla="*/ 1577 h 4470"/>
                  <a:gd name="T16" fmla="*/ 5594 w 5704"/>
                  <a:gd name="T17" fmla="*/ 1636 h 4470"/>
                  <a:gd name="T18" fmla="*/ 5663 w 5704"/>
                  <a:gd name="T19" fmla="*/ 1722 h 4470"/>
                  <a:gd name="T20" fmla="*/ 5701 w 5704"/>
                  <a:gd name="T21" fmla="*/ 1822 h 4470"/>
                  <a:gd name="T22" fmla="*/ 5699 w 5704"/>
                  <a:gd name="T23" fmla="*/ 1933 h 4470"/>
                  <a:gd name="T24" fmla="*/ 5419 w 5704"/>
                  <a:gd name="T25" fmla="*/ 3312 h 4470"/>
                  <a:gd name="T26" fmla="*/ 5358 w 5704"/>
                  <a:gd name="T27" fmla="*/ 3409 h 4470"/>
                  <a:gd name="T28" fmla="*/ 5265 w 5704"/>
                  <a:gd name="T29" fmla="*/ 3479 h 4470"/>
                  <a:gd name="T30" fmla="*/ 5151 w 5704"/>
                  <a:gd name="T31" fmla="*/ 3519 h 4470"/>
                  <a:gd name="T32" fmla="*/ 1842 w 5704"/>
                  <a:gd name="T33" fmla="*/ 3523 h 4470"/>
                  <a:gd name="T34" fmla="*/ 5032 w 5704"/>
                  <a:gd name="T35" fmla="*/ 4029 h 4470"/>
                  <a:gd name="T36" fmla="*/ 5128 w 5704"/>
                  <a:gd name="T37" fmla="*/ 4051 h 4470"/>
                  <a:gd name="T38" fmla="*/ 5203 w 5704"/>
                  <a:gd name="T39" fmla="*/ 4110 h 4470"/>
                  <a:gd name="T40" fmla="*/ 5246 w 5704"/>
                  <a:gd name="T41" fmla="*/ 4198 h 4470"/>
                  <a:gd name="T42" fmla="*/ 5246 w 5704"/>
                  <a:gd name="T43" fmla="*/ 4299 h 4470"/>
                  <a:gd name="T44" fmla="*/ 5203 w 5704"/>
                  <a:gd name="T45" fmla="*/ 4386 h 4470"/>
                  <a:gd name="T46" fmla="*/ 5128 w 5704"/>
                  <a:gd name="T47" fmla="*/ 4447 h 4470"/>
                  <a:gd name="T48" fmla="*/ 5032 w 5704"/>
                  <a:gd name="T49" fmla="*/ 4468 h 4470"/>
                  <a:gd name="T50" fmla="*/ 1720 w 5704"/>
                  <a:gd name="T51" fmla="*/ 4466 h 4470"/>
                  <a:gd name="T52" fmla="*/ 1639 w 5704"/>
                  <a:gd name="T53" fmla="*/ 4428 h 4470"/>
                  <a:gd name="T54" fmla="*/ 1578 w 5704"/>
                  <a:gd name="T55" fmla="*/ 4363 h 4470"/>
                  <a:gd name="T56" fmla="*/ 1547 w 5704"/>
                  <a:gd name="T57" fmla="*/ 4280 h 4470"/>
                  <a:gd name="T58" fmla="*/ 158 w 5704"/>
                  <a:gd name="T59" fmla="*/ 432 h 4470"/>
                  <a:gd name="T60" fmla="*/ 80 w 5704"/>
                  <a:gd name="T61" fmla="*/ 392 h 4470"/>
                  <a:gd name="T62" fmla="*/ 25 w 5704"/>
                  <a:gd name="T63" fmla="*/ 326 h 4470"/>
                  <a:gd name="T64" fmla="*/ 0 w 5704"/>
                  <a:gd name="T65" fmla="*/ 246 h 4470"/>
                  <a:gd name="T66" fmla="*/ 8 w 5704"/>
                  <a:gd name="T67" fmla="*/ 158 h 4470"/>
                  <a:gd name="T68" fmla="*/ 49 w 5704"/>
                  <a:gd name="T69" fmla="*/ 80 h 4470"/>
                  <a:gd name="T70" fmla="*/ 114 w 5704"/>
                  <a:gd name="T71" fmla="*/ 27 h 4470"/>
                  <a:gd name="T72" fmla="*/ 194 w 5704"/>
                  <a:gd name="T73" fmla="*/ 0 h 4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04" h="4470">
                    <a:moveTo>
                      <a:pt x="238" y="0"/>
                    </a:moveTo>
                    <a:lnTo>
                      <a:pt x="281" y="8"/>
                    </a:lnTo>
                    <a:lnTo>
                      <a:pt x="1038" y="232"/>
                    </a:lnTo>
                    <a:lnTo>
                      <a:pt x="1078" y="248"/>
                    </a:lnTo>
                    <a:lnTo>
                      <a:pt x="1112" y="269"/>
                    </a:lnTo>
                    <a:lnTo>
                      <a:pt x="1140" y="297"/>
                    </a:lnTo>
                    <a:lnTo>
                      <a:pt x="1163" y="328"/>
                    </a:lnTo>
                    <a:lnTo>
                      <a:pt x="1182" y="364"/>
                    </a:lnTo>
                    <a:lnTo>
                      <a:pt x="1190" y="385"/>
                    </a:lnTo>
                    <a:lnTo>
                      <a:pt x="1196" y="407"/>
                    </a:lnTo>
                    <a:lnTo>
                      <a:pt x="1355" y="1176"/>
                    </a:lnTo>
                    <a:lnTo>
                      <a:pt x="1386" y="1176"/>
                    </a:lnTo>
                    <a:lnTo>
                      <a:pt x="1418" y="1178"/>
                    </a:lnTo>
                    <a:lnTo>
                      <a:pt x="5385" y="1547"/>
                    </a:lnTo>
                    <a:lnTo>
                      <a:pt x="5444" y="1558"/>
                    </a:lnTo>
                    <a:lnTo>
                      <a:pt x="5499" y="1577"/>
                    </a:lnTo>
                    <a:lnTo>
                      <a:pt x="5550" y="1604"/>
                    </a:lnTo>
                    <a:lnTo>
                      <a:pt x="5594" y="1636"/>
                    </a:lnTo>
                    <a:lnTo>
                      <a:pt x="5632" y="1676"/>
                    </a:lnTo>
                    <a:lnTo>
                      <a:pt x="5663" y="1722"/>
                    </a:lnTo>
                    <a:lnTo>
                      <a:pt x="5685" y="1769"/>
                    </a:lnTo>
                    <a:lnTo>
                      <a:pt x="5701" y="1822"/>
                    </a:lnTo>
                    <a:lnTo>
                      <a:pt x="5704" y="1876"/>
                    </a:lnTo>
                    <a:lnTo>
                      <a:pt x="5699" y="1933"/>
                    </a:lnTo>
                    <a:lnTo>
                      <a:pt x="5436" y="3256"/>
                    </a:lnTo>
                    <a:lnTo>
                      <a:pt x="5419" y="3312"/>
                    </a:lnTo>
                    <a:lnTo>
                      <a:pt x="5393" y="3363"/>
                    </a:lnTo>
                    <a:lnTo>
                      <a:pt x="5358" y="3409"/>
                    </a:lnTo>
                    <a:lnTo>
                      <a:pt x="5315" y="3448"/>
                    </a:lnTo>
                    <a:lnTo>
                      <a:pt x="5265" y="3479"/>
                    </a:lnTo>
                    <a:lnTo>
                      <a:pt x="5210" y="3504"/>
                    </a:lnTo>
                    <a:lnTo>
                      <a:pt x="5151" y="3519"/>
                    </a:lnTo>
                    <a:lnTo>
                      <a:pt x="5089" y="3523"/>
                    </a:lnTo>
                    <a:lnTo>
                      <a:pt x="1842" y="3523"/>
                    </a:lnTo>
                    <a:lnTo>
                      <a:pt x="1946" y="4030"/>
                    </a:lnTo>
                    <a:lnTo>
                      <a:pt x="5032" y="4029"/>
                    </a:lnTo>
                    <a:lnTo>
                      <a:pt x="5081" y="4034"/>
                    </a:lnTo>
                    <a:lnTo>
                      <a:pt x="5128" y="4051"/>
                    </a:lnTo>
                    <a:lnTo>
                      <a:pt x="5168" y="4076"/>
                    </a:lnTo>
                    <a:lnTo>
                      <a:pt x="5203" y="4110"/>
                    </a:lnTo>
                    <a:lnTo>
                      <a:pt x="5229" y="4152"/>
                    </a:lnTo>
                    <a:lnTo>
                      <a:pt x="5246" y="4198"/>
                    </a:lnTo>
                    <a:lnTo>
                      <a:pt x="5252" y="4249"/>
                    </a:lnTo>
                    <a:lnTo>
                      <a:pt x="5246" y="4299"/>
                    </a:lnTo>
                    <a:lnTo>
                      <a:pt x="5229" y="4346"/>
                    </a:lnTo>
                    <a:lnTo>
                      <a:pt x="5203" y="4386"/>
                    </a:lnTo>
                    <a:lnTo>
                      <a:pt x="5168" y="4420"/>
                    </a:lnTo>
                    <a:lnTo>
                      <a:pt x="5128" y="4447"/>
                    </a:lnTo>
                    <a:lnTo>
                      <a:pt x="5081" y="4462"/>
                    </a:lnTo>
                    <a:lnTo>
                      <a:pt x="5032" y="4468"/>
                    </a:lnTo>
                    <a:lnTo>
                      <a:pt x="1766" y="4470"/>
                    </a:lnTo>
                    <a:lnTo>
                      <a:pt x="1720" y="4466"/>
                    </a:lnTo>
                    <a:lnTo>
                      <a:pt x="1677" y="4451"/>
                    </a:lnTo>
                    <a:lnTo>
                      <a:pt x="1639" y="4428"/>
                    </a:lnTo>
                    <a:lnTo>
                      <a:pt x="1604" y="4399"/>
                    </a:lnTo>
                    <a:lnTo>
                      <a:pt x="1578" y="4363"/>
                    </a:lnTo>
                    <a:lnTo>
                      <a:pt x="1559" y="4323"/>
                    </a:lnTo>
                    <a:lnTo>
                      <a:pt x="1547" y="4280"/>
                    </a:lnTo>
                    <a:lnTo>
                      <a:pt x="789" y="619"/>
                    </a:lnTo>
                    <a:lnTo>
                      <a:pt x="158" y="432"/>
                    </a:lnTo>
                    <a:lnTo>
                      <a:pt x="116" y="415"/>
                    </a:lnTo>
                    <a:lnTo>
                      <a:pt x="80" y="392"/>
                    </a:lnTo>
                    <a:lnTo>
                      <a:pt x="49" y="362"/>
                    </a:lnTo>
                    <a:lnTo>
                      <a:pt x="25" y="326"/>
                    </a:lnTo>
                    <a:lnTo>
                      <a:pt x="10" y="288"/>
                    </a:lnTo>
                    <a:lnTo>
                      <a:pt x="0" y="246"/>
                    </a:lnTo>
                    <a:lnTo>
                      <a:pt x="0" y="202"/>
                    </a:lnTo>
                    <a:lnTo>
                      <a:pt x="8" y="158"/>
                    </a:lnTo>
                    <a:lnTo>
                      <a:pt x="25" y="116"/>
                    </a:lnTo>
                    <a:lnTo>
                      <a:pt x="49" y="80"/>
                    </a:lnTo>
                    <a:lnTo>
                      <a:pt x="80" y="50"/>
                    </a:lnTo>
                    <a:lnTo>
                      <a:pt x="114" y="27"/>
                    </a:lnTo>
                    <a:lnTo>
                      <a:pt x="154" y="10"/>
                    </a:lnTo>
                    <a:lnTo>
                      <a:pt x="194" y="0"/>
                    </a:lnTo>
                    <a:lnTo>
                      <a:pt x="2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961">
                <a:extLst>
                  <a:ext uri="{FF2B5EF4-FFF2-40B4-BE49-F238E27FC236}">
                    <a16:creationId xmlns="" xmlns:a16="http://schemas.microsoft.com/office/drawing/2014/main" id="{ACBFDE80-387D-493D-9FD0-3773D731361D}"/>
                  </a:ext>
                </a:extLst>
              </p:cNvPr>
              <p:cNvSpPr>
                <a:spLocks/>
              </p:cNvSpPr>
              <p:nvPr/>
            </p:nvSpPr>
            <p:spPr bwMode="auto">
              <a:xfrm>
                <a:off x="-2150" y="1343"/>
                <a:ext cx="440" cy="441"/>
              </a:xfrm>
              <a:custGeom>
                <a:avLst/>
                <a:gdLst>
                  <a:gd name="T0" fmla="*/ 439 w 880"/>
                  <a:gd name="T1" fmla="*/ 0 h 883"/>
                  <a:gd name="T2" fmla="*/ 511 w 880"/>
                  <a:gd name="T3" fmla="*/ 6 h 883"/>
                  <a:gd name="T4" fmla="*/ 580 w 880"/>
                  <a:gd name="T5" fmla="*/ 23 h 883"/>
                  <a:gd name="T6" fmla="*/ 643 w 880"/>
                  <a:gd name="T7" fmla="*/ 50 h 883"/>
                  <a:gd name="T8" fmla="*/ 700 w 880"/>
                  <a:gd name="T9" fmla="*/ 86 h 883"/>
                  <a:gd name="T10" fmla="*/ 751 w 880"/>
                  <a:gd name="T11" fmla="*/ 130 h 883"/>
                  <a:gd name="T12" fmla="*/ 795 w 880"/>
                  <a:gd name="T13" fmla="*/ 181 h 883"/>
                  <a:gd name="T14" fmla="*/ 831 w 880"/>
                  <a:gd name="T15" fmla="*/ 238 h 883"/>
                  <a:gd name="T16" fmla="*/ 857 w 880"/>
                  <a:gd name="T17" fmla="*/ 303 h 883"/>
                  <a:gd name="T18" fmla="*/ 874 w 880"/>
                  <a:gd name="T19" fmla="*/ 369 h 883"/>
                  <a:gd name="T20" fmla="*/ 880 w 880"/>
                  <a:gd name="T21" fmla="*/ 442 h 883"/>
                  <a:gd name="T22" fmla="*/ 874 w 880"/>
                  <a:gd name="T23" fmla="*/ 512 h 883"/>
                  <a:gd name="T24" fmla="*/ 857 w 880"/>
                  <a:gd name="T25" fmla="*/ 580 h 883"/>
                  <a:gd name="T26" fmla="*/ 831 w 880"/>
                  <a:gd name="T27" fmla="*/ 643 h 883"/>
                  <a:gd name="T28" fmla="*/ 795 w 880"/>
                  <a:gd name="T29" fmla="*/ 702 h 883"/>
                  <a:gd name="T30" fmla="*/ 751 w 880"/>
                  <a:gd name="T31" fmla="*/ 754 h 883"/>
                  <a:gd name="T32" fmla="*/ 700 w 880"/>
                  <a:gd name="T33" fmla="*/ 797 h 883"/>
                  <a:gd name="T34" fmla="*/ 643 w 880"/>
                  <a:gd name="T35" fmla="*/ 833 h 883"/>
                  <a:gd name="T36" fmla="*/ 580 w 880"/>
                  <a:gd name="T37" fmla="*/ 860 h 883"/>
                  <a:gd name="T38" fmla="*/ 511 w 880"/>
                  <a:gd name="T39" fmla="*/ 877 h 883"/>
                  <a:gd name="T40" fmla="*/ 439 w 880"/>
                  <a:gd name="T41" fmla="*/ 883 h 883"/>
                  <a:gd name="T42" fmla="*/ 369 w 880"/>
                  <a:gd name="T43" fmla="*/ 877 h 883"/>
                  <a:gd name="T44" fmla="*/ 300 w 880"/>
                  <a:gd name="T45" fmla="*/ 860 h 883"/>
                  <a:gd name="T46" fmla="*/ 238 w 880"/>
                  <a:gd name="T47" fmla="*/ 833 h 883"/>
                  <a:gd name="T48" fmla="*/ 181 w 880"/>
                  <a:gd name="T49" fmla="*/ 797 h 883"/>
                  <a:gd name="T50" fmla="*/ 129 w 880"/>
                  <a:gd name="T51" fmla="*/ 754 h 883"/>
                  <a:gd name="T52" fmla="*/ 86 w 880"/>
                  <a:gd name="T53" fmla="*/ 702 h 883"/>
                  <a:gd name="T54" fmla="*/ 49 w 880"/>
                  <a:gd name="T55" fmla="*/ 643 h 883"/>
                  <a:gd name="T56" fmla="*/ 23 w 880"/>
                  <a:gd name="T57" fmla="*/ 580 h 883"/>
                  <a:gd name="T58" fmla="*/ 6 w 880"/>
                  <a:gd name="T59" fmla="*/ 512 h 883"/>
                  <a:gd name="T60" fmla="*/ 0 w 880"/>
                  <a:gd name="T61" fmla="*/ 442 h 883"/>
                  <a:gd name="T62" fmla="*/ 6 w 880"/>
                  <a:gd name="T63" fmla="*/ 369 h 883"/>
                  <a:gd name="T64" fmla="*/ 23 w 880"/>
                  <a:gd name="T65" fmla="*/ 303 h 883"/>
                  <a:gd name="T66" fmla="*/ 49 w 880"/>
                  <a:gd name="T67" fmla="*/ 238 h 883"/>
                  <a:gd name="T68" fmla="*/ 86 w 880"/>
                  <a:gd name="T69" fmla="*/ 181 h 883"/>
                  <a:gd name="T70" fmla="*/ 129 w 880"/>
                  <a:gd name="T71" fmla="*/ 130 h 883"/>
                  <a:gd name="T72" fmla="*/ 181 w 880"/>
                  <a:gd name="T73" fmla="*/ 86 h 883"/>
                  <a:gd name="T74" fmla="*/ 238 w 880"/>
                  <a:gd name="T75" fmla="*/ 50 h 883"/>
                  <a:gd name="T76" fmla="*/ 300 w 880"/>
                  <a:gd name="T77" fmla="*/ 23 h 883"/>
                  <a:gd name="T78" fmla="*/ 369 w 880"/>
                  <a:gd name="T79" fmla="*/ 6 h 883"/>
                  <a:gd name="T80" fmla="*/ 439 w 880"/>
                  <a:gd name="T81" fmla="*/ 0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0" h="883">
                    <a:moveTo>
                      <a:pt x="439" y="0"/>
                    </a:moveTo>
                    <a:lnTo>
                      <a:pt x="511" y="6"/>
                    </a:lnTo>
                    <a:lnTo>
                      <a:pt x="580" y="23"/>
                    </a:lnTo>
                    <a:lnTo>
                      <a:pt x="643" y="50"/>
                    </a:lnTo>
                    <a:lnTo>
                      <a:pt x="700" y="86"/>
                    </a:lnTo>
                    <a:lnTo>
                      <a:pt x="751" y="130"/>
                    </a:lnTo>
                    <a:lnTo>
                      <a:pt x="795" y="181"/>
                    </a:lnTo>
                    <a:lnTo>
                      <a:pt x="831" y="238"/>
                    </a:lnTo>
                    <a:lnTo>
                      <a:pt x="857" y="303"/>
                    </a:lnTo>
                    <a:lnTo>
                      <a:pt x="874" y="369"/>
                    </a:lnTo>
                    <a:lnTo>
                      <a:pt x="880" y="442"/>
                    </a:lnTo>
                    <a:lnTo>
                      <a:pt x="874" y="512"/>
                    </a:lnTo>
                    <a:lnTo>
                      <a:pt x="857" y="580"/>
                    </a:lnTo>
                    <a:lnTo>
                      <a:pt x="831" y="643"/>
                    </a:lnTo>
                    <a:lnTo>
                      <a:pt x="795" y="702"/>
                    </a:lnTo>
                    <a:lnTo>
                      <a:pt x="751" y="754"/>
                    </a:lnTo>
                    <a:lnTo>
                      <a:pt x="700" y="797"/>
                    </a:lnTo>
                    <a:lnTo>
                      <a:pt x="643" y="833"/>
                    </a:lnTo>
                    <a:lnTo>
                      <a:pt x="580" y="860"/>
                    </a:lnTo>
                    <a:lnTo>
                      <a:pt x="511" y="877"/>
                    </a:lnTo>
                    <a:lnTo>
                      <a:pt x="439" y="883"/>
                    </a:lnTo>
                    <a:lnTo>
                      <a:pt x="369" y="877"/>
                    </a:lnTo>
                    <a:lnTo>
                      <a:pt x="300" y="860"/>
                    </a:lnTo>
                    <a:lnTo>
                      <a:pt x="238" y="833"/>
                    </a:lnTo>
                    <a:lnTo>
                      <a:pt x="181" y="797"/>
                    </a:lnTo>
                    <a:lnTo>
                      <a:pt x="129" y="754"/>
                    </a:lnTo>
                    <a:lnTo>
                      <a:pt x="86" y="702"/>
                    </a:lnTo>
                    <a:lnTo>
                      <a:pt x="49" y="643"/>
                    </a:lnTo>
                    <a:lnTo>
                      <a:pt x="23" y="580"/>
                    </a:lnTo>
                    <a:lnTo>
                      <a:pt x="6" y="512"/>
                    </a:lnTo>
                    <a:lnTo>
                      <a:pt x="0" y="442"/>
                    </a:lnTo>
                    <a:lnTo>
                      <a:pt x="6" y="369"/>
                    </a:lnTo>
                    <a:lnTo>
                      <a:pt x="23" y="303"/>
                    </a:lnTo>
                    <a:lnTo>
                      <a:pt x="49" y="238"/>
                    </a:lnTo>
                    <a:lnTo>
                      <a:pt x="86" y="181"/>
                    </a:lnTo>
                    <a:lnTo>
                      <a:pt x="129" y="130"/>
                    </a:lnTo>
                    <a:lnTo>
                      <a:pt x="181" y="86"/>
                    </a:lnTo>
                    <a:lnTo>
                      <a:pt x="238" y="50"/>
                    </a:lnTo>
                    <a:lnTo>
                      <a:pt x="300" y="23"/>
                    </a:lnTo>
                    <a:lnTo>
                      <a:pt x="369" y="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962">
                <a:extLst>
                  <a:ext uri="{FF2B5EF4-FFF2-40B4-BE49-F238E27FC236}">
                    <a16:creationId xmlns="" xmlns:a16="http://schemas.microsoft.com/office/drawing/2014/main" id="{CA07B9E6-A2BF-4B40-92F4-6D2734222C7B}"/>
                  </a:ext>
                </a:extLst>
              </p:cNvPr>
              <p:cNvSpPr>
                <a:spLocks/>
              </p:cNvSpPr>
              <p:nvPr/>
            </p:nvSpPr>
            <p:spPr bwMode="auto">
              <a:xfrm>
                <a:off x="-1098" y="1343"/>
                <a:ext cx="440" cy="441"/>
              </a:xfrm>
              <a:custGeom>
                <a:avLst/>
                <a:gdLst>
                  <a:gd name="T0" fmla="*/ 441 w 880"/>
                  <a:gd name="T1" fmla="*/ 0 h 883"/>
                  <a:gd name="T2" fmla="*/ 512 w 880"/>
                  <a:gd name="T3" fmla="*/ 6 h 883"/>
                  <a:gd name="T4" fmla="*/ 580 w 880"/>
                  <a:gd name="T5" fmla="*/ 23 h 883"/>
                  <a:gd name="T6" fmla="*/ 643 w 880"/>
                  <a:gd name="T7" fmla="*/ 50 h 883"/>
                  <a:gd name="T8" fmla="*/ 700 w 880"/>
                  <a:gd name="T9" fmla="*/ 86 h 883"/>
                  <a:gd name="T10" fmla="*/ 751 w 880"/>
                  <a:gd name="T11" fmla="*/ 130 h 883"/>
                  <a:gd name="T12" fmla="*/ 797 w 880"/>
                  <a:gd name="T13" fmla="*/ 181 h 883"/>
                  <a:gd name="T14" fmla="*/ 831 w 880"/>
                  <a:gd name="T15" fmla="*/ 238 h 883"/>
                  <a:gd name="T16" fmla="*/ 859 w 880"/>
                  <a:gd name="T17" fmla="*/ 303 h 883"/>
                  <a:gd name="T18" fmla="*/ 875 w 880"/>
                  <a:gd name="T19" fmla="*/ 369 h 883"/>
                  <a:gd name="T20" fmla="*/ 880 w 880"/>
                  <a:gd name="T21" fmla="*/ 442 h 883"/>
                  <a:gd name="T22" fmla="*/ 875 w 880"/>
                  <a:gd name="T23" fmla="*/ 512 h 883"/>
                  <a:gd name="T24" fmla="*/ 859 w 880"/>
                  <a:gd name="T25" fmla="*/ 580 h 883"/>
                  <a:gd name="T26" fmla="*/ 831 w 880"/>
                  <a:gd name="T27" fmla="*/ 643 h 883"/>
                  <a:gd name="T28" fmla="*/ 797 w 880"/>
                  <a:gd name="T29" fmla="*/ 702 h 883"/>
                  <a:gd name="T30" fmla="*/ 751 w 880"/>
                  <a:gd name="T31" fmla="*/ 754 h 883"/>
                  <a:gd name="T32" fmla="*/ 700 w 880"/>
                  <a:gd name="T33" fmla="*/ 797 h 883"/>
                  <a:gd name="T34" fmla="*/ 643 w 880"/>
                  <a:gd name="T35" fmla="*/ 833 h 883"/>
                  <a:gd name="T36" fmla="*/ 580 w 880"/>
                  <a:gd name="T37" fmla="*/ 860 h 883"/>
                  <a:gd name="T38" fmla="*/ 512 w 880"/>
                  <a:gd name="T39" fmla="*/ 877 h 883"/>
                  <a:gd name="T40" fmla="*/ 441 w 880"/>
                  <a:gd name="T41" fmla="*/ 883 h 883"/>
                  <a:gd name="T42" fmla="*/ 369 w 880"/>
                  <a:gd name="T43" fmla="*/ 877 h 883"/>
                  <a:gd name="T44" fmla="*/ 301 w 880"/>
                  <a:gd name="T45" fmla="*/ 860 h 883"/>
                  <a:gd name="T46" fmla="*/ 238 w 880"/>
                  <a:gd name="T47" fmla="*/ 833 h 883"/>
                  <a:gd name="T48" fmla="*/ 181 w 880"/>
                  <a:gd name="T49" fmla="*/ 797 h 883"/>
                  <a:gd name="T50" fmla="*/ 130 w 880"/>
                  <a:gd name="T51" fmla="*/ 754 h 883"/>
                  <a:gd name="T52" fmla="*/ 86 w 880"/>
                  <a:gd name="T53" fmla="*/ 702 h 883"/>
                  <a:gd name="T54" fmla="*/ 50 w 880"/>
                  <a:gd name="T55" fmla="*/ 643 h 883"/>
                  <a:gd name="T56" fmla="*/ 23 w 880"/>
                  <a:gd name="T57" fmla="*/ 580 h 883"/>
                  <a:gd name="T58" fmla="*/ 6 w 880"/>
                  <a:gd name="T59" fmla="*/ 512 h 883"/>
                  <a:gd name="T60" fmla="*/ 0 w 880"/>
                  <a:gd name="T61" fmla="*/ 442 h 883"/>
                  <a:gd name="T62" fmla="*/ 6 w 880"/>
                  <a:gd name="T63" fmla="*/ 369 h 883"/>
                  <a:gd name="T64" fmla="*/ 23 w 880"/>
                  <a:gd name="T65" fmla="*/ 303 h 883"/>
                  <a:gd name="T66" fmla="*/ 50 w 880"/>
                  <a:gd name="T67" fmla="*/ 238 h 883"/>
                  <a:gd name="T68" fmla="*/ 86 w 880"/>
                  <a:gd name="T69" fmla="*/ 181 h 883"/>
                  <a:gd name="T70" fmla="*/ 130 w 880"/>
                  <a:gd name="T71" fmla="*/ 130 h 883"/>
                  <a:gd name="T72" fmla="*/ 181 w 880"/>
                  <a:gd name="T73" fmla="*/ 86 h 883"/>
                  <a:gd name="T74" fmla="*/ 238 w 880"/>
                  <a:gd name="T75" fmla="*/ 50 h 883"/>
                  <a:gd name="T76" fmla="*/ 301 w 880"/>
                  <a:gd name="T77" fmla="*/ 23 h 883"/>
                  <a:gd name="T78" fmla="*/ 369 w 880"/>
                  <a:gd name="T79" fmla="*/ 6 h 883"/>
                  <a:gd name="T80" fmla="*/ 441 w 880"/>
                  <a:gd name="T81" fmla="*/ 0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0" h="883">
                    <a:moveTo>
                      <a:pt x="441" y="0"/>
                    </a:moveTo>
                    <a:lnTo>
                      <a:pt x="512" y="6"/>
                    </a:lnTo>
                    <a:lnTo>
                      <a:pt x="580" y="23"/>
                    </a:lnTo>
                    <a:lnTo>
                      <a:pt x="643" y="50"/>
                    </a:lnTo>
                    <a:lnTo>
                      <a:pt x="700" y="86"/>
                    </a:lnTo>
                    <a:lnTo>
                      <a:pt x="751" y="130"/>
                    </a:lnTo>
                    <a:lnTo>
                      <a:pt x="797" y="181"/>
                    </a:lnTo>
                    <a:lnTo>
                      <a:pt x="831" y="238"/>
                    </a:lnTo>
                    <a:lnTo>
                      <a:pt x="859" y="303"/>
                    </a:lnTo>
                    <a:lnTo>
                      <a:pt x="875" y="369"/>
                    </a:lnTo>
                    <a:lnTo>
                      <a:pt x="880" y="442"/>
                    </a:lnTo>
                    <a:lnTo>
                      <a:pt x="875" y="512"/>
                    </a:lnTo>
                    <a:lnTo>
                      <a:pt x="859" y="580"/>
                    </a:lnTo>
                    <a:lnTo>
                      <a:pt x="831" y="643"/>
                    </a:lnTo>
                    <a:lnTo>
                      <a:pt x="797" y="702"/>
                    </a:lnTo>
                    <a:lnTo>
                      <a:pt x="751" y="754"/>
                    </a:lnTo>
                    <a:lnTo>
                      <a:pt x="700" y="797"/>
                    </a:lnTo>
                    <a:lnTo>
                      <a:pt x="643" y="833"/>
                    </a:lnTo>
                    <a:lnTo>
                      <a:pt x="580" y="860"/>
                    </a:lnTo>
                    <a:lnTo>
                      <a:pt x="512" y="877"/>
                    </a:lnTo>
                    <a:lnTo>
                      <a:pt x="441" y="883"/>
                    </a:lnTo>
                    <a:lnTo>
                      <a:pt x="369" y="877"/>
                    </a:lnTo>
                    <a:lnTo>
                      <a:pt x="301" y="860"/>
                    </a:lnTo>
                    <a:lnTo>
                      <a:pt x="238" y="833"/>
                    </a:lnTo>
                    <a:lnTo>
                      <a:pt x="181" y="797"/>
                    </a:lnTo>
                    <a:lnTo>
                      <a:pt x="130" y="754"/>
                    </a:lnTo>
                    <a:lnTo>
                      <a:pt x="86" y="702"/>
                    </a:lnTo>
                    <a:lnTo>
                      <a:pt x="50" y="643"/>
                    </a:lnTo>
                    <a:lnTo>
                      <a:pt x="23" y="580"/>
                    </a:lnTo>
                    <a:lnTo>
                      <a:pt x="6" y="512"/>
                    </a:lnTo>
                    <a:lnTo>
                      <a:pt x="0" y="442"/>
                    </a:lnTo>
                    <a:lnTo>
                      <a:pt x="6" y="369"/>
                    </a:lnTo>
                    <a:lnTo>
                      <a:pt x="23" y="303"/>
                    </a:lnTo>
                    <a:lnTo>
                      <a:pt x="50" y="238"/>
                    </a:lnTo>
                    <a:lnTo>
                      <a:pt x="86" y="181"/>
                    </a:lnTo>
                    <a:lnTo>
                      <a:pt x="130" y="130"/>
                    </a:lnTo>
                    <a:lnTo>
                      <a:pt x="181" y="86"/>
                    </a:lnTo>
                    <a:lnTo>
                      <a:pt x="238" y="50"/>
                    </a:lnTo>
                    <a:lnTo>
                      <a:pt x="301" y="23"/>
                    </a:lnTo>
                    <a:lnTo>
                      <a:pt x="369" y="6"/>
                    </a:lnTo>
                    <a:lnTo>
                      <a:pt x="4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963">
                <a:extLst>
                  <a:ext uri="{FF2B5EF4-FFF2-40B4-BE49-F238E27FC236}">
                    <a16:creationId xmlns="" xmlns:a16="http://schemas.microsoft.com/office/drawing/2014/main" id="{2EED60E1-171E-4F45-AA86-8EC6BCE6CD43}"/>
                  </a:ext>
                </a:extLst>
              </p:cNvPr>
              <p:cNvSpPr>
                <a:spLocks/>
              </p:cNvSpPr>
              <p:nvPr/>
            </p:nvSpPr>
            <p:spPr bwMode="auto">
              <a:xfrm>
                <a:off x="-2179" y="-1343"/>
                <a:ext cx="1598" cy="992"/>
              </a:xfrm>
              <a:custGeom>
                <a:avLst/>
                <a:gdLst>
                  <a:gd name="T0" fmla="*/ 1857 w 3197"/>
                  <a:gd name="T1" fmla="*/ 21 h 1983"/>
                  <a:gd name="T2" fmla="*/ 1926 w 3197"/>
                  <a:gd name="T3" fmla="*/ 45 h 1983"/>
                  <a:gd name="T4" fmla="*/ 1969 w 3197"/>
                  <a:gd name="T5" fmla="*/ 99 h 1983"/>
                  <a:gd name="T6" fmla="*/ 1981 w 3197"/>
                  <a:gd name="T7" fmla="*/ 171 h 1983"/>
                  <a:gd name="T8" fmla="*/ 2059 w 3197"/>
                  <a:gd name="T9" fmla="*/ 409 h 1983"/>
                  <a:gd name="T10" fmla="*/ 2239 w 3197"/>
                  <a:gd name="T11" fmla="*/ 496 h 1983"/>
                  <a:gd name="T12" fmla="*/ 2403 w 3197"/>
                  <a:gd name="T13" fmla="*/ 608 h 1983"/>
                  <a:gd name="T14" fmla="*/ 2595 w 3197"/>
                  <a:gd name="T15" fmla="*/ 458 h 1983"/>
                  <a:gd name="T16" fmla="*/ 2663 w 3197"/>
                  <a:gd name="T17" fmla="*/ 447 h 1983"/>
                  <a:gd name="T18" fmla="*/ 2730 w 3197"/>
                  <a:gd name="T19" fmla="*/ 470 h 1983"/>
                  <a:gd name="T20" fmla="*/ 2899 w 3197"/>
                  <a:gd name="T21" fmla="*/ 665 h 1983"/>
                  <a:gd name="T22" fmla="*/ 2927 w 3197"/>
                  <a:gd name="T23" fmla="*/ 732 h 1983"/>
                  <a:gd name="T24" fmla="*/ 2922 w 3197"/>
                  <a:gd name="T25" fmla="*/ 802 h 1983"/>
                  <a:gd name="T26" fmla="*/ 2880 w 3197"/>
                  <a:gd name="T27" fmla="*/ 861 h 1983"/>
                  <a:gd name="T28" fmla="*/ 2766 w 3197"/>
                  <a:gd name="T29" fmla="*/ 1082 h 1983"/>
                  <a:gd name="T30" fmla="*/ 2832 w 3197"/>
                  <a:gd name="T31" fmla="*/ 1270 h 1983"/>
                  <a:gd name="T32" fmla="*/ 2868 w 3197"/>
                  <a:gd name="T33" fmla="*/ 1470 h 1983"/>
                  <a:gd name="T34" fmla="*/ 3110 w 3197"/>
                  <a:gd name="T35" fmla="*/ 1497 h 1983"/>
                  <a:gd name="T36" fmla="*/ 3167 w 3197"/>
                  <a:gd name="T37" fmla="*/ 1536 h 1983"/>
                  <a:gd name="T38" fmla="*/ 3195 w 3197"/>
                  <a:gd name="T39" fmla="*/ 1601 h 1983"/>
                  <a:gd name="T40" fmla="*/ 3176 w 3197"/>
                  <a:gd name="T41" fmla="*/ 1858 h 1983"/>
                  <a:gd name="T42" fmla="*/ 3152 w 3197"/>
                  <a:gd name="T43" fmla="*/ 1926 h 1983"/>
                  <a:gd name="T44" fmla="*/ 3098 w 3197"/>
                  <a:gd name="T45" fmla="*/ 1970 h 1983"/>
                  <a:gd name="T46" fmla="*/ 3028 w 3197"/>
                  <a:gd name="T47" fmla="*/ 1983 h 1983"/>
                  <a:gd name="T48" fmla="*/ 2180 w 3197"/>
                  <a:gd name="T49" fmla="*/ 1904 h 1983"/>
                  <a:gd name="T50" fmla="*/ 2205 w 3197"/>
                  <a:gd name="T51" fmla="*/ 1573 h 1983"/>
                  <a:gd name="T52" fmla="*/ 2177 w 3197"/>
                  <a:gd name="T53" fmla="*/ 1417 h 1983"/>
                  <a:gd name="T54" fmla="*/ 2112 w 3197"/>
                  <a:gd name="T55" fmla="*/ 1274 h 1983"/>
                  <a:gd name="T56" fmla="*/ 2013 w 3197"/>
                  <a:gd name="T57" fmla="*/ 1154 h 1983"/>
                  <a:gd name="T58" fmla="*/ 1886 w 3197"/>
                  <a:gd name="T59" fmla="*/ 1063 h 1983"/>
                  <a:gd name="T60" fmla="*/ 1737 w 3197"/>
                  <a:gd name="T61" fmla="*/ 1008 h 1983"/>
                  <a:gd name="T62" fmla="*/ 1572 w 3197"/>
                  <a:gd name="T63" fmla="*/ 993 h 1983"/>
                  <a:gd name="T64" fmla="*/ 1414 w 3197"/>
                  <a:gd name="T65" fmla="*/ 1019 h 1983"/>
                  <a:gd name="T66" fmla="*/ 1274 w 3197"/>
                  <a:gd name="T67" fmla="*/ 1086 h 1983"/>
                  <a:gd name="T68" fmla="*/ 1154 w 3197"/>
                  <a:gd name="T69" fmla="*/ 1185 h 1983"/>
                  <a:gd name="T70" fmla="*/ 1063 w 3197"/>
                  <a:gd name="T71" fmla="*/ 1310 h 1983"/>
                  <a:gd name="T72" fmla="*/ 1006 w 3197"/>
                  <a:gd name="T73" fmla="*/ 1460 h 1983"/>
                  <a:gd name="T74" fmla="*/ 970 w 3197"/>
                  <a:gd name="T75" fmla="*/ 1789 h 1983"/>
                  <a:gd name="T76" fmla="*/ 171 w 3197"/>
                  <a:gd name="T77" fmla="*/ 1715 h 1983"/>
                  <a:gd name="T78" fmla="*/ 86 w 3197"/>
                  <a:gd name="T79" fmla="*/ 1702 h 1983"/>
                  <a:gd name="T80" fmla="*/ 29 w 3197"/>
                  <a:gd name="T81" fmla="*/ 1660 h 1983"/>
                  <a:gd name="T82" fmla="*/ 0 w 3197"/>
                  <a:gd name="T83" fmla="*/ 1597 h 1983"/>
                  <a:gd name="T84" fmla="*/ 21 w 3197"/>
                  <a:gd name="T85" fmla="*/ 1339 h 1983"/>
                  <a:gd name="T86" fmla="*/ 46 w 3197"/>
                  <a:gd name="T87" fmla="*/ 1272 h 1983"/>
                  <a:gd name="T88" fmla="*/ 101 w 3197"/>
                  <a:gd name="T89" fmla="*/ 1226 h 1983"/>
                  <a:gd name="T90" fmla="*/ 171 w 3197"/>
                  <a:gd name="T91" fmla="*/ 1215 h 1983"/>
                  <a:gd name="T92" fmla="*/ 409 w 3197"/>
                  <a:gd name="T93" fmla="*/ 1139 h 1983"/>
                  <a:gd name="T94" fmla="*/ 496 w 3197"/>
                  <a:gd name="T95" fmla="*/ 956 h 1983"/>
                  <a:gd name="T96" fmla="*/ 608 w 3197"/>
                  <a:gd name="T97" fmla="*/ 795 h 1983"/>
                  <a:gd name="T98" fmla="*/ 458 w 3197"/>
                  <a:gd name="T99" fmla="*/ 605 h 1983"/>
                  <a:gd name="T100" fmla="*/ 447 w 3197"/>
                  <a:gd name="T101" fmla="*/ 534 h 1983"/>
                  <a:gd name="T102" fmla="*/ 470 w 3197"/>
                  <a:gd name="T103" fmla="*/ 468 h 1983"/>
                  <a:gd name="T104" fmla="*/ 665 w 3197"/>
                  <a:gd name="T105" fmla="*/ 300 h 1983"/>
                  <a:gd name="T106" fmla="*/ 732 w 3197"/>
                  <a:gd name="T107" fmla="*/ 270 h 1983"/>
                  <a:gd name="T108" fmla="*/ 800 w 3197"/>
                  <a:gd name="T109" fmla="*/ 276 h 1983"/>
                  <a:gd name="T110" fmla="*/ 859 w 3197"/>
                  <a:gd name="T111" fmla="*/ 317 h 1983"/>
                  <a:gd name="T112" fmla="*/ 1080 w 3197"/>
                  <a:gd name="T113" fmla="*/ 432 h 1983"/>
                  <a:gd name="T114" fmla="*/ 1268 w 3197"/>
                  <a:gd name="T115" fmla="*/ 365 h 1983"/>
                  <a:gd name="T116" fmla="*/ 1468 w 3197"/>
                  <a:gd name="T117" fmla="*/ 329 h 1983"/>
                  <a:gd name="T118" fmla="*/ 1496 w 3197"/>
                  <a:gd name="T119" fmla="*/ 87 h 1983"/>
                  <a:gd name="T120" fmla="*/ 1536 w 3197"/>
                  <a:gd name="T121" fmla="*/ 30 h 1983"/>
                  <a:gd name="T122" fmla="*/ 1601 w 3197"/>
                  <a:gd name="T123" fmla="*/ 2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97" h="1983">
                    <a:moveTo>
                      <a:pt x="1637" y="0"/>
                    </a:moveTo>
                    <a:lnTo>
                      <a:pt x="1857" y="21"/>
                    </a:lnTo>
                    <a:lnTo>
                      <a:pt x="1893" y="28"/>
                    </a:lnTo>
                    <a:lnTo>
                      <a:pt x="1926" y="45"/>
                    </a:lnTo>
                    <a:lnTo>
                      <a:pt x="1950" y="70"/>
                    </a:lnTo>
                    <a:lnTo>
                      <a:pt x="1969" y="99"/>
                    </a:lnTo>
                    <a:lnTo>
                      <a:pt x="1981" y="133"/>
                    </a:lnTo>
                    <a:lnTo>
                      <a:pt x="1981" y="171"/>
                    </a:lnTo>
                    <a:lnTo>
                      <a:pt x="1962" y="374"/>
                    </a:lnTo>
                    <a:lnTo>
                      <a:pt x="2059" y="409"/>
                    </a:lnTo>
                    <a:lnTo>
                      <a:pt x="2152" y="449"/>
                    </a:lnTo>
                    <a:lnTo>
                      <a:pt x="2239" y="496"/>
                    </a:lnTo>
                    <a:lnTo>
                      <a:pt x="2323" y="549"/>
                    </a:lnTo>
                    <a:lnTo>
                      <a:pt x="2403" y="608"/>
                    </a:lnTo>
                    <a:lnTo>
                      <a:pt x="2562" y="477"/>
                    </a:lnTo>
                    <a:lnTo>
                      <a:pt x="2595" y="458"/>
                    </a:lnTo>
                    <a:lnTo>
                      <a:pt x="2629" y="447"/>
                    </a:lnTo>
                    <a:lnTo>
                      <a:pt x="2663" y="447"/>
                    </a:lnTo>
                    <a:lnTo>
                      <a:pt x="2697" y="454"/>
                    </a:lnTo>
                    <a:lnTo>
                      <a:pt x="2730" y="470"/>
                    </a:lnTo>
                    <a:lnTo>
                      <a:pt x="2756" y="496"/>
                    </a:lnTo>
                    <a:lnTo>
                      <a:pt x="2899" y="665"/>
                    </a:lnTo>
                    <a:lnTo>
                      <a:pt x="2918" y="698"/>
                    </a:lnTo>
                    <a:lnTo>
                      <a:pt x="2927" y="732"/>
                    </a:lnTo>
                    <a:lnTo>
                      <a:pt x="2929" y="766"/>
                    </a:lnTo>
                    <a:lnTo>
                      <a:pt x="2922" y="802"/>
                    </a:lnTo>
                    <a:lnTo>
                      <a:pt x="2905" y="833"/>
                    </a:lnTo>
                    <a:lnTo>
                      <a:pt x="2880" y="861"/>
                    </a:lnTo>
                    <a:lnTo>
                      <a:pt x="2722" y="993"/>
                    </a:lnTo>
                    <a:lnTo>
                      <a:pt x="2766" y="1082"/>
                    </a:lnTo>
                    <a:lnTo>
                      <a:pt x="2802" y="1173"/>
                    </a:lnTo>
                    <a:lnTo>
                      <a:pt x="2832" y="1270"/>
                    </a:lnTo>
                    <a:lnTo>
                      <a:pt x="2855" y="1367"/>
                    </a:lnTo>
                    <a:lnTo>
                      <a:pt x="2868" y="1470"/>
                    </a:lnTo>
                    <a:lnTo>
                      <a:pt x="3074" y="1489"/>
                    </a:lnTo>
                    <a:lnTo>
                      <a:pt x="3110" y="1497"/>
                    </a:lnTo>
                    <a:lnTo>
                      <a:pt x="3140" y="1514"/>
                    </a:lnTo>
                    <a:lnTo>
                      <a:pt x="3167" y="1536"/>
                    </a:lnTo>
                    <a:lnTo>
                      <a:pt x="3186" y="1567"/>
                    </a:lnTo>
                    <a:lnTo>
                      <a:pt x="3195" y="1601"/>
                    </a:lnTo>
                    <a:lnTo>
                      <a:pt x="3197" y="1637"/>
                    </a:lnTo>
                    <a:lnTo>
                      <a:pt x="3176" y="1858"/>
                    </a:lnTo>
                    <a:lnTo>
                      <a:pt x="3169" y="1894"/>
                    </a:lnTo>
                    <a:lnTo>
                      <a:pt x="3152" y="1926"/>
                    </a:lnTo>
                    <a:lnTo>
                      <a:pt x="3129" y="1951"/>
                    </a:lnTo>
                    <a:lnTo>
                      <a:pt x="3098" y="1970"/>
                    </a:lnTo>
                    <a:lnTo>
                      <a:pt x="3064" y="1981"/>
                    </a:lnTo>
                    <a:lnTo>
                      <a:pt x="3028" y="1983"/>
                    </a:lnTo>
                    <a:lnTo>
                      <a:pt x="2823" y="1962"/>
                    </a:lnTo>
                    <a:lnTo>
                      <a:pt x="2180" y="1904"/>
                    </a:lnTo>
                    <a:lnTo>
                      <a:pt x="2203" y="1656"/>
                    </a:lnTo>
                    <a:lnTo>
                      <a:pt x="2205" y="1573"/>
                    </a:lnTo>
                    <a:lnTo>
                      <a:pt x="2196" y="1493"/>
                    </a:lnTo>
                    <a:lnTo>
                      <a:pt x="2177" y="1417"/>
                    </a:lnTo>
                    <a:lnTo>
                      <a:pt x="2148" y="1342"/>
                    </a:lnTo>
                    <a:lnTo>
                      <a:pt x="2112" y="1274"/>
                    </a:lnTo>
                    <a:lnTo>
                      <a:pt x="2066" y="1211"/>
                    </a:lnTo>
                    <a:lnTo>
                      <a:pt x="2013" y="1154"/>
                    </a:lnTo>
                    <a:lnTo>
                      <a:pt x="1952" y="1105"/>
                    </a:lnTo>
                    <a:lnTo>
                      <a:pt x="1886" y="1063"/>
                    </a:lnTo>
                    <a:lnTo>
                      <a:pt x="1814" y="1031"/>
                    </a:lnTo>
                    <a:lnTo>
                      <a:pt x="1737" y="1008"/>
                    </a:lnTo>
                    <a:lnTo>
                      <a:pt x="1656" y="994"/>
                    </a:lnTo>
                    <a:lnTo>
                      <a:pt x="1572" y="993"/>
                    </a:lnTo>
                    <a:lnTo>
                      <a:pt x="1492" y="1000"/>
                    </a:lnTo>
                    <a:lnTo>
                      <a:pt x="1414" y="1019"/>
                    </a:lnTo>
                    <a:lnTo>
                      <a:pt x="1342" y="1048"/>
                    </a:lnTo>
                    <a:lnTo>
                      <a:pt x="1274" y="1086"/>
                    </a:lnTo>
                    <a:lnTo>
                      <a:pt x="1211" y="1131"/>
                    </a:lnTo>
                    <a:lnTo>
                      <a:pt x="1154" y="1185"/>
                    </a:lnTo>
                    <a:lnTo>
                      <a:pt x="1105" y="1244"/>
                    </a:lnTo>
                    <a:lnTo>
                      <a:pt x="1063" y="1310"/>
                    </a:lnTo>
                    <a:lnTo>
                      <a:pt x="1030" y="1382"/>
                    </a:lnTo>
                    <a:lnTo>
                      <a:pt x="1006" y="1460"/>
                    </a:lnTo>
                    <a:lnTo>
                      <a:pt x="992" y="1542"/>
                    </a:lnTo>
                    <a:lnTo>
                      <a:pt x="970" y="1789"/>
                    </a:lnTo>
                    <a:lnTo>
                      <a:pt x="327" y="1729"/>
                    </a:lnTo>
                    <a:lnTo>
                      <a:pt x="171" y="1715"/>
                    </a:lnTo>
                    <a:lnTo>
                      <a:pt x="122" y="1710"/>
                    </a:lnTo>
                    <a:lnTo>
                      <a:pt x="86" y="1702"/>
                    </a:lnTo>
                    <a:lnTo>
                      <a:pt x="53" y="1685"/>
                    </a:lnTo>
                    <a:lnTo>
                      <a:pt x="29" y="1660"/>
                    </a:lnTo>
                    <a:lnTo>
                      <a:pt x="10" y="1632"/>
                    </a:lnTo>
                    <a:lnTo>
                      <a:pt x="0" y="1597"/>
                    </a:lnTo>
                    <a:lnTo>
                      <a:pt x="0" y="1559"/>
                    </a:lnTo>
                    <a:lnTo>
                      <a:pt x="21" y="1339"/>
                    </a:lnTo>
                    <a:lnTo>
                      <a:pt x="31" y="1304"/>
                    </a:lnTo>
                    <a:lnTo>
                      <a:pt x="46" y="1272"/>
                    </a:lnTo>
                    <a:lnTo>
                      <a:pt x="70" y="1245"/>
                    </a:lnTo>
                    <a:lnTo>
                      <a:pt x="101" y="1226"/>
                    </a:lnTo>
                    <a:lnTo>
                      <a:pt x="135" y="1217"/>
                    </a:lnTo>
                    <a:lnTo>
                      <a:pt x="171" y="1215"/>
                    </a:lnTo>
                    <a:lnTo>
                      <a:pt x="376" y="1234"/>
                    </a:lnTo>
                    <a:lnTo>
                      <a:pt x="409" y="1139"/>
                    </a:lnTo>
                    <a:lnTo>
                      <a:pt x="449" y="1046"/>
                    </a:lnTo>
                    <a:lnTo>
                      <a:pt x="496" y="956"/>
                    </a:lnTo>
                    <a:lnTo>
                      <a:pt x="549" y="873"/>
                    </a:lnTo>
                    <a:lnTo>
                      <a:pt x="608" y="795"/>
                    </a:lnTo>
                    <a:lnTo>
                      <a:pt x="477" y="635"/>
                    </a:lnTo>
                    <a:lnTo>
                      <a:pt x="458" y="605"/>
                    </a:lnTo>
                    <a:lnTo>
                      <a:pt x="447" y="568"/>
                    </a:lnTo>
                    <a:lnTo>
                      <a:pt x="447" y="534"/>
                    </a:lnTo>
                    <a:lnTo>
                      <a:pt x="454" y="500"/>
                    </a:lnTo>
                    <a:lnTo>
                      <a:pt x="470" y="468"/>
                    </a:lnTo>
                    <a:lnTo>
                      <a:pt x="494" y="441"/>
                    </a:lnTo>
                    <a:lnTo>
                      <a:pt x="665" y="300"/>
                    </a:lnTo>
                    <a:lnTo>
                      <a:pt x="698" y="279"/>
                    </a:lnTo>
                    <a:lnTo>
                      <a:pt x="732" y="270"/>
                    </a:lnTo>
                    <a:lnTo>
                      <a:pt x="766" y="268"/>
                    </a:lnTo>
                    <a:lnTo>
                      <a:pt x="800" y="276"/>
                    </a:lnTo>
                    <a:lnTo>
                      <a:pt x="833" y="293"/>
                    </a:lnTo>
                    <a:lnTo>
                      <a:pt x="859" y="317"/>
                    </a:lnTo>
                    <a:lnTo>
                      <a:pt x="992" y="477"/>
                    </a:lnTo>
                    <a:lnTo>
                      <a:pt x="1080" y="432"/>
                    </a:lnTo>
                    <a:lnTo>
                      <a:pt x="1173" y="395"/>
                    </a:lnTo>
                    <a:lnTo>
                      <a:pt x="1268" y="365"/>
                    </a:lnTo>
                    <a:lnTo>
                      <a:pt x="1367" y="344"/>
                    </a:lnTo>
                    <a:lnTo>
                      <a:pt x="1468" y="329"/>
                    </a:lnTo>
                    <a:lnTo>
                      <a:pt x="1487" y="123"/>
                    </a:lnTo>
                    <a:lnTo>
                      <a:pt x="1496" y="87"/>
                    </a:lnTo>
                    <a:lnTo>
                      <a:pt x="1511" y="57"/>
                    </a:lnTo>
                    <a:lnTo>
                      <a:pt x="1536" y="30"/>
                    </a:lnTo>
                    <a:lnTo>
                      <a:pt x="1566" y="11"/>
                    </a:lnTo>
                    <a:lnTo>
                      <a:pt x="1601" y="2"/>
                    </a:lnTo>
                    <a:lnTo>
                      <a:pt x="16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 name="Group 6">
            <a:extLst>
              <a:ext uri="{FF2B5EF4-FFF2-40B4-BE49-F238E27FC236}">
                <a16:creationId xmlns="" xmlns:a16="http://schemas.microsoft.com/office/drawing/2014/main" id="{653AD52E-0D7B-44DC-8EC6-EF72143573B4}"/>
              </a:ext>
            </a:extLst>
          </p:cNvPr>
          <p:cNvGrpSpPr/>
          <p:nvPr/>
        </p:nvGrpSpPr>
        <p:grpSpPr>
          <a:xfrm>
            <a:off x="4649026" y="2085634"/>
            <a:ext cx="1726081" cy="1458864"/>
            <a:chOff x="4649026" y="2085634"/>
            <a:chExt cx="1726081" cy="1458864"/>
          </a:xfrm>
        </p:grpSpPr>
        <p:sp>
          <p:nvSpPr>
            <p:cNvPr id="119" name="Freeform: Shape 118">
              <a:extLst>
                <a:ext uri="{FF2B5EF4-FFF2-40B4-BE49-F238E27FC236}">
                  <a16:creationId xmlns="" xmlns:a16="http://schemas.microsoft.com/office/drawing/2014/main" id="{F45FADC8-5F71-493A-9466-860C9200BE58}"/>
                </a:ext>
              </a:extLst>
            </p:cNvPr>
            <p:cNvSpPr/>
            <p:nvPr/>
          </p:nvSpPr>
          <p:spPr>
            <a:xfrm flipV="1">
              <a:off x="5141951" y="2085634"/>
              <a:ext cx="740230" cy="724452"/>
            </a:xfrm>
            <a:custGeom>
              <a:avLst/>
              <a:gdLst>
                <a:gd name="connsiteX0" fmla="*/ 1 w 740230"/>
                <a:gd name="connsiteY0" fmla="*/ 950044 h 950044"/>
                <a:gd name="connsiteX1" fmla="*/ 740230 w 740230"/>
                <a:gd name="connsiteY1" fmla="*/ 950044 h 950044"/>
                <a:gd name="connsiteX2" fmla="*/ 740230 w 740230"/>
                <a:gd name="connsiteY2" fmla="*/ 458548 h 950044"/>
                <a:gd name="connsiteX3" fmla="*/ 370115 w 740230"/>
                <a:gd name="connsiteY3" fmla="*/ 0 h 950044"/>
                <a:gd name="connsiteX4" fmla="*/ 0 w 740230"/>
                <a:gd name="connsiteY4" fmla="*/ 458548 h 950044"/>
                <a:gd name="connsiteX5" fmla="*/ 1 w 740230"/>
                <a:gd name="connsiteY5" fmla="*/ 458548 h 95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230" h="950044">
                  <a:moveTo>
                    <a:pt x="1" y="950044"/>
                  </a:moveTo>
                  <a:lnTo>
                    <a:pt x="740230" y="950044"/>
                  </a:lnTo>
                  <a:lnTo>
                    <a:pt x="740230" y="458548"/>
                  </a:lnTo>
                  <a:lnTo>
                    <a:pt x="370115" y="0"/>
                  </a:lnTo>
                  <a:lnTo>
                    <a:pt x="0" y="458548"/>
                  </a:lnTo>
                  <a:lnTo>
                    <a:pt x="1" y="45854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a:extLst>
                <a:ext uri="{FF2B5EF4-FFF2-40B4-BE49-F238E27FC236}">
                  <a16:creationId xmlns="" xmlns:a16="http://schemas.microsoft.com/office/drawing/2014/main" id="{EFB36344-7754-4F65-93EA-5B016C7487EC}"/>
                </a:ext>
              </a:extLst>
            </p:cNvPr>
            <p:cNvSpPr/>
            <p:nvPr/>
          </p:nvSpPr>
          <p:spPr>
            <a:xfrm>
              <a:off x="4649026" y="3236721"/>
              <a:ext cx="1726081" cy="307777"/>
            </a:xfrm>
            <a:prstGeom prst="rect">
              <a:avLst/>
            </a:prstGeom>
          </p:spPr>
          <p:txBody>
            <a:bodyPr wrap="square">
              <a:spAutoFit/>
            </a:bodyPr>
            <a:lstStyle/>
            <a:p>
              <a:pPr algn="ctr" rtl="1"/>
              <a:r>
                <a:rPr lang="ar-SA" sz="1400" b="1" dirty="0">
                  <a:solidFill>
                    <a:schemeClr val="bg1">
                      <a:lumMod val="50000"/>
                    </a:schemeClr>
                  </a:solidFill>
                  <a:latin typeface="A Jannat LT" panose="01000000000000000000" pitchFamily="2" charset="-78"/>
                  <a:cs typeface="A Jannat LT" panose="01000000000000000000" pitchFamily="2" charset="-78"/>
                </a:rPr>
                <a:t>العنوان 4</a:t>
              </a:r>
              <a:endParaRPr lang="id-ID" sz="1400" b="1" dirty="0">
                <a:solidFill>
                  <a:schemeClr val="bg1">
                    <a:lumMod val="50000"/>
                  </a:schemeClr>
                </a:solidFill>
                <a:latin typeface="A Jannat LT" panose="01000000000000000000" pitchFamily="2" charset="-78"/>
                <a:cs typeface="A Jannat LT" panose="01000000000000000000" pitchFamily="2" charset="-78"/>
              </a:endParaRPr>
            </a:p>
          </p:txBody>
        </p:sp>
        <p:sp>
          <p:nvSpPr>
            <p:cNvPr id="121" name="Rectangle 120">
              <a:extLst>
                <a:ext uri="{FF2B5EF4-FFF2-40B4-BE49-F238E27FC236}">
                  <a16:creationId xmlns="" xmlns:a16="http://schemas.microsoft.com/office/drawing/2014/main" id="{77CDDD2A-6E9F-4A66-8520-740BF727462D}"/>
                </a:ext>
              </a:extLst>
            </p:cNvPr>
            <p:cNvSpPr/>
            <p:nvPr/>
          </p:nvSpPr>
          <p:spPr>
            <a:xfrm>
              <a:off x="4649026" y="2873407"/>
              <a:ext cx="1726081" cy="515526"/>
            </a:xfrm>
            <a:prstGeom prst="rect">
              <a:avLst/>
            </a:prstGeom>
          </p:spPr>
          <p:txBody>
            <a:bodyPr wrap="square">
              <a:spAutoFit/>
            </a:bodyPr>
            <a:lstStyle/>
            <a:p>
              <a:pPr algn="ctr">
                <a:lnSpc>
                  <a:spcPct val="150000"/>
                </a:lnSpc>
              </a:pPr>
              <a:r>
                <a:rPr lang="en-US" sz="2000" i="0" dirty="0">
                  <a:solidFill>
                    <a:schemeClr val="bg1">
                      <a:lumMod val="50000"/>
                    </a:schemeClr>
                  </a:solidFill>
                  <a:effectLst/>
                </a:rPr>
                <a:t>580</a:t>
              </a:r>
              <a:endParaRPr lang="en-US" sz="2000" dirty="0">
                <a:solidFill>
                  <a:schemeClr val="bg1">
                    <a:lumMod val="50000"/>
                  </a:schemeClr>
                </a:solidFill>
              </a:endParaRPr>
            </a:p>
          </p:txBody>
        </p:sp>
        <p:grpSp>
          <p:nvGrpSpPr>
            <p:cNvPr id="137" name="Group 983">
              <a:extLst>
                <a:ext uri="{FF2B5EF4-FFF2-40B4-BE49-F238E27FC236}">
                  <a16:creationId xmlns="" xmlns:a16="http://schemas.microsoft.com/office/drawing/2014/main" id="{4314B4C5-5951-4965-8F31-54D40563C007}"/>
                </a:ext>
              </a:extLst>
            </p:cNvPr>
            <p:cNvGrpSpPr>
              <a:grpSpLocks noChangeAspect="1"/>
            </p:cNvGrpSpPr>
            <p:nvPr/>
          </p:nvGrpSpPr>
          <p:grpSpPr bwMode="auto">
            <a:xfrm>
              <a:off x="5384446" y="2230813"/>
              <a:ext cx="253085" cy="265159"/>
              <a:chOff x="-2695" y="580"/>
              <a:chExt cx="2138" cy="2240"/>
            </a:xfrm>
            <a:solidFill>
              <a:schemeClr val="bg1"/>
            </a:solidFill>
          </p:grpSpPr>
          <p:sp>
            <p:nvSpPr>
              <p:cNvPr id="138" name="Freeform 985">
                <a:extLst>
                  <a:ext uri="{FF2B5EF4-FFF2-40B4-BE49-F238E27FC236}">
                    <a16:creationId xmlns="" xmlns:a16="http://schemas.microsoft.com/office/drawing/2014/main" id="{38D769A0-2EA4-448C-8C54-850E71E48F7A}"/>
                  </a:ext>
                </a:extLst>
              </p:cNvPr>
              <p:cNvSpPr>
                <a:spLocks noEditPoints="1"/>
              </p:cNvSpPr>
              <p:nvPr/>
            </p:nvSpPr>
            <p:spPr bwMode="auto">
              <a:xfrm>
                <a:off x="-2252" y="580"/>
                <a:ext cx="1034" cy="1263"/>
              </a:xfrm>
              <a:custGeom>
                <a:avLst/>
                <a:gdLst>
                  <a:gd name="T0" fmla="*/ 528 w 2068"/>
                  <a:gd name="T1" fmla="*/ 773 h 2527"/>
                  <a:gd name="T2" fmla="*/ 339 w 2068"/>
                  <a:gd name="T3" fmla="*/ 850 h 2527"/>
                  <a:gd name="T4" fmla="*/ 214 w 2068"/>
                  <a:gd name="T5" fmla="*/ 961 h 2527"/>
                  <a:gd name="T6" fmla="*/ 151 w 2068"/>
                  <a:gd name="T7" fmla="*/ 1158 h 2527"/>
                  <a:gd name="T8" fmla="*/ 172 w 2068"/>
                  <a:gd name="T9" fmla="*/ 1506 h 2527"/>
                  <a:gd name="T10" fmla="*/ 253 w 2068"/>
                  <a:gd name="T11" fmla="*/ 1770 h 2527"/>
                  <a:gd name="T12" fmla="*/ 372 w 2068"/>
                  <a:gd name="T13" fmla="*/ 1972 h 2527"/>
                  <a:gd name="T14" fmla="*/ 504 w 2068"/>
                  <a:gd name="T15" fmla="*/ 2119 h 2527"/>
                  <a:gd name="T16" fmla="*/ 727 w 2068"/>
                  <a:gd name="T17" fmla="*/ 2280 h 2527"/>
                  <a:gd name="T18" fmla="*/ 926 w 2068"/>
                  <a:gd name="T19" fmla="*/ 2359 h 2527"/>
                  <a:gd name="T20" fmla="*/ 1065 w 2068"/>
                  <a:gd name="T21" fmla="*/ 2374 h 2527"/>
                  <a:gd name="T22" fmla="*/ 1235 w 2068"/>
                  <a:gd name="T23" fmla="*/ 2329 h 2527"/>
                  <a:gd name="T24" fmla="*/ 1451 w 2068"/>
                  <a:gd name="T25" fmla="*/ 2211 h 2527"/>
                  <a:gd name="T26" fmla="*/ 1630 w 2068"/>
                  <a:gd name="T27" fmla="*/ 2052 h 2527"/>
                  <a:gd name="T28" fmla="*/ 1758 w 2068"/>
                  <a:gd name="T29" fmla="*/ 1879 h 2527"/>
                  <a:gd name="T30" fmla="*/ 1861 w 2068"/>
                  <a:gd name="T31" fmla="*/ 1646 h 2527"/>
                  <a:gd name="T32" fmla="*/ 1914 w 2068"/>
                  <a:gd name="T33" fmla="*/ 1349 h 2527"/>
                  <a:gd name="T34" fmla="*/ 1812 w 2068"/>
                  <a:gd name="T35" fmla="*/ 1046 h 2527"/>
                  <a:gd name="T36" fmla="*/ 1468 w 2068"/>
                  <a:gd name="T37" fmla="*/ 1083 h 2527"/>
                  <a:gd name="T38" fmla="*/ 1201 w 2068"/>
                  <a:gd name="T39" fmla="*/ 1061 h 2527"/>
                  <a:gd name="T40" fmla="*/ 1003 w 2068"/>
                  <a:gd name="T41" fmla="*/ 1002 h 2527"/>
                  <a:gd name="T42" fmla="*/ 867 w 2068"/>
                  <a:gd name="T43" fmla="*/ 923 h 2527"/>
                  <a:gd name="T44" fmla="*/ 780 w 2068"/>
                  <a:gd name="T45" fmla="*/ 843 h 2527"/>
                  <a:gd name="T46" fmla="*/ 735 w 2068"/>
                  <a:gd name="T47" fmla="*/ 781 h 2527"/>
                  <a:gd name="T48" fmla="*/ 722 w 2068"/>
                  <a:gd name="T49" fmla="*/ 757 h 2527"/>
                  <a:gd name="T50" fmla="*/ 1307 w 2068"/>
                  <a:gd name="T51" fmla="*/ 19 h 2527"/>
                  <a:gd name="T52" fmla="*/ 1592 w 2068"/>
                  <a:gd name="T53" fmla="*/ 100 h 2527"/>
                  <a:gd name="T54" fmla="*/ 1796 w 2068"/>
                  <a:gd name="T55" fmla="*/ 236 h 2527"/>
                  <a:gd name="T56" fmla="*/ 1932 w 2068"/>
                  <a:gd name="T57" fmla="*/ 420 h 2527"/>
                  <a:gd name="T58" fmla="*/ 2014 w 2068"/>
                  <a:gd name="T59" fmla="*/ 646 h 2527"/>
                  <a:gd name="T60" fmla="*/ 2054 w 2068"/>
                  <a:gd name="T61" fmla="*/ 904 h 2527"/>
                  <a:gd name="T62" fmla="*/ 2067 w 2068"/>
                  <a:gd name="T63" fmla="*/ 1189 h 2527"/>
                  <a:gd name="T64" fmla="*/ 2042 w 2068"/>
                  <a:gd name="T65" fmla="*/ 1541 h 2527"/>
                  <a:gd name="T66" fmla="*/ 1941 w 2068"/>
                  <a:gd name="T67" fmla="*/ 1855 h 2527"/>
                  <a:gd name="T68" fmla="*/ 1784 w 2068"/>
                  <a:gd name="T69" fmla="*/ 2104 h 2527"/>
                  <a:gd name="T70" fmla="*/ 1592 w 2068"/>
                  <a:gd name="T71" fmla="*/ 2294 h 2527"/>
                  <a:gd name="T72" fmla="*/ 1387 w 2068"/>
                  <a:gd name="T73" fmla="*/ 2425 h 2527"/>
                  <a:gd name="T74" fmla="*/ 1194 w 2068"/>
                  <a:gd name="T75" fmla="*/ 2502 h 2527"/>
                  <a:gd name="T76" fmla="*/ 1033 w 2068"/>
                  <a:gd name="T77" fmla="*/ 2527 h 2527"/>
                  <a:gd name="T78" fmla="*/ 873 w 2068"/>
                  <a:gd name="T79" fmla="*/ 2502 h 2527"/>
                  <a:gd name="T80" fmla="*/ 679 w 2068"/>
                  <a:gd name="T81" fmla="*/ 2425 h 2527"/>
                  <a:gd name="T82" fmla="*/ 475 w 2068"/>
                  <a:gd name="T83" fmla="*/ 2294 h 2527"/>
                  <a:gd name="T84" fmla="*/ 283 w 2068"/>
                  <a:gd name="T85" fmla="*/ 2104 h 2527"/>
                  <a:gd name="T86" fmla="*/ 125 w 2068"/>
                  <a:gd name="T87" fmla="*/ 1855 h 2527"/>
                  <a:gd name="T88" fmla="*/ 25 w 2068"/>
                  <a:gd name="T89" fmla="*/ 1541 h 2527"/>
                  <a:gd name="T90" fmla="*/ 0 w 2068"/>
                  <a:gd name="T91" fmla="*/ 1189 h 2527"/>
                  <a:gd name="T92" fmla="*/ 12 w 2068"/>
                  <a:gd name="T93" fmla="*/ 904 h 2527"/>
                  <a:gd name="T94" fmla="*/ 53 w 2068"/>
                  <a:gd name="T95" fmla="*/ 646 h 2527"/>
                  <a:gd name="T96" fmla="*/ 136 w 2068"/>
                  <a:gd name="T97" fmla="*/ 420 h 2527"/>
                  <a:gd name="T98" fmla="*/ 272 w 2068"/>
                  <a:gd name="T99" fmla="*/ 236 h 2527"/>
                  <a:gd name="T100" fmla="*/ 475 w 2068"/>
                  <a:gd name="T101" fmla="*/ 100 h 2527"/>
                  <a:gd name="T102" fmla="*/ 760 w 2068"/>
                  <a:gd name="T103" fmla="*/ 19 h 2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68" h="2527">
                    <a:moveTo>
                      <a:pt x="722" y="757"/>
                    </a:moveTo>
                    <a:lnTo>
                      <a:pt x="652" y="757"/>
                    </a:lnTo>
                    <a:lnTo>
                      <a:pt x="588" y="764"/>
                    </a:lnTo>
                    <a:lnTo>
                      <a:pt x="528" y="773"/>
                    </a:lnTo>
                    <a:lnTo>
                      <a:pt x="474" y="787"/>
                    </a:lnTo>
                    <a:lnTo>
                      <a:pt x="425" y="805"/>
                    </a:lnTo>
                    <a:lnTo>
                      <a:pt x="380" y="825"/>
                    </a:lnTo>
                    <a:lnTo>
                      <a:pt x="339" y="850"/>
                    </a:lnTo>
                    <a:lnTo>
                      <a:pt x="301" y="874"/>
                    </a:lnTo>
                    <a:lnTo>
                      <a:pt x="268" y="903"/>
                    </a:lnTo>
                    <a:lnTo>
                      <a:pt x="240" y="931"/>
                    </a:lnTo>
                    <a:lnTo>
                      <a:pt x="214" y="961"/>
                    </a:lnTo>
                    <a:lnTo>
                      <a:pt x="191" y="991"/>
                    </a:lnTo>
                    <a:lnTo>
                      <a:pt x="172" y="1023"/>
                    </a:lnTo>
                    <a:lnTo>
                      <a:pt x="154" y="1053"/>
                    </a:lnTo>
                    <a:lnTo>
                      <a:pt x="151" y="1158"/>
                    </a:lnTo>
                    <a:lnTo>
                      <a:pt x="150" y="1263"/>
                    </a:lnTo>
                    <a:lnTo>
                      <a:pt x="153" y="1349"/>
                    </a:lnTo>
                    <a:lnTo>
                      <a:pt x="159" y="1429"/>
                    </a:lnTo>
                    <a:lnTo>
                      <a:pt x="172" y="1506"/>
                    </a:lnTo>
                    <a:lnTo>
                      <a:pt x="187" y="1578"/>
                    </a:lnTo>
                    <a:lnTo>
                      <a:pt x="206" y="1646"/>
                    </a:lnTo>
                    <a:lnTo>
                      <a:pt x="228" y="1710"/>
                    </a:lnTo>
                    <a:lnTo>
                      <a:pt x="253" y="1770"/>
                    </a:lnTo>
                    <a:lnTo>
                      <a:pt x="281" y="1826"/>
                    </a:lnTo>
                    <a:lnTo>
                      <a:pt x="309" y="1879"/>
                    </a:lnTo>
                    <a:lnTo>
                      <a:pt x="341" y="1927"/>
                    </a:lnTo>
                    <a:lnTo>
                      <a:pt x="372" y="1972"/>
                    </a:lnTo>
                    <a:lnTo>
                      <a:pt x="405" y="2014"/>
                    </a:lnTo>
                    <a:lnTo>
                      <a:pt x="437" y="2052"/>
                    </a:lnTo>
                    <a:lnTo>
                      <a:pt x="471" y="2088"/>
                    </a:lnTo>
                    <a:lnTo>
                      <a:pt x="504" y="2119"/>
                    </a:lnTo>
                    <a:lnTo>
                      <a:pt x="560" y="2167"/>
                    </a:lnTo>
                    <a:lnTo>
                      <a:pt x="616" y="2211"/>
                    </a:lnTo>
                    <a:lnTo>
                      <a:pt x="671" y="2247"/>
                    </a:lnTo>
                    <a:lnTo>
                      <a:pt x="727" y="2280"/>
                    </a:lnTo>
                    <a:lnTo>
                      <a:pt x="780" y="2306"/>
                    </a:lnTo>
                    <a:lnTo>
                      <a:pt x="832" y="2329"/>
                    </a:lnTo>
                    <a:lnTo>
                      <a:pt x="881" y="2347"/>
                    </a:lnTo>
                    <a:lnTo>
                      <a:pt x="926" y="2359"/>
                    </a:lnTo>
                    <a:lnTo>
                      <a:pt x="967" y="2369"/>
                    </a:lnTo>
                    <a:lnTo>
                      <a:pt x="1003" y="2374"/>
                    </a:lnTo>
                    <a:lnTo>
                      <a:pt x="1033" y="2376"/>
                    </a:lnTo>
                    <a:lnTo>
                      <a:pt x="1065" y="2374"/>
                    </a:lnTo>
                    <a:lnTo>
                      <a:pt x="1100" y="2369"/>
                    </a:lnTo>
                    <a:lnTo>
                      <a:pt x="1141" y="2359"/>
                    </a:lnTo>
                    <a:lnTo>
                      <a:pt x="1187" y="2347"/>
                    </a:lnTo>
                    <a:lnTo>
                      <a:pt x="1235" y="2329"/>
                    </a:lnTo>
                    <a:lnTo>
                      <a:pt x="1287" y="2306"/>
                    </a:lnTo>
                    <a:lnTo>
                      <a:pt x="1341" y="2280"/>
                    </a:lnTo>
                    <a:lnTo>
                      <a:pt x="1396" y="2247"/>
                    </a:lnTo>
                    <a:lnTo>
                      <a:pt x="1451" y="2211"/>
                    </a:lnTo>
                    <a:lnTo>
                      <a:pt x="1509" y="2167"/>
                    </a:lnTo>
                    <a:lnTo>
                      <a:pt x="1564" y="2119"/>
                    </a:lnTo>
                    <a:lnTo>
                      <a:pt x="1597" y="2088"/>
                    </a:lnTo>
                    <a:lnTo>
                      <a:pt x="1630" y="2052"/>
                    </a:lnTo>
                    <a:lnTo>
                      <a:pt x="1662" y="2014"/>
                    </a:lnTo>
                    <a:lnTo>
                      <a:pt x="1695" y="1972"/>
                    </a:lnTo>
                    <a:lnTo>
                      <a:pt x="1728" y="1927"/>
                    </a:lnTo>
                    <a:lnTo>
                      <a:pt x="1758" y="1879"/>
                    </a:lnTo>
                    <a:lnTo>
                      <a:pt x="1788" y="1826"/>
                    </a:lnTo>
                    <a:lnTo>
                      <a:pt x="1815" y="1770"/>
                    </a:lnTo>
                    <a:lnTo>
                      <a:pt x="1839" y="1710"/>
                    </a:lnTo>
                    <a:lnTo>
                      <a:pt x="1861" y="1646"/>
                    </a:lnTo>
                    <a:lnTo>
                      <a:pt x="1880" y="1578"/>
                    </a:lnTo>
                    <a:lnTo>
                      <a:pt x="1896" y="1506"/>
                    </a:lnTo>
                    <a:lnTo>
                      <a:pt x="1907" y="1429"/>
                    </a:lnTo>
                    <a:lnTo>
                      <a:pt x="1914" y="1349"/>
                    </a:lnTo>
                    <a:lnTo>
                      <a:pt x="1917" y="1263"/>
                    </a:lnTo>
                    <a:lnTo>
                      <a:pt x="1916" y="1144"/>
                    </a:lnTo>
                    <a:lnTo>
                      <a:pt x="1911" y="1026"/>
                    </a:lnTo>
                    <a:lnTo>
                      <a:pt x="1812" y="1046"/>
                    </a:lnTo>
                    <a:lnTo>
                      <a:pt x="1718" y="1062"/>
                    </a:lnTo>
                    <a:lnTo>
                      <a:pt x="1630" y="1073"/>
                    </a:lnTo>
                    <a:lnTo>
                      <a:pt x="1547" y="1080"/>
                    </a:lnTo>
                    <a:lnTo>
                      <a:pt x="1468" y="1083"/>
                    </a:lnTo>
                    <a:lnTo>
                      <a:pt x="1394" y="1081"/>
                    </a:lnTo>
                    <a:lnTo>
                      <a:pt x="1325" y="1079"/>
                    </a:lnTo>
                    <a:lnTo>
                      <a:pt x="1261" y="1072"/>
                    </a:lnTo>
                    <a:lnTo>
                      <a:pt x="1201" y="1061"/>
                    </a:lnTo>
                    <a:lnTo>
                      <a:pt x="1146" y="1050"/>
                    </a:lnTo>
                    <a:lnTo>
                      <a:pt x="1095" y="1035"/>
                    </a:lnTo>
                    <a:lnTo>
                      <a:pt x="1047" y="1020"/>
                    </a:lnTo>
                    <a:lnTo>
                      <a:pt x="1003" y="1002"/>
                    </a:lnTo>
                    <a:lnTo>
                      <a:pt x="964" y="983"/>
                    </a:lnTo>
                    <a:lnTo>
                      <a:pt x="929" y="964"/>
                    </a:lnTo>
                    <a:lnTo>
                      <a:pt x="896" y="944"/>
                    </a:lnTo>
                    <a:lnTo>
                      <a:pt x="867" y="923"/>
                    </a:lnTo>
                    <a:lnTo>
                      <a:pt x="840" y="903"/>
                    </a:lnTo>
                    <a:lnTo>
                      <a:pt x="817" y="882"/>
                    </a:lnTo>
                    <a:lnTo>
                      <a:pt x="798" y="862"/>
                    </a:lnTo>
                    <a:lnTo>
                      <a:pt x="780" y="843"/>
                    </a:lnTo>
                    <a:lnTo>
                      <a:pt x="765" y="825"/>
                    </a:lnTo>
                    <a:lnTo>
                      <a:pt x="753" y="809"/>
                    </a:lnTo>
                    <a:lnTo>
                      <a:pt x="742" y="794"/>
                    </a:lnTo>
                    <a:lnTo>
                      <a:pt x="735" y="781"/>
                    </a:lnTo>
                    <a:lnTo>
                      <a:pt x="728" y="771"/>
                    </a:lnTo>
                    <a:lnTo>
                      <a:pt x="724" y="764"/>
                    </a:lnTo>
                    <a:lnTo>
                      <a:pt x="723" y="758"/>
                    </a:lnTo>
                    <a:lnTo>
                      <a:pt x="722" y="757"/>
                    </a:lnTo>
                    <a:close/>
                    <a:moveTo>
                      <a:pt x="1033" y="0"/>
                    </a:moveTo>
                    <a:lnTo>
                      <a:pt x="1131" y="3"/>
                    </a:lnTo>
                    <a:lnTo>
                      <a:pt x="1223" y="8"/>
                    </a:lnTo>
                    <a:lnTo>
                      <a:pt x="1307" y="19"/>
                    </a:lnTo>
                    <a:lnTo>
                      <a:pt x="1387" y="34"/>
                    </a:lnTo>
                    <a:lnTo>
                      <a:pt x="1461" y="52"/>
                    </a:lnTo>
                    <a:lnTo>
                      <a:pt x="1529" y="74"/>
                    </a:lnTo>
                    <a:lnTo>
                      <a:pt x="1592" y="100"/>
                    </a:lnTo>
                    <a:lnTo>
                      <a:pt x="1650" y="128"/>
                    </a:lnTo>
                    <a:lnTo>
                      <a:pt x="1703" y="161"/>
                    </a:lnTo>
                    <a:lnTo>
                      <a:pt x="1751" y="196"/>
                    </a:lnTo>
                    <a:lnTo>
                      <a:pt x="1796" y="236"/>
                    </a:lnTo>
                    <a:lnTo>
                      <a:pt x="1835" y="278"/>
                    </a:lnTo>
                    <a:lnTo>
                      <a:pt x="1871" y="323"/>
                    </a:lnTo>
                    <a:lnTo>
                      <a:pt x="1903" y="370"/>
                    </a:lnTo>
                    <a:lnTo>
                      <a:pt x="1932" y="420"/>
                    </a:lnTo>
                    <a:lnTo>
                      <a:pt x="1956" y="473"/>
                    </a:lnTo>
                    <a:lnTo>
                      <a:pt x="1978" y="529"/>
                    </a:lnTo>
                    <a:lnTo>
                      <a:pt x="1997" y="586"/>
                    </a:lnTo>
                    <a:lnTo>
                      <a:pt x="2014" y="646"/>
                    </a:lnTo>
                    <a:lnTo>
                      <a:pt x="2027" y="708"/>
                    </a:lnTo>
                    <a:lnTo>
                      <a:pt x="2038" y="772"/>
                    </a:lnTo>
                    <a:lnTo>
                      <a:pt x="2048" y="837"/>
                    </a:lnTo>
                    <a:lnTo>
                      <a:pt x="2054" y="904"/>
                    </a:lnTo>
                    <a:lnTo>
                      <a:pt x="2060" y="974"/>
                    </a:lnTo>
                    <a:lnTo>
                      <a:pt x="2064" y="1045"/>
                    </a:lnTo>
                    <a:lnTo>
                      <a:pt x="2065" y="1116"/>
                    </a:lnTo>
                    <a:lnTo>
                      <a:pt x="2067" y="1189"/>
                    </a:lnTo>
                    <a:lnTo>
                      <a:pt x="2068" y="1263"/>
                    </a:lnTo>
                    <a:lnTo>
                      <a:pt x="2065" y="1361"/>
                    </a:lnTo>
                    <a:lnTo>
                      <a:pt x="2056" y="1454"/>
                    </a:lnTo>
                    <a:lnTo>
                      <a:pt x="2042" y="1541"/>
                    </a:lnTo>
                    <a:lnTo>
                      <a:pt x="2023" y="1626"/>
                    </a:lnTo>
                    <a:lnTo>
                      <a:pt x="2000" y="1706"/>
                    </a:lnTo>
                    <a:lnTo>
                      <a:pt x="1973" y="1782"/>
                    </a:lnTo>
                    <a:lnTo>
                      <a:pt x="1941" y="1855"/>
                    </a:lnTo>
                    <a:lnTo>
                      <a:pt x="1906" y="1923"/>
                    </a:lnTo>
                    <a:lnTo>
                      <a:pt x="1868" y="1987"/>
                    </a:lnTo>
                    <a:lnTo>
                      <a:pt x="1827" y="2047"/>
                    </a:lnTo>
                    <a:lnTo>
                      <a:pt x="1784" y="2104"/>
                    </a:lnTo>
                    <a:lnTo>
                      <a:pt x="1739" y="2157"/>
                    </a:lnTo>
                    <a:lnTo>
                      <a:pt x="1691" y="2206"/>
                    </a:lnTo>
                    <a:lnTo>
                      <a:pt x="1642" y="2251"/>
                    </a:lnTo>
                    <a:lnTo>
                      <a:pt x="1592" y="2294"/>
                    </a:lnTo>
                    <a:lnTo>
                      <a:pt x="1541" y="2332"/>
                    </a:lnTo>
                    <a:lnTo>
                      <a:pt x="1489" y="2366"/>
                    </a:lnTo>
                    <a:lnTo>
                      <a:pt x="1439" y="2397"/>
                    </a:lnTo>
                    <a:lnTo>
                      <a:pt x="1387" y="2425"/>
                    </a:lnTo>
                    <a:lnTo>
                      <a:pt x="1338" y="2449"/>
                    </a:lnTo>
                    <a:lnTo>
                      <a:pt x="1288" y="2470"/>
                    </a:lnTo>
                    <a:lnTo>
                      <a:pt x="1240" y="2487"/>
                    </a:lnTo>
                    <a:lnTo>
                      <a:pt x="1194" y="2502"/>
                    </a:lnTo>
                    <a:lnTo>
                      <a:pt x="1150" y="2513"/>
                    </a:lnTo>
                    <a:lnTo>
                      <a:pt x="1108" y="2520"/>
                    </a:lnTo>
                    <a:lnTo>
                      <a:pt x="1070" y="2526"/>
                    </a:lnTo>
                    <a:lnTo>
                      <a:pt x="1033" y="2527"/>
                    </a:lnTo>
                    <a:lnTo>
                      <a:pt x="998" y="2526"/>
                    </a:lnTo>
                    <a:lnTo>
                      <a:pt x="959" y="2520"/>
                    </a:lnTo>
                    <a:lnTo>
                      <a:pt x="916" y="2513"/>
                    </a:lnTo>
                    <a:lnTo>
                      <a:pt x="873" y="2502"/>
                    </a:lnTo>
                    <a:lnTo>
                      <a:pt x="827" y="2487"/>
                    </a:lnTo>
                    <a:lnTo>
                      <a:pt x="779" y="2470"/>
                    </a:lnTo>
                    <a:lnTo>
                      <a:pt x="730" y="2449"/>
                    </a:lnTo>
                    <a:lnTo>
                      <a:pt x="679" y="2425"/>
                    </a:lnTo>
                    <a:lnTo>
                      <a:pt x="628" y="2397"/>
                    </a:lnTo>
                    <a:lnTo>
                      <a:pt x="577" y="2366"/>
                    </a:lnTo>
                    <a:lnTo>
                      <a:pt x="526" y="2332"/>
                    </a:lnTo>
                    <a:lnTo>
                      <a:pt x="475" y="2294"/>
                    </a:lnTo>
                    <a:lnTo>
                      <a:pt x="425" y="2251"/>
                    </a:lnTo>
                    <a:lnTo>
                      <a:pt x="377" y="2206"/>
                    </a:lnTo>
                    <a:lnTo>
                      <a:pt x="330" y="2157"/>
                    </a:lnTo>
                    <a:lnTo>
                      <a:pt x="283" y="2104"/>
                    </a:lnTo>
                    <a:lnTo>
                      <a:pt x="240" y="2047"/>
                    </a:lnTo>
                    <a:lnTo>
                      <a:pt x="199" y="1987"/>
                    </a:lnTo>
                    <a:lnTo>
                      <a:pt x="161" y="1923"/>
                    </a:lnTo>
                    <a:lnTo>
                      <a:pt x="125" y="1855"/>
                    </a:lnTo>
                    <a:lnTo>
                      <a:pt x="94" y="1782"/>
                    </a:lnTo>
                    <a:lnTo>
                      <a:pt x="67" y="1706"/>
                    </a:lnTo>
                    <a:lnTo>
                      <a:pt x="44" y="1626"/>
                    </a:lnTo>
                    <a:lnTo>
                      <a:pt x="25" y="1541"/>
                    </a:lnTo>
                    <a:lnTo>
                      <a:pt x="11" y="1454"/>
                    </a:lnTo>
                    <a:lnTo>
                      <a:pt x="3" y="1361"/>
                    </a:lnTo>
                    <a:lnTo>
                      <a:pt x="0" y="1263"/>
                    </a:lnTo>
                    <a:lnTo>
                      <a:pt x="0" y="1189"/>
                    </a:lnTo>
                    <a:lnTo>
                      <a:pt x="2" y="1116"/>
                    </a:lnTo>
                    <a:lnTo>
                      <a:pt x="4" y="1045"/>
                    </a:lnTo>
                    <a:lnTo>
                      <a:pt x="7" y="974"/>
                    </a:lnTo>
                    <a:lnTo>
                      <a:pt x="12" y="904"/>
                    </a:lnTo>
                    <a:lnTo>
                      <a:pt x="21" y="837"/>
                    </a:lnTo>
                    <a:lnTo>
                      <a:pt x="29" y="772"/>
                    </a:lnTo>
                    <a:lnTo>
                      <a:pt x="40" y="708"/>
                    </a:lnTo>
                    <a:lnTo>
                      <a:pt x="53" y="646"/>
                    </a:lnTo>
                    <a:lnTo>
                      <a:pt x="70" y="586"/>
                    </a:lnTo>
                    <a:lnTo>
                      <a:pt x="89" y="529"/>
                    </a:lnTo>
                    <a:lnTo>
                      <a:pt x="110" y="473"/>
                    </a:lnTo>
                    <a:lnTo>
                      <a:pt x="136" y="420"/>
                    </a:lnTo>
                    <a:lnTo>
                      <a:pt x="164" y="370"/>
                    </a:lnTo>
                    <a:lnTo>
                      <a:pt x="196" y="323"/>
                    </a:lnTo>
                    <a:lnTo>
                      <a:pt x="232" y="278"/>
                    </a:lnTo>
                    <a:lnTo>
                      <a:pt x="272" y="236"/>
                    </a:lnTo>
                    <a:lnTo>
                      <a:pt x="316" y="196"/>
                    </a:lnTo>
                    <a:lnTo>
                      <a:pt x="365" y="161"/>
                    </a:lnTo>
                    <a:lnTo>
                      <a:pt x="418" y="128"/>
                    </a:lnTo>
                    <a:lnTo>
                      <a:pt x="475" y="100"/>
                    </a:lnTo>
                    <a:lnTo>
                      <a:pt x="538" y="74"/>
                    </a:lnTo>
                    <a:lnTo>
                      <a:pt x="607" y="52"/>
                    </a:lnTo>
                    <a:lnTo>
                      <a:pt x="681" y="34"/>
                    </a:lnTo>
                    <a:lnTo>
                      <a:pt x="760" y="19"/>
                    </a:lnTo>
                    <a:lnTo>
                      <a:pt x="844" y="8"/>
                    </a:lnTo>
                    <a:lnTo>
                      <a:pt x="937" y="3"/>
                    </a:lnTo>
                    <a:lnTo>
                      <a:pt x="10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986">
                <a:extLst>
                  <a:ext uri="{FF2B5EF4-FFF2-40B4-BE49-F238E27FC236}">
                    <a16:creationId xmlns="" xmlns:a16="http://schemas.microsoft.com/office/drawing/2014/main" id="{F7431870-AD98-4E41-ACD9-716DB19A509C}"/>
                  </a:ext>
                </a:extLst>
              </p:cNvPr>
              <p:cNvSpPr>
                <a:spLocks noEditPoints="1"/>
              </p:cNvSpPr>
              <p:nvPr/>
            </p:nvSpPr>
            <p:spPr bwMode="auto">
              <a:xfrm>
                <a:off x="-2132" y="1143"/>
                <a:ext cx="794" cy="269"/>
              </a:xfrm>
              <a:custGeom>
                <a:avLst/>
                <a:gdLst>
                  <a:gd name="T0" fmla="*/ 1078 w 1587"/>
                  <a:gd name="T1" fmla="*/ 96 h 538"/>
                  <a:gd name="T2" fmla="*/ 955 w 1587"/>
                  <a:gd name="T3" fmla="*/ 129 h 538"/>
                  <a:gd name="T4" fmla="*/ 930 w 1587"/>
                  <a:gd name="T5" fmla="*/ 150 h 538"/>
                  <a:gd name="T6" fmla="*/ 925 w 1587"/>
                  <a:gd name="T7" fmla="*/ 206 h 538"/>
                  <a:gd name="T8" fmla="*/ 983 w 1587"/>
                  <a:gd name="T9" fmla="*/ 363 h 538"/>
                  <a:gd name="T10" fmla="*/ 1130 w 1587"/>
                  <a:gd name="T11" fmla="*/ 455 h 538"/>
                  <a:gd name="T12" fmla="*/ 1342 w 1587"/>
                  <a:gd name="T13" fmla="*/ 445 h 538"/>
                  <a:gd name="T14" fmla="*/ 1447 w 1587"/>
                  <a:gd name="T15" fmla="*/ 351 h 538"/>
                  <a:gd name="T16" fmla="*/ 1467 w 1587"/>
                  <a:gd name="T17" fmla="*/ 227 h 538"/>
                  <a:gd name="T18" fmla="*/ 1436 w 1587"/>
                  <a:gd name="T19" fmla="*/ 126 h 538"/>
                  <a:gd name="T20" fmla="*/ 1342 w 1587"/>
                  <a:gd name="T21" fmla="*/ 88 h 538"/>
                  <a:gd name="T22" fmla="*/ 245 w 1587"/>
                  <a:gd name="T23" fmla="*/ 88 h 538"/>
                  <a:gd name="T24" fmla="*/ 151 w 1587"/>
                  <a:gd name="T25" fmla="*/ 126 h 538"/>
                  <a:gd name="T26" fmla="*/ 120 w 1587"/>
                  <a:gd name="T27" fmla="*/ 227 h 538"/>
                  <a:gd name="T28" fmla="*/ 140 w 1587"/>
                  <a:gd name="T29" fmla="*/ 351 h 538"/>
                  <a:gd name="T30" fmla="*/ 245 w 1587"/>
                  <a:gd name="T31" fmla="*/ 445 h 538"/>
                  <a:gd name="T32" fmla="*/ 457 w 1587"/>
                  <a:gd name="T33" fmla="*/ 455 h 538"/>
                  <a:gd name="T34" fmla="*/ 606 w 1587"/>
                  <a:gd name="T35" fmla="*/ 363 h 538"/>
                  <a:gd name="T36" fmla="*/ 661 w 1587"/>
                  <a:gd name="T37" fmla="*/ 208 h 538"/>
                  <a:gd name="T38" fmla="*/ 659 w 1587"/>
                  <a:gd name="T39" fmla="*/ 152 h 538"/>
                  <a:gd name="T40" fmla="*/ 623 w 1587"/>
                  <a:gd name="T41" fmla="*/ 125 h 538"/>
                  <a:gd name="T42" fmla="*/ 469 w 1587"/>
                  <a:gd name="T43" fmla="*/ 92 h 538"/>
                  <a:gd name="T44" fmla="*/ 390 w 1587"/>
                  <a:gd name="T45" fmla="*/ 2 h 538"/>
                  <a:gd name="T46" fmla="*/ 587 w 1587"/>
                  <a:gd name="T47" fmla="*/ 20 h 538"/>
                  <a:gd name="T48" fmla="*/ 712 w 1587"/>
                  <a:gd name="T49" fmla="*/ 69 h 538"/>
                  <a:gd name="T50" fmla="*/ 804 w 1587"/>
                  <a:gd name="T51" fmla="*/ 89 h 538"/>
                  <a:gd name="T52" fmla="*/ 893 w 1587"/>
                  <a:gd name="T53" fmla="*/ 60 h 538"/>
                  <a:gd name="T54" fmla="*/ 1037 w 1587"/>
                  <a:gd name="T55" fmla="*/ 13 h 538"/>
                  <a:gd name="T56" fmla="*/ 1260 w 1587"/>
                  <a:gd name="T57" fmla="*/ 0 h 538"/>
                  <a:gd name="T58" fmla="*/ 1533 w 1587"/>
                  <a:gd name="T59" fmla="*/ 28 h 538"/>
                  <a:gd name="T60" fmla="*/ 1584 w 1587"/>
                  <a:gd name="T61" fmla="*/ 75 h 538"/>
                  <a:gd name="T62" fmla="*/ 1587 w 1587"/>
                  <a:gd name="T63" fmla="*/ 141 h 538"/>
                  <a:gd name="T64" fmla="*/ 1578 w 1587"/>
                  <a:gd name="T65" fmla="*/ 193 h 538"/>
                  <a:gd name="T66" fmla="*/ 1560 w 1587"/>
                  <a:gd name="T67" fmla="*/ 217 h 538"/>
                  <a:gd name="T68" fmla="*/ 1534 w 1587"/>
                  <a:gd name="T69" fmla="*/ 355 h 538"/>
                  <a:gd name="T70" fmla="*/ 1485 w 1587"/>
                  <a:gd name="T71" fmla="*/ 464 h 538"/>
                  <a:gd name="T72" fmla="*/ 1376 w 1587"/>
                  <a:gd name="T73" fmla="*/ 520 h 538"/>
                  <a:gd name="T74" fmla="*/ 1191 w 1587"/>
                  <a:gd name="T75" fmla="*/ 536 h 538"/>
                  <a:gd name="T76" fmla="*/ 992 w 1587"/>
                  <a:gd name="T77" fmla="*/ 489 h 538"/>
                  <a:gd name="T78" fmla="*/ 885 w 1587"/>
                  <a:gd name="T79" fmla="*/ 365 h 538"/>
                  <a:gd name="T80" fmla="*/ 838 w 1587"/>
                  <a:gd name="T81" fmla="*/ 238 h 538"/>
                  <a:gd name="T82" fmla="*/ 814 w 1587"/>
                  <a:gd name="T83" fmla="*/ 204 h 538"/>
                  <a:gd name="T84" fmla="*/ 759 w 1587"/>
                  <a:gd name="T85" fmla="*/ 209 h 538"/>
                  <a:gd name="T86" fmla="*/ 749 w 1587"/>
                  <a:gd name="T87" fmla="*/ 235 h 538"/>
                  <a:gd name="T88" fmla="*/ 704 w 1587"/>
                  <a:gd name="T89" fmla="*/ 363 h 538"/>
                  <a:gd name="T90" fmla="*/ 595 w 1587"/>
                  <a:gd name="T91" fmla="*/ 489 h 538"/>
                  <a:gd name="T92" fmla="*/ 396 w 1587"/>
                  <a:gd name="T93" fmla="*/ 536 h 538"/>
                  <a:gd name="T94" fmla="*/ 211 w 1587"/>
                  <a:gd name="T95" fmla="*/ 520 h 538"/>
                  <a:gd name="T96" fmla="*/ 102 w 1587"/>
                  <a:gd name="T97" fmla="*/ 464 h 538"/>
                  <a:gd name="T98" fmla="*/ 54 w 1587"/>
                  <a:gd name="T99" fmla="*/ 355 h 538"/>
                  <a:gd name="T100" fmla="*/ 27 w 1587"/>
                  <a:gd name="T101" fmla="*/ 217 h 538"/>
                  <a:gd name="T102" fmla="*/ 9 w 1587"/>
                  <a:gd name="T103" fmla="*/ 193 h 538"/>
                  <a:gd name="T104" fmla="*/ 0 w 1587"/>
                  <a:gd name="T105" fmla="*/ 142 h 538"/>
                  <a:gd name="T106" fmla="*/ 0 w 1587"/>
                  <a:gd name="T107" fmla="*/ 95 h 538"/>
                  <a:gd name="T108" fmla="*/ 43 w 1587"/>
                  <a:gd name="T109" fmla="*/ 32 h 538"/>
                  <a:gd name="T110" fmla="*/ 257 w 1587"/>
                  <a:gd name="T111" fmla="*/ 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7" h="538">
                    <a:moveTo>
                      <a:pt x="1267" y="84"/>
                    </a:moveTo>
                    <a:lnTo>
                      <a:pt x="1222" y="85"/>
                    </a:lnTo>
                    <a:lnTo>
                      <a:pt x="1171" y="88"/>
                    </a:lnTo>
                    <a:lnTo>
                      <a:pt x="1122" y="90"/>
                    </a:lnTo>
                    <a:lnTo>
                      <a:pt x="1078" y="96"/>
                    </a:lnTo>
                    <a:lnTo>
                      <a:pt x="1043" y="101"/>
                    </a:lnTo>
                    <a:lnTo>
                      <a:pt x="1013" y="108"/>
                    </a:lnTo>
                    <a:lnTo>
                      <a:pt x="989" y="115"/>
                    </a:lnTo>
                    <a:lnTo>
                      <a:pt x="970" y="122"/>
                    </a:lnTo>
                    <a:lnTo>
                      <a:pt x="955" y="129"/>
                    </a:lnTo>
                    <a:lnTo>
                      <a:pt x="945" y="134"/>
                    </a:lnTo>
                    <a:lnTo>
                      <a:pt x="938" y="140"/>
                    </a:lnTo>
                    <a:lnTo>
                      <a:pt x="932" y="145"/>
                    </a:lnTo>
                    <a:lnTo>
                      <a:pt x="930" y="148"/>
                    </a:lnTo>
                    <a:lnTo>
                      <a:pt x="930" y="150"/>
                    </a:lnTo>
                    <a:lnTo>
                      <a:pt x="928" y="153"/>
                    </a:lnTo>
                    <a:lnTo>
                      <a:pt x="927" y="160"/>
                    </a:lnTo>
                    <a:lnTo>
                      <a:pt x="925" y="171"/>
                    </a:lnTo>
                    <a:lnTo>
                      <a:pt x="924" y="187"/>
                    </a:lnTo>
                    <a:lnTo>
                      <a:pt x="925" y="206"/>
                    </a:lnTo>
                    <a:lnTo>
                      <a:pt x="928" y="231"/>
                    </a:lnTo>
                    <a:lnTo>
                      <a:pt x="935" y="258"/>
                    </a:lnTo>
                    <a:lnTo>
                      <a:pt x="946" y="290"/>
                    </a:lnTo>
                    <a:lnTo>
                      <a:pt x="961" y="325"/>
                    </a:lnTo>
                    <a:lnTo>
                      <a:pt x="983" y="363"/>
                    </a:lnTo>
                    <a:lnTo>
                      <a:pt x="1000" y="389"/>
                    </a:lnTo>
                    <a:lnTo>
                      <a:pt x="1026" y="411"/>
                    </a:lnTo>
                    <a:lnTo>
                      <a:pt x="1056" y="429"/>
                    </a:lnTo>
                    <a:lnTo>
                      <a:pt x="1090" y="444"/>
                    </a:lnTo>
                    <a:lnTo>
                      <a:pt x="1130" y="455"/>
                    </a:lnTo>
                    <a:lnTo>
                      <a:pt x="1173" y="460"/>
                    </a:lnTo>
                    <a:lnTo>
                      <a:pt x="1220" y="463"/>
                    </a:lnTo>
                    <a:lnTo>
                      <a:pt x="1263" y="461"/>
                    </a:lnTo>
                    <a:lnTo>
                      <a:pt x="1305" y="455"/>
                    </a:lnTo>
                    <a:lnTo>
                      <a:pt x="1342" y="445"/>
                    </a:lnTo>
                    <a:lnTo>
                      <a:pt x="1375" y="433"/>
                    </a:lnTo>
                    <a:lnTo>
                      <a:pt x="1399" y="418"/>
                    </a:lnTo>
                    <a:lnTo>
                      <a:pt x="1420" y="399"/>
                    </a:lnTo>
                    <a:lnTo>
                      <a:pt x="1435" y="375"/>
                    </a:lnTo>
                    <a:lnTo>
                      <a:pt x="1447" y="351"/>
                    </a:lnTo>
                    <a:lnTo>
                      <a:pt x="1455" y="325"/>
                    </a:lnTo>
                    <a:lnTo>
                      <a:pt x="1462" y="298"/>
                    </a:lnTo>
                    <a:lnTo>
                      <a:pt x="1465" y="272"/>
                    </a:lnTo>
                    <a:lnTo>
                      <a:pt x="1467" y="249"/>
                    </a:lnTo>
                    <a:lnTo>
                      <a:pt x="1467" y="227"/>
                    </a:lnTo>
                    <a:lnTo>
                      <a:pt x="1466" y="204"/>
                    </a:lnTo>
                    <a:lnTo>
                      <a:pt x="1462" y="179"/>
                    </a:lnTo>
                    <a:lnTo>
                      <a:pt x="1454" y="156"/>
                    </a:lnTo>
                    <a:lnTo>
                      <a:pt x="1445" y="137"/>
                    </a:lnTo>
                    <a:lnTo>
                      <a:pt x="1436" y="126"/>
                    </a:lnTo>
                    <a:lnTo>
                      <a:pt x="1425" y="115"/>
                    </a:lnTo>
                    <a:lnTo>
                      <a:pt x="1411" y="105"/>
                    </a:lnTo>
                    <a:lnTo>
                      <a:pt x="1392" y="99"/>
                    </a:lnTo>
                    <a:lnTo>
                      <a:pt x="1371" y="92"/>
                    </a:lnTo>
                    <a:lnTo>
                      <a:pt x="1342" y="88"/>
                    </a:lnTo>
                    <a:lnTo>
                      <a:pt x="1308" y="85"/>
                    </a:lnTo>
                    <a:lnTo>
                      <a:pt x="1267" y="84"/>
                    </a:lnTo>
                    <a:close/>
                    <a:moveTo>
                      <a:pt x="320" y="84"/>
                    </a:moveTo>
                    <a:lnTo>
                      <a:pt x="279" y="85"/>
                    </a:lnTo>
                    <a:lnTo>
                      <a:pt x="245" y="88"/>
                    </a:lnTo>
                    <a:lnTo>
                      <a:pt x="216" y="92"/>
                    </a:lnTo>
                    <a:lnTo>
                      <a:pt x="194" y="99"/>
                    </a:lnTo>
                    <a:lnTo>
                      <a:pt x="175" y="105"/>
                    </a:lnTo>
                    <a:lnTo>
                      <a:pt x="162" y="115"/>
                    </a:lnTo>
                    <a:lnTo>
                      <a:pt x="151" y="126"/>
                    </a:lnTo>
                    <a:lnTo>
                      <a:pt x="141" y="137"/>
                    </a:lnTo>
                    <a:lnTo>
                      <a:pt x="133" y="156"/>
                    </a:lnTo>
                    <a:lnTo>
                      <a:pt x="126" y="179"/>
                    </a:lnTo>
                    <a:lnTo>
                      <a:pt x="121" y="204"/>
                    </a:lnTo>
                    <a:lnTo>
                      <a:pt x="120" y="227"/>
                    </a:lnTo>
                    <a:lnTo>
                      <a:pt x="120" y="249"/>
                    </a:lnTo>
                    <a:lnTo>
                      <a:pt x="122" y="273"/>
                    </a:lnTo>
                    <a:lnTo>
                      <a:pt x="125" y="298"/>
                    </a:lnTo>
                    <a:lnTo>
                      <a:pt x="132" y="325"/>
                    </a:lnTo>
                    <a:lnTo>
                      <a:pt x="140" y="351"/>
                    </a:lnTo>
                    <a:lnTo>
                      <a:pt x="152" y="375"/>
                    </a:lnTo>
                    <a:lnTo>
                      <a:pt x="169" y="399"/>
                    </a:lnTo>
                    <a:lnTo>
                      <a:pt x="188" y="418"/>
                    </a:lnTo>
                    <a:lnTo>
                      <a:pt x="212" y="433"/>
                    </a:lnTo>
                    <a:lnTo>
                      <a:pt x="245" y="445"/>
                    </a:lnTo>
                    <a:lnTo>
                      <a:pt x="283" y="455"/>
                    </a:lnTo>
                    <a:lnTo>
                      <a:pt x="324" y="461"/>
                    </a:lnTo>
                    <a:lnTo>
                      <a:pt x="367" y="463"/>
                    </a:lnTo>
                    <a:lnTo>
                      <a:pt x="414" y="460"/>
                    </a:lnTo>
                    <a:lnTo>
                      <a:pt x="457" y="455"/>
                    </a:lnTo>
                    <a:lnTo>
                      <a:pt x="497" y="444"/>
                    </a:lnTo>
                    <a:lnTo>
                      <a:pt x="531" y="429"/>
                    </a:lnTo>
                    <a:lnTo>
                      <a:pt x="562" y="411"/>
                    </a:lnTo>
                    <a:lnTo>
                      <a:pt x="587" y="389"/>
                    </a:lnTo>
                    <a:lnTo>
                      <a:pt x="606" y="363"/>
                    </a:lnTo>
                    <a:lnTo>
                      <a:pt x="626" y="325"/>
                    </a:lnTo>
                    <a:lnTo>
                      <a:pt x="641" y="291"/>
                    </a:lnTo>
                    <a:lnTo>
                      <a:pt x="652" y="260"/>
                    </a:lnTo>
                    <a:lnTo>
                      <a:pt x="659" y="232"/>
                    </a:lnTo>
                    <a:lnTo>
                      <a:pt x="661" y="208"/>
                    </a:lnTo>
                    <a:lnTo>
                      <a:pt x="663" y="189"/>
                    </a:lnTo>
                    <a:lnTo>
                      <a:pt x="661" y="172"/>
                    </a:lnTo>
                    <a:lnTo>
                      <a:pt x="660" y="161"/>
                    </a:lnTo>
                    <a:lnTo>
                      <a:pt x="659" y="155"/>
                    </a:lnTo>
                    <a:lnTo>
                      <a:pt x="659" y="152"/>
                    </a:lnTo>
                    <a:lnTo>
                      <a:pt x="657" y="148"/>
                    </a:lnTo>
                    <a:lnTo>
                      <a:pt x="653" y="144"/>
                    </a:lnTo>
                    <a:lnTo>
                      <a:pt x="648" y="138"/>
                    </a:lnTo>
                    <a:lnTo>
                      <a:pt x="637" y="131"/>
                    </a:lnTo>
                    <a:lnTo>
                      <a:pt x="623" y="125"/>
                    </a:lnTo>
                    <a:lnTo>
                      <a:pt x="606" y="118"/>
                    </a:lnTo>
                    <a:lnTo>
                      <a:pt x="581" y="110"/>
                    </a:lnTo>
                    <a:lnTo>
                      <a:pt x="551" y="103"/>
                    </a:lnTo>
                    <a:lnTo>
                      <a:pt x="514" y="97"/>
                    </a:lnTo>
                    <a:lnTo>
                      <a:pt x="469" y="92"/>
                    </a:lnTo>
                    <a:lnTo>
                      <a:pt x="416" y="88"/>
                    </a:lnTo>
                    <a:lnTo>
                      <a:pt x="365" y="85"/>
                    </a:lnTo>
                    <a:lnTo>
                      <a:pt x="320" y="84"/>
                    </a:lnTo>
                    <a:close/>
                    <a:moveTo>
                      <a:pt x="327" y="0"/>
                    </a:moveTo>
                    <a:lnTo>
                      <a:pt x="390" y="2"/>
                    </a:lnTo>
                    <a:lnTo>
                      <a:pt x="454" y="5"/>
                    </a:lnTo>
                    <a:lnTo>
                      <a:pt x="461" y="6"/>
                    </a:lnTo>
                    <a:lnTo>
                      <a:pt x="509" y="9"/>
                    </a:lnTo>
                    <a:lnTo>
                      <a:pt x="551" y="13"/>
                    </a:lnTo>
                    <a:lnTo>
                      <a:pt x="587" y="20"/>
                    </a:lnTo>
                    <a:lnTo>
                      <a:pt x="622" y="28"/>
                    </a:lnTo>
                    <a:lnTo>
                      <a:pt x="656" y="41"/>
                    </a:lnTo>
                    <a:lnTo>
                      <a:pt x="675" y="50"/>
                    </a:lnTo>
                    <a:lnTo>
                      <a:pt x="695" y="60"/>
                    </a:lnTo>
                    <a:lnTo>
                      <a:pt x="712" y="69"/>
                    </a:lnTo>
                    <a:lnTo>
                      <a:pt x="729" y="75"/>
                    </a:lnTo>
                    <a:lnTo>
                      <a:pt x="746" y="82"/>
                    </a:lnTo>
                    <a:lnTo>
                      <a:pt x="761" y="86"/>
                    </a:lnTo>
                    <a:lnTo>
                      <a:pt x="784" y="89"/>
                    </a:lnTo>
                    <a:lnTo>
                      <a:pt x="804" y="89"/>
                    </a:lnTo>
                    <a:lnTo>
                      <a:pt x="827" y="86"/>
                    </a:lnTo>
                    <a:lnTo>
                      <a:pt x="841" y="82"/>
                    </a:lnTo>
                    <a:lnTo>
                      <a:pt x="857" y="75"/>
                    </a:lnTo>
                    <a:lnTo>
                      <a:pt x="876" y="69"/>
                    </a:lnTo>
                    <a:lnTo>
                      <a:pt x="893" y="60"/>
                    </a:lnTo>
                    <a:lnTo>
                      <a:pt x="913" y="50"/>
                    </a:lnTo>
                    <a:lnTo>
                      <a:pt x="931" y="41"/>
                    </a:lnTo>
                    <a:lnTo>
                      <a:pt x="966" y="28"/>
                    </a:lnTo>
                    <a:lnTo>
                      <a:pt x="1000" y="20"/>
                    </a:lnTo>
                    <a:lnTo>
                      <a:pt x="1037" y="13"/>
                    </a:lnTo>
                    <a:lnTo>
                      <a:pt x="1078" y="9"/>
                    </a:lnTo>
                    <a:lnTo>
                      <a:pt x="1126" y="6"/>
                    </a:lnTo>
                    <a:lnTo>
                      <a:pt x="1134" y="5"/>
                    </a:lnTo>
                    <a:lnTo>
                      <a:pt x="1198" y="2"/>
                    </a:lnTo>
                    <a:lnTo>
                      <a:pt x="1260" y="0"/>
                    </a:lnTo>
                    <a:lnTo>
                      <a:pt x="1331" y="2"/>
                    </a:lnTo>
                    <a:lnTo>
                      <a:pt x="1398" y="6"/>
                    </a:lnTo>
                    <a:lnTo>
                      <a:pt x="1462" y="14"/>
                    </a:lnTo>
                    <a:lnTo>
                      <a:pt x="1523" y="25"/>
                    </a:lnTo>
                    <a:lnTo>
                      <a:pt x="1533" y="28"/>
                    </a:lnTo>
                    <a:lnTo>
                      <a:pt x="1545" y="32"/>
                    </a:lnTo>
                    <a:lnTo>
                      <a:pt x="1556" y="39"/>
                    </a:lnTo>
                    <a:lnTo>
                      <a:pt x="1568" y="48"/>
                    </a:lnTo>
                    <a:lnTo>
                      <a:pt x="1578" y="60"/>
                    </a:lnTo>
                    <a:lnTo>
                      <a:pt x="1584" y="75"/>
                    </a:lnTo>
                    <a:lnTo>
                      <a:pt x="1587" y="95"/>
                    </a:lnTo>
                    <a:lnTo>
                      <a:pt x="1587" y="111"/>
                    </a:lnTo>
                    <a:lnTo>
                      <a:pt x="1587" y="131"/>
                    </a:lnTo>
                    <a:lnTo>
                      <a:pt x="1587" y="133"/>
                    </a:lnTo>
                    <a:lnTo>
                      <a:pt x="1587" y="141"/>
                    </a:lnTo>
                    <a:lnTo>
                      <a:pt x="1587" y="146"/>
                    </a:lnTo>
                    <a:lnTo>
                      <a:pt x="1587" y="152"/>
                    </a:lnTo>
                    <a:lnTo>
                      <a:pt x="1586" y="168"/>
                    </a:lnTo>
                    <a:lnTo>
                      <a:pt x="1583" y="182"/>
                    </a:lnTo>
                    <a:lnTo>
                      <a:pt x="1578" y="193"/>
                    </a:lnTo>
                    <a:lnTo>
                      <a:pt x="1572" y="200"/>
                    </a:lnTo>
                    <a:lnTo>
                      <a:pt x="1567" y="206"/>
                    </a:lnTo>
                    <a:lnTo>
                      <a:pt x="1564" y="209"/>
                    </a:lnTo>
                    <a:lnTo>
                      <a:pt x="1563" y="212"/>
                    </a:lnTo>
                    <a:lnTo>
                      <a:pt x="1560" y="217"/>
                    </a:lnTo>
                    <a:lnTo>
                      <a:pt x="1557" y="223"/>
                    </a:lnTo>
                    <a:lnTo>
                      <a:pt x="1556" y="230"/>
                    </a:lnTo>
                    <a:lnTo>
                      <a:pt x="1548" y="279"/>
                    </a:lnTo>
                    <a:lnTo>
                      <a:pt x="1541" y="320"/>
                    </a:lnTo>
                    <a:lnTo>
                      <a:pt x="1534" y="355"/>
                    </a:lnTo>
                    <a:lnTo>
                      <a:pt x="1526" y="385"/>
                    </a:lnTo>
                    <a:lnTo>
                      <a:pt x="1518" y="410"/>
                    </a:lnTo>
                    <a:lnTo>
                      <a:pt x="1509" y="431"/>
                    </a:lnTo>
                    <a:lnTo>
                      <a:pt x="1499" y="449"/>
                    </a:lnTo>
                    <a:lnTo>
                      <a:pt x="1485" y="464"/>
                    </a:lnTo>
                    <a:lnTo>
                      <a:pt x="1470" y="478"/>
                    </a:lnTo>
                    <a:lnTo>
                      <a:pt x="1451" y="490"/>
                    </a:lnTo>
                    <a:lnTo>
                      <a:pt x="1429" y="502"/>
                    </a:lnTo>
                    <a:lnTo>
                      <a:pt x="1406" y="512"/>
                    </a:lnTo>
                    <a:lnTo>
                      <a:pt x="1376" y="520"/>
                    </a:lnTo>
                    <a:lnTo>
                      <a:pt x="1343" y="528"/>
                    </a:lnTo>
                    <a:lnTo>
                      <a:pt x="1305" y="534"/>
                    </a:lnTo>
                    <a:lnTo>
                      <a:pt x="1266" y="536"/>
                    </a:lnTo>
                    <a:lnTo>
                      <a:pt x="1225" y="538"/>
                    </a:lnTo>
                    <a:lnTo>
                      <a:pt x="1191" y="536"/>
                    </a:lnTo>
                    <a:lnTo>
                      <a:pt x="1154" y="534"/>
                    </a:lnTo>
                    <a:lnTo>
                      <a:pt x="1113" y="528"/>
                    </a:lnTo>
                    <a:lnTo>
                      <a:pt x="1072" y="520"/>
                    </a:lnTo>
                    <a:lnTo>
                      <a:pt x="1032" y="506"/>
                    </a:lnTo>
                    <a:lnTo>
                      <a:pt x="992" y="489"/>
                    </a:lnTo>
                    <a:lnTo>
                      <a:pt x="965" y="471"/>
                    </a:lnTo>
                    <a:lnTo>
                      <a:pt x="942" y="449"/>
                    </a:lnTo>
                    <a:lnTo>
                      <a:pt x="920" y="423"/>
                    </a:lnTo>
                    <a:lnTo>
                      <a:pt x="901" y="395"/>
                    </a:lnTo>
                    <a:lnTo>
                      <a:pt x="885" y="365"/>
                    </a:lnTo>
                    <a:lnTo>
                      <a:pt x="871" y="335"/>
                    </a:lnTo>
                    <a:lnTo>
                      <a:pt x="860" y="306"/>
                    </a:lnTo>
                    <a:lnTo>
                      <a:pt x="851" y="279"/>
                    </a:lnTo>
                    <a:lnTo>
                      <a:pt x="844" y="255"/>
                    </a:lnTo>
                    <a:lnTo>
                      <a:pt x="838" y="238"/>
                    </a:lnTo>
                    <a:lnTo>
                      <a:pt x="836" y="224"/>
                    </a:lnTo>
                    <a:lnTo>
                      <a:pt x="834" y="219"/>
                    </a:lnTo>
                    <a:lnTo>
                      <a:pt x="833" y="213"/>
                    </a:lnTo>
                    <a:lnTo>
                      <a:pt x="826" y="208"/>
                    </a:lnTo>
                    <a:lnTo>
                      <a:pt x="814" y="204"/>
                    </a:lnTo>
                    <a:lnTo>
                      <a:pt x="796" y="202"/>
                    </a:lnTo>
                    <a:lnTo>
                      <a:pt x="793" y="202"/>
                    </a:lnTo>
                    <a:lnTo>
                      <a:pt x="777" y="204"/>
                    </a:lnTo>
                    <a:lnTo>
                      <a:pt x="766" y="206"/>
                    </a:lnTo>
                    <a:lnTo>
                      <a:pt x="759" y="209"/>
                    </a:lnTo>
                    <a:lnTo>
                      <a:pt x="755" y="213"/>
                    </a:lnTo>
                    <a:lnTo>
                      <a:pt x="754" y="215"/>
                    </a:lnTo>
                    <a:lnTo>
                      <a:pt x="753" y="216"/>
                    </a:lnTo>
                    <a:lnTo>
                      <a:pt x="751" y="223"/>
                    </a:lnTo>
                    <a:lnTo>
                      <a:pt x="749" y="235"/>
                    </a:lnTo>
                    <a:lnTo>
                      <a:pt x="744" y="254"/>
                    </a:lnTo>
                    <a:lnTo>
                      <a:pt x="738" y="277"/>
                    </a:lnTo>
                    <a:lnTo>
                      <a:pt x="728" y="305"/>
                    </a:lnTo>
                    <a:lnTo>
                      <a:pt x="717" y="333"/>
                    </a:lnTo>
                    <a:lnTo>
                      <a:pt x="704" y="363"/>
                    </a:lnTo>
                    <a:lnTo>
                      <a:pt x="687" y="393"/>
                    </a:lnTo>
                    <a:lnTo>
                      <a:pt x="668" y="422"/>
                    </a:lnTo>
                    <a:lnTo>
                      <a:pt x="646" y="448"/>
                    </a:lnTo>
                    <a:lnTo>
                      <a:pt x="622" y="471"/>
                    </a:lnTo>
                    <a:lnTo>
                      <a:pt x="595" y="489"/>
                    </a:lnTo>
                    <a:lnTo>
                      <a:pt x="555" y="506"/>
                    </a:lnTo>
                    <a:lnTo>
                      <a:pt x="514" y="520"/>
                    </a:lnTo>
                    <a:lnTo>
                      <a:pt x="474" y="528"/>
                    </a:lnTo>
                    <a:lnTo>
                      <a:pt x="434" y="534"/>
                    </a:lnTo>
                    <a:lnTo>
                      <a:pt x="396" y="536"/>
                    </a:lnTo>
                    <a:lnTo>
                      <a:pt x="362" y="538"/>
                    </a:lnTo>
                    <a:lnTo>
                      <a:pt x="321" y="536"/>
                    </a:lnTo>
                    <a:lnTo>
                      <a:pt x="282" y="534"/>
                    </a:lnTo>
                    <a:lnTo>
                      <a:pt x="245" y="528"/>
                    </a:lnTo>
                    <a:lnTo>
                      <a:pt x="211" y="520"/>
                    </a:lnTo>
                    <a:lnTo>
                      <a:pt x="181" y="512"/>
                    </a:lnTo>
                    <a:lnTo>
                      <a:pt x="158" y="502"/>
                    </a:lnTo>
                    <a:lnTo>
                      <a:pt x="136" y="490"/>
                    </a:lnTo>
                    <a:lnTo>
                      <a:pt x="117" y="478"/>
                    </a:lnTo>
                    <a:lnTo>
                      <a:pt x="102" y="464"/>
                    </a:lnTo>
                    <a:lnTo>
                      <a:pt x="90" y="449"/>
                    </a:lnTo>
                    <a:lnTo>
                      <a:pt x="79" y="431"/>
                    </a:lnTo>
                    <a:lnTo>
                      <a:pt x="69" y="410"/>
                    </a:lnTo>
                    <a:lnTo>
                      <a:pt x="61" y="385"/>
                    </a:lnTo>
                    <a:lnTo>
                      <a:pt x="54" y="355"/>
                    </a:lnTo>
                    <a:lnTo>
                      <a:pt x="46" y="321"/>
                    </a:lnTo>
                    <a:lnTo>
                      <a:pt x="39" y="279"/>
                    </a:lnTo>
                    <a:lnTo>
                      <a:pt x="31" y="230"/>
                    </a:lnTo>
                    <a:lnTo>
                      <a:pt x="30" y="223"/>
                    </a:lnTo>
                    <a:lnTo>
                      <a:pt x="27" y="217"/>
                    </a:lnTo>
                    <a:lnTo>
                      <a:pt x="26" y="212"/>
                    </a:lnTo>
                    <a:lnTo>
                      <a:pt x="23" y="209"/>
                    </a:lnTo>
                    <a:lnTo>
                      <a:pt x="20" y="206"/>
                    </a:lnTo>
                    <a:lnTo>
                      <a:pt x="15" y="200"/>
                    </a:lnTo>
                    <a:lnTo>
                      <a:pt x="9" y="193"/>
                    </a:lnTo>
                    <a:lnTo>
                      <a:pt x="5" y="182"/>
                    </a:lnTo>
                    <a:lnTo>
                      <a:pt x="1" y="168"/>
                    </a:lnTo>
                    <a:lnTo>
                      <a:pt x="0" y="152"/>
                    </a:lnTo>
                    <a:lnTo>
                      <a:pt x="0" y="148"/>
                    </a:lnTo>
                    <a:lnTo>
                      <a:pt x="0" y="142"/>
                    </a:lnTo>
                    <a:lnTo>
                      <a:pt x="0" y="137"/>
                    </a:lnTo>
                    <a:lnTo>
                      <a:pt x="0" y="131"/>
                    </a:lnTo>
                    <a:lnTo>
                      <a:pt x="0" y="118"/>
                    </a:lnTo>
                    <a:lnTo>
                      <a:pt x="0" y="105"/>
                    </a:lnTo>
                    <a:lnTo>
                      <a:pt x="0" y="95"/>
                    </a:lnTo>
                    <a:lnTo>
                      <a:pt x="4" y="75"/>
                    </a:lnTo>
                    <a:lnTo>
                      <a:pt x="11" y="60"/>
                    </a:lnTo>
                    <a:lnTo>
                      <a:pt x="20" y="48"/>
                    </a:lnTo>
                    <a:lnTo>
                      <a:pt x="31" y="39"/>
                    </a:lnTo>
                    <a:lnTo>
                      <a:pt x="43" y="32"/>
                    </a:lnTo>
                    <a:lnTo>
                      <a:pt x="56" y="26"/>
                    </a:lnTo>
                    <a:lnTo>
                      <a:pt x="65" y="25"/>
                    </a:lnTo>
                    <a:lnTo>
                      <a:pt x="125" y="14"/>
                    </a:lnTo>
                    <a:lnTo>
                      <a:pt x="189" y="6"/>
                    </a:lnTo>
                    <a:lnTo>
                      <a:pt x="257" y="2"/>
                    </a:lnTo>
                    <a:lnTo>
                      <a:pt x="3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987">
                <a:extLst>
                  <a:ext uri="{FF2B5EF4-FFF2-40B4-BE49-F238E27FC236}">
                    <a16:creationId xmlns="" xmlns:a16="http://schemas.microsoft.com/office/drawing/2014/main" id="{5AD3DE7B-E9F4-49A6-A167-DAF035062FCF}"/>
                  </a:ext>
                </a:extLst>
              </p:cNvPr>
              <p:cNvSpPr>
                <a:spLocks noEditPoints="1"/>
              </p:cNvSpPr>
              <p:nvPr/>
            </p:nvSpPr>
            <p:spPr bwMode="auto">
              <a:xfrm>
                <a:off x="-1366" y="1785"/>
                <a:ext cx="809" cy="999"/>
              </a:xfrm>
              <a:custGeom>
                <a:avLst/>
                <a:gdLst>
                  <a:gd name="T0" fmla="*/ 737 w 1617"/>
                  <a:gd name="T1" fmla="*/ 1508 h 1997"/>
                  <a:gd name="T2" fmla="*/ 710 w 1617"/>
                  <a:gd name="T3" fmla="*/ 1535 h 1997"/>
                  <a:gd name="T4" fmla="*/ 710 w 1617"/>
                  <a:gd name="T5" fmla="*/ 1575 h 1997"/>
                  <a:gd name="T6" fmla="*/ 737 w 1617"/>
                  <a:gd name="T7" fmla="*/ 1602 h 1997"/>
                  <a:gd name="T8" fmla="*/ 777 w 1617"/>
                  <a:gd name="T9" fmla="*/ 1602 h 1997"/>
                  <a:gd name="T10" fmla="*/ 804 w 1617"/>
                  <a:gd name="T11" fmla="*/ 1575 h 1997"/>
                  <a:gd name="T12" fmla="*/ 804 w 1617"/>
                  <a:gd name="T13" fmla="*/ 1535 h 1997"/>
                  <a:gd name="T14" fmla="*/ 777 w 1617"/>
                  <a:gd name="T15" fmla="*/ 1508 h 1997"/>
                  <a:gd name="T16" fmla="*/ 1087 w 1617"/>
                  <a:gd name="T17" fmla="*/ 1403 h 1997"/>
                  <a:gd name="T18" fmla="*/ 1041 w 1617"/>
                  <a:gd name="T19" fmla="*/ 1415 h 1997"/>
                  <a:gd name="T20" fmla="*/ 1008 w 1617"/>
                  <a:gd name="T21" fmla="*/ 1448 h 1997"/>
                  <a:gd name="T22" fmla="*/ 996 w 1617"/>
                  <a:gd name="T23" fmla="*/ 1494 h 1997"/>
                  <a:gd name="T24" fmla="*/ 1008 w 1617"/>
                  <a:gd name="T25" fmla="*/ 1539 h 1997"/>
                  <a:gd name="T26" fmla="*/ 1041 w 1617"/>
                  <a:gd name="T27" fmla="*/ 1573 h 1997"/>
                  <a:gd name="T28" fmla="*/ 1087 w 1617"/>
                  <a:gd name="T29" fmla="*/ 1586 h 1997"/>
                  <a:gd name="T30" fmla="*/ 1134 w 1617"/>
                  <a:gd name="T31" fmla="*/ 1573 h 1997"/>
                  <a:gd name="T32" fmla="*/ 1166 w 1617"/>
                  <a:gd name="T33" fmla="*/ 1539 h 1997"/>
                  <a:gd name="T34" fmla="*/ 1178 w 1617"/>
                  <a:gd name="T35" fmla="*/ 1494 h 1997"/>
                  <a:gd name="T36" fmla="*/ 1166 w 1617"/>
                  <a:gd name="T37" fmla="*/ 1448 h 1997"/>
                  <a:gd name="T38" fmla="*/ 1134 w 1617"/>
                  <a:gd name="T39" fmla="*/ 1415 h 1997"/>
                  <a:gd name="T40" fmla="*/ 1087 w 1617"/>
                  <a:gd name="T41" fmla="*/ 1403 h 1997"/>
                  <a:gd name="T42" fmla="*/ 735 w 1617"/>
                  <a:gd name="T43" fmla="*/ 1208 h 1997"/>
                  <a:gd name="T44" fmla="*/ 701 w 1617"/>
                  <a:gd name="T45" fmla="*/ 1232 h 1997"/>
                  <a:gd name="T46" fmla="*/ 686 w 1617"/>
                  <a:gd name="T47" fmla="*/ 1275 h 1997"/>
                  <a:gd name="T48" fmla="*/ 701 w 1617"/>
                  <a:gd name="T49" fmla="*/ 1317 h 1997"/>
                  <a:gd name="T50" fmla="*/ 735 w 1617"/>
                  <a:gd name="T51" fmla="*/ 1343 h 1997"/>
                  <a:gd name="T52" fmla="*/ 780 w 1617"/>
                  <a:gd name="T53" fmla="*/ 1343 h 1997"/>
                  <a:gd name="T54" fmla="*/ 815 w 1617"/>
                  <a:gd name="T55" fmla="*/ 1317 h 1997"/>
                  <a:gd name="T56" fmla="*/ 829 w 1617"/>
                  <a:gd name="T57" fmla="*/ 1275 h 1997"/>
                  <a:gd name="T58" fmla="*/ 815 w 1617"/>
                  <a:gd name="T59" fmla="*/ 1232 h 1997"/>
                  <a:gd name="T60" fmla="*/ 780 w 1617"/>
                  <a:gd name="T61" fmla="*/ 1208 h 1997"/>
                  <a:gd name="T62" fmla="*/ 644 w 1617"/>
                  <a:gd name="T63" fmla="*/ 364 h 1997"/>
                  <a:gd name="T64" fmla="*/ 642 w 1617"/>
                  <a:gd name="T65" fmla="*/ 950 h 1997"/>
                  <a:gd name="T66" fmla="*/ 601 w 1617"/>
                  <a:gd name="T67" fmla="*/ 1040 h 1997"/>
                  <a:gd name="T68" fmla="*/ 981 w 1617"/>
                  <a:gd name="T69" fmla="*/ 968 h 1997"/>
                  <a:gd name="T70" fmla="*/ 972 w 1617"/>
                  <a:gd name="T71" fmla="*/ 931 h 1997"/>
                  <a:gd name="T72" fmla="*/ 644 w 1617"/>
                  <a:gd name="T73" fmla="*/ 364 h 1997"/>
                  <a:gd name="T74" fmla="*/ 1164 w 1617"/>
                  <a:gd name="T75" fmla="*/ 0 h 1997"/>
                  <a:gd name="T76" fmla="*/ 1208 w 1617"/>
                  <a:gd name="T77" fmla="*/ 15 h 1997"/>
                  <a:gd name="T78" fmla="*/ 1236 w 1617"/>
                  <a:gd name="T79" fmla="*/ 51 h 1997"/>
                  <a:gd name="T80" fmla="*/ 1238 w 1617"/>
                  <a:gd name="T81" fmla="*/ 289 h 1997"/>
                  <a:gd name="T82" fmla="*/ 1225 w 1617"/>
                  <a:gd name="T83" fmla="*/ 334 h 1997"/>
                  <a:gd name="T84" fmla="*/ 1187 w 1617"/>
                  <a:gd name="T85" fmla="*/ 361 h 1997"/>
                  <a:gd name="T86" fmla="*/ 1144 w 1617"/>
                  <a:gd name="T87" fmla="*/ 364 h 1997"/>
                  <a:gd name="T88" fmla="*/ 1609 w 1617"/>
                  <a:gd name="T89" fmla="*/ 1873 h 1997"/>
                  <a:gd name="T90" fmla="*/ 1617 w 1617"/>
                  <a:gd name="T91" fmla="*/ 1916 h 1997"/>
                  <a:gd name="T92" fmla="*/ 1603 w 1617"/>
                  <a:gd name="T93" fmla="*/ 1956 h 1997"/>
                  <a:gd name="T94" fmla="*/ 1572 w 1617"/>
                  <a:gd name="T95" fmla="*/ 1986 h 1997"/>
                  <a:gd name="T96" fmla="*/ 1531 w 1617"/>
                  <a:gd name="T97" fmla="*/ 1997 h 1997"/>
                  <a:gd name="T98" fmla="*/ 64 w 1617"/>
                  <a:gd name="T99" fmla="*/ 1995 h 1997"/>
                  <a:gd name="T100" fmla="*/ 27 w 1617"/>
                  <a:gd name="T101" fmla="*/ 1973 h 1997"/>
                  <a:gd name="T102" fmla="*/ 4 w 1617"/>
                  <a:gd name="T103" fmla="*/ 1936 h 1997"/>
                  <a:gd name="T104" fmla="*/ 1 w 1617"/>
                  <a:gd name="T105" fmla="*/ 1894 h 1997"/>
                  <a:gd name="T106" fmla="*/ 472 w 1617"/>
                  <a:gd name="T107" fmla="*/ 911 h 1997"/>
                  <a:gd name="T108" fmla="*/ 453 w 1617"/>
                  <a:gd name="T109" fmla="*/ 364 h 1997"/>
                  <a:gd name="T110" fmla="*/ 408 w 1617"/>
                  <a:gd name="T111" fmla="*/ 350 h 1997"/>
                  <a:gd name="T112" fmla="*/ 381 w 1617"/>
                  <a:gd name="T113" fmla="*/ 313 h 1997"/>
                  <a:gd name="T114" fmla="*/ 378 w 1617"/>
                  <a:gd name="T115" fmla="*/ 75 h 1997"/>
                  <a:gd name="T116" fmla="*/ 392 w 1617"/>
                  <a:gd name="T117" fmla="*/ 31 h 1997"/>
                  <a:gd name="T118" fmla="*/ 428 w 1617"/>
                  <a:gd name="T119" fmla="*/ 4 h 1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17" h="1997">
                    <a:moveTo>
                      <a:pt x="758" y="1504"/>
                    </a:moveTo>
                    <a:lnTo>
                      <a:pt x="737" y="1508"/>
                    </a:lnTo>
                    <a:lnTo>
                      <a:pt x="721" y="1519"/>
                    </a:lnTo>
                    <a:lnTo>
                      <a:pt x="710" y="1535"/>
                    </a:lnTo>
                    <a:lnTo>
                      <a:pt x="706" y="1554"/>
                    </a:lnTo>
                    <a:lnTo>
                      <a:pt x="710" y="1575"/>
                    </a:lnTo>
                    <a:lnTo>
                      <a:pt x="721" y="1591"/>
                    </a:lnTo>
                    <a:lnTo>
                      <a:pt x="737" y="1602"/>
                    </a:lnTo>
                    <a:lnTo>
                      <a:pt x="758" y="1606"/>
                    </a:lnTo>
                    <a:lnTo>
                      <a:pt x="777" y="1602"/>
                    </a:lnTo>
                    <a:lnTo>
                      <a:pt x="793" y="1591"/>
                    </a:lnTo>
                    <a:lnTo>
                      <a:pt x="804" y="1575"/>
                    </a:lnTo>
                    <a:lnTo>
                      <a:pt x="808" y="1554"/>
                    </a:lnTo>
                    <a:lnTo>
                      <a:pt x="804" y="1535"/>
                    </a:lnTo>
                    <a:lnTo>
                      <a:pt x="793" y="1519"/>
                    </a:lnTo>
                    <a:lnTo>
                      <a:pt x="777" y="1508"/>
                    </a:lnTo>
                    <a:lnTo>
                      <a:pt x="758" y="1504"/>
                    </a:lnTo>
                    <a:close/>
                    <a:moveTo>
                      <a:pt x="1087" y="1403"/>
                    </a:moveTo>
                    <a:lnTo>
                      <a:pt x="1063" y="1406"/>
                    </a:lnTo>
                    <a:lnTo>
                      <a:pt x="1041" y="1415"/>
                    </a:lnTo>
                    <a:lnTo>
                      <a:pt x="1023" y="1429"/>
                    </a:lnTo>
                    <a:lnTo>
                      <a:pt x="1008" y="1448"/>
                    </a:lnTo>
                    <a:lnTo>
                      <a:pt x="999" y="1470"/>
                    </a:lnTo>
                    <a:lnTo>
                      <a:pt x="996" y="1494"/>
                    </a:lnTo>
                    <a:lnTo>
                      <a:pt x="999" y="1517"/>
                    </a:lnTo>
                    <a:lnTo>
                      <a:pt x="1008" y="1539"/>
                    </a:lnTo>
                    <a:lnTo>
                      <a:pt x="1023" y="1558"/>
                    </a:lnTo>
                    <a:lnTo>
                      <a:pt x="1041" y="1573"/>
                    </a:lnTo>
                    <a:lnTo>
                      <a:pt x="1063" y="1581"/>
                    </a:lnTo>
                    <a:lnTo>
                      <a:pt x="1087" y="1586"/>
                    </a:lnTo>
                    <a:lnTo>
                      <a:pt x="1112" y="1581"/>
                    </a:lnTo>
                    <a:lnTo>
                      <a:pt x="1134" y="1573"/>
                    </a:lnTo>
                    <a:lnTo>
                      <a:pt x="1151" y="1558"/>
                    </a:lnTo>
                    <a:lnTo>
                      <a:pt x="1166" y="1539"/>
                    </a:lnTo>
                    <a:lnTo>
                      <a:pt x="1176" y="1517"/>
                    </a:lnTo>
                    <a:lnTo>
                      <a:pt x="1178" y="1494"/>
                    </a:lnTo>
                    <a:lnTo>
                      <a:pt x="1176" y="1470"/>
                    </a:lnTo>
                    <a:lnTo>
                      <a:pt x="1166" y="1448"/>
                    </a:lnTo>
                    <a:lnTo>
                      <a:pt x="1151" y="1429"/>
                    </a:lnTo>
                    <a:lnTo>
                      <a:pt x="1134" y="1415"/>
                    </a:lnTo>
                    <a:lnTo>
                      <a:pt x="1112" y="1406"/>
                    </a:lnTo>
                    <a:lnTo>
                      <a:pt x="1087" y="1403"/>
                    </a:lnTo>
                    <a:close/>
                    <a:moveTo>
                      <a:pt x="758" y="1204"/>
                    </a:moveTo>
                    <a:lnTo>
                      <a:pt x="735" y="1208"/>
                    </a:lnTo>
                    <a:lnTo>
                      <a:pt x="716" y="1217"/>
                    </a:lnTo>
                    <a:lnTo>
                      <a:pt x="701" y="1232"/>
                    </a:lnTo>
                    <a:lnTo>
                      <a:pt x="690" y="1253"/>
                    </a:lnTo>
                    <a:lnTo>
                      <a:pt x="686" y="1275"/>
                    </a:lnTo>
                    <a:lnTo>
                      <a:pt x="690" y="1298"/>
                    </a:lnTo>
                    <a:lnTo>
                      <a:pt x="701" y="1317"/>
                    </a:lnTo>
                    <a:lnTo>
                      <a:pt x="716" y="1332"/>
                    </a:lnTo>
                    <a:lnTo>
                      <a:pt x="735" y="1343"/>
                    </a:lnTo>
                    <a:lnTo>
                      <a:pt x="758" y="1346"/>
                    </a:lnTo>
                    <a:lnTo>
                      <a:pt x="780" y="1343"/>
                    </a:lnTo>
                    <a:lnTo>
                      <a:pt x="799" y="1332"/>
                    </a:lnTo>
                    <a:lnTo>
                      <a:pt x="815" y="1317"/>
                    </a:lnTo>
                    <a:lnTo>
                      <a:pt x="825" y="1298"/>
                    </a:lnTo>
                    <a:lnTo>
                      <a:pt x="829" y="1275"/>
                    </a:lnTo>
                    <a:lnTo>
                      <a:pt x="825" y="1253"/>
                    </a:lnTo>
                    <a:lnTo>
                      <a:pt x="815" y="1232"/>
                    </a:lnTo>
                    <a:lnTo>
                      <a:pt x="799" y="1217"/>
                    </a:lnTo>
                    <a:lnTo>
                      <a:pt x="780" y="1208"/>
                    </a:lnTo>
                    <a:lnTo>
                      <a:pt x="758" y="1204"/>
                    </a:lnTo>
                    <a:close/>
                    <a:moveTo>
                      <a:pt x="644" y="364"/>
                    </a:moveTo>
                    <a:lnTo>
                      <a:pt x="644" y="931"/>
                    </a:lnTo>
                    <a:lnTo>
                      <a:pt x="642" y="950"/>
                    </a:lnTo>
                    <a:lnTo>
                      <a:pt x="635" y="968"/>
                    </a:lnTo>
                    <a:lnTo>
                      <a:pt x="601" y="1040"/>
                    </a:lnTo>
                    <a:lnTo>
                      <a:pt x="1015" y="1040"/>
                    </a:lnTo>
                    <a:lnTo>
                      <a:pt x="981" y="968"/>
                    </a:lnTo>
                    <a:lnTo>
                      <a:pt x="974" y="950"/>
                    </a:lnTo>
                    <a:lnTo>
                      <a:pt x="972" y="931"/>
                    </a:lnTo>
                    <a:lnTo>
                      <a:pt x="972" y="364"/>
                    </a:lnTo>
                    <a:lnTo>
                      <a:pt x="644" y="364"/>
                    </a:lnTo>
                    <a:close/>
                    <a:moveTo>
                      <a:pt x="453" y="0"/>
                    </a:moveTo>
                    <a:lnTo>
                      <a:pt x="1164" y="0"/>
                    </a:lnTo>
                    <a:lnTo>
                      <a:pt x="1187" y="4"/>
                    </a:lnTo>
                    <a:lnTo>
                      <a:pt x="1208" y="15"/>
                    </a:lnTo>
                    <a:lnTo>
                      <a:pt x="1225" y="31"/>
                    </a:lnTo>
                    <a:lnTo>
                      <a:pt x="1236" y="51"/>
                    </a:lnTo>
                    <a:lnTo>
                      <a:pt x="1238" y="75"/>
                    </a:lnTo>
                    <a:lnTo>
                      <a:pt x="1238" y="289"/>
                    </a:lnTo>
                    <a:lnTo>
                      <a:pt x="1236" y="313"/>
                    </a:lnTo>
                    <a:lnTo>
                      <a:pt x="1225" y="334"/>
                    </a:lnTo>
                    <a:lnTo>
                      <a:pt x="1208" y="350"/>
                    </a:lnTo>
                    <a:lnTo>
                      <a:pt x="1187" y="361"/>
                    </a:lnTo>
                    <a:lnTo>
                      <a:pt x="1164" y="364"/>
                    </a:lnTo>
                    <a:lnTo>
                      <a:pt x="1144" y="364"/>
                    </a:lnTo>
                    <a:lnTo>
                      <a:pt x="1144" y="911"/>
                    </a:lnTo>
                    <a:lnTo>
                      <a:pt x="1609" y="1873"/>
                    </a:lnTo>
                    <a:lnTo>
                      <a:pt x="1615" y="1894"/>
                    </a:lnTo>
                    <a:lnTo>
                      <a:pt x="1617" y="1916"/>
                    </a:lnTo>
                    <a:lnTo>
                      <a:pt x="1613" y="1936"/>
                    </a:lnTo>
                    <a:lnTo>
                      <a:pt x="1603" y="1956"/>
                    </a:lnTo>
                    <a:lnTo>
                      <a:pt x="1590" y="1973"/>
                    </a:lnTo>
                    <a:lnTo>
                      <a:pt x="1572" y="1986"/>
                    </a:lnTo>
                    <a:lnTo>
                      <a:pt x="1553" y="1995"/>
                    </a:lnTo>
                    <a:lnTo>
                      <a:pt x="1531" y="1997"/>
                    </a:lnTo>
                    <a:lnTo>
                      <a:pt x="85" y="1997"/>
                    </a:lnTo>
                    <a:lnTo>
                      <a:pt x="64" y="1995"/>
                    </a:lnTo>
                    <a:lnTo>
                      <a:pt x="45" y="1986"/>
                    </a:lnTo>
                    <a:lnTo>
                      <a:pt x="27" y="1973"/>
                    </a:lnTo>
                    <a:lnTo>
                      <a:pt x="13" y="1956"/>
                    </a:lnTo>
                    <a:lnTo>
                      <a:pt x="4" y="1936"/>
                    </a:lnTo>
                    <a:lnTo>
                      <a:pt x="0" y="1916"/>
                    </a:lnTo>
                    <a:lnTo>
                      <a:pt x="1" y="1894"/>
                    </a:lnTo>
                    <a:lnTo>
                      <a:pt x="8" y="1873"/>
                    </a:lnTo>
                    <a:lnTo>
                      <a:pt x="472" y="911"/>
                    </a:lnTo>
                    <a:lnTo>
                      <a:pt x="472" y="364"/>
                    </a:lnTo>
                    <a:lnTo>
                      <a:pt x="453" y="364"/>
                    </a:lnTo>
                    <a:lnTo>
                      <a:pt x="428" y="361"/>
                    </a:lnTo>
                    <a:lnTo>
                      <a:pt x="408" y="350"/>
                    </a:lnTo>
                    <a:lnTo>
                      <a:pt x="392" y="334"/>
                    </a:lnTo>
                    <a:lnTo>
                      <a:pt x="381" y="313"/>
                    </a:lnTo>
                    <a:lnTo>
                      <a:pt x="378" y="289"/>
                    </a:lnTo>
                    <a:lnTo>
                      <a:pt x="378" y="75"/>
                    </a:lnTo>
                    <a:lnTo>
                      <a:pt x="381" y="51"/>
                    </a:lnTo>
                    <a:lnTo>
                      <a:pt x="392" y="31"/>
                    </a:lnTo>
                    <a:lnTo>
                      <a:pt x="408" y="15"/>
                    </a:lnTo>
                    <a:lnTo>
                      <a:pt x="428" y="4"/>
                    </a:lnTo>
                    <a:lnTo>
                      <a:pt x="4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988">
                <a:extLst>
                  <a:ext uri="{FF2B5EF4-FFF2-40B4-BE49-F238E27FC236}">
                    <a16:creationId xmlns="" xmlns:a16="http://schemas.microsoft.com/office/drawing/2014/main" id="{3A7DDC67-130C-4DD8-A20E-DAC0B1F2DEFD}"/>
                  </a:ext>
                </a:extLst>
              </p:cNvPr>
              <p:cNvSpPr>
                <a:spLocks noEditPoints="1"/>
              </p:cNvSpPr>
              <p:nvPr/>
            </p:nvSpPr>
            <p:spPr bwMode="auto">
              <a:xfrm>
                <a:off x="-2695" y="1785"/>
                <a:ext cx="1495" cy="1035"/>
              </a:xfrm>
              <a:custGeom>
                <a:avLst/>
                <a:gdLst>
                  <a:gd name="T0" fmla="*/ 1105 w 2989"/>
                  <a:gd name="T1" fmla="*/ 808 h 2070"/>
                  <a:gd name="T2" fmla="*/ 1093 w 2989"/>
                  <a:gd name="T3" fmla="*/ 851 h 2070"/>
                  <a:gd name="T4" fmla="*/ 655 w 2989"/>
                  <a:gd name="T5" fmla="*/ 983 h 2070"/>
                  <a:gd name="T6" fmla="*/ 1311 w 2989"/>
                  <a:gd name="T7" fmla="*/ 983 h 2070"/>
                  <a:gd name="T8" fmla="*/ 1252 w 2989"/>
                  <a:gd name="T9" fmla="*/ 897 h 2070"/>
                  <a:gd name="T10" fmla="*/ 1218 w 2989"/>
                  <a:gd name="T11" fmla="*/ 863 h 2070"/>
                  <a:gd name="T12" fmla="*/ 1197 w 2989"/>
                  <a:gd name="T13" fmla="*/ 851 h 2070"/>
                  <a:gd name="T14" fmla="*/ 1176 w 2989"/>
                  <a:gd name="T15" fmla="*/ 823 h 2070"/>
                  <a:gd name="T16" fmla="*/ 1137 w 2989"/>
                  <a:gd name="T17" fmla="*/ 796 h 2070"/>
                  <a:gd name="T18" fmla="*/ 1352 w 2989"/>
                  <a:gd name="T19" fmla="*/ 15 h 2070"/>
                  <a:gd name="T20" fmla="*/ 1572 w 2989"/>
                  <a:gd name="T21" fmla="*/ 147 h 2070"/>
                  <a:gd name="T22" fmla="*/ 1752 w 2989"/>
                  <a:gd name="T23" fmla="*/ 207 h 2070"/>
                  <a:gd name="T24" fmla="*/ 1919 w 2989"/>
                  <a:gd name="T25" fmla="*/ 576 h 2070"/>
                  <a:gd name="T26" fmla="*/ 2087 w 2989"/>
                  <a:gd name="T27" fmla="*/ 207 h 2070"/>
                  <a:gd name="T28" fmla="*/ 2267 w 2989"/>
                  <a:gd name="T29" fmla="*/ 147 h 2070"/>
                  <a:gd name="T30" fmla="*/ 2487 w 2989"/>
                  <a:gd name="T31" fmla="*/ 15 h 2070"/>
                  <a:gd name="T32" fmla="*/ 2546 w 2989"/>
                  <a:gd name="T33" fmla="*/ 1 h 2070"/>
                  <a:gd name="T34" fmla="*/ 2614 w 2989"/>
                  <a:gd name="T35" fmla="*/ 34 h 2070"/>
                  <a:gd name="T36" fmla="*/ 2773 w 2989"/>
                  <a:gd name="T37" fmla="*/ 120 h 2070"/>
                  <a:gd name="T38" fmla="*/ 2895 w 2989"/>
                  <a:gd name="T39" fmla="*/ 289 h 2070"/>
                  <a:gd name="T40" fmla="*/ 2921 w 2989"/>
                  <a:gd name="T41" fmla="*/ 391 h 2070"/>
                  <a:gd name="T42" fmla="*/ 2989 w 2989"/>
                  <a:gd name="T43" fmla="*/ 467 h 2070"/>
                  <a:gd name="T44" fmla="*/ 2527 w 2989"/>
                  <a:gd name="T45" fmla="*/ 1847 h 2070"/>
                  <a:gd name="T46" fmla="*/ 2522 w 2989"/>
                  <a:gd name="T47" fmla="*/ 1961 h 2070"/>
                  <a:gd name="T48" fmla="*/ 2557 w 2989"/>
                  <a:gd name="T49" fmla="*/ 2037 h 2070"/>
                  <a:gd name="T50" fmla="*/ 2194 w 2989"/>
                  <a:gd name="T51" fmla="*/ 2064 h 2070"/>
                  <a:gd name="T52" fmla="*/ 1775 w 2989"/>
                  <a:gd name="T53" fmla="*/ 2068 h 2070"/>
                  <a:gd name="T54" fmla="*/ 1386 w 2989"/>
                  <a:gd name="T55" fmla="*/ 2046 h 2070"/>
                  <a:gd name="T56" fmla="*/ 1058 w 2989"/>
                  <a:gd name="T57" fmla="*/ 2004 h 2070"/>
                  <a:gd name="T58" fmla="*/ 784 w 2989"/>
                  <a:gd name="T59" fmla="*/ 1946 h 2070"/>
                  <a:gd name="T60" fmla="*/ 562 w 2989"/>
                  <a:gd name="T61" fmla="*/ 1873 h 2070"/>
                  <a:gd name="T62" fmla="*/ 385 w 2989"/>
                  <a:gd name="T63" fmla="*/ 1796 h 2070"/>
                  <a:gd name="T64" fmla="*/ 249 w 2989"/>
                  <a:gd name="T65" fmla="*/ 1715 h 2070"/>
                  <a:gd name="T66" fmla="*/ 150 w 2989"/>
                  <a:gd name="T67" fmla="*/ 1637 h 2070"/>
                  <a:gd name="T68" fmla="*/ 79 w 2989"/>
                  <a:gd name="T69" fmla="*/ 1566 h 2070"/>
                  <a:gd name="T70" fmla="*/ 35 w 2989"/>
                  <a:gd name="T71" fmla="*/ 1508 h 2070"/>
                  <a:gd name="T72" fmla="*/ 12 w 2989"/>
                  <a:gd name="T73" fmla="*/ 1467 h 2070"/>
                  <a:gd name="T74" fmla="*/ 3 w 2989"/>
                  <a:gd name="T75" fmla="*/ 1448 h 2070"/>
                  <a:gd name="T76" fmla="*/ 4 w 2989"/>
                  <a:gd name="T77" fmla="*/ 1388 h 2070"/>
                  <a:gd name="T78" fmla="*/ 27 w 2989"/>
                  <a:gd name="T79" fmla="*/ 1269 h 2070"/>
                  <a:gd name="T80" fmla="*/ 67 w 2989"/>
                  <a:gd name="T81" fmla="*/ 1103 h 2070"/>
                  <a:gd name="T82" fmla="*/ 125 w 2989"/>
                  <a:gd name="T83" fmla="*/ 916 h 2070"/>
                  <a:gd name="T84" fmla="*/ 203 w 2989"/>
                  <a:gd name="T85" fmla="*/ 733 h 2070"/>
                  <a:gd name="T86" fmla="*/ 302 w 2989"/>
                  <a:gd name="T87" fmla="*/ 581 h 2070"/>
                  <a:gd name="T88" fmla="*/ 408 w 2989"/>
                  <a:gd name="T89" fmla="*/ 491 h 2070"/>
                  <a:gd name="T90" fmla="*/ 527 w 2989"/>
                  <a:gd name="T91" fmla="*/ 418 h 2070"/>
                  <a:gd name="T92" fmla="*/ 683 w 2989"/>
                  <a:gd name="T93" fmla="*/ 330 h 2070"/>
                  <a:gd name="T94" fmla="*/ 859 w 2989"/>
                  <a:gd name="T95" fmla="*/ 233 h 2070"/>
                  <a:gd name="T96" fmla="*/ 1035 w 2989"/>
                  <a:gd name="T97" fmla="*/ 137 h 2070"/>
                  <a:gd name="T98" fmla="*/ 1190 w 2989"/>
                  <a:gd name="T99" fmla="*/ 53 h 2070"/>
                  <a:gd name="T100" fmla="*/ 1293 w 2989"/>
                  <a:gd name="T101" fmla="*/ 1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89" h="2070">
                    <a:moveTo>
                      <a:pt x="1137" y="796"/>
                    </a:moveTo>
                    <a:lnTo>
                      <a:pt x="1119" y="800"/>
                    </a:lnTo>
                    <a:lnTo>
                      <a:pt x="1105" y="808"/>
                    </a:lnTo>
                    <a:lnTo>
                      <a:pt x="1096" y="823"/>
                    </a:lnTo>
                    <a:lnTo>
                      <a:pt x="1093" y="840"/>
                    </a:lnTo>
                    <a:lnTo>
                      <a:pt x="1093" y="851"/>
                    </a:lnTo>
                    <a:lnTo>
                      <a:pt x="1075" y="851"/>
                    </a:lnTo>
                    <a:lnTo>
                      <a:pt x="1075" y="983"/>
                    </a:lnTo>
                    <a:lnTo>
                      <a:pt x="655" y="983"/>
                    </a:lnTo>
                    <a:lnTo>
                      <a:pt x="655" y="1122"/>
                    </a:lnTo>
                    <a:lnTo>
                      <a:pt x="1311" y="1122"/>
                    </a:lnTo>
                    <a:lnTo>
                      <a:pt x="1311" y="983"/>
                    </a:lnTo>
                    <a:lnTo>
                      <a:pt x="1255" y="983"/>
                    </a:lnTo>
                    <a:lnTo>
                      <a:pt x="1255" y="913"/>
                    </a:lnTo>
                    <a:lnTo>
                      <a:pt x="1252" y="897"/>
                    </a:lnTo>
                    <a:lnTo>
                      <a:pt x="1244" y="882"/>
                    </a:lnTo>
                    <a:lnTo>
                      <a:pt x="1233" y="871"/>
                    </a:lnTo>
                    <a:lnTo>
                      <a:pt x="1218" y="863"/>
                    </a:lnTo>
                    <a:lnTo>
                      <a:pt x="1202" y="860"/>
                    </a:lnTo>
                    <a:lnTo>
                      <a:pt x="1197" y="860"/>
                    </a:lnTo>
                    <a:lnTo>
                      <a:pt x="1197" y="851"/>
                    </a:lnTo>
                    <a:lnTo>
                      <a:pt x="1180" y="851"/>
                    </a:lnTo>
                    <a:lnTo>
                      <a:pt x="1180" y="840"/>
                    </a:lnTo>
                    <a:lnTo>
                      <a:pt x="1176" y="823"/>
                    </a:lnTo>
                    <a:lnTo>
                      <a:pt x="1167" y="808"/>
                    </a:lnTo>
                    <a:lnTo>
                      <a:pt x="1153" y="800"/>
                    </a:lnTo>
                    <a:lnTo>
                      <a:pt x="1137" y="796"/>
                    </a:lnTo>
                    <a:close/>
                    <a:moveTo>
                      <a:pt x="1314" y="0"/>
                    </a:moveTo>
                    <a:lnTo>
                      <a:pt x="1334" y="4"/>
                    </a:lnTo>
                    <a:lnTo>
                      <a:pt x="1352" y="15"/>
                    </a:lnTo>
                    <a:lnTo>
                      <a:pt x="1423" y="66"/>
                    </a:lnTo>
                    <a:lnTo>
                      <a:pt x="1496" y="110"/>
                    </a:lnTo>
                    <a:lnTo>
                      <a:pt x="1572" y="147"/>
                    </a:lnTo>
                    <a:lnTo>
                      <a:pt x="1650" y="176"/>
                    </a:lnTo>
                    <a:lnTo>
                      <a:pt x="1730" y="197"/>
                    </a:lnTo>
                    <a:lnTo>
                      <a:pt x="1752" y="207"/>
                    </a:lnTo>
                    <a:lnTo>
                      <a:pt x="1770" y="222"/>
                    </a:lnTo>
                    <a:lnTo>
                      <a:pt x="1782" y="241"/>
                    </a:lnTo>
                    <a:lnTo>
                      <a:pt x="1919" y="576"/>
                    </a:lnTo>
                    <a:lnTo>
                      <a:pt x="2058" y="241"/>
                    </a:lnTo>
                    <a:lnTo>
                      <a:pt x="2069" y="222"/>
                    </a:lnTo>
                    <a:lnTo>
                      <a:pt x="2087" y="207"/>
                    </a:lnTo>
                    <a:lnTo>
                      <a:pt x="2109" y="197"/>
                    </a:lnTo>
                    <a:lnTo>
                      <a:pt x="2189" y="176"/>
                    </a:lnTo>
                    <a:lnTo>
                      <a:pt x="2267" y="147"/>
                    </a:lnTo>
                    <a:lnTo>
                      <a:pt x="2343" y="110"/>
                    </a:lnTo>
                    <a:lnTo>
                      <a:pt x="2416" y="66"/>
                    </a:lnTo>
                    <a:lnTo>
                      <a:pt x="2487" y="15"/>
                    </a:lnTo>
                    <a:lnTo>
                      <a:pt x="2505" y="4"/>
                    </a:lnTo>
                    <a:lnTo>
                      <a:pt x="2525" y="0"/>
                    </a:lnTo>
                    <a:lnTo>
                      <a:pt x="2546" y="1"/>
                    </a:lnTo>
                    <a:lnTo>
                      <a:pt x="2566" y="8"/>
                    </a:lnTo>
                    <a:lnTo>
                      <a:pt x="2570" y="11"/>
                    </a:lnTo>
                    <a:lnTo>
                      <a:pt x="2614" y="34"/>
                    </a:lnTo>
                    <a:lnTo>
                      <a:pt x="2661" y="60"/>
                    </a:lnTo>
                    <a:lnTo>
                      <a:pt x="2716" y="88"/>
                    </a:lnTo>
                    <a:lnTo>
                      <a:pt x="2773" y="120"/>
                    </a:lnTo>
                    <a:lnTo>
                      <a:pt x="2833" y="151"/>
                    </a:lnTo>
                    <a:lnTo>
                      <a:pt x="2895" y="185"/>
                    </a:lnTo>
                    <a:lnTo>
                      <a:pt x="2895" y="289"/>
                    </a:lnTo>
                    <a:lnTo>
                      <a:pt x="2898" y="326"/>
                    </a:lnTo>
                    <a:lnTo>
                      <a:pt x="2908" y="360"/>
                    </a:lnTo>
                    <a:lnTo>
                      <a:pt x="2921" y="391"/>
                    </a:lnTo>
                    <a:lnTo>
                      <a:pt x="2940" y="420"/>
                    </a:lnTo>
                    <a:lnTo>
                      <a:pt x="2964" y="446"/>
                    </a:lnTo>
                    <a:lnTo>
                      <a:pt x="2989" y="467"/>
                    </a:lnTo>
                    <a:lnTo>
                      <a:pt x="2989" y="879"/>
                    </a:lnTo>
                    <a:lnTo>
                      <a:pt x="2540" y="1812"/>
                    </a:lnTo>
                    <a:lnTo>
                      <a:pt x="2527" y="1847"/>
                    </a:lnTo>
                    <a:lnTo>
                      <a:pt x="2518" y="1886"/>
                    </a:lnTo>
                    <a:lnTo>
                      <a:pt x="2518" y="1924"/>
                    </a:lnTo>
                    <a:lnTo>
                      <a:pt x="2522" y="1961"/>
                    </a:lnTo>
                    <a:lnTo>
                      <a:pt x="2535" y="1997"/>
                    </a:lnTo>
                    <a:lnTo>
                      <a:pt x="2552" y="2031"/>
                    </a:lnTo>
                    <a:lnTo>
                      <a:pt x="2557" y="2037"/>
                    </a:lnTo>
                    <a:lnTo>
                      <a:pt x="2442" y="2048"/>
                    </a:lnTo>
                    <a:lnTo>
                      <a:pt x="2321" y="2057"/>
                    </a:lnTo>
                    <a:lnTo>
                      <a:pt x="2194" y="2064"/>
                    </a:lnTo>
                    <a:lnTo>
                      <a:pt x="2061" y="2068"/>
                    </a:lnTo>
                    <a:lnTo>
                      <a:pt x="1919" y="2070"/>
                    </a:lnTo>
                    <a:lnTo>
                      <a:pt x="1775" y="2068"/>
                    </a:lnTo>
                    <a:lnTo>
                      <a:pt x="1639" y="2064"/>
                    </a:lnTo>
                    <a:lnTo>
                      <a:pt x="1508" y="2057"/>
                    </a:lnTo>
                    <a:lnTo>
                      <a:pt x="1386" y="2046"/>
                    </a:lnTo>
                    <a:lnTo>
                      <a:pt x="1270" y="2036"/>
                    </a:lnTo>
                    <a:lnTo>
                      <a:pt x="1160" y="2021"/>
                    </a:lnTo>
                    <a:lnTo>
                      <a:pt x="1058" y="2004"/>
                    </a:lnTo>
                    <a:lnTo>
                      <a:pt x="960" y="1986"/>
                    </a:lnTo>
                    <a:lnTo>
                      <a:pt x="870" y="1966"/>
                    </a:lnTo>
                    <a:lnTo>
                      <a:pt x="784" y="1946"/>
                    </a:lnTo>
                    <a:lnTo>
                      <a:pt x="705" y="1922"/>
                    </a:lnTo>
                    <a:lnTo>
                      <a:pt x="630" y="1898"/>
                    </a:lnTo>
                    <a:lnTo>
                      <a:pt x="562" y="1873"/>
                    </a:lnTo>
                    <a:lnTo>
                      <a:pt x="498" y="1849"/>
                    </a:lnTo>
                    <a:lnTo>
                      <a:pt x="440" y="1821"/>
                    </a:lnTo>
                    <a:lnTo>
                      <a:pt x="385" y="1796"/>
                    </a:lnTo>
                    <a:lnTo>
                      <a:pt x="336" y="1768"/>
                    </a:lnTo>
                    <a:lnTo>
                      <a:pt x="291" y="1741"/>
                    </a:lnTo>
                    <a:lnTo>
                      <a:pt x="249" y="1715"/>
                    </a:lnTo>
                    <a:lnTo>
                      <a:pt x="212" y="1688"/>
                    </a:lnTo>
                    <a:lnTo>
                      <a:pt x="180" y="1662"/>
                    </a:lnTo>
                    <a:lnTo>
                      <a:pt x="150" y="1637"/>
                    </a:lnTo>
                    <a:lnTo>
                      <a:pt x="123" y="1613"/>
                    </a:lnTo>
                    <a:lnTo>
                      <a:pt x="99" y="1588"/>
                    </a:lnTo>
                    <a:lnTo>
                      <a:pt x="79" y="1566"/>
                    </a:lnTo>
                    <a:lnTo>
                      <a:pt x="63" y="1546"/>
                    </a:lnTo>
                    <a:lnTo>
                      <a:pt x="48" y="1526"/>
                    </a:lnTo>
                    <a:lnTo>
                      <a:pt x="35" y="1508"/>
                    </a:lnTo>
                    <a:lnTo>
                      <a:pt x="26" y="1493"/>
                    </a:lnTo>
                    <a:lnTo>
                      <a:pt x="18" y="1479"/>
                    </a:lnTo>
                    <a:lnTo>
                      <a:pt x="12" y="1467"/>
                    </a:lnTo>
                    <a:lnTo>
                      <a:pt x="7" y="1459"/>
                    </a:lnTo>
                    <a:lnTo>
                      <a:pt x="4" y="1452"/>
                    </a:lnTo>
                    <a:lnTo>
                      <a:pt x="3" y="1448"/>
                    </a:lnTo>
                    <a:lnTo>
                      <a:pt x="0" y="1430"/>
                    </a:lnTo>
                    <a:lnTo>
                      <a:pt x="0" y="1412"/>
                    </a:lnTo>
                    <a:lnTo>
                      <a:pt x="4" y="1388"/>
                    </a:lnTo>
                    <a:lnTo>
                      <a:pt x="10" y="1355"/>
                    </a:lnTo>
                    <a:lnTo>
                      <a:pt x="18" y="1316"/>
                    </a:lnTo>
                    <a:lnTo>
                      <a:pt x="27" y="1269"/>
                    </a:lnTo>
                    <a:lnTo>
                      <a:pt x="38" y="1217"/>
                    </a:lnTo>
                    <a:lnTo>
                      <a:pt x="52" y="1161"/>
                    </a:lnTo>
                    <a:lnTo>
                      <a:pt x="67" y="1103"/>
                    </a:lnTo>
                    <a:lnTo>
                      <a:pt x="84" y="1041"/>
                    </a:lnTo>
                    <a:lnTo>
                      <a:pt x="103" y="979"/>
                    </a:lnTo>
                    <a:lnTo>
                      <a:pt x="125" y="916"/>
                    </a:lnTo>
                    <a:lnTo>
                      <a:pt x="148" y="853"/>
                    </a:lnTo>
                    <a:lnTo>
                      <a:pt x="174" y="792"/>
                    </a:lnTo>
                    <a:lnTo>
                      <a:pt x="203" y="733"/>
                    </a:lnTo>
                    <a:lnTo>
                      <a:pt x="233" y="677"/>
                    </a:lnTo>
                    <a:lnTo>
                      <a:pt x="267" y="627"/>
                    </a:lnTo>
                    <a:lnTo>
                      <a:pt x="302" y="581"/>
                    </a:lnTo>
                    <a:lnTo>
                      <a:pt x="339" y="541"/>
                    </a:lnTo>
                    <a:lnTo>
                      <a:pt x="380" y="510"/>
                    </a:lnTo>
                    <a:lnTo>
                      <a:pt x="408" y="491"/>
                    </a:lnTo>
                    <a:lnTo>
                      <a:pt x="442" y="469"/>
                    </a:lnTo>
                    <a:lnTo>
                      <a:pt x="482" y="446"/>
                    </a:lnTo>
                    <a:lnTo>
                      <a:pt x="527" y="418"/>
                    </a:lnTo>
                    <a:lnTo>
                      <a:pt x="576" y="391"/>
                    </a:lnTo>
                    <a:lnTo>
                      <a:pt x="629" y="361"/>
                    </a:lnTo>
                    <a:lnTo>
                      <a:pt x="683" y="330"/>
                    </a:lnTo>
                    <a:lnTo>
                      <a:pt x="742" y="297"/>
                    </a:lnTo>
                    <a:lnTo>
                      <a:pt x="800" y="266"/>
                    </a:lnTo>
                    <a:lnTo>
                      <a:pt x="859" y="233"/>
                    </a:lnTo>
                    <a:lnTo>
                      <a:pt x="919" y="200"/>
                    </a:lnTo>
                    <a:lnTo>
                      <a:pt x="977" y="167"/>
                    </a:lnTo>
                    <a:lnTo>
                      <a:pt x="1035" y="137"/>
                    </a:lnTo>
                    <a:lnTo>
                      <a:pt x="1089" y="107"/>
                    </a:lnTo>
                    <a:lnTo>
                      <a:pt x="1141" y="79"/>
                    </a:lnTo>
                    <a:lnTo>
                      <a:pt x="1190" y="53"/>
                    </a:lnTo>
                    <a:lnTo>
                      <a:pt x="1233" y="30"/>
                    </a:lnTo>
                    <a:lnTo>
                      <a:pt x="1273" y="8"/>
                    </a:lnTo>
                    <a:lnTo>
                      <a:pt x="1293" y="1"/>
                    </a:lnTo>
                    <a:lnTo>
                      <a:pt x="13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989">
                <a:extLst>
                  <a:ext uri="{FF2B5EF4-FFF2-40B4-BE49-F238E27FC236}">
                    <a16:creationId xmlns="" xmlns:a16="http://schemas.microsoft.com/office/drawing/2014/main" id="{9E37D1E9-906B-414C-A19A-794C3A12766A}"/>
                  </a:ext>
                </a:extLst>
              </p:cNvPr>
              <p:cNvSpPr>
                <a:spLocks/>
              </p:cNvSpPr>
              <p:nvPr/>
            </p:nvSpPr>
            <p:spPr bwMode="auto">
              <a:xfrm>
                <a:off x="-2097" y="2231"/>
                <a:ext cx="13" cy="45"/>
              </a:xfrm>
              <a:custGeom>
                <a:avLst/>
                <a:gdLst>
                  <a:gd name="T0" fmla="*/ 5 w 25"/>
                  <a:gd name="T1" fmla="*/ 0 h 90"/>
                  <a:gd name="T2" fmla="*/ 10 w 25"/>
                  <a:gd name="T3" fmla="*/ 1 h 90"/>
                  <a:gd name="T4" fmla="*/ 16 w 25"/>
                  <a:gd name="T5" fmla="*/ 4 h 90"/>
                  <a:gd name="T6" fmla="*/ 21 w 25"/>
                  <a:gd name="T7" fmla="*/ 9 h 90"/>
                  <a:gd name="T8" fmla="*/ 24 w 25"/>
                  <a:gd name="T9" fmla="*/ 15 h 90"/>
                  <a:gd name="T10" fmla="*/ 25 w 25"/>
                  <a:gd name="T11" fmla="*/ 20 h 90"/>
                  <a:gd name="T12" fmla="*/ 25 w 25"/>
                  <a:gd name="T13" fmla="*/ 90 h 90"/>
                  <a:gd name="T14" fmla="*/ 0 w 25"/>
                  <a:gd name="T15" fmla="*/ 90 h 90"/>
                  <a:gd name="T16" fmla="*/ 0 w 25"/>
                  <a:gd name="T17" fmla="*/ 1 h 90"/>
                  <a:gd name="T18" fmla="*/ 5 w 25"/>
                  <a:gd name="T1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90">
                    <a:moveTo>
                      <a:pt x="5" y="0"/>
                    </a:moveTo>
                    <a:lnTo>
                      <a:pt x="10" y="1"/>
                    </a:lnTo>
                    <a:lnTo>
                      <a:pt x="16" y="4"/>
                    </a:lnTo>
                    <a:lnTo>
                      <a:pt x="21" y="9"/>
                    </a:lnTo>
                    <a:lnTo>
                      <a:pt x="24" y="15"/>
                    </a:lnTo>
                    <a:lnTo>
                      <a:pt x="25" y="20"/>
                    </a:lnTo>
                    <a:lnTo>
                      <a:pt x="25" y="90"/>
                    </a:lnTo>
                    <a:lnTo>
                      <a:pt x="0" y="90"/>
                    </a:lnTo>
                    <a:lnTo>
                      <a:pt x="0" y="1"/>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6" name="Group 5">
            <a:extLst>
              <a:ext uri="{FF2B5EF4-FFF2-40B4-BE49-F238E27FC236}">
                <a16:creationId xmlns="" xmlns:a16="http://schemas.microsoft.com/office/drawing/2014/main" id="{6048BC17-57EF-4FFD-B644-EB9D33A7CE7D}"/>
              </a:ext>
            </a:extLst>
          </p:cNvPr>
          <p:cNvGrpSpPr/>
          <p:nvPr/>
        </p:nvGrpSpPr>
        <p:grpSpPr>
          <a:xfrm>
            <a:off x="6104559" y="2085634"/>
            <a:ext cx="1726081" cy="1458864"/>
            <a:chOff x="6104559" y="2085634"/>
            <a:chExt cx="1726081" cy="1458864"/>
          </a:xfrm>
        </p:grpSpPr>
        <p:sp>
          <p:nvSpPr>
            <p:cNvPr id="122" name="Freeform: Shape 121">
              <a:extLst>
                <a:ext uri="{FF2B5EF4-FFF2-40B4-BE49-F238E27FC236}">
                  <a16:creationId xmlns="" xmlns:a16="http://schemas.microsoft.com/office/drawing/2014/main" id="{0EB3B309-9D09-44C0-8657-0F817F3828D6}"/>
                </a:ext>
              </a:extLst>
            </p:cNvPr>
            <p:cNvSpPr/>
            <p:nvPr/>
          </p:nvSpPr>
          <p:spPr>
            <a:xfrm flipV="1">
              <a:off x="6597484" y="2085634"/>
              <a:ext cx="740230" cy="724452"/>
            </a:xfrm>
            <a:custGeom>
              <a:avLst/>
              <a:gdLst>
                <a:gd name="connsiteX0" fmla="*/ 1 w 740230"/>
                <a:gd name="connsiteY0" fmla="*/ 950044 h 950044"/>
                <a:gd name="connsiteX1" fmla="*/ 740230 w 740230"/>
                <a:gd name="connsiteY1" fmla="*/ 950044 h 950044"/>
                <a:gd name="connsiteX2" fmla="*/ 740230 w 740230"/>
                <a:gd name="connsiteY2" fmla="*/ 458548 h 950044"/>
                <a:gd name="connsiteX3" fmla="*/ 370115 w 740230"/>
                <a:gd name="connsiteY3" fmla="*/ 0 h 950044"/>
                <a:gd name="connsiteX4" fmla="*/ 0 w 740230"/>
                <a:gd name="connsiteY4" fmla="*/ 458548 h 950044"/>
                <a:gd name="connsiteX5" fmla="*/ 1 w 740230"/>
                <a:gd name="connsiteY5" fmla="*/ 458548 h 95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230" h="950044">
                  <a:moveTo>
                    <a:pt x="1" y="950044"/>
                  </a:moveTo>
                  <a:lnTo>
                    <a:pt x="740230" y="950044"/>
                  </a:lnTo>
                  <a:lnTo>
                    <a:pt x="740230" y="458548"/>
                  </a:lnTo>
                  <a:lnTo>
                    <a:pt x="370115" y="0"/>
                  </a:lnTo>
                  <a:lnTo>
                    <a:pt x="0" y="458548"/>
                  </a:lnTo>
                  <a:lnTo>
                    <a:pt x="1" y="45854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122">
              <a:extLst>
                <a:ext uri="{FF2B5EF4-FFF2-40B4-BE49-F238E27FC236}">
                  <a16:creationId xmlns="" xmlns:a16="http://schemas.microsoft.com/office/drawing/2014/main" id="{CC4C64B0-6356-422C-8958-0A68F5AB0ED4}"/>
                </a:ext>
              </a:extLst>
            </p:cNvPr>
            <p:cNvSpPr/>
            <p:nvPr/>
          </p:nvSpPr>
          <p:spPr>
            <a:xfrm>
              <a:off x="6104559" y="3236721"/>
              <a:ext cx="1726081" cy="307777"/>
            </a:xfrm>
            <a:prstGeom prst="rect">
              <a:avLst/>
            </a:prstGeom>
          </p:spPr>
          <p:txBody>
            <a:bodyPr wrap="square">
              <a:spAutoFit/>
            </a:bodyPr>
            <a:lstStyle/>
            <a:p>
              <a:pPr algn="ctr" rtl="1"/>
              <a:r>
                <a:rPr lang="ar-SA" sz="1400" b="1" dirty="0">
                  <a:solidFill>
                    <a:schemeClr val="bg1">
                      <a:lumMod val="50000"/>
                    </a:schemeClr>
                  </a:solidFill>
                  <a:latin typeface="A Jannat LT" panose="01000000000000000000" pitchFamily="2" charset="-78"/>
                  <a:cs typeface="A Jannat LT" panose="01000000000000000000" pitchFamily="2" charset="-78"/>
                </a:rPr>
                <a:t>العنوان 3</a:t>
              </a:r>
              <a:endParaRPr lang="id-ID" sz="1400" b="1" dirty="0">
                <a:solidFill>
                  <a:schemeClr val="bg1">
                    <a:lumMod val="50000"/>
                  </a:schemeClr>
                </a:solidFill>
                <a:latin typeface="A Jannat LT" panose="01000000000000000000" pitchFamily="2" charset="-78"/>
                <a:cs typeface="A Jannat LT" panose="01000000000000000000" pitchFamily="2" charset="-78"/>
              </a:endParaRPr>
            </a:p>
          </p:txBody>
        </p:sp>
        <p:sp>
          <p:nvSpPr>
            <p:cNvPr id="124" name="Rectangle 123">
              <a:extLst>
                <a:ext uri="{FF2B5EF4-FFF2-40B4-BE49-F238E27FC236}">
                  <a16:creationId xmlns="" xmlns:a16="http://schemas.microsoft.com/office/drawing/2014/main" id="{288AA0B3-7E37-40E0-AFA0-8B878E6BEDD3}"/>
                </a:ext>
              </a:extLst>
            </p:cNvPr>
            <p:cNvSpPr/>
            <p:nvPr/>
          </p:nvSpPr>
          <p:spPr>
            <a:xfrm>
              <a:off x="6104559" y="2873407"/>
              <a:ext cx="1726081" cy="515526"/>
            </a:xfrm>
            <a:prstGeom prst="rect">
              <a:avLst/>
            </a:prstGeom>
          </p:spPr>
          <p:txBody>
            <a:bodyPr wrap="square">
              <a:spAutoFit/>
            </a:bodyPr>
            <a:lstStyle/>
            <a:p>
              <a:pPr algn="ctr">
                <a:lnSpc>
                  <a:spcPct val="150000"/>
                </a:lnSpc>
              </a:pPr>
              <a:r>
                <a:rPr lang="en-US" sz="2000" i="0" dirty="0">
                  <a:solidFill>
                    <a:schemeClr val="bg1">
                      <a:lumMod val="50000"/>
                    </a:schemeClr>
                  </a:solidFill>
                  <a:effectLst/>
                </a:rPr>
                <a:t>580</a:t>
              </a:r>
              <a:endParaRPr lang="en-US" sz="2000" dirty="0">
                <a:solidFill>
                  <a:schemeClr val="bg1">
                    <a:lumMod val="50000"/>
                  </a:schemeClr>
                </a:solidFill>
              </a:endParaRPr>
            </a:p>
          </p:txBody>
        </p:sp>
        <p:grpSp>
          <p:nvGrpSpPr>
            <p:cNvPr id="158" name="Group 1008">
              <a:extLst>
                <a:ext uri="{FF2B5EF4-FFF2-40B4-BE49-F238E27FC236}">
                  <a16:creationId xmlns="" xmlns:a16="http://schemas.microsoft.com/office/drawing/2014/main" id="{447A6F75-FCBD-41B9-8C69-C478739B3E6B}"/>
                </a:ext>
              </a:extLst>
            </p:cNvPr>
            <p:cNvGrpSpPr>
              <a:grpSpLocks noChangeAspect="1"/>
            </p:cNvGrpSpPr>
            <p:nvPr/>
          </p:nvGrpSpPr>
          <p:grpSpPr bwMode="auto">
            <a:xfrm>
              <a:off x="6809235" y="2193600"/>
              <a:ext cx="301808" cy="260896"/>
              <a:chOff x="-3982" y="41"/>
              <a:chExt cx="2641" cy="2283"/>
            </a:xfrm>
            <a:solidFill>
              <a:schemeClr val="bg1"/>
            </a:solidFill>
          </p:grpSpPr>
          <p:sp>
            <p:nvSpPr>
              <p:cNvPr id="159" name="Freeform 1010">
                <a:extLst>
                  <a:ext uri="{FF2B5EF4-FFF2-40B4-BE49-F238E27FC236}">
                    <a16:creationId xmlns="" xmlns:a16="http://schemas.microsoft.com/office/drawing/2014/main" id="{AFC02B3F-B8E6-4911-A6E0-9A1EB55A23C9}"/>
                  </a:ext>
                </a:extLst>
              </p:cNvPr>
              <p:cNvSpPr>
                <a:spLocks noEditPoints="1"/>
              </p:cNvSpPr>
              <p:nvPr/>
            </p:nvSpPr>
            <p:spPr bwMode="auto">
              <a:xfrm>
                <a:off x="-3982" y="41"/>
                <a:ext cx="2641" cy="2283"/>
              </a:xfrm>
              <a:custGeom>
                <a:avLst/>
                <a:gdLst>
                  <a:gd name="T0" fmla="*/ 383 w 5282"/>
                  <a:gd name="T1" fmla="*/ 3127 h 4566"/>
                  <a:gd name="T2" fmla="*/ 4899 w 5282"/>
                  <a:gd name="T3" fmla="*/ 384 h 4566"/>
                  <a:gd name="T4" fmla="*/ 257 w 5282"/>
                  <a:gd name="T5" fmla="*/ 0 h 4566"/>
                  <a:gd name="T6" fmla="*/ 5072 w 5282"/>
                  <a:gd name="T7" fmla="*/ 4 h 4566"/>
                  <a:gd name="T8" fmla="*/ 5156 w 5282"/>
                  <a:gd name="T9" fmla="*/ 36 h 4566"/>
                  <a:gd name="T10" fmla="*/ 5221 w 5282"/>
                  <a:gd name="T11" fmla="*/ 90 h 4566"/>
                  <a:gd name="T12" fmla="*/ 5266 w 5282"/>
                  <a:gd name="T13" fmla="*/ 168 h 4566"/>
                  <a:gd name="T14" fmla="*/ 5282 w 5282"/>
                  <a:gd name="T15" fmla="*/ 256 h 4566"/>
                  <a:gd name="T16" fmla="*/ 5278 w 5282"/>
                  <a:gd name="T17" fmla="*/ 3300 h 4566"/>
                  <a:gd name="T18" fmla="*/ 5247 w 5282"/>
                  <a:gd name="T19" fmla="*/ 3384 h 4566"/>
                  <a:gd name="T20" fmla="*/ 5191 w 5282"/>
                  <a:gd name="T21" fmla="*/ 3451 h 4566"/>
                  <a:gd name="T22" fmla="*/ 5116 w 5282"/>
                  <a:gd name="T23" fmla="*/ 3494 h 4566"/>
                  <a:gd name="T24" fmla="*/ 5026 w 5282"/>
                  <a:gd name="T25" fmla="*/ 3511 h 4566"/>
                  <a:gd name="T26" fmla="*/ 3243 w 5282"/>
                  <a:gd name="T27" fmla="*/ 4092 h 4566"/>
                  <a:gd name="T28" fmla="*/ 3985 w 5282"/>
                  <a:gd name="T29" fmla="*/ 4097 h 4566"/>
                  <a:gd name="T30" fmla="*/ 4068 w 5282"/>
                  <a:gd name="T31" fmla="*/ 4132 h 4566"/>
                  <a:gd name="T32" fmla="*/ 4133 w 5282"/>
                  <a:gd name="T33" fmla="*/ 4196 h 4566"/>
                  <a:gd name="T34" fmla="*/ 4168 w 5282"/>
                  <a:gd name="T35" fmla="*/ 4280 h 4566"/>
                  <a:gd name="T36" fmla="*/ 4168 w 5282"/>
                  <a:gd name="T37" fmla="*/ 4376 h 4566"/>
                  <a:gd name="T38" fmla="*/ 4133 w 5282"/>
                  <a:gd name="T39" fmla="*/ 4462 h 4566"/>
                  <a:gd name="T40" fmla="*/ 4068 w 5282"/>
                  <a:gd name="T41" fmla="*/ 4524 h 4566"/>
                  <a:gd name="T42" fmla="*/ 3985 w 5282"/>
                  <a:gd name="T43" fmla="*/ 4561 h 4566"/>
                  <a:gd name="T44" fmla="*/ 1345 w 5282"/>
                  <a:gd name="T45" fmla="*/ 4566 h 4566"/>
                  <a:gd name="T46" fmla="*/ 1254 w 5282"/>
                  <a:gd name="T47" fmla="*/ 4547 h 4566"/>
                  <a:gd name="T48" fmla="*/ 1179 w 5282"/>
                  <a:gd name="T49" fmla="*/ 4495 h 4566"/>
                  <a:gd name="T50" fmla="*/ 1127 w 5282"/>
                  <a:gd name="T51" fmla="*/ 4421 h 4566"/>
                  <a:gd name="T52" fmla="*/ 1110 w 5282"/>
                  <a:gd name="T53" fmla="*/ 4328 h 4566"/>
                  <a:gd name="T54" fmla="*/ 1127 w 5282"/>
                  <a:gd name="T55" fmla="*/ 4237 h 4566"/>
                  <a:gd name="T56" fmla="*/ 1179 w 5282"/>
                  <a:gd name="T57" fmla="*/ 4161 h 4566"/>
                  <a:gd name="T58" fmla="*/ 1254 w 5282"/>
                  <a:gd name="T59" fmla="*/ 4110 h 4566"/>
                  <a:gd name="T60" fmla="*/ 1345 w 5282"/>
                  <a:gd name="T61" fmla="*/ 4092 h 4566"/>
                  <a:gd name="T62" fmla="*/ 2040 w 5282"/>
                  <a:gd name="T63" fmla="*/ 3511 h 4566"/>
                  <a:gd name="T64" fmla="*/ 210 w 5282"/>
                  <a:gd name="T65" fmla="*/ 3507 h 4566"/>
                  <a:gd name="T66" fmla="*/ 127 w 5282"/>
                  <a:gd name="T67" fmla="*/ 3475 h 4566"/>
                  <a:gd name="T68" fmla="*/ 61 w 5282"/>
                  <a:gd name="T69" fmla="*/ 3419 h 4566"/>
                  <a:gd name="T70" fmla="*/ 16 w 5282"/>
                  <a:gd name="T71" fmla="*/ 3343 h 4566"/>
                  <a:gd name="T72" fmla="*/ 0 w 5282"/>
                  <a:gd name="T73" fmla="*/ 3255 h 4566"/>
                  <a:gd name="T74" fmla="*/ 5 w 5282"/>
                  <a:gd name="T75" fmla="*/ 211 h 4566"/>
                  <a:gd name="T76" fmla="*/ 35 w 5282"/>
                  <a:gd name="T77" fmla="*/ 127 h 4566"/>
                  <a:gd name="T78" fmla="*/ 91 w 5282"/>
                  <a:gd name="T79" fmla="*/ 60 h 4566"/>
                  <a:gd name="T80" fmla="*/ 167 w 5282"/>
                  <a:gd name="T81" fmla="*/ 17 h 4566"/>
                  <a:gd name="T82" fmla="*/ 257 w 5282"/>
                  <a:gd name="T83" fmla="*/ 0 h 4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82" h="4566">
                    <a:moveTo>
                      <a:pt x="383" y="384"/>
                    </a:moveTo>
                    <a:lnTo>
                      <a:pt x="383" y="3127"/>
                    </a:lnTo>
                    <a:lnTo>
                      <a:pt x="4899" y="3127"/>
                    </a:lnTo>
                    <a:lnTo>
                      <a:pt x="4899" y="384"/>
                    </a:lnTo>
                    <a:lnTo>
                      <a:pt x="383" y="384"/>
                    </a:lnTo>
                    <a:close/>
                    <a:moveTo>
                      <a:pt x="257" y="0"/>
                    </a:moveTo>
                    <a:lnTo>
                      <a:pt x="5026" y="0"/>
                    </a:lnTo>
                    <a:lnTo>
                      <a:pt x="5072" y="4"/>
                    </a:lnTo>
                    <a:lnTo>
                      <a:pt x="5116" y="17"/>
                    </a:lnTo>
                    <a:lnTo>
                      <a:pt x="5156" y="36"/>
                    </a:lnTo>
                    <a:lnTo>
                      <a:pt x="5191" y="60"/>
                    </a:lnTo>
                    <a:lnTo>
                      <a:pt x="5221" y="90"/>
                    </a:lnTo>
                    <a:lnTo>
                      <a:pt x="5247" y="127"/>
                    </a:lnTo>
                    <a:lnTo>
                      <a:pt x="5266" y="168"/>
                    </a:lnTo>
                    <a:lnTo>
                      <a:pt x="5278" y="211"/>
                    </a:lnTo>
                    <a:lnTo>
                      <a:pt x="5282" y="256"/>
                    </a:lnTo>
                    <a:lnTo>
                      <a:pt x="5282" y="3255"/>
                    </a:lnTo>
                    <a:lnTo>
                      <a:pt x="5278" y="3300"/>
                    </a:lnTo>
                    <a:lnTo>
                      <a:pt x="5266" y="3343"/>
                    </a:lnTo>
                    <a:lnTo>
                      <a:pt x="5247" y="3384"/>
                    </a:lnTo>
                    <a:lnTo>
                      <a:pt x="5221" y="3419"/>
                    </a:lnTo>
                    <a:lnTo>
                      <a:pt x="5191" y="3451"/>
                    </a:lnTo>
                    <a:lnTo>
                      <a:pt x="5156" y="3475"/>
                    </a:lnTo>
                    <a:lnTo>
                      <a:pt x="5116" y="3494"/>
                    </a:lnTo>
                    <a:lnTo>
                      <a:pt x="5072" y="3507"/>
                    </a:lnTo>
                    <a:lnTo>
                      <a:pt x="5026" y="3511"/>
                    </a:lnTo>
                    <a:lnTo>
                      <a:pt x="3243" y="3511"/>
                    </a:lnTo>
                    <a:lnTo>
                      <a:pt x="3243" y="4092"/>
                    </a:lnTo>
                    <a:lnTo>
                      <a:pt x="3937" y="4092"/>
                    </a:lnTo>
                    <a:lnTo>
                      <a:pt x="3985" y="4097"/>
                    </a:lnTo>
                    <a:lnTo>
                      <a:pt x="4028" y="4110"/>
                    </a:lnTo>
                    <a:lnTo>
                      <a:pt x="4068" y="4132"/>
                    </a:lnTo>
                    <a:lnTo>
                      <a:pt x="4104" y="4161"/>
                    </a:lnTo>
                    <a:lnTo>
                      <a:pt x="4133" y="4196"/>
                    </a:lnTo>
                    <a:lnTo>
                      <a:pt x="4155" y="4237"/>
                    </a:lnTo>
                    <a:lnTo>
                      <a:pt x="4168" y="4280"/>
                    </a:lnTo>
                    <a:lnTo>
                      <a:pt x="4173" y="4328"/>
                    </a:lnTo>
                    <a:lnTo>
                      <a:pt x="4168" y="4376"/>
                    </a:lnTo>
                    <a:lnTo>
                      <a:pt x="4155" y="4421"/>
                    </a:lnTo>
                    <a:lnTo>
                      <a:pt x="4133" y="4462"/>
                    </a:lnTo>
                    <a:lnTo>
                      <a:pt x="4104" y="4495"/>
                    </a:lnTo>
                    <a:lnTo>
                      <a:pt x="4068" y="4524"/>
                    </a:lnTo>
                    <a:lnTo>
                      <a:pt x="4028" y="4547"/>
                    </a:lnTo>
                    <a:lnTo>
                      <a:pt x="3985" y="4561"/>
                    </a:lnTo>
                    <a:lnTo>
                      <a:pt x="3937" y="4566"/>
                    </a:lnTo>
                    <a:lnTo>
                      <a:pt x="1345" y="4566"/>
                    </a:lnTo>
                    <a:lnTo>
                      <a:pt x="1297" y="4561"/>
                    </a:lnTo>
                    <a:lnTo>
                      <a:pt x="1254" y="4547"/>
                    </a:lnTo>
                    <a:lnTo>
                      <a:pt x="1214" y="4524"/>
                    </a:lnTo>
                    <a:lnTo>
                      <a:pt x="1179" y="4495"/>
                    </a:lnTo>
                    <a:lnTo>
                      <a:pt x="1150" y="4462"/>
                    </a:lnTo>
                    <a:lnTo>
                      <a:pt x="1127" y="4421"/>
                    </a:lnTo>
                    <a:lnTo>
                      <a:pt x="1115" y="4376"/>
                    </a:lnTo>
                    <a:lnTo>
                      <a:pt x="1110" y="4328"/>
                    </a:lnTo>
                    <a:lnTo>
                      <a:pt x="1115" y="4280"/>
                    </a:lnTo>
                    <a:lnTo>
                      <a:pt x="1127" y="4237"/>
                    </a:lnTo>
                    <a:lnTo>
                      <a:pt x="1150" y="4196"/>
                    </a:lnTo>
                    <a:lnTo>
                      <a:pt x="1179" y="4161"/>
                    </a:lnTo>
                    <a:lnTo>
                      <a:pt x="1214" y="4132"/>
                    </a:lnTo>
                    <a:lnTo>
                      <a:pt x="1254" y="4110"/>
                    </a:lnTo>
                    <a:lnTo>
                      <a:pt x="1297" y="4097"/>
                    </a:lnTo>
                    <a:lnTo>
                      <a:pt x="1345" y="4092"/>
                    </a:lnTo>
                    <a:lnTo>
                      <a:pt x="2040" y="4092"/>
                    </a:lnTo>
                    <a:lnTo>
                      <a:pt x="2040" y="3511"/>
                    </a:lnTo>
                    <a:lnTo>
                      <a:pt x="257" y="3511"/>
                    </a:lnTo>
                    <a:lnTo>
                      <a:pt x="210" y="3507"/>
                    </a:lnTo>
                    <a:lnTo>
                      <a:pt x="167" y="3494"/>
                    </a:lnTo>
                    <a:lnTo>
                      <a:pt x="127" y="3475"/>
                    </a:lnTo>
                    <a:lnTo>
                      <a:pt x="91" y="3451"/>
                    </a:lnTo>
                    <a:lnTo>
                      <a:pt x="61" y="3419"/>
                    </a:lnTo>
                    <a:lnTo>
                      <a:pt x="35" y="3384"/>
                    </a:lnTo>
                    <a:lnTo>
                      <a:pt x="16" y="3343"/>
                    </a:lnTo>
                    <a:lnTo>
                      <a:pt x="5" y="3300"/>
                    </a:lnTo>
                    <a:lnTo>
                      <a:pt x="0" y="3255"/>
                    </a:lnTo>
                    <a:lnTo>
                      <a:pt x="0" y="256"/>
                    </a:lnTo>
                    <a:lnTo>
                      <a:pt x="5" y="211"/>
                    </a:lnTo>
                    <a:lnTo>
                      <a:pt x="16" y="168"/>
                    </a:lnTo>
                    <a:lnTo>
                      <a:pt x="35" y="127"/>
                    </a:lnTo>
                    <a:lnTo>
                      <a:pt x="61" y="90"/>
                    </a:lnTo>
                    <a:lnTo>
                      <a:pt x="91" y="60"/>
                    </a:lnTo>
                    <a:lnTo>
                      <a:pt x="127" y="36"/>
                    </a:lnTo>
                    <a:lnTo>
                      <a:pt x="167" y="17"/>
                    </a:lnTo>
                    <a:lnTo>
                      <a:pt x="210" y="4"/>
                    </a:lnTo>
                    <a:lnTo>
                      <a:pt x="2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1011">
                <a:extLst>
                  <a:ext uri="{FF2B5EF4-FFF2-40B4-BE49-F238E27FC236}">
                    <a16:creationId xmlns="" xmlns:a16="http://schemas.microsoft.com/office/drawing/2014/main" id="{2F73D623-4356-4C4F-BE3F-A1F416C1693B}"/>
                  </a:ext>
                </a:extLst>
              </p:cNvPr>
              <p:cNvSpPr>
                <a:spLocks/>
              </p:cNvSpPr>
              <p:nvPr/>
            </p:nvSpPr>
            <p:spPr bwMode="auto">
              <a:xfrm>
                <a:off x="-3422" y="648"/>
                <a:ext cx="560" cy="539"/>
              </a:xfrm>
              <a:custGeom>
                <a:avLst/>
                <a:gdLst>
                  <a:gd name="T0" fmla="*/ 964 w 1121"/>
                  <a:gd name="T1" fmla="*/ 0 h 1078"/>
                  <a:gd name="T2" fmla="*/ 993 w 1121"/>
                  <a:gd name="T3" fmla="*/ 4 h 1078"/>
                  <a:gd name="T4" fmla="*/ 1022 w 1121"/>
                  <a:gd name="T5" fmla="*/ 12 h 1078"/>
                  <a:gd name="T6" fmla="*/ 1048 w 1121"/>
                  <a:gd name="T7" fmla="*/ 26 h 1078"/>
                  <a:gd name="T8" fmla="*/ 1073 w 1121"/>
                  <a:gd name="T9" fmla="*/ 45 h 1078"/>
                  <a:gd name="T10" fmla="*/ 1094 w 1121"/>
                  <a:gd name="T11" fmla="*/ 69 h 1078"/>
                  <a:gd name="T12" fmla="*/ 1108 w 1121"/>
                  <a:gd name="T13" fmla="*/ 97 h 1078"/>
                  <a:gd name="T14" fmla="*/ 1118 w 1121"/>
                  <a:gd name="T15" fmla="*/ 126 h 1078"/>
                  <a:gd name="T16" fmla="*/ 1121 w 1121"/>
                  <a:gd name="T17" fmla="*/ 158 h 1078"/>
                  <a:gd name="T18" fmla="*/ 1121 w 1121"/>
                  <a:gd name="T19" fmla="*/ 161 h 1078"/>
                  <a:gd name="T20" fmla="*/ 1116 w 1121"/>
                  <a:gd name="T21" fmla="*/ 198 h 1078"/>
                  <a:gd name="T22" fmla="*/ 1105 w 1121"/>
                  <a:gd name="T23" fmla="*/ 230 h 1078"/>
                  <a:gd name="T24" fmla="*/ 1086 w 1121"/>
                  <a:gd name="T25" fmla="*/ 261 h 1078"/>
                  <a:gd name="T26" fmla="*/ 1060 w 1121"/>
                  <a:gd name="T27" fmla="*/ 285 h 1078"/>
                  <a:gd name="T28" fmla="*/ 1030 w 1121"/>
                  <a:gd name="T29" fmla="*/ 304 h 1078"/>
                  <a:gd name="T30" fmla="*/ 525 w 1121"/>
                  <a:gd name="T31" fmla="*/ 538 h 1078"/>
                  <a:gd name="T32" fmla="*/ 1030 w 1121"/>
                  <a:gd name="T33" fmla="*/ 775 h 1078"/>
                  <a:gd name="T34" fmla="*/ 1060 w 1121"/>
                  <a:gd name="T35" fmla="*/ 792 h 1078"/>
                  <a:gd name="T36" fmla="*/ 1086 w 1121"/>
                  <a:gd name="T37" fmla="*/ 818 h 1078"/>
                  <a:gd name="T38" fmla="*/ 1105 w 1121"/>
                  <a:gd name="T39" fmla="*/ 847 h 1078"/>
                  <a:gd name="T40" fmla="*/ 1116 w 1121"/>
                  <a:gd name="T41" fmla="*/ 881 h 1078"/>
                  <a:gd name="T42" fmla="*/ 1121 w 1121"/>
                  <a:gd name="T43" fmla="*/ 916 h 1078"/>
                  <a:gd name="T44" fmla="*/ 1121 w 1121"/>
                  <a:gd name="T45" fmla="*/ 921 h 1078"/>
                  <a:gd name="T46" fmla="*/ 1118 w 1121"/>
                  <a:gd name="T47" fmla="*/ 953 h 1078"/>
                  <a:gd name="T48" fmla="*/ 1108 w 1121"/>
                  <a:gd name="T49" fmla="*/ 982 h 1078"/>
                  <a:gd name="T50" fmla="*/ 1094 w 1121"/>
                  <a:gd name="T51" fmla="*/ 1009 h 1078"/>
                  <a:gd name="T52" fmla="*/ 1073 w 1121"/>
                  <a:gd name="T53" fmla="*/ 1033 h 1078"/>
                  <a:gd name="T54" fmla="*/ 1048 w 1121"/>
                  <a:gd name="T55" fmla="*/ 1053 h 1078"/>
                  <a:gd name="T56" fmla="*/ 1022 w 1121"/>
                  <a:gd name="T57" fmla="*/ 1067 h 1078"/>
                  <a:gd name="T58" fmla="*/ 993 w 1121"/>
                  <a:gd name="T59" fmla="*/ 1075 h 1078"/>
                  <a:gd name="T60" fmla="*/ 964 w 1121"/>
                  <a:gd name="T61" fmla="*/ 1078 h 1078"/>
                  <a:gd name="T62" fmla="*/ 930 w 1121"/>
                  <a:gd name="T63" fmla="*/ 1073 h 1078"/>
                  <a:gd name="T64" fmla="*/ 898 w 1121"/>
                  <a:gd name="T65" fmla="*/ 1064 h 1078"/>
                  <a:gd name="T66" fmla="*/ 90 w 1121"/>
                  <a:gd name="T67" fmla="*/ 688 h 1078"/>
                  <a:gd name="T68" fmla="*/ 60 w 1121"/>
                  <a:gd name="T69" fmla="*/ 669 h 1078"/>
                  <a:gd name="T70" fmla="*/ 36 w 1121"/>
                  <a:gd name="T71" fmla="*/ 643 h 1078"/>
                  <a:gd name="T72" fmla="*/ 16 w 1121"/>
                  <a:gd name="T73" fmla="*/ 614 h 1078"/>
                  <a:gd name="T74" fmla="*/ 4 w 1121"/>
                  <a:gd name="T75" fmla="*/ 580 h 1078"/>
                  <a:gd name="T76" fmla="*/ 0 w 1121"/>
                  <a:gd name="T77" fmla="*/ 545 h 1078"/>
                  <a:gd name="T78" fmla="*/ 0 w 1121"/>
                  <a:gd name="T79" fmla="*/ 534 h 1078"/>
                  <a:gd name="T80" fmla="*/ 4 w 1121"/>
                  <a:gd name="T81" fmla="*/ 498 h 1078"/>
                  <a:gd name="T82" fmla="*/ 16 w 1121"/>
                  <a:gd name="T83" fmla="*/ 465 h 1078"/>
                  <a:gd name="T84" fmla="*/ 36 w 1121"/>
                  <a:gd name="T85" fmla="*/ 434 h 1078"/>
                  <a:gd name="T86" fmla="*/ 60 w 1121"/>
                  <a:gd name="T87" fmla="*/ 410 h 1078"/>
                  <a:gd name="T88" fmla="*/ 90 w 1121"/>
                  <a:gd name="T89" fmla="*/ 391 h 1078"/>
                  <a:gd name="T90" fmla="*/ 898 w 1121"/>
                  <a:gd name="T91" fmla="*/ 15 h 1078"/>
                  <a:gd name="T92" fmla="*/ 930 w 1121"/>
                  <a:gd name="T93" fmla="*/ 5 h 1078"/>
                  <a:gd name="T94" fmla="*/ 964 w 1121"/>
                  <a:gd name="T95" fmla="*/ 0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1" h="1078">
                    <a:moveTo>
                      <a:pt x="964" y="0"/>
                    </a:moveTo>
                    <a:lnTo>
                      <a:pt x="993" y="4"/>
                    </a:lnTo>
                    <a:lnTo>
                      <a:pt x="1022" y="12"/>
                    </a:lnTo>
                    <a:lnTo>
                      <a:pt x="1048" y="26"/>
                    </a:lnTo>
                    <a:lnTo>
                      <a:pt x="1073" y="45"/>
                    </a:lnTo>
                    <a:lnTo>
                      <a:pt x="1094" y="69"/>
                    </a:lnTo>
                    <a:lnTo>
                      <a:pt x="1108" y="97"/>
                    </a:lnTo>
                    <a:lnTo>
                      <a:pt x="1118" y="126"/>
                    </a:lnTo>
                    <a:lnTo>
                      <a:pt x="1121" y="158"/>
                    </a:lnTo>
                    <a:lnTo>
                      <a:pt x="1121" y="161"/>
                    </a:lnTo>
                    <a:lnTo>
                      <a:pt x="1116" y="198"/>
                    </a:lnTo>
                    <a:lnTo>
                      <a:pt x="1105" y="230"/>
                    </a:lnTo>
                    <a:lnTo>
                      <a:pt x="1086" y="261"/>
                    </a:lnTo>
                    <a:lnTo>
                      <a:pt x="1060" y="285"/>
                    </a:lnTo>
                    <a:lnTo>
                      <a:pt x="1030" y="304"/>
                    </a:lnTo>
                    <a:lnTo>
                      <a:pt x="525" y="538"/>
                    </a:lnTo>
                    <a:lnTo>
                      <a:pt x="1030" y="775"/>
                    </a:lnTo>
                    <a:lnTo>
                      <a:pt x="1060" y="792"/>
                    </a:lnTo>
                    <a:lnTo>
                      <a:pt x="1086" y="818"/>
                    </a:lnTo>
                    <a:lnTo>
                      <a:pt x="1105" y="847"/>
                    </a:lnTo>
                    <a:lnTo>
                      <a:pt x="1116" y="881"/>
                    </a:lnTo>
                    <a:lnTo>
                      <a:pt x="1121" y="916"/>
                    </a:lnTo>
                    <a:lnTo>
                      <a:pt x="1121" y="921"/>
                    </a:lnTo>
                    <a:lnTo>
                      <a:pt x="1118" y="953"/>
                    </a:lnTo>
                    <a:lnTo>
                      <a:pt x="1108" y="982"/>
                    </a:lnTo>
                    <a:lnTo>
                      <a:pt x="1094" y="1009"/>
                    </a:lnTo>
                    <a:lnTo>
                      <a:pt x="1073" y="1033"/>
                    </a:lnTo>
                    <a:lnTo>
                      <a:pt x="1048" y="1053"/>
                    </a:lnTo>
                    <a:lnTo>
                      <a:pt x="1022" y="1067"/>
                    </a:lnTo>
                    <a:lnTo>
                      <a:pt x="993" y="1075"/>
                    </a:lnTo>
                    <a:lnTo>
                      <a:pt x="964" y="1078"/>
                    </a:lnTo>
                    <a:lnTo>
                      <a:pt x="930" y="1073"/>
                    </a:lnTo>
                    <a:lnTo>
                      <a:pt x="898" y="1064"/>
                    </a:lnTo>
                    <a:lnTo>
                      <a:pt x="90" y="688"/>
                    </a:lnTo>
                    <a:lnTo>
                      <a:pt x="60" y="669"/>
                    </a:lnTo>
                    <a:lnTo>
                      <a:pt x="36" y="643"/>
                    </a:lnTo>
                    <a:lnTo>
                      <a:pt x="16" y="614"/>
                    </a:lnTo>
                    <a:lnTo>
                      <a:pt x="4" y="580"/>
                    </a:lnTo>
                    <a:lnTo>
                      <a:pt x="0" y="545"/>
                    </a:lnTo>
                    <a:lnTo>
                      <a:pt x="0" y="534"/>
                    </a:lnTo>
                    <a:lnTo>
                      <a:pt x="4" y="498"/>
                    </a:lnTo>
                    <a:lnTo>
                      <a:pt x="16" y="465"/>
                    </a:lnTo>
                    <a:lnTo>
                      <a:pt x="36" y="434"/>
                    </a:lnTo>
                    <a:lnTo>
                      <a:pt x="60" y="410"/>
                    </a:lnTo>
                    <a:lnTo>
                      <a:pt x="90" y="391"/>
                    </a:lnTo>
                    <a:lnTo>
                      <a:pt x="898" y="15"/>
                    </a:lnTo>
                    <a:lnTo>
                      <a:pt x="930" y="5"/>
                    </a:lnTo>
                    <a:lnTo>
                      <a:pt x="9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1012">
                <a:extLst>
                  <a:ext uri="{FF2B5EF4-FFF2-40B4-BE49-F238E27FC236}">
                    <a16:creationId xmlns="" xmlns:a16="http://schemas.microsoft.com/office/drawing/2014/main" id="{8B467B87-7A90-4203-879D-9C0F3C0D5F1F}"/>
                  </a:ext>
                </a:extLst>
              </p:cNvPr>
              <p:cNvSpPr>
                <a:spLocks/>
              </p:cNvSpPr>
              <p:nvPr/>
            </p:nvSpPr>
            <p:spPr bwMode="auto">
              <a:xfrm>
                <a:off x="-2873" y="424"/>
                <a:ext cx="423" cy="982"/>
              </a:xfrm>
              <a:custGeom>
                <a:avLst/>
                <a:gdLst>
                  <a:gd name="T0" fmla="*/ 686 w 847"/>
                  <a:gd name="T1" fmla="*/ 0 h 1963"/>
                  <a:gd name="T2" fmla="*/ 691 w 847"/>
                  <a:gd name="T3" fmla="*/ 0 h 1963"/>
                  <a:gd name="T4" fmla="*/ 728 w 847"/>
                  <a:gd name="T5" fmla="*/ 3 h 1963"/>
                  <a:gd name="T6" fmla="*/ 762 w 847"/>
                  <a:gd name="T7" fmla="*/ 16 h 1963"/>
                  <a:gd name="T8" fmla="*/ 792 w 847"/>
                  <a:gd name="T9" fmla="*/ 37 h 1963"/>
                  <a:gd name="T10" fmla="*/ 818 w 847"/>
                  <a:gd name="T11" fmla="*/ 64 h 1963"/>
                  <a:gd name="T12" fmla="*/ 835 w 847"/>
                  <a:gd name="T13" fmla="*/ 96 h 1963"/>
                  <a:gd name="T14" fmla="*/ 845 w 847"/>
                  <a:gd name="T15" fmla="*/ 131 h 1963"/>
                  <a:gd name="T16" fmla="*/ 847 w 847"/>
                  <a:gd name="T17" fmla="*/ 168 h 1963"/>
                  <a:gd name="T18" fmla="*/ 840 w 847"/>
                  <a:gd name="T19" fmla="*/ 204 h 1963"/>
                  <a:gd name="T20" fmla="*/ 309 w 847"/>
                  <a:gd name="T21" fmla="*/ 1854 h 1963"/>
                  <a:gd name="T22" fmla="*/ 295 w 847"/>
                  <a:gd name="T23" fmla="*/ 1884 h 1963"/>
                  <a:gd name="T24" fmla="*/ 276 w 847"/>
                  <a:gd name="T25" fmla="*/ 1911 h 1963"/>
                  <a:gd name="T26" fmla="*/ 252 w 847"/>
                  <a:gd name="T27" fmla="*/ 1934 h 1963"/>
                  <a:gd name="T28" fmla="*/ 224 w 847"/>
                  <a:gd name="T29" fmla="*/ 1950 h 1963"/>
                  <a:gd name="T30" fmla="*/ 192 w 847"/>
                  <a:gd name="T31" fmla="*/ 1960 h 1963"/>
                  <a:gd name="T32" fmla="*/ 160 w 847"/>
                  <a:gd name="T33" fmla="*/ 1963 h 1963"/>
                  <a:gd name="T34" fmla="*/ 155 w 847"/>
                  <a:gd name="T35" fmla="*/ 1963 h 1963"/>
                  <a:gd name="T36" fmla="*/ 118 w 847"/>
                  <a:gd name="T37" fmla="*/ 1960 h 1963"/>
                  <a:gd name="T38" fmla="*/ 85 w 847"/>
                  <a:gd name="T39" fmla="*/ 1947 h 1963"/>
                  <a:gd name="T40" fmla="*/ 54 w 847"/>
                  <a:gd name="T41" fmla="*/ 1926 h 1963"/>
                  <a:gd name="T42" fmla="*/ 29 w 847"/>
                  <a:gd name="T43" fmla="*/ 1899 h 1963"/>
                  <a:gd name="T44" fmla="*/ 11 w 847"/>
                  <a:gd name="T45" fmla="*/ 1866 h 1963"/>
                  <a:gd name="T46" fmla="*/ 1 w 847"/>
                  <a:gd name="T47" fmla="*/ 1831 h 1963"/>
                  <a:gd name="T48" fmla="*/ 0 w 847"/>
                  <a:gd name="T49" fmla="*/ 1794 h 1963"/>
                  <a:gd name="T50" fmla="*/ 6 w 847"/>
                  <a:gd name="T51" fmla="*/ 1759 h 1963"/>
                  <a:gd name="T52" fmla="*/ 537 w 847"/>
                  <a:gd name="T53" fmla="*/ 109 h 1963"/>
                  <a:gd name="T54" fmla="*/ 551 w 847"/>
                  <a:gd name="T55" fmla="*/ 77 h 1963"/>
                  <a:gd name="T56" fmla="*/ 571 w 847"/>
                  <a:gd name="T57" fmla="*/ 51 h 1963"/>
                  <a:gd name="T58" fmla="*/ 595 w 847"/>
                  <a:gd name="T59" fmla="*/ 29 h 1963"/>
                  <a:gd name="T60" fmla="*/ 622 w 847"/>
                  <a:gd name="T61" fmla="*/ 13 h 1963"/>
                  <a:gd name="T62" fmla="*/ 654 w 847"/>
                  <a:gd name="T63" fmla="*/ 3 h 1963"/>
                  <a:gd name="T64" fmla="*/ 686 w 847"/>
                  <a:gd name="T65" fmla="*/ 0 h 1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7" h="1963">
                    <a:moveTo>
                      <a:pt x="686" y="0"/>
                    </a:moveTo>
                    <a:lnTo>
                      <a:pt x="691" y="0"/>
                    </a:lnTo>
                    <a:lnTo>
                      <a:pt x="728" y="3"/>
                    </a:lnTo>
                    <a:lnTo>
                      <a:pt x="762" y="16"/>
                    </a:lnTo>
                    <a:lnTo>
                      <a:pt x="792" y="37"/>
                    </a:lnTo>
                    <a:lnTo>
                      <a:pt x="818" y="64"/>
                    </a:lnTo>
                    <a:lnTo>
                      <a:pt x="835" y="96"/>
                    </a:lnTo>
                    <a:lnTo>
                      <a:pt x="845" y="131"/>
                    </a:lnTo>
                    <a:lnTo>
                      <a:pt x="847" y="168"/>
                    </a:lnTo>
                    <a:lnTo>
                      <a:pt x="840" y="204"/>
                    </a:lnTo>
                    <a:lnTo>
                      <a:pt x="309" y="1854"/>
                    </a:lnTo>
                    <a:lnTo>
                      <a:pt x="295" y="1884"/>
                    </a:lnTo>
                    <a:lnTo>
                      <a:pt x="276" y="1911"/>
                    </a:lnTo>
                    <a:lnTo>
                      <a:pt x="252" y="1934"/>
                    </a:lnTo>
                    <a:lnTo>
                      <a:pt x="224" y="1950"/>
                    </a:lnTo>
                    <a:lnTo>
                      <a:pt x="192" y="1960"/>
                    </a:lnTo>
                    <a:lnTo>
                      <a:pt x="160" y="1963"/>
                    </a:lnTo>
                    <a:lnTo>
                      <a:pt x="155" y="1963"/>
                    </a:lnTo>
                    <a:lnTo>
                      <a:pt x="118" y="1960"/>
                    </a:lnTo>
                    <a:lnTo>
                      <a:pt x="85" y="1947"/>
                    </a:lnTo>
                    <a:lnTo>
                      <a:pt x="54" y="1926"/>
                    </a:lnTo>
                    <a:lnTo>
                      <a:pt x="29" y="1899"/>
                    </a:lnTo>
                    <a:lnTo>
                      <a:pt x="11" y="1866"/>
                    </a:lnTo>
                    <a:lnTo>
                      <a:pt x="1" y="1831"/>
                    </a:lnTo>
                    <a:lnTo>
                      <a:pt x="0" y="1794"/>
                    </a:lnTo>
                    <a:lnTo>
                      <a:pt x="6" y="1759"/>
                    </a:lnTo>
                    <a:lnTo>
                      <a:pt x="537" y="109"/>
                    </a:lnTo>
                    <a:lnTo>
                      <a:pt x="551" y="77"/>
                    </a:lnTo>
                    <a:lnTo>
                      <a:pt x="571" y="51"/>
                    </a:lnTo>
                    <a:lnTo>
                      <a:pt x="595" y="29"/>
                    </a:lnTo>
                    <a:lnTo>
                      <a:pt x="622" y="13"/>
                    </a:lnTo>
                    <a:lnTo>
                      <a:pt x="654" y="3"/>
                    </a:lnTo>
                    <a:lnTo>
                      <a:pt x="68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1013">
                <a:extLst>
                  <a:ext uri="{FF2B5EF4-FFF2-40B4-BE49-F238E27FC236}">
                    <a16:creationId xmlns="" xmlns:a16="http://schemas.microsoft.com/office/drawing/2014/main" id="{CB10773B-623C-4F0A-B98E-DB723DC4CB5F}"/>
                  </a:ext>
                </a:extLst>
              </p:cNvPr>
              <p:cNvSpPr>
                <a:spLocks/>
              </p:cNvSpPr>
              <p:nvPr/>
            </p:nvSpPr>
            <p:spPr bwMode="auto">
              <a:xfrm>
                <a:off x="-2461" y="648"/>
                <a:ext cx="561" cy="539"/>
              </a:xfrm>
              <a:custGeom>
                <a:avLst/>
                <a:gdLst>
                  <a:gd name="T0" fmla="*/ 157 w 1121"/>
                  <a:gd name="T1" fmla="*/ 0 h 1078"/>
                  <a:gd name="T2" fmla="*/ 191 w 1121"/>
                  <a:gd name="T3" fmla="*/ 5 h 1078"/>
                  <a:gd name="T4" fmla="*/ 223 w 1121"/>
                  <a:gd name="T5" fmla="*/ 15 h 1078"/>
                  <a:gd name="T6" fmla="*/ 1031 w 1121"/>
                  <a:gd name="T7" fmla="*/ 391 h 1078"/>
                  <a:gd name="T8" fmla="*/ 1062 w 1121"/>
                  <a:gd name="T9" fmla="*/ 410 h 1078"/>
                  <a:gd name="T10" fmla="*/ 1086 w 1121"/>
                  <a:gd name="T11" fmla="*/ 434 h 1078"/>
                  <a:gd name="T12" fmla="*/ 1105 w 1121"/>
                  <a:gd name="T13" fmla="*/ 465 h 1078"/>
                  <a:gd name="T14" fmla="*/ 1118 w 1121"/>
                  <a:gd name="T15" fmla="*/ 498 h 1078"/>
                  <a:gd name="T16" fmla="*/ 1121 w 1121"/>
                  <a:gd name="T17" fmla="*/ 534 h 1078"/>
                  <a:gd name="T18" fmla="*/ 1121 w 1121"/>
                  <a:gd name="T19" fmla="*/ 545 h 1078"/>
                  <a:gd name="T20" fmla="*/ 1118 w 1121"/>
                  <a:gd name="T21" fmla="*/ 580 h 1078"/>
                  <a:gd name="T22" fmla="*/ 1105 w 1121"/>
                  <a:gd name="T23" fmla="*/ 614 h 1078"/>
                  <a:gd name="T24" fmla="*/ 1086 w 1121"/>
                  <a:gd name="T25" fmla="*/ 643 h 1078"/>
                  <a:gd name="T26" fmla="*/ 1062 w 1121"/>
                  <a:gd name="T27" fmla="*/ 669 h 1078"/>
                  <a:gd name="T28" fmla="*/ 1031 w 1121"/>
                  <a:gd name="T29" fmla="*/ 688 h 1078"/>
                  <a:gd name="T30" fmla="*/ 223 w 1121"/>
                  <a:gd name="T31" fmla="*/ 1064 h 1078"/>
                  <a:gd name="T32" fmla="*/ 191 w 1121"/>
                  <a:gd name="T33" fmla="*/ 1073 h 1078"/>
                  <a:gd name="T34" fmla="*/ 157 w 1121"/>
                  <a:gd name="T35" fmla="*/ 1078 h 1078"/>
                  <a:gd name="T36" fmla="*/ 128 w 1121"/>
                  <a:gd name="T37" fmla="*/ 1075 h 1078"/>
                  <a:gd name="T38" fmla="*/ 100 w 1121"/>
                  <a:gd name="T39" fmla="*/ 1067 h 1078"/>
                  <a:gd name="T40" fmla="*/ 74 w 1121"/>
                  <a:gd name="T41" fmla="*/ 1053 h 1078"/>
                  <a:gd name="T42" fmla="*/ 48 w 1121"/>
                  <a:gd name="T43" fmla="*/ 1033 h 1078"/>
                  <a:gd name="T44" fmla="*/ 27 w 1121"/>
                  <a:gd name="T45" fmla="*/ 1009 h 1078"/>
                  <a:gd name="T46" fmla="*/ 13 w 1121"/>
                  <a:gd name="T47" fmla="*/ 982 h 1078"/>
                  <a:gd name="T48" fmla="*/ 3 w 1121"/>
                  <a:gd name="T49" fmla="*/ 953 h 1078"/>
                  <a:gd name="T50" fmla="*/ 0 w 1121"/>
                  <a:gd name="T51" fmla="*/ 921 h 1078"/>
                  <a:gd name="T52" fmla="*/ 0 w 1121"/>
                  <a:gd name="T53" fmla="*/ 916 h 1078"/>
                  <a:gd name="T54" fmla="*/ 5 w 1121"/>
                  <a:gd name="T55" fmla="*/ 881 h 1078"/>
                  <a:gd name="T56" fmla="*/ 16 w 1121"/>
                  <a:gd name="T57" fmla="*/ 847 h 1078"/>
                  <a:gd name="T58" fmla="*/ 35 w 1121"/>
                  <a:gd name="T59" fmla="*/ 818 h 1078"/>
                  <a:gd name="T60" fmla="*/ 61 w 1121"/>
                  <a:gd name="T61" fmla="*/ 792 h 1078"/>
                  <a:gd name="T62" fmla="*/ 92 w 1121"/>
                  <a:gd name="T63" fmla="*/ 775 h 1078"/>
                  <a:gd name="T64" fmla="*/ 597 w 1121"/>
                  <a:gd name="T65" fmla="*/ 538 h 1078"/>
                  <a:gd name="T66" fmla="*/ 92 w 1121"/>
                  <a:gd name="T67" fmla="*/ 304 h 1078"/>
                  <a:gd name="T68" fmla="*/ 61 w 1121"/>
                  <a:gd name="T69" fmla="*/ 285 h 1078"/>
                  <a:gd name="T70" fmla="*/ 35 w 1121"/>
                  <a:gd name="T71" fmla="*/ 261 h 1078"/>
                  <a:gd name="T72" fmla="*/ 16 w 1121"/>
                  <a:gd name="T73" fmla="*/ 230 h 1078"/>
                  <a:gd name="T74" fmla="*/ 5 w 1121"/>
                  <a:gd name="T75" fmla="*/ 198 h 1078"/>
                  <a:gd name="T76" fmla="*/ 0 w 1121"/>
                  <a:gd name="T77" fmla="*/ 161 h 1078"/>
                  <a:gd name="T78" fmla="*/ 0 w 1121"/>
                  <a:gd name="T79" fmla="*/ 158 h 1078"/>
                  <a:gd name="T80" fmla="*/ 3 w 1121"/>
                  <a:gd name="T81" fmla="*/ 126 h 1078"/>
                  <a:gd name="T82" fmla="*/ 13 w 1121"/>
                  <a:gd name="T83" fmla="*/ 97 h 1078"/>
                  <a:gd name="T84" fmla="*/ 27 w 1121"/>
                  <a:gd name="T85" fmla="*/ 69 h 1078"/>
                  <a:gd name="T86" fmla="*/ 48 w 1121"/>
                  <a:gd name="T87" fmla="*/ 45 h 1078"/>
                  <a:gd name="T88" fmla="*/ 74 w 1121"/>
                  <a:gd name="T89" fmla="*/ 24 h 1078"/>
                  <a:gd name="T90" fmla="*/ 100 w 1121"/>
                  <a:gd name="T91" fmla="*/ 12 h 1078"/>
                  <a:gd name="T92" fmla="*/ 128 w 1121"/>
                  <a:gd name="T93" fmla="*/ 4 h 1078"/>
                  <a:gd name="T94" fmla="*/ 157 w 1121"/>
                  <a:gd name="T95" fmla="*/ 0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1" h="1078">
                    <a:moveTo>
                      <a:pt x="157" y="0"/>
                    </a:moveTo>
                    <a:lnTo>
                      <a:pt x="191" y="5"/>
                    </a:lnTo>
                    <a:lnTo>
                      <a:pt x="223" y="15"/>
                    </a:lnTo>
                    <a:lnTo>
                      <a:pt x="1031" y="391"/>
                    </a:lnTo>
                    <a:lnTo>
                      <a:pt x="1062" y="410"/>
                    </a:lnTo>
                    <a:lnTo>
                      <a:pt x="1086" y="434"/>
                    </a:lnTo>
                    <a:lnTo>
                      <a:pt x="1105" y="465"/>
                    </a:lnTo>
                    <a:lnTo>
                      <a:pt x="1118" y="498"/>
                    </a:lnTo>
                    <a:lnTo>
                      <a:pt x="1121" y="534"/>
                    </a:lnTo>
                    <a:lnTo>
                      <a:pt x="1121" y="545"/>
                    </a:lnTo>
                    <a:lnTo>
                      <a:pt x="1118" y="580"/>
                    </a:lnTo>
                    <a:lnTo>
                      <a:pt x="1105" y="614"/>
                    </a:lnTo>
                    <a:lnTo>
                      <a:pt x="1086" y="643"/>
                    </a:lnTo>
                    <a:lnTo>
                      <a:pt x="1062" y="669"/>
                    </a:lnTo>
                    <a:lnTo>
                      <a:pt x="1031" y="688"/>
                    </a:lnTo>
                    <a:lnTo>
                      <a:pt x="223" y="1064"/>
                    </a:lnTo>
                    <a:lnTo>
                      <a:pt x="191" y="1073"/>
                    </a:lnTo>
                    <a:lnTo>
                      <a:pt x="157" y="1078"/>
                    </a:lnTo>
                    <a:lnTo>
                      <a:pt x="128" y="1075"/>
                    </a:lnTo>
                    <a:lnTo>
                      <a:pt x="100" y="1067"/>
                    </a:lnTo>
                    <a:lnTo>
                      <a:pt x="74" y="1053"/>
                    </a:lnTo>
                    <a:lnTo>
                      <a:pt x="48" y="1033"/>
                    </a:lnTo>
                    <a:lnTo>
                      <a:pt x="27" y="1009"/>
                    </a:lnTo>
                    <a:lnTo>
                      <a:pt x="13" y="982"/>
                    </a:lnTo>
                    <a:lnTo>
                      <a:pt x="3" y="953"/>
                    </a:lnTo>
                    <a:lnTo>
                      <a:pt x="0" y="921"/>
                    </a:lnTo>
                    <a:lnTo>
                      <a:pt x="0" y="916"/>
                    </a:lnTo>
                    <a:lnTo>
                      <a:pt x="5" y="881"/>
                    </a:lnTo>
                    <a:lnTo>
                      <a:pt x="16" y="847"/>
                    </a:lnTo>
                    <a:lnTo>
                      <a:pt x="35" y="818"/>
                    </a:lnTo>
                    <a:lnTo>
                      <a:pt x="61" y="792"/>
                    </a:lnTo>
                    <a:lnTo>
                      <a:pt x="92" y="775"/>
                    </a:lnTo>
                    <a:lnTo>
                      <a:pt x="597" y="538"/>
                    </a:lnTo>
                    <a:lnTo>
                      <a:pt x="92" y="304"/>
                    </a:lnTo>
                    <a:lnTo>
                      <a:pt x="61" y="285"/>
                    </a:lnTo>
                    <a:lnTo>
                      <a:pt x="35" y="261"/>
                    </a:lnTo>
                    <a:lnTo>
                      <a:pt x="16" y="230"/>
                    </a:lnTo>
                    <a:lnTo>
                      <a:pt x="5" y="198"/>
                    </a:lnTo>
                    <a:lnTo>
                      <a:pt x="0" y="161"/>
                    </a:lnTo>
                    <a:lnTo>
                      <a:pt x="0" y="158"/>
                    </a:lnTo>
                    <a:lnTo>
                      <a:pt x="3" y="126"/>
                    </a:lnTo>
                    <a:lnTo>
                      <a:pt x="13" y="97"/>
                    </a:lnTo>
                    <a:lnTo>
                      <a:pt x="27" y="69"/>
                    </a:lnTo>
                    <a:lnTo>
                      <a:pt x="48" y="45"/>
                    </a:lnTo>
                    <a:lnTo>
                      <a:pt x="74" y="24"/>
                    </a:lnTo>
                    <a:lnTo>
                      <a:pt x="100" y="12"/>
                    </a:lnTo>
                    <a:lnTo>
                      <a:pt x="128" y="4"/>
                    </a:lnTo>
                    <a:lnTo>
                      <a:pt x="1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9" name="Group 8">
            <a:extLst>
              <a:ext uri="{FF2B5EF4-FFF2-40B4-BE49-F238E27FC236}">
                <a16:creationId xmlns="" xmlns:a16="http://schemas.microsoft.com/office/drawing/2014/main" id="{0EFBC884-A83B-4927-AF0E-C7F95504EA7E}"/>
              </a:ext>
            </a:extLst>
          </p:cNvPr>
          <p:cNvGrpSpPr/>
          <p:nvPr/>
        </p:nvGrpSpPr>
        <p:grpSpPr>
          <a:xfrm>
            <a:off x="1737960" y="2085634"/>
            <a:ext cx="1726081" cy="1458864"/>
            <a:chOff x="1737960" y="2085634"/>
            <a:chExt cx="1726081" cy="1458864"/>
          </a:xfrm>
        </p:grpSpPr>
        <p:sp>
          <p:nvSpPr>
            <p:cNvPr id="84" name="Freeform: Shape 83">
              <a:extLst>
                <a:ext uri="{FF2B5EF4-FFF2-40B4-BE49-F238E27FC236}">
                  <a16:creationId xmlns="" xmlns:a16="http://schemas.microsoft.com/office/drawing/2014/main" id="{78C7BAB9-662E-40A0-9FD1-A21F9C1BB03E}"/>
                </a:ext>
              </a:extLst>
            </p:cNvPr>
            <p:cNvSpPr/>
            <p:nvPr/>
          </p:nvSpPr>
          <p:spPr>
            <a:xfrm flipV="1">
              <a:off x="2230885" y="2085634"/>
              <a:ext cx="740230" cy="724452"/>
            </a:xfrm>
            <a:custGeom>
              <a:avLst/>
              <a:gdLst>
                <a:gd name="connsiteX0" fmla="*/ 1 w 740230"/>
                <a:gd name="connsiteY0" fmla="*/ 950044 h 950044"/>
                <a:gd name="connsiteX1" fmla="*/ 740230 w 740230"/>
                <a:gd name="connsiteY1" fmla="*/ 950044 h 950044"/>
                <a:gd name="connsiteX2" fmla="*/ 740230 w 740230"/>
                <a:gd name="connsiteY2" fmla="*/ 458548 h 950044"/>
                <a:gd name="connsiteX3" fmla="*/ 370115 w 740230"/>
                <a:gd name="connsiteY3" fmla="*/ 0 h 950044"/>
                <a:gd name="connsiteX4" fmla="*/ 0 w 740230"/>
                <a:gd name="connsiteY4" fmla="*/ 458548 h 950044"/>
                <a:gd name="connsiteX5" fmla="*/ 1 w 740230"/>
                <a:gd name="connsiteY5" fmla="*/ 458548 h 95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230" h="950044">
                  <a:moveTo>
                    <a:pt x="1" y="950044"/>
                  </a:moveTo>
                  <a:lnTo>
                    <a:pt x="740230" y="950044"/>
                  </a:lnTo>
                  <a:lnTo>
                    <a:pt x="740230" y="458548"/>
                  </a:lnTo>
                  <a:lnTo>
                    <a:pt x="370115" y="0"/>
                  </a:lnTo>
                  <a:lnTo>
                    <a:pt x="0" y="458548"/>
                  </a:lnTo>
                  <a:lnTo>
                    <a:pt x="1" y="458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 xmlns:a16="http://schemas.microsoft.com/office/drawing/2014/main" id="{11804707-3E35-44E3-8729-C86F1994CEDC}"/>
                </a:ext>
              </a:extLst>
            </p:cNvPr>
            <p:cNvSpPr/>
            <p:nvPr/>
          </p:nvSpPr>
          <p:spPr>
            <a:xfrm>
              <a:off x="1737960" y="3236721"/>
              <a:ext cx="1726081" cy="307777"/>
            </a:xfrm>
            <a:prstGeom prst="rect">
              <a:avLst/>
            </a:prstGeom>
          </p:spPr>
          <p:txBody>
            <a:bodyPr wrap="square">
              <a:spAutoFit/>
            </a:bodyPr>
            <a:lstStyle/>
            <a:p>
              <a:pPr algn="ctr" rtl="1"/>
              <a:r>
                <a:rPr lang="ar-SA" sz="1400" b="1" dirty="0">
                  <a:solidFill>
                    <a:schemeClr val="bg1">
                      <a:lumMod val="50000"/>
                    </a:schemeClr>
                  </a:solidFill>
                  <a:latin typeface="A Jannat LT" panose="01000000000000000000" pitchFamily="2" charset="-78"/>
                  <a:cs typeface="A Jannat LT" panose="01000000000000000000" pitchFamily="2" charset="-78"/>
                </a:rPr>
                <a:t>العنوان 6</a:t>
              </a:r>
              <a:endParaRPr lang="id-ID" sz="1400" b="1" dirty="0">
                <a:solidFill>
                  <a:schemeClr val="bg1">
                    <a:lumMod val="50000"/>
                  </a:schemeClr>
                </a:solidFill>
                <a:latin typeface="A Jannat LT" panose="01000000000000000000" pitchFamily="2" charset="-78"/>
                <a:cs typeface="A Jannat LT" panose="01000000000000000000" pitchFamily="2" charset="-78"/>
              </a:endParaRPr>
            </a:p>
          </p:txBody>
        </p:sp>
        <p:sp>
          <p:nvSpPr>
            <p:cNvPr id="86" name="Rectangle 85">
              <a:extLst>
                <a:ext uri="{FF2B5EF4-FFF2-40B4-BE49-F238E27FC236}">
                  <a16:creationId xmlns="" xmlns:a16="http://schemas.microsoft.com/office/drawing/2014/main" id="{5CED7340-D2E1-4CB1-982D-B733C5C6F0D2}"/>
                </a:ext>
              </a:extLst>
            </p:cNvPr>
            <p:cNvSpPr/>
            <p:nvPr/>
          </p:nvSpPr>
          <p:spPr>
            <a:xfrm>
              <a:off x="1737960" y="2873407"/>
              <a:ext cx="1726081" cy="515526"/>
            </a:xfrm>
            <a:prstGeom prst="rect">
              <a:avLst/>
            </a:prstGeom>
          </p:spPr>
          <p:txBody>
            <a:bodyPr wrap="square">
              <a:spAutoFit/>
            </a:bodyPr>
            <a:lstStyle/>
            <a:p>
              <a:pPr algn="ctr">
                <a:lnSpc>
                  <a:spcPct val="150000"/>
                </a:lnSpc>
              </a:pPr>
              <a:r>
                <a:rPr lang="en-US" sz="2000" i="0" dirty="0">
                  <a:solidFill>
                    <a:schemeClr val="bg1">
                      <a:lumMod val="50000"/>
                    </a:schemeClr>
                  </a:solidFill>
                  <a:effectLst/>
                </a:rPr>
                <a:t>580</a:t>
              </a:r>
              <a:endParaRPr lang="en-US" sz="2000" dirty="0">
                <a:solidFill>
                  <a:schemeClr val="bg1">
                    <a:lumMod val="50000"/>
                  </a:schemeClr>
                </a:solidFill>
              </a:endParaRPr>
            </a:p>
          </p:txBody>
        </p:sp>
        <p:sp>
          <p:nvSpPr>
            <p:cNvPr id="163" name="Freeform 1028">
              <a:extLst>
                <a:ext uri="{FF2B5EF4-FFF2-40B4-BE49-F238E27FC236}">
                  <a16:creationId xmlns="" xmlns:a16="http://schemas.microsoft.com/office/drawing/2014/main" id="{5905BB06-A11E-410D-869F-4A11D0798766}"/>
                </a:ext>
              </a:extLst>
            </p:cNvPr>
            <p:cNvSpPr>
              <a:spLocks noEditPoints="1"/>
            </p:cNvSpPr>
            <p:nvPr/>
          </p:nvSpPr>
          <p:spPr bwMode="auto">
            <a:xfrm>
              <a:off x="2426392" y="2231556"/>
              <a:ext cx="321080" cy="268086"/>
            </a:xfrm>
            <a:custGeom>
              <a:avLst/>
              <a:gdLst>
                <a:gd name="T0" fmla="*/ 2315 w 3604"/>
                <a:gd name="T1" fmla="*/ 1678 h 3007"/>
                <a:gd name="T2" fmla="*/ 2613 w 3604"/>
                <a:gd name="T3" fmla="*/ 1921 h 3007"/>
                <a:gd name="T4" fmla="*/ 2729 w 3604"/>
                <a:gd name="T5" fmla="*/ 2297 h 3007"/>
                <a:gd name="T6" fmla="*/ 2655 w 3604"/>
                <a:gd name="T7" fmla="*/ 2873 h 3007"/>
                <a:gd name="T8" fmla="*/ 2444 w 3604"/>
                <a:gd name="T9" fmla="*/ 2942 h 3007"/>
                <a:gd name="T10" fmla="*/ 2054 w 3604"/>
                <a:gd name="T11" fmla="*/ 3002 h 3007"/>
                <a:gd name="T12" fmla="*/ 1556 w 3604"/>
                <a:gd name="T13" fmla="*/ 2987 h 3007"/>
                <a:gd name="T14" fmla="*/ 967 w 3604"/>
                <a:gd name="T15" fmla="*/ 2860 h 3007"/>
                <a:gd name="T16" fmla="*/ 958 w 3604"/>
                <a:gd name="T17" fmla="*/ 2097 h 3007"/>
                <a:gd name="T18" fmla="*/ 1174 w 3604"/>
                <a:gd name="T19" fmla="*/ 1778 h 3007"/>
                <a:gd name="T20" fmla="*/ 1535 w 3604"/>
                <a:gd name="T21" fmla="*/ 1629 h 3007"/>
                <a:gd name="T22" fmla="*/ 3128 w 3604"/>
                <a:gd name="T23" fmla="*/ 1114 h 3007"/>
                <a:gd name="T24" fmla="*/ 3449 w 3604"/>
                <a:gd name="T25" fmla="*/ 1328 h 3007"/>
                <a:gd name="T26" fmla="*/ 3600 w 3604"/>
                <a:gd name="T27" fmla="*/ 1686 h 3007"/>
                <a:gd name="T28" fmla="*/ 3548 w 3604"/>
                <a:gd name="T29" fmla="*/ 2325 h 3007"/>
                <a:gd name="T30" fmla="*/ 3368 w 3604"/>
                <a:gd name="T31" fmla="*/ 2388 h 3007"/>
                <a:gd name="T32" fmla="*/ 3012 w 3604"/>
                <a:gd name="T33" fmla="*/ 2454 h 3007"/>
                <a:gd name="T34" fmla="*/ 2828 w 3604"/>
                <a:gd name="T35" fmla="*/ 2089 h 3007"/>
                <a:gd name="T36" fmla="*/ 2626 w 3604"/>
                <a:gd name="T37" fmla="*/ 1741 h 3007"/>
                <a:gd name="T38" fmla="*/ 2281 w 3604"/>
                <a:gd name="T39" fmla="*/ 1534 h 3007"/>
                <a:gd name="T40" fmla="*/ 2466 w 3604"/>
                <a:gd name="T41" fmla="*/ 1213 h 3007"/>
                <a:gd name="T42" fmla="*/ 1180 w 3604"/>
                <a:gd name="T43" fmla="*/ 1151 h 3007"/>
                <a:gd name="T44" fmla="*/ 1333 w 3604"/>
                <a:gd name="T45" fmla="*/ 1489 h 3007"/>
                <a:gd name="T46" fmla="*/ 1080 w 3604"/>
                <a:gd name="T47" fmla="*/ 1695 h 3007"/>
                <a:gd name="T48" fmla="*/ 850 w 3604"/>
                <a:gd name="T49" fmla="*/ 2023 h 3007"/>
                <a:gd name="T50" fmla="*/ 716 w 3604"/>
                <a:gd name="T51" fmla="*/ 2455 h 3007"/>
                <a:gd name="T52" fmla="*/ 145 w 3604"/>
                <a:gd name="T53" fmla="*/ 2350 h 3007"/>
                <a:gd name="T54" fmla="*/ 13 w 3604"/>
                <a:gd name="T55" fmla="*/ 1620 h 3007"/>
                <a:gd name="T56" fmla="*/ 198 w 3604"/>
                <a:gd name="T57" fmla="*/ 1281 h 3007"/>
                <a:gd name="T58" fmla="*/ 540 w 3604"/>
                <a:gd name="T59" fmla="*/ 1097 h 3007"/>
                <a:gd name="T60" fmla="*/ 1995 w 3604"/>
                <a:gd name="T61" fmla="*/ 568 h 3007"/>
                <a:gd name="T62" fmla="*/ 2254 w 3604"/>
                <a:gd name="T63" fmla="*/ 756 h 3007"/>
                <a:gd name="T64" fmla="*/ 2357 w 3604"/>
                <a:gd name="T65" fmla="*/ 1065 h 3007"/>
                <a:gd name="T66" fmla="*/ 2254 w 3604"/>
                <a:gd name="T67" fmla="*/ 1374 h 3007"/>
                <a:gd name="T68" fmla="*/ 1995 w 3604"/>
                <a:gd name="T69" fmla="*/ 1563 h 3007"/>
                <a:gd name="T70" fmla="*/ 1661 w 3604"/>
                <a:gd name="T71" fmla="*/ 1563 h 3007"/>
                <a:gd name="T72" fmla="*/ 1402 w 3604"/>
                <a:gd name="T73" fmla="*/ 1375 h 3007"/>
                <a:gd name="T74" fmla="*/ 1300 w 3604"/>
                <a:gd name="T75" fmla="*/ 1065 h 3007"/>
                <a:gd name="T76" fmla="*/ 1402 w 3604"/>
                <a:gd name="T77" fmla="*/ 756 h 3007"/>
                <a:gd name="T78" fmla="*/ 1661 w 3604"/>
                <a:gd name="T79" fmla="*/ 568 h 3007"/>
                <a:gd name="T80" fmla="*/ 2816 w 3604"/>
                <a:gd name="T81" fmla="*/ 12 h 3007"/>
                <a:gd name="T82" fmla="*/ 3095 w 3604"/>
                <a:gd name="T83" fmla="*/ 173 h 3007"/>
                <a:gd name="T84" fmla="*/ 3228 w 3604"/>
                <a:gd name="T85" fmla="*/ 467 h 3007"/>
                <a:gd name="T86" fmla="*/ 3159 w 3604"/>
                <a:gd name="T87" fmla="*/ 789 h 3007"/>
                <a:gd name="T88" fmla="*/ 2921 w 3604"/>
                <a:gd name="T89" fmla="*/ 1002 h 3007"/>
                <a:gd name="T90" fmla="*/ 2587 w 3604"/>
                <a:gd name="T91" fmla="*/ 1035 h 3007"/>
                <a:gd name="T92" fmla="*/ 2411 w 3604"/>
                <a:gd name="T93" fmla="*/ 770 h 3007"/>
                <a:gd name="T94" fmla="*/ 2175 w 3604"/>
                <a:gd name="T95" fmla="*/ 516 h 3007"/>
                <a:gd name="T96" fmla="*/ 2293 w 3604"/>
                <a:gd name="T97" fmla="*/ 192 h 3007"/>
                <a:gd name="T98" fmla="*/ 2582 w 3604"/>
                <a:gd name="T99" fmla="*/ 13 h 3007"/>
                <a:gd name="T100" fmla="*/ 1069 w 3604"/>
                <a:gd name="T101" fmla="*/ 27 h 3007"/>
                <a:gd name="T102" fmla="*/ 1328 w 3604"/>
                <a:gd name="T103" fmla="*/ 214 h 3007"/>
                <a:gd name="T104" fmla="*/ 1429 w 3604"/>
                <a:gd name="T105" fmla="*/ 524 h 3007"/>
                <a:gd name="T106" fmla="*/ 1267 w 3604"/>
                <a:gd name="T107" fmla="*/ 735 h 3007"/>
                <a:gd name="T108" fmla="*/ 1096 w 3604"/>
                <a:gd name="T109" fmla="*/ 1011 h 3007"/>
                <a:gd name="T110" fmla="*/ 787 w 3604"/>
                <a:gd name="T111" fmla="*/ 1036 h 3007"/>
                <a:gd name="T112" fmla="*/ 508 w 3604"/>
                <a:gd name="T113" fmla="*/ 876 h 3007"/>
                <a:gd name="T114" fmla="*/ 375 w 3604"/>
                <a:gd name="T115" fmla="*/ 581 h 3007"/>
                <a:gd name="T116" fmla="*/ 445 w 3604"/>
                <a:gd name="T117" fmla="*/ 259 h 3007"/>
                <a:gd name="T118" fmla="*/ 683 w 3604"/>
                <a:gd name="T119" fmla="*/ 46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04" h="3007">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 name="Group 3">
            <a:extLst>
              <a:ext uri="{FF2B5EF4-FFF2-40B4-BE49-F238E27FC236}">
                <a16:creationId xmlns="" xmlns:a16="http://schemas.microsoft.com/office/drawing/2014/main" id="{40A43F9F-F4DB-41E3-A56F-2F29BF845F46}"/>
              </a:ext>
            </a:extLst>
          </p:cNvPr>
          <p:cNvGrpSpPr/>
          <p:nvPr/>
        </p:nvGrpSpPr>
        <p:grpSpPr>
          <a:xfrm>
            <a:off x="9015627" y="2085634"/>
            <a:ext cx="1726081" cy="1458864"/>
            <a:chOff x="9015627" y="2085634"/>
            <a:chExt cx="1726081" cy="1458864"/>
          </a:xfrm>
        </p:grpSpPr>
        <p:sp>
          <p:nvSpPr>
            <p:cNvPr id="128" name="Freeform: Shape 127">
              <a:extLst>
                <a:ext uri="{FF2B5EF4-FFF2-40B4-BE49-F238E27FC236}">
                  <a16:creationId xmlns="" xmlns:a16="http://schemas.microsoft.com/office/drawing/2014/main" id="{EDE6B385-00EE-4313-B501-A50C49AEC880}"/>
                </a:ext>
              </a:extLst>
            </p:cNvPr>
            <p:cNvSpPr/>
            <p:nvPr/>
          </p:nvSpPr>
          <p:spPr>
            <a:xfrm flipV="1">
              <a:off x="9508552" y="2085634"/>
              <a:ext cx="740230" cy="724452"/>
            </a:xfrm>
            <a:custGeom>
              <a:avLst/>
              <a:gdLst>
                <a:gd name="connsiteX0" fmla="*/ 1 w 740230"/>
                <a:gd name="connsiteY0" fmla="*/ 950044 h 950044"/>
                <a:gd name="connsiteX1" fmla="*/ 740230 w 740230"/>
                <a:gd name="connsiteY1" fmla="*/ 950044 h 950044"/>
                <a:gd name="connsiteX2" fmla="*/ 740230 w 740230"/>
                <a:gd name="connsiteY2" fmla="*/ 458548 h 950044"/>
                <a:gd name="connsiteX3" fmla="*/ 370115 w 740230"/>
                <a:gd name="connsiteY3" fmla="*/ 0 h 950044"/>
                <a:gd name="connsiteX4" fmla="*/ 0 w 740230"/>
                <a:gd name="connsiteY4" fmla="*/ 458548 h 950044"/>
                <a:gd name="connsiteX5" fmla="*/ 1 w 740230"/>
                <a:gd name="connsiteY5" fmla="*/ 458548 h 95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230" h="950044">
                  <a:moveTo>
                    <a:pt x="1" y="950044"/>
                  </a:moveTo>
                  <a:lnTo>
                    <a:pt x="740230" y="950044"/>
                  </a:lnTo>
                  <a:lnTo>
                    <a:pt x="740230" y="458548"/>
                  </a:lnTo>
                  <a:lnTo>
                    <a:pt x="370115" y="0"/>
                  </a:lnTo>
                  <a:lnTo>
                    <a:pt x="0" y="458548"/>
                  </a:lnTo>
                  <a:lnTo>
                    <a:pt x="1" y="45854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a:extLst>
                <a:ext uri="{FF2B5EF4-FFF2-40B4-BE49-F238E27FC236}">
                  <a16:creationId xmlns="" xmlns:a16="http://schemas.microsoft.com/office/drawing/2014/main" id="{A37D8005-282F-4197-AEE9-901E57F86DA4}"/>
                </a:ext>
              </a:extLst>
            </p:cNvPr>
            <p:cNvSpPr/>
            <p:nvPr/>
          </p:nvSpPr>
          <p:spPr>
            <a:xfrm>
              <a:off x="9015627" y="3236721"/>
              <a:ext cx="1726081" cy="307777"/>
            </a:xfrm>
            <a:prstGeom prst="rect">
              <a:avLst/>
            </a:prstGeom>
          </p:spPr>
          <p:txBody>
            <a:bodyPr wrap="square">
              <a:spAutoFit/>
            </a:bodyPr>
            <a:lstStyle/>
            <a:p>
              <a:pPr algn="ctr" rtl="1"/>
              <a:r>
                <a:rPr lang="ar-SA" sz="1400" b="1" dirty="0">
                  <a:solidFill>
                    <a:schemeClr val="bg1">
                      <a:lumMod val="50000"/>
                    </a:schemeClr>
                  </a:solidFill>
                  <a:latin typeface="A Jannat LT" panose="01000000000000000000" pitchFamily="2" charset="-78"/>
                  <a:cs typeface="A Jannat LT" panose="01000000000000000000" pitchFamily="2" charset="-78"/>
                </a:rPr>
                <a:t>العنوان 1</a:t>
              </a:r>
              <a:endParaRPr lang="id-ID" sz="1400" b="1" dirty="0">
                <a:solidFill>
                  <a:schemeClr val="bg1">
                    <a:lumMod val="50000"/>
                  </a:schemeClr>
                </a:solidFill>
                <a:latin typeface="A Jannat LT" panose="01000000000000000000" pitchFamily="2" charset="-78"/>
                <a:cs typeface="A Jannat LT" panose="01000000000000000000" pitchFamily="2" charset="-78"/>
              </a:endParaRPr>
            </a:p>
          </p:txBody>
        </p:sp>
        <p:sp>
          <p:nvSpPr>
            <p:cNvPr id="130" name="Rectangle 129">
              <a:extLst>
                <a:ext uri="{FF2B5EF4-FFF2-40B4-BE49-F238E27FC236}">
                  <a16:creationId xmlns="" xmlns:a16="http://schemas.microsoft.com/office/drawing/2014/main" id="{3E4FE241-2104-44AF-875A-0A89F5FC1C35}"/>
                </a:ext>
              </a:extLst>
            </p:cNvPr>
            <p:cNvSpPr/>
            <p:nvPr/>
          </p:nvSpPr>
          <p:spPr>
            <a:xfrm>
              <a:off x="9015627" y="2873407"/>
              <a:ext cx="1726081" cy="515526"/>
            </a:xfrm>
            <a:prstGeom prst="rect">
              <a:avLst/>
            </a:prstGeom>
          </p:spPr>
          <p:txBody>
            <a:bodyPr wrap="square">
              <a:spAutoFit/>
            </a:bodyPr>
            <a:lstStyle/>
            <a:p>
              <a:pPr algn="ctr">
                <a:lnSpc>
                  <a:spcPct val="150000"/>
                </a:lnSpc>
              </a:pPr>
              <a:r>
                <a:rPr lang="en-US" sz="2000" i="0" dirty="0">
                  <a:solidFill>
                    <a:schemeClr val="bg1">
                      <a:lumMod val="50000"/>
                    </a:schemeClr>
                  </a:solidFill>
                  <a:effectLst/>
                </a:rPr>
                <a:t>580</a:t>
              </a:r>
              <a:endParaRPr lang="en-US" sz="2000" dirty="0">
                <a:solidFill>
                  <a:schemeClr val="bg1">
                    <a:lumMod val="50000"/>
                  </a:schemeClr>
                </a:solidFill>
              </a:endParaRPr>
            </a:p>
          </p:txBody>
        </p:sp>
        <p:sp>
          <p:nvSpPr>
            <p:cNvPr id="164" name="Freeform 1033">
              <a:extLst>
                <a:ext uri="{FF2B5EF4-FFF2-40B4-BE49-F238E27FC236}">
                  <a16:creationId xmlns="" xmlns:a16="http://schemas.microsoft.com/office/drawing/2014/main" id="{D4898847-B6B8-4D48-BB59-4CDC8F9A9178}"/>
                </a:ext>
              </a:extLst>
            </p:cNvPr>
            <p:cNvSpPr>
              <a:spLocks/>
            </p:cNvSpPr>
            <p:nvPr/>
          </p:nvSpPr>
          <p:spPr bwMode="auto">
            <a:xfrm>
              <a:off x="9701153" y="2218623"/>
              <a:ext cx="383164" cy="261430"/>
            </a:xfrm>
            <a:custGeom>
              <a:avLst/>
              <a:gdLst>
                <a:gd name="T0" fmla="*/ 2197 w 3456"/>
                <a:gd name="T1" fmla="*/ 10 h 2356"/>
                <a:gd name="T2" fmla="*/ 2383 w 3456"/>
                <a:gd name="T3" fmla="*/ 56 h 2356"/>
                <a:gd name="T4" fmla="*/ 2539 w 3456"/>
                <a:gd name="T5" fmla="*/ 136 h 2356"/>
                <a:gd name="T6" fmla="*/ 2668 w 3456"/>
                <a:gd name="T7" fmla="*/ 246 h 2356"/>
                <a:gd name="T8" fmla="*/ 2770 w 3456"/>
                <a:gd name="T9" fmla="*/ 379 h 2356"/>
                <a:gd name="T10" fmla="*/ 2844 w 3456"/>
                <a:gd name="T11" fmla="*/ 533 h 2356"/>
                <a:gd name="T12" fmla="*/ 2893 w 3456"/>
                <a:gd name="T13" fmla="*/ 699 h 2356"/>
                <a:gd name="T14" fmla="*/ 2915 w 3456"/>
                <a:gd name="T15" fmla="*/ 875 h 2356"/>
                <a:gd name="T16" fmla="*/ 2974 w 3456"/>
                <a:gd name="T17" fmla="*/ 1011 h 2356"/>
                <a:gd name="T18" fmla="*/ 3142 w 3456"/>
                <a:gd name="T19" fmla="*/ 1089 h 2356"/>
                <a:gd name="T20" fmla="*/ 3281 w 3456"/>
                <a:gd name="T21" fmla="*/ 1208 h 2356"/>
                <a:gd name="T22" fmla="*/ 3384 w 3456"/>
                <a:gd name="T23" fmla="*/ 1361 h 2356"/>
                <a:gd name="T24" fmla="*/ 3443 w 3456"/>
                <a:gd name="T25" fmla="*/ 1539 h 2356"/>
                <a:gd name="T26" fmla="*/ 3453 w 3456"/>
                <a:gd name="T27" fmla="*/ 1734 h 2356"/>
                <a:gd name="T28" fmla="*/ 3409 w 3456"/>
                <a:gd name="T29" fmla="*/ 1922 h 2356"/>
                <a:gd name="T30" fmla="*/ 3318 w 3456"/>
                <a:gd name="T31" fmla="*/ 2084 h 2356"/>
                <a:gd name="T32" fmla="*/ 3188 w 3456"/>
                <a:gd name="T33" fmla="*/ 2216 h 2356"/>
                <a:gd name="T34" fmla="*/ 3028 w 3456"/>
                <a:gd name="T35" fmla="*/ 2307 h 2356"/>
                <a:gd name="T36" fmla="*/ 2843 w 3456"/>
                <a:gd name="T37" fmla="*/ 2352 h 2356"/>
                <a:gd name="T38" fmla="*/ 613 w 3456"/>
                <a:gd name="T39" fmla="*/ 2352 h 2356"/>
                <a:gd name="T40" fmla="*/ 428 w 3456"/>
                <a:gd name="T41" fmla="*/ 2307 h 2356"/>
                <a:gd name="T42" fmla="*/ 268 w 3456"/>
                <a:gd name="T43" fmla="*/ 2216 h 2356"/>
                <a:gd name="T44" fmla="*/ 138 w 3456"/>
                <a:gd name="T45" fmla="*/ 2084 h 2356"/>
                <a:gd name="T46" fmla="*/ 47 w 3456"/>
                <a:gd name="T47" fmla="*/ 1922 h 2356"/>
                <a:gd name="T48" fmla="*/ 3 w 3456"/>
                <a:gd name="T49" fmla="*/ 1734 h 2356"/>
                <a:gd name="T50" fmla="*/ 13 w 3456"/>
                <a:gd name="T51" fmla="*/ 1534 h 2356"/>
                <a:gd name="T52" fmla="*/ 76 w 3456"/>
                <a:gd name="T53" fmla="*/ 1351 h 2356"/>
                <a:gd name="T54" fmla="*/ 185 w 3456"/>
                <a:gd name="T55" fmla="*/ 1196 h 2356"/>
                <a:gd name="T56" fmla="*/ 332 w 3456"/>
                <a:gd name="T57" fmla="*/ 1077 h 2356"/>
                <a:gd name="T58" fmla="*/ 508 w 3456"/>
                <a:gd name="T59" fmla="*/ 1003 h 2356"/>
                <a:gd name="T60" fmla="*/ 566 w 3456"/>
                <a:gd name="T61" fmla="*/ 915 h 2356"/>
                <a:gd name="T62" fmla="*/ 591 w 3456"/>
                <a:gd name="T63" fmla="*/ 769 h 2356"/>
                <a:gd name="T64" fmla="*/ 660 w 3456"/>
                <a:gd name="T65" fmla="*/ 644 h 2356"/>
                <a:gd name="T66" fmla="*/ 765 w 3456"/>
                <a:gd name="T67" fmla="*/ 548 h 2356"/>
                <a:gd name="T68" fmla="*/ 896 w 3456"/>
                <a:gd name="T69" fmla="*/ 492 h 2356"/>
                <a:gd name="T70" fmla="*/ 1047 w 3456"/>
                <a:gd name="T71" fmla="*/ 484 h 2356"/>
                <a:gd name="T72" fmla="*/ 1192 w 3456"/>
                <a:gd name="T73" fmla="*/ 528 h 2356"/>
                <a:gd name="T74" fmla="*/ 1292 w 3456"/>
                <a:gd name="T75" fmla="*/ 541 h 2356"/>
                <a:gd name="T76" fmla="*/ 1355 w 3456"/>
                <a:gd name="T77" fmla="*/ 414 h 2356"/>
                <a:gd name="T78" fmla="*/ 1430 w 3456"/>
                <a:gd name="T79" fmla="*/ 297 h 2356"/>
                <a:gd name="T80" fmla="*/ 1519 w 3456"/>
                <a:gd name="T81" fmla="*/ 193 h 2356"/>
                <a:gd name="T82" fmla="*/ 1629 w 3456"/>
                <a:gd name="T83" fmla="*/ 108 h 2356"/>
                <a:gd name="T84" fmla="*/ 1764 w 3456"/>
                <a:gd name="T85" fmla="*/ 45 h 2356"/>
                <a:gd name="T86" fmla="*/ 1929 w 3456"/>
                <a:gd name="T87" fmla="*/ 8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56" h="2356">
                  <a:moveTo>
                    <a:pt x="2058" y="0"/>
                  </a:moveTo>
                  <a:lnTo>
                    <a:pt x="2129" y="4"/>
                  </a:lnTo>
                  <a:lnTo>
                    <a:pt x="2197" y="10"/>
                  </a:lnTo>
                  <a:lnTo>
                    <a:pt x="2262" y="21"/>
                  </a:lnTo>
                  <a:lnTo>
                    <a:pt x="2324" y="36"/>
                  </a:lnTo>
                  <a:lnTo>
                    <a:pt x="2383" y="56"/>
                  </a:lnTo>
                  <a:lnTo>
                    <a:pt x="2437" y="79"/>
                  </a:lnTo>
                  <a:lnTo>
                    <a:pt x="2489" y="106"/>
                  </a:lnTo>
                  <a:lnTo>
                    <a:pt x="2539" y="136"/>
                  </a:lnTo>
                  <a:lnTo>
                    <a:pt x="2585" y="170"/>
                  </a:lnTo>
                  <a:lnTo>
                    <a:pt x="2629" y="207"/>
                  </a:lnTo>
                  <a:lnTo>
                    <a:pt x="2668" y="246"/>
                  </a:lnTo>
                  <a:lnTo>
                    <a:pt x="2705" y="288"/>
                  </a:lnTo>
                  <a:lnTo>
                    <a:pt x="2739" y="333"/>
                  </a:lnTo>
                  <a:lnTo>
                    <a:pt x="2770" y="379"/>
                  </a:lnTo>
                  <a:lnTo>
                    <a:pt x="2798" y="429"/>
                  </a:lnTo>
                  <a:lnTo>
                    <a:pt x="2822" y="479"/>
                  </a:lnTo>
                  <a:lnTo>
                    <a:pt x="2844" y="533"/>
                  </a:lnTo>
                  <a:lnTo>
                    <a:pt x="2863" y="587"/>
                  </a:lnTo>
                  <a:lnTo>
                    <a:pt x="2880" y="643"/>
                  </a:lnTo>
                  <a:lnTo>
                    <a:pt x="2893" y="699"/>
                  </a:lnTo>
                  <a:lnTo>
                    <a:pt x="2903" y="757"/>
                  </a:lnTo>
                  <a:lnTo>
                    <a:pt x="2910" y="816"/>
                  </a:lnTo>
                  <a:lnTo>
                    <a:pt x="2915" y="875"/>
                  </a:lnTo>
                  <a:lnTo>
                    <a:pt x="2916" y="935"/>
                  </a:lnTo>
                  <a:lnTo>
                    <a:pt x="2914" y="995"/>
                  </a:lnTo>
                  <a:lnTo>
                    <a:pt x="2974" y="1011"/>
                  </a:lnTo>
                  <a:lnTo>
                    <a:pt x="3033" y="1031"/>
                  </a:lnTo>
                  <a:lnTo>
                    <a:pt x="3089" y="1057"/>
                  </a:lnTo>
                  <a:lnTo>
                    <a:pt x="3142" y="1089"/>
                  </a:lnTo>
                  <a:lnTo>
                    <a:pt x="3192" y="1124"/>
                  </a:lnTo>
                  <a:lnTo>
                    <a:pt x="3238" y="1164"/>
                  </a:lnTo>
                  <a:lnTo>
                    <a:pt x="3281" y="1208"/>
                  </a:lnTo>
                  <a:lnTo>
                    <a:pt x="3320" y="1255"/>
                  </a:lnTo>
                  <a:lnTo>
                    <a:pt x="3354" y="1306"/>
                  </a:lnTo>
                  <a:lnTo>
                    <a:pt x="3384" y="1361"/>
                  </a:lnTo>
                  <a:lnTo>
                    <a:pt x="3409" y="1418"/>
                  </a:lnTo>
                  <a:lnTo>
                    <a:pt x="3430" y="1476"/>
                  </a:lnTo>
                  <a:lnTo>
                    <a:pt x="3443" y="1539"/>
                  </a:lnTo>
                  <a:lnTo>
                    <a:pt x="3453" y="1603"/>
                  </a:lnTo>
                  <a:lnTo>
                    <a:pt x="3456" y="1668"/>
                  </a:lnTo>
                  <a:lnTo>
                    <a:pt x="3453" y="1734"/>
                  </a:lnTo>
                  <a:lnTo>
                    <a:pt x="3443" y="1799"/>
                  </a:lnTo>
                  <a:lnTo>
                    <a:pt x="3429" y="1862"/>
                  </a:lnTo>
                  <a:lnTo>
                    <a:pt x="3409" y="1922"/>
                  </a:lnTo>
                  <a:lnTo>
                    <a:pt x="3383" y="1979"/>
                  </a:lnTo>
                  <a:lnTo>
                    <a:pt x="3352" y="2033"/>
                  </a:lnTo>
                  <a:lnTo>
                    <a:pt x="3318" y="2084"/>
                  </a:lnTo>
                  <a:lnTo>
                    <a:pt x="3278" y="2132"/>
                  </a:lnTo>
                  <a:lnTo>
                    <a:pt x="3235" y="2176"/>
                  </a:lnTo>
                  <a:lnTo>
                    <a:pt x="3188" y="2216"/>
                  </a:lnTo>
                  <a:lnTo>
                    <a:pt x="3138" y="2251"/>
                  </a:lnTo>
                  <a:lnTo>
                    <a:pt x="3084" y="2282"/>
                  </a:lnTo>
                  <a:lnTo>
                    <a:pt x="3028" y="2307"/>
                  </a:lnTo>
                  <a:lnTo>
                    <a:pt x="2968" y="2328"/>
                  </a:lnTo>
                  <a:lnTo>
                    <a:pt x="2906" y="2343"/>
                  </a:lnTo>
                  <a:lnTo>
                    <a:pt x="2843" y="2352"/>
                  </a:lnTo>
                  <a:lnTo>
                    <a:pt x="2777" y="2356"/>
                  </a:lnTo>
                  <a:lnTo>
                    <a:pt x="679" y="2356"/>
                  </a:lnTo>
                  <a:lnTo>
                    <a:pt x="613" y="2352"/>
                  </a:lnTo>
                  <a:lnTo>
                    <a:pt x="550" y="2343"/>
                  </a:lnTo>
                  <a:lnTo>
                    <a:pt x="488" y="2328"/>
                  </a:lnTo>
                  <a:lnTo>
                    <a:pt x="428" y="2307"/>
                  </a:lnTo>
                  <a:lnTo>
                    <a:pt x="372" y="2282"/>
                  </a:lnTo>
                  <a:lnTo>
                    <a:pt x="318" y="2251"/>
                  </a:lnTo>
                  <a:lnTo>
                    <a:pt x="268" y="2216"/>
                  </a:lnTo>
                  <a:lnTo>
                    <a:pt x="221" y="2176"/>
                  </a:lnTo>
                  <a:lnTo>
                    <a:pt x="178" y="2132"/>
                  </a:lnTo>
                  <a:lnTo>
                    <a:pt x="138" y="2084"/>
                  </a:lnTo>
                  <a:lnTo>
                    <a:pt x="104" y="2033"/>
                  </a:lnTo>
                  <a:lnTo>
                    <a:pt x="73" y="1979"/>
                  </a:lnTo>
                  <a:lnTo>
                    <a:pt x="47" y="1922"/>
                  </a:lnTo>
                  <a:lnTo>
                    <a:pt x="27" y="1862"/>
                  </a:lnTo>
                  <a:lnTo>
                    <a:pt x="13" y="1799"/>
                  </a:lnTo>
                  <a:lnTo>
                    <a:pt x="3" y="1734"/>
                  </a:lnTo>
                  <a:lnTo>
                    <a:pt x="0" y="1668"/>
                  </a:lnTo>
                  <a:lnTo>
                    <a:pt x="3" y="1601"/>
                  </a:lnTo>
                  <a:lnTo>
                    <a:pt x="13" y="1534"/>
                  </a:lnTo>
                  <a:lnTo>
                    <a:pt x="28" y="1471"/>
                  </a:lnTo>
                  <a:lnTo>
                    <a:pt x="49" y="1410"/>
                  </a:lnTo>
                  <a:lnTo>
                    <a:pt x="76" y="1351"/>
                  </a:lnTo>
                  <a:lnTo>
                    <a:pt x="108" y="1296"/>
                  </a:lnTo>
                  <a:lnTo>
                    <a:pt x="145" y="1245"/>
                  </a:lnTo>
                  <a:lnTo>
                    <a:pt x="185" y="1196"/>
                  </a:lnTo>
                  <a:lnTo>
                    <a:pt x="230" y="1152"/>
                  </a:lnTo>
                  <a:lnTo>
                    <a:pt x="280" y="1112"/>
                  </a:lnTo>
                  <a:lnTo>
                    <a:pt x="332" y="1077"/>
                  </a:lnTo>
                  <a:lnTo>
                    <a:pt x="387" y="1047"/>
                  </a:lnTo>
                  <a:lnTo>
                    <a:pt x="446" y="1023"/>
                  </a:lnTo>
                  <a:lnTo>
                    <a:pt x="508" y="1003"/>
                  </a:lnTo>
                  <a:lnTo>
                    <a:pt x="572" y="990"/>
                  </a:lnTo>
                  <a:lnTo>
                    <a:pt x="567" y="953"/>
                  </a:lnTo>
                  <a:lnTo>
                    <a:pt x="566" y="915"/>
                  </a:lnTo>
                  <a:lnTo>
                    <a:pt x="569" y="865"/>
                  </a:lnTo>
                  <a:lnTo>
                    <a:pt x="577" y="815"/>
                  </a:lnTo>
                  <a:lnTo>
                    <a:pt x="591" y="769"/>
                  </a:lnTo>
                  <a:lnTo>
                    <a:pt x="610" y="724"/>
                  </a:lnTo>
                  <a:lnTo>
                    <a:pt x="633" y="682"/>
                  </a:lnTo>
                  <a:lnTo>
                    <a:pt x="660" y="644"/>
                  </a:lnTo>
                  <a:lnTo>
                    <a:pt x="691" y="608"/>
                  </a:lnTo>
                  <a:lnTo>
                    <a:pt x="727" y="575"/>
                  </a:lnTo>
                  <a:lnTo>
                    <a:pt x="765" y="548"/>
                  </a:lnTo>
                  <a:lnTo>
                    <a:pt x="806" y="525"/>
                  </a:lnTo>
                  <a:lnTo>
                    <a:pt x="850" y="506"/>
                  </a:lnTo>
                  <a:lnTo>
                    <a:pt x="896" y="492"/>
                  </a:lnTo>
                  <a:lnTo>
                    <a:pt x="945" y="483"/>
                  </a:lnTo>
                  <a:lnTo>
                    <a:pt x="995" y="481"/>
                  </a:lnTo>
                  <a:lnTo>
                    <a:pt x="1047" y="484"/>
                  </a:lnTo>
                  <a:lnTo>
                    <a:pt x="1098" y="492"/>
                  </a:lnTo>
                  <a:lnTo>
                    <a:pt x="1146" y="508"/>
                  </a:lnTo>
                  <a:lnTo>
                    <a:pt x="1192" y="528"/>
                  </a:lnTo>
                  <a:lnTo>
                    <a:pt x="1234" y="553"/>
                  </a:lnTo>
                  <a:lnTo>
                    <a:pt x="1273" y="584"/>
                  </a:lnTo>
                  <a:lnTo>
                    <a:pt x="1292" y="541"/>
                  </a:lnTo>
                  <a:lnTo>
                    <a:pt x="1312" y="497"/>
                  </a:lnTo>
                  <a:lnTo>
                    <a:pt x="1333" y="455"/>
                  </a:lnTo>
                  <a:lnTo>
                    <a:pt x="1355" y="414"/>
                  </a:lnTo>
                  <a:lnTo>
                    <a:pt x="1378" y="374"/>
                  </a:lnTo>
                  <a:lnTo>
                    <a:pt x="1403" y="334"/>
                  </a:lnTo>
                  <a:lnTo>
                    <a:pt x="1430" y="297"/>
                  </a:lnTo>
                  <a:lnTo>
                    <a:pt x="1457" y="260"/>
                  </a:lnTo>
                  <a:lnTo>
                    <a:pt x="1487" y="226"/>
                  </a:lnTo>
                  <a:lnTo>
                    <a:pt x="1519" y="193"/>
                  </a:lnTo>
                  <a:lnTo>
                    <a:pt x="1553" y="163"/>
                  </a:lnTo>
                  <a:lnTo>
                    <a:pt x="1590" y="134"/>
                  </a:lnTo>
                  <a:lnTo>
                    <a:pt x="1629" y="108"/>
                  </a:lnTo>
                  <a:lnTo>
                    <a:pt x="1670" y="85"/>
                  </a:lnTo>
                  <a:lnTo>
                    <a:pt x="1715" y="63"/>
                  </a:lnTo>
                  <a:lnTo>
                    <a:pt x="1764" y="45"/>
                  </a:lnTo>
                  <a:lnTo>
                    <a:pt x="1815" y="29"/>
                  </a:lnTo>
                  <a:lnTo>
                    <a:pt x="1870" y="17"/>
                  </a:lnTo>
                  <a:lnTo>
                    <a:pt x="1929" y="8"/>
                  </a:lnTo>
                  <a:lnTo>
                    <a:pt x="1991" y="3"/>
                  </a:lnTo>
                  <a:lnTo>
                    <a:pt x="205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7">
            <a:extLst>
              <a:ext uri="{FF2B5EF4-FFF2-40B4-BE49-F238E27FC236}">
                <a16:creationId xmlns="" xmlns:a16="http://schemas.microsoft.com/office/drawing/2014/main" id="{3FDEB503-783F-4A25-BA25-72040B3CAD76}"/>
              </a:ext>
            </a:extLst>
          </p:cNvPr>
          <p:cNvGrpSpPr/>
          <p:nvPr/>
        </p:nvGrpSpPr>
        <p:grpSpPr>
          <a:xfrm>
            <a:off x="3193493" y="2085634"/>
            <a:ext cx="1726081" cy="1458864"/>
            <a:chOff x="3193493" y="2085634"/>
            <a:chExt cx="1726081" cy="1458864"/>
          </a:xfrm>
        </p:grpSpPr>
        <p:sp>
          <p:nvSpPr>
            <p:cNvPr id="87" name="Freeform: Shape 86">
              <a:extLst>
                <a:ext uri="{FF2B5EF4-FFF2-40B4-BE49-F238E27FC236}">
                  <a16:creationId xmlns="" xmlns:a16="http://schemas.microsoft.com/office/drawing/2014/main" id="{C59CA467-702B-4C35-9F7A-AA04E6F038AC}"/>
                </a:ext>
              </a:extLst>
            </p:cNvPr>
            <p:cNvSpPr/>
            <p:nvPr/>
          </p:nvSpPr>
          <p:spPr>
            <a:xfrm flipV="1">
              <a:off x="3686418" y="2085634"/>
              <a:ext cx="740230" cy="724452"/>
            </a:xfrm>
            <a:custGeom>
              <a:avLst/>
              <a:gdLst>
                <a:gd name="connsiteX0" fmla="*/ 1 w 740230"/>
                <a:gd name="connsiteY0" fmla="*/ 950044 h 950044"/>
                <a:gd name="connsiteX1" fmla="*/ 740230 w 740230"/>
                <a:gd name="connsiteY1" fmla="*/ 950044 h 950044"/>
                <a:gd name="connsiteX2" fmla="*/ 740230 w 740230"/>
                <a:gd name="connsiteY2" fmla="*/ 458548 h 950044"/>
                <a:gd name="connsiteX3" fmla="*/ 370115 w 740230"/>
                <a:gd name="connsiteY3" fmla="*/ 0 h 950044"/>
                <a:gd name="connsiteX4" fmla="*/ 0 w 740230"/>
                <a:gd name="connsiteY4" fmla="*/ 458548 h 950044"/>
                <a:gd name="connsiteX5" fmla="*/ 1 w 740230"/>
                <a:gd name="connsiteY5" fmla="*/ 458548 h 95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230" h="950044">
                  <a:moveTo>
                    <a:pt x="1" y="950044"/>
                  </a:moveTo>
                  <a:lnTo>
                    <a:pt x="740230" y="950044"/>
                  </a:lnTo>
                  <a:lnTo>
                    <a:pt x="740230" y="458548"/>
                  </a:lnTo>
                  <a:lnTo>
                    <a:pt x="370115" y="0"/>
                  </a:lnTo>
                  <a:lnTo>
                    <a:pt x="0" y="458548"/>
                  </a:lnTo>
                  <a:lnTo>
                    <a:pt x="1" y="45854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 xmlns:a16="http://schemas.microsoft.com/office/drawing/2014/main" id="{D5172E85-103E-4295-96DC-78643BB07957}"/>
                </a:ext>
              </a:extLst>
            </p:cNvPr>
            <p:cNvSpPr/>
            <p:nvPr/>
          </p:nvSpPr>
          <p:spPr>
            <a:xfrm>
              <a:off x="3193493" y="3236721"/>
              <a:ext cx="1726081" cy="307777"/>
            </a:xfrm>
            <a:prstGeom prst="rect">
              <a:avLst/>
            </a:prstGeom>
          </p:spPr>
          <p:txBody>
            <a:bodyPr wrap="square">
              <a:spAutoFit/>
            </a:bodyPr>
            <a:lstStyle/>
            <a:p>
              <a:pPr algn="ctr" rtl="1"/>
              <a:r>
                <a:rPr lang="ar-SA" sz="1400" b="1" dirty="0">
                  <a:solidFill>
                    <a:schemeClr val="bg1">
                      <a:lumMod val="50000"/>
                    </a:schemeClr>
                  </a:solidFill>
                  <a:latin typeface="A Jannat LT" panose="01000000000000000000" pitchFamily="2" charset="-78"/>
                  <a:cs typeface="A Jannat LT" panose="01000000000000000000" pitchFamily="2" charset="-78"/>
                </a:rPr>
                <a:t>العنوان 5</a:t>
              </a:r>
              <a:endParaRPr lang="id-ID" sz="1400" b="1" dirty="0">
                <a:solidFill>
                  <a:schemeClr val="bg1">
                    <a:lumMod val="50000"/>
                  </a:schemeClr>
                </a:solidFill>
                <a:latin typeface="A Jannat LT" panose="01000000000000000000" pitchFamily="2" charset="-78"/>
                <a:cs typeface="A Jannat LT" panose="01000000000000000000" pitchFamily="2" charset="-78"/>
              </a:endParaRPr>
            </a:p>
          </p:txBody>
        </p:sp>
        <p:sp>
          <p:nvSpPr>
            <p:cNvPr id="118" name="Rectangle 117">
              <a:extLst>
                <a:ext uri="{FF2B5EF4-FFF2-40B4-BE49-F238E27FC236}">
                  <a16:creationId xmlns="" xmlns:a16="http://schemas.microsoft.com/office/drawing/2014/main" id="{08FEDC77-D8EE-407C-90E0-FB315D88B14C}"/>
                </a:ext>
              </a:extLst>
            </p:cNvPr>
            <p:cNvSpPr/>
            <p:nvPr/>
          </p:nvSpPr>
          <p:spPr>
            <a:xfrm>
              <a:off x="3193493" y="2873407"/>
              <a:ext cx="1726081" cy="515526"/>
            </a:xfrm>
            <a:prstGeom prst="rect">
              <a:avLst/>
            </a:prstGeom>
          </p:spPr>
          <p:txBody>
            <a:bodyPr wrap="square">
              <a:spAutoFit/>
            </a:bodyPr>
            <a:lstStyle/>
            <a:p>
              <a:pPr algn="ctr">
                <a:lnSpc>
                  <a:spcPct val="150000"/>
                </a:lnSpc>
              </a:pPr>
              <a:r>
                <a:rPr lang="en-US" sz="2000" i="0" dirty="0">
                  <a:solidFill>
                    <a:schemeClr val="bg1">
                      <a:lumMod val="50000"/>
                    </a:schemeClr>
                  </a:solidFill>
                  <a:effectLst/>
                </a:rPr>
                <a:t>580</a:t>
              </a:r>
              <a:endParaRPr lang="en-US" sz="2000" dirty="0">
                <a:solidFill>
                  <a:schemeClr val="bg1">
                    <a:lumMod val="50000"/>
                  </a:schemeClr>
                </a:solidFill>
              </a:endParaRPr>
            </a:p>
          </p:txBody>
        </p:sp>
        <p:sp>
          <p:nvSpPr>
            <p:cNvPr id="165" name="Freeform 1109">
              <a:extLst>
                <a:ext uri="{FF2B5EF4-FFF2-40B4-BE49-F238E27FC236}">
                  <a16:creationId xmlns="" xmlns:a16="http://schemas.microsoft.com/office/drawing/2014/main" id="{DE7B48FD-2441-4424-BAF2-093AB445B728}"/>
                </a:ext>
              </a:extLst>
            </p:cNvPr>
            <p:cNvSpPr>
              <a:spLocks/>
            </p:cNvSpPr>
            <p:nvPr/>
          </p:nvSpPr>
          <p:spPr bwMode="auto">
            <a:xfrm>
              <a:off x="3889183" y="2230813"/>
              <a:ext cx="320306" cy="265158"/>
            </a:xfrm>
            <a:custGeom>
              <a:avLst/>
              <a:gdLst>
                <a:gd name="T0" fmla="*/ 1035 w 6296"/>
                <a:gd name="T1" fmla="*/ 19 h 5213"/>
                <a:gd name="T2" fmla="*/ 1287 w 6296"/>
                <a:gd name="T3" fmla="*/ 153 h 5213"/>
                <a:gd name="T4" fmla="*/ 1450 w 6296"/>
                <a:gd name="T5" fmla="*/ 392 h 5213"/>
                <a:gd name="T6" fmla="*/ 5246 w 6296"/>
                <a:gd name="T7" fmla="*/ 2662 h 5213"/>
                <a:gd name="T8" fmla="*/ 5874 w 6296"/>
                <a:gd name="T9" fmla="*/ 1058 h 5213"/>
                <a:gd name="T10" fmla="*/ 5847 w 6296"/>
                <a:gd name="T11" fmla="*/ 967 h 5213"/>
                <a:gd name="T12" fmla="*/ 2674 w 6296"/>
                <a:gd name="T13" fmla="*/ 944 h 5213"/>
                <a:gd name="T14" fmla="*/ 2534 w 6296"/>
                <a:gd name="T15" fmla="*/ 833 h 5213"/>
                <a:gd name="T16" fmla="*/ 2534 w 6296"/>
                <a:gd name="T17" fmla="*/ 650 h 5213"/>
                <a:gd name="T18" fmla="*/ 2674 w 6296"/>
                <a:gd name="T19" fmla="*/ 539 h 5213"/>
                <a:gd name="T20" fmla="*/ 5935 w 6296"/>
                <a:gd name="T21" fmla="*/ 552 h 5213"/>
                <a:gd name="T22" fmla="*/ 6165 w 6296"/>
                <a:gd name="T23" fmla="*/ 693 h 5213"/>
                <a:gd name="T24" fmla="*/ 6287 w 6296"/>
                <a:gd name="T25" fmla="*/ 934 h 5213"/>
                <a:gd name="T26" fmla="*/ 6266 w 6296"/>
                <a:gd name="T27" fmla="*/ 1204 h 5213"/>
                <a:gd name="T28" fmla="*/ 5582 w 6296"/>
                <a:gd name="T29" fmla="*/ 2927 h 5213"/>
                <a:gd name="T30" fmla="*/ 5357 w 6296"/>
                <a:gd name="T31" fmla="*/ 3063 h 5213"/>
                <a:gd name="T32" fmla="*/ 2166 w 6296"/>
                <a:gd name="T33" fmla="*/ 3428 h 5213"/>
                <a:gd name="T34" fmla="*/ 5286 w 6296"/>
                <a:gd name="T35" fmla="*/ 3470 h 5213"/>
                <a:gd name="T36" fmla="*/ 5422 w 6296"/>
                <a:gd name="T37" fmla="*/ 3631 h 5213"/>
                <a:gd name="T38" fmla="*/ 5422 w 6296"/>
                <a:gd name="T39" fmla="*/ 3848 h 5213"/>
                <a:gd name="T40" fmla="*/ 5286 w 6296"/>
                <a:gd name="T41" fmla="*/ 4011 h 5213"/>
                <a:gd name="T42" fmla="*/ 4837 w 6296"/>
                <a:gd name="T43" fmla="*/ 4053 h 5213"/>
                <a:gd name="T44" fmla="*/ 5030 w 6296"/>
                <a:gd name="T45" fmla="*/ 4274 h 5213"/>
                <a:gd name="T46" fmla="*/ 5103 w 6296"/>
                <a:gd name="T47" fmla="*/ 4571 h 5213"/>
                <a:gd name="T48" fmla="*/ 5015 w 6296"/>
                <a:gd name="T49" fmla="*/ 4894 h 5213"/>
                <a:gd name="T50" fmla="*/ 4784 w 6296"/>
                <a:gd name="T51" fmla="*/ 5125 h 5213"/>
                <a:gd name="T52" fmla="*/ 4459 w 6296"/>
                <a:gd name="T53" fmla="*/ 5213 h 5213"/>
                <a:gd name="T54" fmla="*/ 4136 w 6296"/>
                <a:gd name="T55" fmla="*/ 5125 h 5213"/>
                <a:gd name="T56" fmla="*/ 3905 w 6296"/>
                <a:gd name="T57" fmla="*/ 4894 h 5213"/>
                <a:gd name="T58" fmla="*/ 3818 w 6296"/>
                <a:gd name="T59" fmla="*/ 4571 h 5213"/>
                <a:gd name="T60" fmla="*/ 3890 w 6296"/>
                <a:gd name="T61" fmla="*/ 4274 h 5213"/>
                <a:gd name="T62" fmla="*/ 4083 w 6296"/>
                <a:gd name="T63" fmla="*/ 4053 h 5213"/>
                <a:gd name="T64" fmla="*/ 3038 w 6296"/>
                <a:gd name="T65" fmla="*/ 4211 h 5213"/>
                <a:gd name="T66" fmla="*/ 3143 w 6296"/>
                <a:gd name="T67" fmla="*/ 4492 h 5213"/>
                <a:gd name="T68" fmla="*/ 3098 w 6296"/>
                <a:gd name="T69" fmla="*/ 4821 h 5213"/>
                <a:gd name="T70" fmla="*/ 2899 w 6296"/>
                <a:gd name="T71" fmla="*/ 5079 h 5213"/>
                <a:gd name="T72" fmla="*/ 2593 w 6296"/>
                <a:gd name="T73" fmla="*/ 5207 h 5213"/>
                <a:gd name="T74" fmla="*/ 2257 w 6296"/>
                <a:gd name="T75" fmla="*/ 5163 h 5213"/>
                <a:gd name="T76" fmla="*/ 1998 w 6296"/>
                <a:gd name="T77" fmla="*/ 4962 h 5213"/>
                <a:gd name="T78" fmla="*/ 1870 w 6296"/>
                <a:gd name="T79" fmla="*/ 4657 h 5213"/>
                <a:gd name="T80" fmla="*/ 1906 w 6296"/>
                <a:gd name="T81" fmla="*/ 4343 h 5213"/>
                <a:gd name="T82" fmla="*/ 2072 w 6296"/>
                <a:gd name="T83" fmla="*/ 4099 h 5213"/>
                <a:gd name="T84" fmla="*/ 1898 w 6296"/>
                <a:gd name="T85" fmla="*/ 3999 h 5213"/>
                <a:gd name="T86" fmla="*/ 1660 w 6296"/>
                <a:gd name="T87" fmla="*/ 3804 h 5213"/>
                <a:gd name="T88" fmla="*/ 867 w 6296"/>
                <a:gd name="T89" fmla="*/ 627 h 5213"/>
                <a:gd name="T90" fmla="*/ 155 w 6296"/>
                <a:gd name="T91" fmla="*/ 583 h 5213"/>
                <a:gd name="T92" fmla="*/ 19 w 6296"/>
                <a:gd name="T93" fmla="*/ 422 h 5213"/>
                <a:gd name="T94" fmla="*/ 19 w 6296"/>
                <a:gd name="T95" fmla="*/ 204 h 5213"/>
                <a:gd name="T96" fmla="*/ 155 w 6296"/>
                <a:gd name="T97" fmla="*/ 44 h 5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96" h="5213">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50768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righ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31">
                                            <p:graphicEl>
                                              <a:chart seriesIdx="-3" categoryIdx="-3" bldStep="gridLegend"/>
                                            </p:graphicEl>
                                          </p:spTgt>
                                        </p:tgtEl>
                                        <p:attrNameLst>
                                          <p:attrName>style.visibility</p:attrName>
                                        </p:attrNameLst>
                                      </p:cBhvr>
                                      <p:to>
                                        <p:strVal val="visible"/>
                                      </p:to>
                                    </p:set>
                                    <p:animEffect transition="in" filter="fade">
                                      <p:cBhvr>
                                        <p:cTn id="59" dur="500"/>
                                        <p:tgtEl>
                                          <p:spTgt spid="131">
                                            <p:graphicEl>
                                              <a:chart seriesIdx="-3" categoryIdx="-3" bldStep="gridLegend"/>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31">
                                            <p:graphicEl>
                                              <a:chart seriesIdx="-4" categoryIdx="0" bldStep="category"/>
                                            </p:graphicEl>
                                          </p:spTgt>
                                        </p:tgtEl>
                                        <p:attrNameLst>
                                          <p:attrName>style.visibility</p:attrName>
                                        </p:attrNameLst>
                                      </p:cBhvr>
                                      <p:to>
                                        <p:strVal val="visible"/>
                                      </p:to>
                                    </p:set>
                                    <p:animEffect transition="in" filter="fade">
                                      <p:cBhvr>
                                        <p:cTn id="64" dur="500"/>
                                        <p:tgtEl>
                                          <p:spTgt spid="131">
                                            <p:graphicEl>
                                              <a:chart seriesIdx="-4" categoryIdx="0" bldStep="category"/>
                                            </p:graphic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31">
                                            <p:graphicEl>
                                              <a:chart seriesIdx="-4" categoryIdx="1" bldStep="category"/>
                                            </p:graphicEl>
                                          </p:spTgt>
                                        </p:tgtEl>
                                        <p:attrNameLst>
                                          <p:attrName>style.visibility</p:attrName>
                                        </p:attrNameLst>
                                      </p:cBhvr>
                                      <p:to>
                                        <p:strVal val="visible"/>
                                      </p:to>
                                    </p:set>
                                    <p:animEffect transition="in" filter="fade">
                                      <p:cBhvr>
                                        <p:cTn id="69" dur="500"/>
                                        <p:tgtEl>
                                          <p:spTgt spid="131">
                                            <p:graphicEl>
                                              <a:chart seriesIdx="-4" categoryIdx="1" bldStep="category"/>
                                            </p:graphic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31">
                                            <p:graphicEl>
                                              <a:chart seriesIdx="-4" categoryIdx="2" bldStep="category"/>
                                            </p:graphicEl>
                                          </p:spTgt>
                                        </p:tgtEl>
                                        <p:attrNameLst>
                                          <p:attrName>style.visibility</p:attrName>
                                        </p:attrNameLst>
                                      </p:cBhvr>
                                      <p:to>
                                        <p:strVal val="visible"/>
                                      </p:to>
                                    </p:set>
                                    <p:animEffect transition="in" filter="fade">
                                      <p:cBhvr>
                                        <p:cTn id="74" dur="500"/>
                                        <p:tgtEl>
                                          <p:spTgt spid="131">
                                            <p:graphicEl>
                                              <a:chart seriesIdx="-4" categoryIdx="2" bldStep="category"/>
                                            </p:graphic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31">
                                            <p:graphicEl>
                                              <a:chart seriesIdx="-4" categoryIdx="3" bldStep="category"/>
                                            </p:graphicEl>
                                          </p:spTgt>
                                        </p:tgtEl>
                                        <p:attrNameLst>
                                          <p:attrName>style.visibility</p:attrName>
                                        </p:attrNameLst>
                                      </p:cBhvr>
                                      <p:to>
                                        <p:strVal val="visible"/>
                                      </p:to>
                                    </p:set>
                                    <p:animEffect transition="in" filter="fade">
                                      <p:cBhvr>
                                        <p:cTn id="79" dur="500"/>
                                        <p:tgtEl>
                                          <p:spTgt spid="131">
                                            <p:graphicEl>
                                              <a:chart seriesIdx="-4" categoryIdx="3" bldStep="category"/>
                                            </p:graphic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31">
                                            <p:graphicEl>
                                              <a:chart seriesIdx="-4" categoryIdx="4" bldStep="category"/>
                                            </p:graphicEl>
                                          </p:spTgt>
                                        </p:tgtEl>
                                        <p:attrNameLst>
                                          <p:attrName>style.visibility</p:attrName>
                                        </p:attrNameLst>
                                      </p:cBhvr>
                                      <p:to>
                                        <p:strVal val="visible"/>
                                      </p:to>
                                    </p:set>
                                    <p:animEffect transition="in" filter="fade">
                                      <p:cBhvr>
                                        <p:cTn id="84" dur="500"/>
                                        <p:tgtEl>
                                          <p:spTgt spid="131">
                                            <p:graphicEl>
                                              <a:chart seriesIdx="-4" categoryIdx="4" bldStep="category"/>
                                            </p:graphicEl>
                                          </p:spTgt>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31">
                                            <p:graphicEl>
                                              <a:chart seriesIdx="-4" categoryIdx="5" bldStep="category"/>
                                            </p:graphicEl>
                                          </p:spTgt>
                                        </p:tgtEl>
                                        <p:attrNameLst>
                                          <p:attrName>style.visibility</p:attrName>
                                        </p:attrNameLst>
                                      </p:cBhvr>
                                      <p:to>
                                        <p:strVal val="visible"/>
                                      </p:to>
                                    </p:set>
                                    <p:animEffect transition="in" filter="fade">
                                      <p:cBhvr>
                                        <p:cTn id="89" dur="500"/>
                                        <p:tgtEl>
                                          <p:spTgt spid="131">
                                            <p:graphicEl>
                                              <a:chart seriesIdx="-4" categoryIdx="5" bldStep="category"/>
                                            </p:graphicEl>
                                          </p:spTgt>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31">
                                            <p:graphicEl>
                                              <a:chart seriesIdx="-4" categoryIdx="6" bldStep="category"/>
                                            </p:graphicEl>
                                          </p:spTgt>
                                        </p:tgtEl>
                                        <p:attrNameLst>
                                          <p:attrName>style.visibility</p:attrName>
                                        </p:attrNameLst>
                                      </p:cBhvr>
                                      <p:to>
                                        <p:strVal val="visible"/>
                                      </p:to>
                                    </p:set>
                                    <p:animEffect transition="in" filter="fade">
                                      <p:cBhvr>
                                        <p:cTn id="94" dur="500"/>
                                        <p:tgtEl>
                                          <p:spTgt spid="131">
                                            <p:graphicEl>
                                              <a:chart seriesIdx="-4" categoryIdx="6" bldStep="category"/>
                                            </p:graphicEl>
                                          </p:spTgt>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1">
                                            <p:graphicEl>
                                              <a:chart seriesIdx="-4" categoryIdx="7" bldStep="category"/>
                                            </p:graphicEl>
                                          </p:spTgt>
                                        </p:tgtEl>
                                        <p:attrNameLst>
                                          <p:attrName>style.visibility</p:attrName>
                                        </p:attrNameLst>
                                      </p:cBhvr>
                                      <p:to>
                                        <p:strVal val="visible"/>
                                      </p:to>
                                    </p:set>
                                    <p:animEffect transition="in" filter="fade">
                                      <p:cBhvr>
                                        <p:cTn id="99" dur="500"/>
                                        <p:tgtEl>
                                          <p:spTgt spid="131">
                                            <p:graphicEl>
                                              <a:chart seriesIdx="-4" categoryIdx="7" bldStep="category"/>
                                            </p:graphicEl>
                                          </p:spTgt>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31">
                                            <p:graphicEl>
                                              <a:chart seriesIdx="-4" categoryIdx="8" bldStep="category"/>
                                            </p:graphicEl>
                                          </p:spTgt>
                                        </p:tgtEl>
                                        <p:attrNameLst>
                                          <p:attrName>style.visibility</p:attrName>
                                        </p:attrNameLst>
                                      </p:cBhvr>
                                      <p:to>
                                        <p:strVal val="visible"/>
                                      </p:to>
                                    </p:set>
                                    <p:animEffect transition="in" filter="fade">
                                      <p:cBhvr>
                                        <p:cTn id="104" dur="500"/>
                                        <p:tgtEl>
                                          <p:spTgt spid="131">
                                            <p:graphicEl>
                                              <a:chart seriesIdx="-4" categoryIdx="8" bldStep="category"/>
                                            </p:graphicEl>
                                          </p:spTgt>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131">
                                            <p:graphicEl>
                                              <a:chart seriesIdx="-4" categoryIdx="9" bldStep="category"/>
                                            </p:graphicEl>
                                          </p:spTgt>
                                        </p:tgtEl>
                                        <p:attrNameLst>
                                          <p:attrName>style.visibility</p:attrName>
                                        </p:attrNameLst>
                                      </p:cBhvr>
                                      <p:to>
                                        <p:strVal val="visible"/>
                                      </p:to>
                                    </p:set>
                                    <p:animEffect transition="in" filter="fade">
                                      <p:cBhvr>
                                        <p:cTn id="109" dur="500"/>
                                        <p:tgtEl>
                                          <p:spTgt spid="131">
                                            <p:graphicEl>
                                              <a:chart seriesIdx="-4" categoryIdx="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131" grpId="0">
        <p:bldSub>
          <a:bldChart bld="category"/>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AC19A40C-DA93-4E48-AA8B-B78CC4584878}"/>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3" name="TextBox 2">
            <a:extLst>
              <a:ext uri="{FF2B5EF4-FFF2-40B4-BE49-F238E27FC236}">
                <a16:creationId xmlns="" xmlns:a16="http://schemas.microsoft.com/office/drawing/2014/main" id="{567176B8-1E2E-43C0-9F46-20E6D0C3C86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graphicFrame>
        <p:nvGraphicFramePr>
          <p:cNvPr id="42" name="Chart 41">
            <a:extLst>
              <a:ext uri="{FF2B5EF4-FFF2-40B4-BE49-F238E27FC236}">
                <a16:creationId xmlns="" xmlns:a16="http://schemas.microsoft.com/office/drawing/2014/main" id="{D6B4C598-F2B1-401F-B0DC-8DC7CE797E1D}"/>
              </a:ext>
            </a:extLst>
          </p:cNvPr>
          <p:cNvGraphicFramePr/>
          <p:nvPr>
            <p:extLst>
              <p:ext uri="{D42A27DB-BD31-4B8C-83A1-F6EECF244321}">
                <p14:modId xmlns:p14="http://schemas.microsoft.com/office/powerpoint/2010/main" val="1017732509"/>
              </p:ext>
            </p:extLst>
          </p:nvPr>
        </p:nvGraphicFramePr>
        <p:xfrm>
          <a:off x="5565629" y="2395473"/>
          <a:ext cx="6157843" cy="4105229"/>
        </p:xfrm>
        <a:graphic>
          <a:graphicData uri="http://schemas.openxmlformats.org/drawingml/2006/chart">
            <c:chart xmlns:c="http://schemas.openxmlformats.org/drawingml/2006/chart" xmlns:r="http://schemas.openxmlformats.org/officeDocument/2006/relationships" r:id="rId2"/>
          </a:graphicData>
        </a:graphic>
      </p:graphicFrame>
      <p:sp>
        <p:nvSpPr>
          <p:cNvPr id="43" name="TextBox 42">
            <a:extLst>
              <a:ext uri="{FF2B5EF4-FFF2-40B4-BE49-F238E27FC236}">
                <a16:creationId xmlns="" xmlns:a16="http://schemas.microsoft.com/office/drawing/2014/main" id="{DE65F867-A43B-41BF-B642-8788EDACF7AA}"/>
              </a:ext>
            </a:extLst>
          </p:cNvPr>
          <p:cNvSpPr txBox="1"/>
          <p:nvPr/>
        </p:nvSpPr>
        <p:spPr>
          <a:xfrm>
            <a:off x="6211577" y="4786059"/>
            <a:ext cx="723276" cy="400110"/>
          </a:xfrm>
          <a:prstGeom prst="rect">
            <a:avLst/>
          </a:prstGeom>
          <a:noFill/>
        </p:spPr>
        <p:txBody>
          <a:bodyPr wrap="none" rtlCol="0">
            <a:spAutoFit/>
          </a:bodyPr>
          <a:lstStyle/>
          <a:p>
            <a:pPr algn="ctr"/>
            <a:r>
              <a:rPr lang="en-US" sz="2000" dirty="0">
                <a:solidFill>
                  <a:schemeClr val="bg1">
                    <a:lumMod val="65000"/>
                  </a:schemeClr>
                </a:solidFill>
              </a:rPr>
              <a:t>60%</a:t>
            </a:r>
          </a:p>
        </p:txBody>
      </p:sp>
      <p:sp>
        <p:nvSpPr>
          <p:cNvPr id="44" name="TextBox 43">
            <a:extLst>
              <a:ext uri="{FF2B5EF4-FFF2-40B4-BE49-F238E27FC236}">
                <a16:creationId xmlns="" xmlns:a16="http://schemas.microsoft.com/office/drawing/2014/main" id="{97DCDAF4-956D-4B75-A70A-2D2DB8BB0F09}"/>
              </a:ext>
            </a:extLst>
          </p:cNvPr>
          <p:cNvSpPr txBox="1"/>
          <p:nvPr/>
        </p:nvSpPr>
        <p:spPr>
          <a:xfrm>
            <a:off x="10348667" y="4467131"/>
            <a:ext cx="723276" cy="400110"/>
          </a:xfrm>
          <a:prstGeom prst="rect">
            <a:avLst/>
          </a:prstGeom>
          <a:noFill/>
        </p:spPr>
        <p:txBody>
          <a:bodyPr wrap="none" rtlCol="0">
            <a:spAutoFit/>
          </a:bodyPr>
          <a:lstStyle/>
          <a:p>
            <a:pPr algn="ctr"/>
            <a:r>
              <a:rPr lang="en-US" sz="2000" dirty="0">
                <a:solidFill>
                  <a:schemeClr val="bg1">
                    <a:lumMod val="65000"/>
                  </a:schemeClr>
                </a:solidFill>
              </a:rPr>
              <a:t>60%</a:t>
            </a:r>
          </a:p>
        </p:txBody>
      </p:sp>
      <p:sp>
        <p:nvSpPr>
          <p:cNvPr id="45" name="TextBox 44">
            <a:extLst>
              <a:ext uri="{FF2B5EF4-FFF2-40B4-BE49-F238E27FC236}">
                <a16:creationId xmlns="" xmlns:a16="http://schemas.microsoft.com/office/drawing/2014/main" id="{0F32586F-230C-41CA-9587-99276F0AED97}"/>
              </a:ext>
            </a:extLst>
          </p:cNvPr>
          <p:cNvSpPr txBox="1"/>
          <p:nvPr/>
        </p:nvSpPr>
        <p:spPr>
          <a:xfrm>
            <a:off x="7629163" y="2195418"/>
            <a:ext cx="723276" cy="400110"/>
          </a:xfrm>
          <a:prstGeom prst="rect">
            <a:avLst/>
          </a:prstGeom>
          <a:noFill/>
        </p:spPr>
        <p:txBody>
          <a:bodyPr wrap="none" rtlCol="0">
            <a:spAutoFit/>
          </a:bodyPr>
          <a:lstStyle/>
          <a:p>
            <a:pPr algn="ctr"/>
            <a:r>
              <a:rPr lang="en-US" sz="2000" dirty="0">
                <a:solidFill>
                  <a:schemeClr val="bg1">
                    <a:lumMod val="65000"/>
                  </a:schemeClr>
                </a:solidFill>
              </a:rPr>
              <a:t>60%</a:t>
            </a:r>
          </a:p>
        </p:txBody>
      </p:sp>
      <p:sp>
        <p:nvSpPr>
          <p:cNvPr id="46" name="TextBox 45">
            <a:extLst>
              <a:ext uri="{FF2B5EF4-FFF2-40B4-BE49-F238E27FC236}">
                <a16:creationId xmlns="" xmlns:a16="http://schemas.microsoft.com/office/drawing/2014/main" id="{793C7781-F19A-4D22-8AD4-F15F1AD0AE5E}"/>
              </a:ext>
            </a:extLst>
          </p:cNvPr>
          <p:cNvSpPr txBox="1"/>
          <p:nvPr/>
        </p:nvSpPr>
        <p:spPr>
          <a:xfrm>
            <a:off x="6530773" y="2805018"/>
            <a:ext cx="723276" cy="400110"/>
          </a:xfrm>
          <a:prstGeom prst="rect">
            <a:avLst/>
          </a:prstGeom>
          <a:noFill/>
        </p:spPr>
        <p:txBody>
          <a:bodyPr wrap="none" rtlCol="0">
            <a:spAutoFit/>
          </a:bodyPr>
          <a:lstStyle/>
          <a:p>
            <a:pPr algn="ctr"/>
            <a:r>
              <a:rPr lang="en-US" sz="2000" dirty="0">
                <a:solidFill>
                  <a:schemeClr val="bg1">
                    <a:lumMod val="65000"/>
                  </a:schemeClr>
                </a:solidFill>
              </a:rPr>
              <a:t>60%</a:t>
            </a:r>
          </a:p>
        </p:txBody>
      </p:sp>
      <p:grpSp>
        <p:nvGrpSpPr>
          <p:cNvPr id="7" name="Group 6">
            <a:extLst>
              <a:ext uri="{FF2B5EF4-FFF2-40B4-BE49-F238E27FC236}">
                <a16:creationId xmlns="" xmlns:a16="http://schemas.microsoft.com/office/drawing/2014/main" id="{7DF5F196-FF07-47B8-9828-5DC660F1FBE7}"/>
              </a:ext>
            </a:extLst>
          </p:cNvPr>
          <p:cNvGrpSpPr/>
          <p:nvPr/>
        </p:nvGrpSpPr>
        <p:grpSpPr>
          <a:xfrm>
            <a:off x="1139250" y="5596154"/>
            <a:ext cx="4400894" cy="656852"/>
            <a:chOff x="1139250" y="5596154"/>
            <a:chExt cx="4400894" cy="656852"/>
          </a:xfrm>
        </p:grpSpPr>
        <p:sp>
          <p:nvSpPr>
            <p:cNvPr id="47" name="Rectangle 46">
              <a:extLst>
                <a:ext uri="{FF2B5EF4-FFF2-40B4-BE49-F238E27FC236}">
                  <a16:creationId xmlns="" xmlns:a16="http://schemas.microsoft.com/office/drawing/2014/main" id="{84B33636-F90F-42A4-A8C0-EDE6EC3BDD5D}"/>
                </a:ext>
              </a:extLst>
            </p:cNvPr>
            <p:cNvSpPr/>
            <p:nvPr/>
          </p:nvSpPr>
          <p:spPr>
            <a:xfrm>
              <a:off x="1139250" y="5596154"/>
              <a:ext cx="3675745" cy="617733"/>
            </a:xfrm>
            <a:prstGeom prst="rect">
              <a:avLst/>
            </a:prstGeom>
          </p:spPr>
          <p:txBody>
            <a:bodyPr wrap="square">
              <a:spAutoFit/>
            </a:bodyPr>
            <a:lstStyle/>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ar-SA" sz="1200" dirty="0">
                <a:solidFill>
                  <a:schemeClr val="bg1">
                    <a:lumMod val="65000"/>
                  </a:schemeClr>
                </a:solidFill>
                <a:ea typeface="Adobe Fan Heiti Std B" panose="020B0700000000000000" pitchFamily="34" charset="-128"/>
              </a:endParaRPr>
            </a:p>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en-US" sz="1200" dirty="0">
                <a:solidFill>
                  <a:schemeClr val="bg1">
                    <a:lumMod val="65000"/>
                  </a:schemeClr>
                </a:solidFill>
              </a:endParaRPr>
            </a:p>
          </p:txBody>
        </p:sp>
        <p:sp>
          <p:nvSpPr>
            <p:cNvPr id="48" name="Rectangle 47">
              <a:extLst>
                <a:ext uri="{FF2B5EF4-FFF2-40B4-BE49-F238E27FC236}">
                  <a16:creationId xmlns="" xmlns:a16="http://schemas.microsoft.com/office/drawing/2014/main" id="{8F1B3D51-6D3E-4590-8ADD-7BFB68513283}"/>
                </a:ext>
              </a:extLst>
            </p:cNvPr>
            <p:cNvSpPr/>
            <p:nvPr/>
          </p:nvSpPr>
          <p:spPr>
            <a:xfrm>
              <a:off x="4894145" y="5607007"/>
              <a:ext cx="645999" cy="6459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9" name="Rectangle 48">
              <a:extLst>
                <a:ext uri="{FF2B5EF4-FFF2-40B4-BE49-F238E27FC236}">
                  <a16:creationId xmlns="" xmlns:a16="http://schemas.microsoft.com/office/drawing/2014/main" id="{5A8FA113-6282-46A0-B3A1-DB0C9E15510E}"/>
                </a:ext>
              </a:extLst>
            </p:cNvPr>
            <p:cNvSpPr/>
            <p:nvPr/>
          </p:nvSpPr>
          <p:spPr>
            <a:xfrm>
              <a:off x="5015699" y="5749182"/>
              <a:ext cx="418704" cy="369332"/>
            </a:xfrm>
            <a:prstGeom prst="rect">
              <a:avLst/>
            </a:prstGeom>
          </p:spPr>
          <p:txBody>
            <a:bodyPr wrap="none">
              <a:spAutoFit/>
            </a:bodyPr>
            <a:lstStyle/>
            <a:p>
              <a:pPr algn="ctr"/>
              <a:r>
                <a:rPr lang="en-US" b="1" dirty="0">
                  <a:solidFill>
                    <a:schemeClr val="bg1"/>
                  </a:solidFill>
                </a:rPr>
                <a:t>04</a:t>
              </a:r>
            </a:p>
          </p:txBody>
        </p:sp>
      </p:grpSp>
      <p:grpSp>
        <p:nvGrpSpPr>
          <p:cNvPr id="6" name="Group 5">
            <a:extLst>
              <a:ext uri="{FF2B5EF4-FFF2-40B4-BE49-F238E27FC236}">
                <a16:creationId xmlns="" xmlns:a16="http://schemas.microsoft.com/office/drawing/2014/main" id="{34DB28A3-F017-4FBF-85DE-9D097DAB736E}"/>
              </a:ext>
            </a:extLst>
          </p:cNvPr>
          <p:cNvGrpSpPr/>
          <p:nvPr/>
        </p:nvGrpSpPr>
        <p:grpSpPr>
          <a:xfrm>
            <a:off x="1139250" y="4603428"/>
            <a:ext cx="4400894" cy="656852"/>
            <a:chOff x="1139250" y="4603428"/>
            <a:chExt cx="4400894" cy="656852"/>
          </a:xfrm>
        </p:grpSpPr>
        <p:sp>
          <p:nvSpPr>
            <p:cNvPr id="50" name="Rectangle 49">
              <a:extLst>
                <a:ext uri="{FF2B5EF4-FFF2-40B4-BE49-F238E27FC236}">
                  <a16:creationId xmlns="" xmlns:a16="http://schemas.microsoft.com/office/drawing/2014/main" id="{3CBEEE5B-0BD3-41BC-9C0E-393B8E06BB26}"/>
                </a:ext>
              </a:extLst>
            </p:cNvPr>
            <p:cNvSpPr/>
            <p:nvPr/>
          </p:nvSpPr>
          <p:spPr>
            <a:xfrm>
              <a:off x="1139250" y="4603428"/>
              <a:ext cx="3675745" cy="623248"/>
            </a:xfrm>
            <a:prstGeom prst="rect">
              <a:avLst/>
            </a:prstGeom>
          </p:spPr>
          <p:txBody>
            <a:bodyPr wrap="square">
              <a:spAutoFit/>
            </a:bodyPr>
            <a:lstStyle/>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ar-SA" sz="1200" dirty="0">
                <a:solidFill>
                  <a:schemeClr val="bg1">
                    <a:lumMod val="65000"/>
                  </a:schemeClr>
                </a:solidFill>
                <a:ea typeface="Adobe Fan Heiti Std B" panose="020B0700000000000000" pitchFamily="34" charset="-128"/>
              </a:endParaRPr>
            </a:p>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en-US" sz="1200" dirty="0">
                <a:solidFill>
                  <a:schemeClr val="bg1">
                    <a:lumMod val="65000"/>
                  </a:schemeClr>
                </a:solidFill>
              </a:endParaRPr>
            </a:p>
          </p:txBody>
        </p:sp>
        <p:sp>
          <p:nvSpPr>
            <p:cNvPr id="51" name="Rectangle 50">
              <a:extLst>
                <a:ext uri="{FF2B5EF4-FFF2-40B4-BE49-F238E27FC236}">
                  <a16:creationId xmlns="" xmlns:a16="http://schemas.microsoft.com/office/drawing/2014/main" id="{9AA51681-88BE-4FDF-9E44-1344450A1526}"/>
                </a:ext>
              </a:extLst>
            </p:cNvPr>
            <p:cNvSpPr/>
            <p:nvPr/>
          </p:nvSpPr>
          <p:spPr>
            <a:xfrm>
              <a:off x="4894145" y="4614281"/>
              <a:ext cx="645999" cy="6459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2" name="Rectangle 51">
              <a:extLst>
                <a:ext uri="{FF2B5EF4-FFF2-40B4-BE49-F238E27FC236}">
                  <a16:creationId xmlns="" xmlns:a16="http://schemas.microsoft.com/office/drawing/2014/main" id="{AD04057B-8E8A-40B8-B8C0-F303C911C07D}"/>
                </a:ext>
              </a:extLst>
            </p:cNvPr>
            <p:cNvSpPr/>
            <p:nvPr/>
          </p:nvSpPr>
          <p:spPr>
            <a:xfrm>
              <a:off x="5015699" y="4756456"/>
              <a:ext cx="418704" cy="369332"/>
            </a:xfrm>
            <a:prstGeom prst="rect">
              <a:avLst/>
            </a:prstGeom>
          </p:spPr>
          <p:txBody>
            <a:bodyPr wrap="none">
              <a:spAutoFit/>
            </a:bodyPr>
            <a:lstStyle/>
            <a:p>
              <a:pPr algn="ctr"/>
              <a:r>
                <a:rPr lang="en-US" b="1" dirty="0">
                  <a:solidFill>
                    <a:schemeClr val="bg1"/>
                  </a:solidFill>
                </a:rPr>
                <a:t>03</a:t>
              </a:r>
            </a:p>
          </p:txBody>
        </p:sp>
      </p:grpSp>
      <p:grpSp>
        <p:nvGrpSpPr>
          <p:cNvPr id="5" name="Group 4">
            <a:extLst>
              <a:ext uri="{FF2B5EF4-FFF2-40B4-BE49-F238E27FC236}">
                <a16:creationId xmlns="" xmlns:a16="http://schemas.microsoft.com/office/drawing/2014/main" id="{BFB9A02D-270A-4987-A32B-3F5E311F1866}"/>
              </a:ext>
            </a:extLst>
          </p:cNvPr>
          <p:cNvGrpSpPr/>
          <p:nvPr/>
        </p:nvGrpSpPr>
        <p:grpSpPr>
          <a:xfrm>
            <a:off x="1133933" y="3610701"/>
            <a:ext cx="4400894" cy="656852"/>
            <a:chOff x="1133933" y="3610701"/>
            <a:chExt cx="4400894" cy="656852"/>
          </a:xfrm>
        </p:grpSpPr>
        <p:sp>
          <p:nvSpPr>
            <p:cNvPr id="53" name="Rectangle 52">
              <a:extLst>
                <a:ext uri="{FF2B5EF4-FFF2-40B4-BE49-F238E27FC236}">
                  <a16:creationId xmlns="" xmlns:a16="http://schemas.microsoft.com/office/drawing/2014/main" id="{4C45F468-B184-4ACD-B5C6-6A700859CD8C}"/>
                </a:ext>
              </a:extLst>
            </p:cNvPr>
            <p:cNvSpPr/>
            <p:nvPr/>
          </p:nvSpPr>
          <p:spPr>
            <a:xfrm>
              <a:off x="1133933" y="3610701"/>
              <a:ext cx="3675745" cy="617733"/>
            </a:xfrm>
            <a:prstGeom prst="rect">
              <a:avLst/>
            </a:prstGeom>
          </p:spPr>
          <p:txBody>
            <a:bodyPr wrap="square">
              <a:spAutoFit/>
            </a:bodyPr>
            <a:lstStyle/>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ar-SA" sz="1200" dirty="0">
                <a:solidFill>
                  <a:schemeClr val="bg1">
                    <a:lumMod val="65000"/>
                  </a:schemeClr>
                </a:solidFill>
                <a:ea typeface="Adobe Fan Heiti Std B" panose="020B0700000000000000" pitchFamily="34" charset="-128"/>
              </a:endParaRPr>
            </a:p>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en-US" sz="1200" dirty="0">
                <a:solidFill>
                  <a:schemeClr val="bg1">
                    <a:lumMod val="65000"/>
                  </a:schemeClr>
                </a:solidFill>
              </a:endParaRPr>
            </a:p>
          </p:txBody>
        </p:sp>
        <p:sp>
          <p:nvSpPr>
            <p:cNvPr id="54" name="Rectangle 53">
              <a:extLst>
                <a:ext uri="{FF2B5EF4-FFF2-40B4-BE49-F238E27FC236}">
                  <a16:creationId xmlns="" xmlns:a16="http://schemas.microsoft.com/office/drawing/2014/main" id="{C4B781A3-D3CC-44D3-BBC6-17293BC765E6}"/>
                </a:ext>
              </a:extLst>
            </p:cNvPr>
            <p:cNvSpPr/>
            <p:nvPr/>
          </p:nvSpPr>
          <p:spPr>
            <a:xfrm>
              <a:off x="4888828" y="3621554"/>
              <a:ext cx="645999" cy="645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5" name="Rectangle 54">
              <a:extLst>
                <a:ext uri="{FF2B5EF4-FFF2-40B4-BE49-F238E27FC236}">
                  <a16:creationId xmlns="" xmlns:a16="http://schemas.microsoft.com/office/drawing/2014/main" id="{7272411C-0BAD-4099-BF0E-9A4E72948D06}"/>
                </a:ext>
              </a:extLst>
            </p:cNvPr>
            <p:cNvSpPr/>
            <p:nvPr/>
          </p:nvSpPr>
          <p:spPr>
            <a:xfrm>
              <a:off x="5010382" y="3763729"/>
              <a:ext cx="418704" cy="369332"/>
            </a:xfrm>
            <a:prstGeom prst="rect">
              <a:avLst/>
            </a:prstGeom>
          </p:spPr>
          <p:txBody>
            <a:bodyPr wrap="none">
              <a:spAutoFit/>
            </a:bodyPr>
            <a:lstStyle/>
            <a:p>
              <a:pPr algn="ctr"/>
              <a:r>
                <a:rPr lang="en-US" b="1" dirty="0">
                  <a:solidFill>
                    <a:schemeClr val="bg1"/>
                  </a:solidFill>
                </a:rPr>
                <a:t>02</a:t>
              </a:r>
            </a:p>
          </p:txBody>
        </p:sp>
      </p:grpSp>
      <p:grpSp>
        <p:nvGrpSpPr>
          <p:cNvPr id="4" name="Group 3">
            <a:extLst>
              <a:ext uri="{FF2B5EF4-FFF2-40B4-BE49-F238E27FC236}">
                <a16:creationId xmlns="" xmlns:a16="http://schemas.microsoft.com/office/drawing/2014/main" id="{E4E3FFA3-D50A-4DB8-87EC-11A2683BD7E3}"/>
              </a:ext>
            </a:extLst>
          </p:cNvPr>
          <p:cNvGrpSpPr/>
          <p:nvPr/>
        </p:nvGrpSpPr>
        <p:grpSpPr>
          <a:xfrm>
            <a:off x="1138596" y="2617974"/>
            <a:ext cx="4400894" cy="656852"/>
            <a:chOff x="1138596" y="2617974"/>
            <a:chExt cx="4400894" cy="656852"/>
          </a:xfrm>
        </p:grpSpPr>
        <p:sp>
          <p:nvSpPr>
            <p:cNvPr id="56" name="Rectangle 55">
              <a:extLst>
                <a:ext uri="{FF2B5EF4-FFF2-40B4-BE49-F238E27FC236}">
                  <a16:creationId xmlns="" xmlns:a16="http://schemas.microsoft.com/office/drawing/2014/main" id="{A49A611E-903E-44B2-AFB5-4CD3E16DAF44}"/>
                </a:ext>
              </a:extLst>
            </p:cNvPr>
            <p:cNvSpPr/>
            <p:nvPr/>
          </p:nvSpPr>
          <p:spPr>
            <a:xfrm>
              <a:off x="1138596" y="2617974"/>
              <a:ext cx="3675745" cy="623248"/>
            </a:xfrm>
            <a:prstGeom prst="rect">
              <a:avLst/>
            </a:prstGeom>
          </p:spPr>
          <p:txBody>
            <a:bodyPr wrap="square">
              <a:spAutoFit/>
            </a:bodyPr>
            <a:lstStyle/>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ar-SA" sz="1200" dirty="0">
                <a:solidFill>
                  <a:schemeClr val="bg1">
                    <a:lumMod val="65000"/>
                  </a:schemeClr>
                </a:solidFill>
                <a:ea typeface="Adobe Fan Heiti Std B" panose="020B0700000000000000" pitchFamily="34" charset="-128"/>
              </a:endParaRPr>
            </a:p>
            <a:p>
              <a:pPr algn="r" rtl="1">
                <a:lnSpc>
                  <a:spcPct val="150000"/>
                </a:lnSpc>
              </a:pPr>
              <a:r>
                <a:rPr lang="en-US" sz="1200" dirty="0">
                  <a:solidFill>
                    <a:schemeClr val="bg1">
                      <a:lumMod val="65000"/>
                    </a:schemeClr>
                  </a:solidFill>
                  <a:ea typeface="Adobe Fan Heiti Std B" panose="020B0700000000000000" pitchFamily="34" charset="-128"/>
                </a:rPr>
                <a:t>. . . . . . . . . . . . . . . . . . . . . . . . . . . . . . . . . . . . . . . . . . . . . . . . . . . </a:t>
              </a:r>
              <a:endParaRPr lang="en-US" sz="1200" dirty="0">
                <a:solidFill>
                  <a:schemeClr val="bg1">
                    <a:lumMod val="65000"/>
                  </a:schemeClr>
                </a:solidFill>
              </a:endParaRPr>
            </a:p>
          </p:txBody>
        </p:sp>
        <p:sp>
          <p:nvSpPr>
            <p:cNvPr id="57" name="Rectangle 56">
              <a:extLst>
                <a:ext uri="{FF2B5EF4-FFF2-40B4-BE49-F238E27FC236}">
                  <a16:creationId xmlns="" xmlns:a16="http://schemas.microsoft.com/office/drawing/2014/main" id="{7DE50182-8934-4032-A5C1-335A897F0928}"/>
                </a:ext>
              </a:extLst>
            </p:cNvPr>
            <p:cNvSpPr/>
            <p:nvPr/>
          </p:nvSpPr>
          <p:spPr>
            <a:xfrm>
              <a:off x="4893491" y="2628827"/>
              <a:ext cx="645999" cy="64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8" name="Rectangle 57">
              <a:extLst>
                <a:ext uri="{FF2B5EF4-FFF2-40B4-BE49-F238E27FC236}">
                  <a16:creationId xmlns="" xmlns:a16="http://schemas.microsoft.com/office/drawing/2014/main" id="{ACC2CEBF-0DF3-4792-A30D-F79C1B8753CB}"/>
                </a:ext>
              </a:extLst>
            </p:cNvPr>
            <p:cNvSpPr/>
            <p:nvPr/>
          </p:nvSpPr>
          <p:spPr>
            <a:xfrm>
              <a:off x="5015045" y="2771002"/>
              <a:ext cx="418704" cy="369332"/>
            </a:xfrm>
            <a:prstGeom prst="rect">
              <a:avLst/>
            </a:prstGeom>
            <a:noFill/>
          </p:spPr>
          <p:txBody>
            <a:bodyPr wrap="none">
              <a:spAutoFit/>
            </a:bodyPr>
            <a:lstStyle/>
            <a:p>
              <a:pPr algn="ctr"/>
              <a:r>
                <a:rPr lang="en-US" b="1" dirty="0">
                  <a:solidFill>
                    <a:schemeClr val="bg1"/>
                  </a:solidFill>
                </a:rPr>
                <a:t>01</a:t>
              </a:r>
            </a:p>
          </p:txBody>
        </p:sp>
      </p:grpSp>
    </p:spTree>
    <p:extLst>
      <p:ext uri="{BB962C8B-B14F-4D97-AF65-F5344CB8AC3E}">
        <p14:creationId xmlns:p14="http://schemas.microsoft.com/office/powerpoint/2010/main" val="1972726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2"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0587A352-53EA-4DAD-BC44-EE7E78A20009}"/>
              </a:ext>
            </a:extLst>
          </p:cNvPr>
          <p:cNvSpPr txBox="1"/>
          <p:nvPr/>
        </p:nvSpPr>
        <p:spPr>
          <a:xfrm>
            <a:off x="7237927" y="4068995"/>
            <a:ext cx="3522083" cy="923330"/>
          </a:xfrm>
          <a:prstGeom prst="rect">
            <a:avLst/>
          </a:prstGeom>
          <a:noFill/>
        </p:spPr>
        <p:txBody>
          <a:bodyPr wrap="square" rtlCol="1">
            <a:spAutoFit/>
          </a:bodyPr>
          <a:lstStyle/>
          <a:p>
            <a:pPr algn="r" rtl="1"/>
            <a:r>
              <a:rPr lang="ar-SA" sz="5400" b="1" dirty="0" smtClean="0">
                <a:solidFill>
                  <a:schemeClr val="bg1"/>
                </a:solidFill>
                <a:latin typeface="A Jannat LT" panose="01000000000000000000" pitchFamily="2" charset="-78"/>
                <a:cs typeface="A Jannat LT" panose="01000000000000000000" pitchFamily="2" charset="-78"/>
              </a:rPr>
              <a:t>ش</a:t>
            </a:r>
            <a:r>
              <a:rPr lang="ar-AE" sz="5400" b="1" dirty="0">
                <a:solidFill>
                  <a:schemeClr val="bg1"/>
                </a:solidFill>
                <a:latin typeface="A Jannat LT" panose="01000000000000000000" pitchFamily="2" charset="-78"/>
                <a:cs typeface="A Jannat LT" panose="01000000000000000000" pitchFamily="2" charset="-78"/>
              </a:rPr>
              <a:t>ُ</a:t>
            </a:r>
            <a:r>
              <a:rPr lang="ar-SA" sz="5400" b="1" dirty="0" smtClean="0">
                <a:solidFill>
                  <a:schemeClr val="bg1"/>
                </a:solidFill>
                <a:latin typeface="A Jannat LT" panose="01000000000000000000" pitchFamily="2" charset="-78"/>
                <a:cs typeface="A Jannat LT" panose="01000000000000000000" pitchFamily="2" charset="-78"/>
              </a:rPr>
              <a:t>كراً </a:t>
            </a:r>
            <a:r>
              <a:rPr lang="ar-SA" sz="5400" b="1" dirty="0">
                <a:solidFill>
                  <a:schemeClr val="bg1"/>
                </a:solidFill>
                <a:latin typeface="A Jannat LT" panose="01000000000000000000" pitchFamily="2" charset="-78"/>
                <a:cs typeface="A Jannat LT" panose="01000000000000000000" pitchFamily="2" charset="-78"/>
              </a:rPr>
              <a:t>لكم </a:t>
            </a:r>
            <a:endParaRPr lang="aa-ET" sz="5400" b="1" dirty="0">
              <a:solidFill>
                <a:schemeClr val="bg1"/>
              </a:solidFill>
              <a:latin typeface="A Jannat LT" panose="01000000000000000000" pitchFamily="2" charset="-78"/>
              <a:cs typeface="A Jannat LT" panose="01000000000000000000" pitchFamily="2" charset="-78"/>
            </a:endParaRPr>
          </a:p>
        </p:txBody>
      </p:sp>
      <p:sp>
        <p:nvSpPr>
          <p:cNvPr id="12" name="TextBox 11">
            <a:extLst>
              <a:ext uri="{FF2B5EF4-FFF2-40B4-BE49-F238E27FC236}">
                <a16:creationId xmlns="" xmlns:a16="http://schemas.microsoft.com/office/drawing/2014/main" id="{96BDA755-4694-41D1-9D26-03E2A46C9621}"/>
              </a:ext>
            </a:extLst>
          </p:cNvPr>
          <p:cNvSpPr txBox="1"/>
          <p:nvPr/>
        </p:nvSpPr>
        <p:spPr>
          <a:xfrm>
            <a:off x="263856" y="1337480"/>
            <a:ext cx="1537647" cy="276999"/>
          </a:xfrm>
          <a:prstGeom prst="rect">
            <a:avLst/>
          </a:prstGeom>
          <a:noFill/>
        </p:spPr>
        <p:txBody>
          <a:bodyPr wrap="square" rtlCol="1">
            <a:spAutoFit/>
          </a:bodyPr>
          <a:lstStyle/>
          <a:p>
            <a:r>
              <a:rPr lang="en-US" sz="1200" dirty="0">
                <a:solidFill>
                  <a:schemeClr val="bg1"/>
                </a:solidFill>
                <a:latin typeface="Malgun Gothic" panose="020B0503020000020004" pitchFamily="34" charset="-127"/>
                <a:ea typeface="Malgun Gothic" panose="020B0503020000020004" pitchFamily="34" charset="-127"/>
              </a:rPr>
              <a:t>Business Company</a:t>
            </a:r>
          </a:p>
        </p:txBody>
      </p:sp>
      <p:pic>
        <p:nvPicPr>
          <p:cNvPr id="16" name="Picture 15">
            <a:extLst>
              <a:ext uri="{FF2B5EF4-FFF2-40B4-BE49-F238E27FC236}">
                <a16:creationId xmlns="" xmlns:a16="http://schemas.microsoft.com/office/drawing/2014/main" id="{6C9FD54D-3F4B-4F3F-BEA0-7F6F5BA65F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93" y="-148113"/>
            <a:ext cx="2174544" cy="1934170"/>
          </a:xfrm>
          <a:prstGeom prst="rect">
            <a:avLst/>
          </a:prstGeom>
        </p:spPr>
      </p:pic>
      <p:cxnSp>
        <p:nvCxnSpPr>
          <p:cNvPr id="3" name="Straight Connector 2">
            <a:extLst>
              <a:ext uri="{FF2B5EF4-FFF2-40B4-BE49-F238E27FC236}">
                <a16:creationId xmlns="" xmlns:a16="http://schemas.microsoft.com/office/drawing/2014/main" id="{6336DB8E-A3A7-4DEA-BB22-5FC44EAC333A}"/>
              </a:ext>
            </a:extLst>
          </p:cNvPr>
          <p:cNvCxnSpPr/>
          <p:nvPr/>
        </p:nvCxnSpPr>
        <p:spPr>
          <a:xfrm flipH="1">
            <a:off x="6452315" y="4992325"/>
            <a:ext cx="4146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 xmlns:a16="http://schemas.microsoft.com/office/drawing/2014/main" id="{0587A352-53EA-4DAD-BC44-EE7E78A20009}"/>
              </a:ext>
            </a:extLst>
          </p:cNvPr>
          <p:cNvSpPr txBox="1"/>
          <p:nvPr/>
        </p:nvSpPr>
        <p:spPr>
          <a:xfrm>
            <a:off x="474388" y="5275660"/>
            <a:ext cx="11521993" cy="1200329"/>
          </a:xfrm>
          <a:prstGeom prst="rect">
            <a:avLst/>
          </a:prstGeom>
          <a:noFill/>
        </p:spPr>
        <p:txBody>
          <a:bodyPr wrap="square" rtlCol="1">
            <a:spAutoFit/>
          </a:bodyPr>
          <a:lstStyle/>
          <a:p>
            <a:pPr algn="r" rtl="1"/>
            <a:r>
              <a:rPr lang="ar-AE" sz="2400" b="1" dirty="0" smtClean="0">
                <a:solidFill>
                  <a:schemeClr val="bg1"/>
                </a:solidFill>
                <a:latin typeface="A Jannat LT" panose="01000000000000000000" pitchFamily="2" charset="-78"/>
                <a:cs typeface="A Jannat LT" panose="01000000000000000000" pitchFamily="2" charset="-78"/>
              </a:rPr>
              <a:t>إذا أعجبكم هذا القالب، لدينا العديد من القوالب المجانيّة الأخرى التي قد تنال إعجابك!</a:t>
            </a:r>
          </a:p>
          <a:p>
            <a:pPr algn="r" rtl="1"/>
            <a:r>
              <a:rPr lang="ar-AE" sz="2400" b="1" dirty="0" smtClean="0">
                <a:solidFill>
                  <a:schemeClr val="bg1"/>
                </a:solidFill>
                <a:latin typeface="A Jannat LT" panose="01000000000000000000" pitchFamily="2" charset="-78"/>
                <a:cs typeface="A Jannat LT" panose="01000000000000000000" pitchFamily="2" charset="-78"/>
              </a:rPr>
              <a:t>تفضل بزيارة موقع </a:t>
            </a:r>
            <a:r>
              <a:rPr lang="ar-AE" sz="2400" b="1" dirty="0" smtClean="0">
                <a:solidFill>
                  <a:schemeClr val="bg1"/>
                </a:solidFill>
                <a:latin typeface="A Jannat LT" panose="01000000000000000000" pitchFamily="2" charset="-78"/>
                <a:cs typeface="A Jannat LT" panose="01000000000000000000" pitchFamily="2" charset="-78"/>
                <a:hlinkClick r:id="rId3"/>
              </a:rPr>
              <a:t>بوربوينت بالعربي</a:t>
            </a:r>
            <a:r>
              <a:rPr lang="ar-AE" sz="2400" b="1" dirty="0">
                <a:solidFill>
                  <a:schemeClr val="bg1"/>
                </a:solidFill>
                <a:latin typeface="A Jannat LT" panose="01000000000000000000" pitchFamily="2" charset="-78"/>
                <a:cs typeface="A Jannat LT" panose="01000000000000000000" pitchFamily="2" charset="-78"/>
              </a:rPr>
              <a:t> </a:t>
            </a:r>
            <a:r>
              <a:rPr lang="ar-AE" sz="2400" b="1" dirty="0" smtClean="0">
                <a:solidFill>
                  <a:schemeClr val="bg1"/>
                </a:solidFill>
                <a:latin typeface="A Jannat LT" panose="01000000000000000000" pitchFamily="2" charset="-78"/>
                <a:cs typeface="A Jannat LT" panose="01000000000000000000" pitchFamily="2" charset="-78"/>
              </a:rPr>
              <a:t>، ولمعرفة جديدنا يمكنك التواصل معنا عبر:</a:t>
            </a:r>
          </a:p>
          <a:p>
            <a:pPr algn="r" rtl="1"/>
            <a:endParaRPr lang="en-US" sz="2400" b="1" dirty="0" smtClean="0">
              <a:solidFill>
                <a:schemeClr val="bg1"/>
              </a:solidFill>
              <a:latin typeface="A Jannat LT" panose="01000000000000000000" pitchFamily="2" charset="-78"/>
              <a:cs typeface="A Jannat LT" panose="01000000000000000000" pitchFamily="2" charset="-78"/>
            </a:endParaRPr>
          </a:p>
        </p:txBody>
      </p:sp>
      <p:pic>
        <p:nvPicPr>
          <p:cNvPr id="2" name="Picture 1">
            <a:hlinkClick r:id="rId4"/>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11122176" y="6112043"/>
            <a:ext cx="544153" cy="544153"/>
          </a:xfrm>
          <a:prstGeom prst="rect">
            <a:avLst/>
          </a:prstGeom>
        </p:spPr>
      </p:pic>
      <p:pic>
        <p:nvPicPr>
          <p:cNvPr id="7" name="Picture 6">
            <a:hlinkClick r:id="rId6"/>
          </p:cNvPr>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10485435" y="6107047"/>
            <a:ext cx="549149" cy="549149"/>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7432" y="5803441"/>
            <a:ext cx="1650493" cy="852755"/>
          </a:xfrm>
          <a:prstGeom prst="rect">
            <a:avLst/>
          </a:prstGeom>
        </p:spPr>
      </p:pic>
    </p:spTree>
    <p:extLst>
      <p:ext uri="{BB962C8B-B14F-4D97-AF65-F5344CB8AC3E}">
        <p14:creationId xmlns:p14="http://schemas.microsoft.com/office/powerpoint/2010/main" val="150699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 xmlns:a16="http://schemas.microsoft.com/office/drawing/2014/main" id="{6B2B5D22-30B0-442D-85BC-37623FF7EE57}"/>
              </a:ext>
            </a:extLst>
          </p:cNvPr>
          <p:cNvGrpSpPr/>
          <p:nvPr/>
        </p:nvGrpSpPr>
        <p:grpSpPr>
          <a:xfrm>
            <a:off x="9895864" y="3279103"/>
            <a:ext cx="2036171" cy="3539759"/>
            <a:chOff x="8591850" y="3249752"/>
            <a:chExt cx="2036171" cy="3539759"/>
          </a:xfrm>
        </p:grpSpPr>
        <p:grpSp>
          <p:nvGrpSpPr>
            <p:cNvPr id="7" name="Group 6">
              <a:extLst>
                <a:ext uri="{FF2B5EF4-FFF2-40B4-BE49-F238E27FC236}">
                  <a16:creationId xmlns="" xmlns:a16="http://schemas.microsoft.com/office/drawing/2014/main" id="{073AA4CE-E9E5-4113-903E-A63F758322F2}"/>
                </a:ext>
              </a:extLst>
            </p:cNvPr>
            <p:cNvGrpSpPr/>
            <p:nvPr/>
          </p:nvGrpSpPr>
          <p:grpSpPr>
            <a:xfrm>
              <a:off x="8591850" y="3249752"/>
              <a:ext cx="1369129" cy="2616029"/>
              <a:chOff x="3688167" y="3417317"/>
              <a:chExt cx="1152686" cy="2202466"/>
            </a:xfrm>
          </p:grpSpPr>
          <p:sp>
            <p:nvSpPr>
              <p:cNvPr id="8" name="Rounded Rectangle 17">
                <a:extLst>
                  <a:ext uri="{FF2B5EF4-FFF2-40B4-BE49-F238E27FC236}">
                    <a16:creationId xmlns="" xmlns:a16="http://schemas.microsoft.com/office/drawing/2014/main" id="{77F9B890-EFEE-4AEE-A42F-A15B1ED1B4C6}"/>
                  </a:ext>
                </a:extLst>
              </p:cNvPr>
              <p:cNvSpPr/>
              <p:nvPr/>
            </p:nvSpPr>
            <p:spPr>
              <a:xfrm>
                <a:off x="3688167" y="3417317"/>
                <a:ext cx="1152686" cy="2202466"/>
              </a:xfrm>
              <a:prstGeom prst="roundRect">
                <a:avLst>
                  <a:gd name="adj" fmla="val 12305"/>
                </a:avLst>
              </a:prstGeom>
              <a:solidFill>
                <a:srgbClr val="26262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 name="Rectangle 8">
                <a:extLst>
                  <a:ext uri="{FF2B5EF4-FFF2-40B4-BE49-F238E27FC236}">
                    <a16:creationId xmlns="" xmlns:a16="http://schemas.microsoft.com/office/drawing/2014/main" id="{AE8E3475-424A-4DB3-9560-CB38180F4216}"/>
                  </a:ext>
                </a:extLst>
              </p:cNvPr>
              <p:cNvSpPr/>
              <p:nvPr/>
            </p:nvSpPr>
            <p:spPr>
              <a:xfrm>
                <a:off x="3749651" y="3637564"/>
                <a:ext cx="1035739" cy="1706911"/>
              </a:xfrm>
              <a:prstGeom prst="rect">
                <a:avLst/>
              </a:prstGeom>
              <a:solidFill>
                <a:schemeClr val="tx1">
                  <a:lumMod val="50000"/>
                  <a:lumOff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 name="Rounded Rectangle 20">
                <a:extLst>
                  <a:ext uri="{FF2B5EF4-FFF2-40B4-BE49-F238E27FC236}">
                    <a16:creationId xmlns="" xmlns:a16="http://schemas.microsoft.com/office/drawing/2014/main" id="{2FA1F227-64CC-41BC-B8FE-54B64D88E9BC}"/>
                  </a:ext>
                </a:extLst>
              </p:cNvPr>
              <p:cNvSpPr/>
              <p:nvPr/>
            </p:nvSpPr>
            <p:spPr>
              <a:xfrm>
                <a:off x="4106841" y="3505590"/>
                <a:ext cx="315337" cy="55062"/>
              </a:xfrm>
              <a:prstGeom prst="roundRect">
                <a:avLst>
                  <a:gd name="adj" fmla="val 50000"/>
                </a:avLst>
              </a:prstGeom>
              <a:solidFill>
                <a:srgbClr val="ECECEC">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 name="Oval 10">
                <a:extLst>
                  <a:ext uri="{FF2B5EF4-FFF2-40B4-BE49-F238E27FC236}">
                    <a16:creationId xmlns="" xmlns:a16="http://schemas.microsoft.com/office/drawing/2014/main" id="{6C26F3D5-8667-41AC-ABEE-DC124E3F3928}"/>
                  </a:ext>
                </a:extLst>
              </p:cNvPr>
              <p:cNvSpPr/>
              <p:nvPr/>
            </p:nvSpPr>
            <p:spPr>
              <a:xfrm>
                <a:off x="4165418" y="5378702"/>
                <a:ext cx="190033" cy="192694"/>
              </a:xfrm>
              <a:prstGeom prst="ellipse">
                <a:avLst/>
              </a:prstGeom>
              <a:solidFill>
                <a:srgbClr val="ECECEC">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 name="Rectangle 11">
                <a:extLst>
                  <a:ext uri="{FF2B5EF4-FFF2-40B4-BE49-F238E27FC236}">
                    <a16:creationId xmlns="" xmlns:a16="http://schemas.microsoft.com/office/drawing/2014/main" id="{573D22FE-24BC-4151-AC13-8CAB258359D6}"/>
                  </a:ext>
                </a:extLst>
              </p:cNvPr>
              <p:cNvSpPr/>
              <p:nvPr/>
            </p:nvSpPr>
            <p:spPr>
              <a:xfrm>
                <a:off x="4219713" y="5433757"/>
                <a:ext cx="81443" cy="82583"/>
              </a:xfrm>
              <a:prstGeom prst="rect">
                <a:avLst/>
              </a:prstGeom>
              <a:noFill/>
              <a:ln w="12700">
                <a:solidFill>
                  <a:srgbClr val="262626">
                    <a:alpha val="2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 name="Rectangle 58">
                <a:extLst>
                  <a:ext uri="{FF2B5EF4-FFF2-40B4-BE49-F238E27FC236}">
                    <a16:creationId xmlns="" xmlns:a16="http://schemas.microsoft.com/office/drawing/2014/main" id="{FAC80B1F-27C8-46A2-AF4C-713C1F6C2F56}"/>
                  </a:ext>
                </a:extLst>
              </p:cNvPr>
              <p:cNvSpPr/>
              <p:nvPr/>
            </p:nvSpPr>
            <p:spPr>
              <a:xfrm>
                <a:off x="3751673" y="3640769"/>
                <a:ext cx="1017329" cy="408218"/>
              </a:xfrm>
              <a:custGeom>
                <a:avLst/>
                <a:gdLst>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Lst>
                <a:ahLst/>
                <a:cxnLst>
                  <a:cxn ang="0">
                    <a:pos x="connsiteX0" y="connsiteY0"/>
                  </a:cxn>
                  <a:cxn ang="0">
                    <a:pos x="connsiteX1" y="connsiteY1"/>
                  </a:cxn>
                  <a:cxn ang="0">
                    <a:pos x="connsiteX2" y="connsiteY2"/>
                  </a:cxn>
                  <a:cxn ang="0">
                    <a:pos x="connsiteX3" y="connsiteY3"/>
                  </a:cxn>
                </a:cxnLst>
                <a:rect l="l" t="t" r="r" b="b"/>
                <a:pathLst>
                  <a:path w="1349069" h="533856">
                    <a:moveTo>
                      <a:pt x="0" y="0"/>
                    </a:moveTo>
                    <a:lnTo>
                      <a:pt x="1349069" y="0"/>
                    </a:lnTo>
                    <a:cubicBezTo>
                      <a:pt x="899379" y="16027"/>
                      <a:pt x="182990" y="213029"/>
                      <a:pt x="0" y="533856"/>
                    </a:cubicBezTo>
                    <a:lnTo>
                      <a:pt x="0" y="0"/>
                    </a:lnTo>
                    <a:close/>
                  </a:path>
                </a:pathLst>
              </a:custGeom>
              <a:solidFill>
                <a:schemeClr val="bg1">
                  <a:alpha val="16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17" name="Graphic 21">
              <a:extLst>
                <a:ext uri="{FF2B5EF4-FFF2-40B4-BE49-F238E27FC236}">
                  <a16:creationId xmlns="" xmlns:a16="http://schemas.microsoft.com/office/drawing/2014/main" id="{2BE51EC6-F366-4AE6-B4B9-45B9D71D15F6}"/>
                </a:ext>
              </a:extLst>
            </p:cNvPr>
            <p:cNvGrpSpPr/>
            <p:nvPr/>
          </p:nvGrpSpPr>
          <p:grpSpPr>
            <a:xfrm>
              <a:off x="9309223" y="4431518"/>
              <a:ext cx="1318798" cy="2357993"/>
              <a:chOff x="4170900" y="0"/>
              <a:chExt cx="3835079" cy="6857067"/>
            </a:xfrm>
          </p:grpSpPr>
          <p:sp>
            <p:nvSpPr>
              <p:cNvPr id="18" name="Freeform: Shape 17">
                <a:extLst>
                  <a:ext uri="{FF2B5EF4-FFF2-40B4-BE49-F238E27FC236}">
                    <a16:creationId xmlns="" xmlns:a16="http://schemas.microsoft.com/office/drawing/2014/main" id="{8F16DB9C-D38D-4E2B-ABA3-D99C02250B0F}"/>
                  </a:ext>
                </a:extLst>
              </p:cNvPr>
              <p:cNvSpPr/>
              <p:nvPr/>
            </p:nvSpPr>
            <p:spPr>
              <a:xfrm>
                <a:off x="4170900" y="0"/>
                <a:ext cx="3835079" cy="6857067"/>
              </a:xfrm>
              <a:custGeom>
                <a:avLst/>
                <a:gdLst>
                  <a:gd name="connsiteX0" fmla="*/ 1859688 w 3816220"/>
                  <a:gd name="connsiteY0" fmla="*/ 0 h 6848669"/>
                  <a:gd name="connsiteX1" fmla="*/ 2719037 w 3816220"/>
                  <a:gd name="connsiteY1" fmla="*/ 937727 h 6848669"/>
                  <a:gd name="connsiteX2" fmla="*/ 3404837 w 3816220"/>
                  <a:gd name="connsiteY2" fmla="*/ 2455817 h 6848669"/>
                  <a:gd name="connsiteX3" fmla="*/ 3397373 w 3816220"/>
                  <a:gd name="connsiteY3" fmla="*/ 4784738 h 6848669"/>
                  <a:gd name="connsiteX4" fmla="*/ 3818184 w 3816220"/>
                  <a:gd name="connsiteY4" fmla="*/ 6857067 h 6848669"/>
                  <a:gd name="connsiteX5" fmla="*/ 1609628 w 3816220"/>
                  <a:gd name="connsiteY5" fmla="*/ 6857067 h 6848669"/>
                  <a:gd name="connsiteX6" fmla="*/ 1469669 w 3816220"/>
                  <a:gd name="connsiteY6" fmla="*/ 6241247 h 6848669"/>
                  <a:gd name="connsiteX7" fmla="*/ 555269 w 3816220"/>
                  <a:gd name="connsiteY7" fmla="*/ 4011230 h 6848669"/>
                  <a:gd name="connsiteX8" fmla="*/ 316405 w 3816220"/>
                  <a:gd name="connsiteY8" fmla="*/ 2427826 h 6848669"/>
                  <a:gd name="connsiteX9" fmla="*/ 255756 w 3816220"/>
                  <a:gd name="connsiteY9" fmla="*/ 1045029 h 6848669"/>
                  <a:gd name="connsiteX10" fmla="*/ 1686139 w 3816220"/>
                  <a:gd name="connsiteY10" fmla="*/ 2580848 h 6848669"/>
                  <a:gd name="connsiteX11" fmla="*/ 1859688 w 3816220"/>
                  <a:gd name="connsiteY11" fmla="*/ 0 h 6848669"/>
                  <a:gd name="connsiteX0" fmla="*/ 1859688 w 3818183"/>
                  <a:gd name="connsiteY0" fmla="*/ 0 h 6857067"/>
                  <a:gd name="connsiteX1" fmla="*/ 2719037 w 3818183"/>
                  <a:gd name="connsiteY1" fmla="*/ 937727 h 6857067"/>
                  <a:gd name="connsiteX2" fmla="*/ 3404837 w 3818183"/>
                  <a:gd name="connsiteY2" fmla="*/ 2455817 h 6857067"/>
                  <a:gd name="connsiteX3" fmla="*/ 3397373 w 3818183"/>
                  <a:gd name="connsiteY3" fmla="*/ 4784738 h 6857067"/>
                  <a:gd name="connsiteX4" fmla="*/ 3818184 w 3818183"/>
                  <a:gd name="connsiteY4" fmla="*/ 6857067 h 6857067"/>
                  <a:gd name="connsiteX5" fmla="*/ 1609628 w 3818183"/>
                  <a:gd name="connsiteY5" fmla="*/ 6857067 h 6857067"/>
                  <a:gd name="connsiteX6" fmla="*/ 1469669 w 3818183"/>
                  <a:gd name="connsiteY6" fmla="*/ 6241247 h 6857067"/>
                  <a:gd name="connsiteX7" fmla="*/ 555269 w 3818183"/>
                  <a:gd name="connsiteY7" fmla="*/ 4011230 h 6857067"/>
                  <a:gd name="connsiteX8" fmla="*/ 316405 w 3818183"/>
                  <a:gd name="connsiteY8" fmla="*/ 2427826 h 6857067"/>
                  <a:gd name="connsiteX9" fmla="*/ 255756 w 3818183"/>
                  <a:gd name="connsiteY9" fmla="*/ 1045029 h 6857067"/>
                  <a:gd name="connsiteX10" fmla="*/ 1686139 w 3818183"/>
                  <a:gd name="connsiteY10" fmla="*/ 2580848 h 6857067"/>
                  <a:gd name="connsiteX11" fmla="*/ 1859688 w 3818183"/>
                  <a:gd name="connsiteY11" fmla="*/ 0 h 6857067"/>
                  <a:gd name="connsiteX0" fmla="*/ 1859688 w 3818183"/>
                  <a:gd name="connsiteY0" fmla="*/ 0 h 6857067"/>
                  <a:gd name="connsiteX1" fmla="*/ 2719037 w 3818183"/>
                  <a:gd name="connsiteY1" fmla="*/ 937727 h 6857067"/>
                  <a:gd name="connsiteX2" fmla="*/ 3404837 w 3818183"/>
                  <a:gd name="connsiteY2" fmla="*/ 2455817 h 6857067"/>
                  <a:gd name="connsiteX3" fmla="*/ 3397373 w 3818183"/>
                  <a:gd name="connsiteY3" fmla="*/ 4784738 h 6857067"/>
                  <a:gd name="connsiteX4" fmla="*/ 3818184 w 3818183"/>
                  <a:gd name="connsiteY4" fmla="*/ 6857067 h 6857067"/>
                  <a:gd name="connsiteX5" fmla="*/ 1609628 w 3818183"/>
                  <a:gd name="connsiteY5" fmla="*/ 6857067 h 6857067"/>
                  <a:gd name="connsiteX6" fmla="*/ 1469669 w 3818183"/>
                  <a:gd name="connsiteY6" fmla="*/ 6241247 h 6857067"/>
                  <a:gd name="connsiteX7" fmla="*/ 555270 w 3818183"/>
                  <a:gd name="connsiteY7" fmla="*/ 4152778 h 6857067"/>
                  <a:gd name="connsiteX8" fmla="*/ 316405 w 3818183"/>
                  <a:gd name="connsiteY8" fmla="*/ 2427826 h 6857067"/>
                  <a:gd name="connsiteX9" fmla="*/ 255756 w 3818183"/>
                  <a:gd name="connsiteY9" fmla="*/ 1045029 h 6857067"/>
                  <a:gd name="connsiteX10" fmla="*/ 1686139 w 3818183"/>
                  <a:gd name="connsiteY10" fmla="*/ 2580848 h 6857067"/>
                  <a:gd name="connsiteX11" fmla="*/ 1859688 w 3818183"/>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79877 w 3835079"/>
                  <a:gd name="connsiteY10" fmla="*/ 1844225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35079" h="6857067">
                    <a:moveTo>
                      <a:pt x="1876584" y="0"/>
                    </a:moveTo>
                    <a:cubicBezTo>
                      <a:pt x="2380437" y="78377"/>
                      <a:pt x="2558652" y="523447"/>
                      <a:pt x="2735933" y="937727"/>
                    </a:cubicBezTo>
                    <a:cubicBezTo>
                      <a:pt x="2956136" y="1453709"/>
                      <a:pt x="3344289" y="1891315"/>
                      <a:pt x="3421733" y="2455817"/>
                    </a:cubicBezTo>
                    <a:cubicBezTo>
                      <a:pt x="3527169" y="3221860"/>
                      <a:pt x="3383478" y="4014030"/>
                      <a:pt x="3414269" y="4784738"/>
                    </a:cubicBezTo>
                    <a:cubicBezTo>
                      <a:pt x="3443194" y="5498530"/>
                      <a:pt x="3721246" y="6157271"/>
                      <a:pt x="3835080" y="6857067"/>
                    </a:cubicBezTo>
                    <a:lnTo>
                      <a:pt x="1626524" y="6857067"/>
                    </a:lnTo>
                    <a:cubicBezTo>
                      <a:pt x="1579871" y="6623802"/>
                      <a:pt x="1662291" y="6691962"/>
                      <a:pt x="1486565" y="6241247"/>
                    </a:cubicBezTo>
                    <a:cubicBezTo>
                      <a:pt x="1310839" y="5790532"/>
                      <a:pt x="535776" y="4930019"/>
                      <a:pt x="572166" y="4152778"/>
                    </a:cubicBezTo>
                    <a:cubicBezTo>
                      <a:pt x="599224" y="3570548"/>
                      <a:pt x="661157" y="3044425"/>
                      <a:pt x="333301" y="2427826"/>
                    </a:cubicBezTo>
                    <a:cubicBezTo>
                      <a:pt x="160822" y="2079489"/>
                      <a:pt x="-287185" y="1240971"/>
                      <a:pt x="272652" y="1045029"/>
                    </a:cubicBezTo>
                    <a:cubicBezTo>
                      <a:pt x="811062" y="816322"/>
                      <a:pt x="1111150" y="1517480"/>
                      <a:pt x="1349547" y="1773450"/>
                    </a:cubicBezTo>
                    <a:cubicBezTo>
                      <a:pt x="1587944" y="2029420"/>
                      <a:pt x="1620251" y="2888219"/>
                      <a:pt x="1703035" y="2580848"/>
                    </a:cubicBezTo>
                    <a:cubicBezTo>
                      <a:pt x="2060397" y="1828800"/>
                      <a:pt x="1874718" y="807098"/>
                      <a:pt x="1876584" y="0"/>
                    </a:cubicBezTo>
                    <a:close/>
                  </a:path>
                </a:pathLst>
              </a:custGeom>
              <a:solidFill>
                <a:srgbClr val="D9D9D9"/>
              </a:solidFill>
              <a:ln w="9315" cap="flat">
                <a:no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A6030457-15ED-41A3-9BB7-E429C42B561F}"/>
                  </a:ext>
                </a:extLst>
              </p:cNvPr>
              <p:cNvSpPr/>
              <p:nvPr/>
            </p:nvSpPr>
            <p:spPr>
              <a:xfrm>
                <a:off x="4430993" y="974000"/>
                <a:ext cx="846423" cy="721829"/>
              </a:xfrm>
              <a:custGeom>
                <a:avLst/>
                <a:gdLst>
                  <a:gd name="connsiteX0" fmla="*/ 201811 w 867746"/>
                  <a:gd name="connsiteY0" fmla="*/ 15957 h 662473"/>
                  <a:gd name="connsiteX1" fmla="*/ 876414 w 867746"/>
                  <a:gd name="connsiteY1" fmla="*/ 373320 h 662473"/>
                  <a:gd name="connsiteX2" fmla="*/ 105705 w 867746"/>
                  <a:gd name="connsiteY2" fmla="*/ 664435 h 662473"/>
                  <a:gd name="connsiteX3" fmla="*/ 201811 w 867746"/>
                  <a:gd name="connsiteY3" fmla="*/ 15957 h 662473"/>
                  <a:gd name="connsiteX0" fmla="*/ 288539 w 841815"/>
                  <a:gd name="connsiteY0" fmla="*/ 17995 h 626033"/>
                  <a:gd name="connsiteX1" fmla="*/ 841815 w 841815"/>
                  <a:gd name="connsiteY1" fmla="*/ 334917 h 626033"/>
                  <a:gd name="connsiteX2" fmla="*/ 71106 w 841815"/>
                  <a:gd name="connsiteY2" fmla="*/ 626032 h 626033"/>
                  <a:gd name="connsiteX3" fmla="*/ 288539 w 841815"/>
                  <a:gd name="connsiteY3" fmla="*/ 17995 h 626033"/>
                  <a:gd name="connsiteX0" fmla="*/ 288539 w 922701"/>
                  <a:gd name="connsiteY0" fmla="*/ 17995 h 626033"/>
                  <a:gd name="connsiteX1" fmla="*/ 922701 w 922701"/>
                  <a:gd name="connsiteY1" fmla="*/ 334918 h 626033"/>
                  <a:gd name="connsiteX2" fmla="*/ 71106 w 922701"/>
                  <a:gd name="connsiteY2" fmla="*/ 626032 h 626033"/>
                  <a:gd name="connsiteX3" fmla="*/ 288539 w 922701"/>
                  <a:gd name="connsiteY3" fmla="*/ 17995 h 626033"/>
                  <a:gd name="connsiteX0" fmla="*/ 329797 w 913407"/>
                  <a:gd name="connsiteY0" fmla="*/ 14324 h 703246"/>
                  <a:gd name="connsiteX1" fmla="*/ 913407 w 913407"/>
                  <a:gd name="connsiteY1" fmla="*/ 412131 h 703246"/>
                  <a:gd name="connsiteX2" fmla="*/ 61812 w 913407"/>
                  <a:gd name="connsiteY2" fmla="*/ 703245 h 703246"/>
                  <a:gd name="connsiteX3" fmla="*/ 329797 w 913407"/>
                  <a:gd name="connsiteY3" fmla="*/ 14324 h 703246"/>
                  <a:gd name="connsiteX0" fmla="*/ 201810 w 785420"/>
                  <a:gd name="connsiteY0" fmla="*/ 14324 h 662804"/>
                  <a:gd name="connsiteX1" fmla="*/ 785420 w 785420"/>
                  <a:gd name="connsiteY1" fmla="*/ 412131 h 662804"/>
                  <a:gd name="connsiteX2" fmla="*/ 105706 w 785420"/>
                  <a:gd name="connsiteY2" fmla="*/ 662804 h 662804"/>
                  <a:gd name="connsiteX3" fmla="*/ 201810 w 785420"/>
                  <a:gd name="connsiteY3" fmla="*/ 14324 h 662804"/>
                  <a:gd name="connsiteX0" fmla="*/ 167496 w 751106"/>
                  <a:gd name="connsiteY0" fmla="*/ 14324 h 672912"/>
                  <a:gd name="connsiteX1" fmla="*/ 751106 w 751106"/>
                  <a:gd name="connsiteY1" fmla="*/ 412131 h 672912"/>
                  <a:gd name="connsiteX2" fmla="*/ 132056 w 751106"/>
                  <a:gd name="connsiteY2" fmla="*/ 672912 h 672912"/>
                  <a:gd name="connsiteX3" fmla="*/ 167496 w 751106"/>
                  <a:gd name="connsiteY3" fmla="*/ 14324 h 672912"/>
                  <a:gd name="connsiteX0" fmla="*/ 132271 w 796768"/>
                  <a:gd name="connsiteY0" fmla="*/ 12987 h 712016"/>
                  <a:gd name="connsiteX1" fmla="*/ 796768 w 796768"/>
                  <a:gd name="connsiteY1" fmla="*/ 451235 h 712016"/>
                  <a:gd name="connsiteX2" fmla="*/ 177718 w 796768"/>
                  <a:gd name="connsiteY2" fmla="*/ 712016 h 712016"/>
                  <a:gd name="connsiteX3" fmla="*/ 132271 w 796768"/>
                  <a:gd name="connsiteY3" fmla="*/ 12987 h 712016"/>
                  <a:gd name="connsiteX0" fmla="*/ 152924 w 766868"/>
                  <a:gd name="connsiteY0" fmla="*/ 12135 h 741494"/>
                  <a:gd name="connsiteX1" fmla="*/ 766868 w 766868"/>
                  <a:gd name="connsiteY1" fmla="*/ 480713 h 741494"/>
                  <a:gd name="connsiteX2" fmla="*/ 147818 w 766868"/>
                  <a:gd name="connsiteY2" fmla="*/ 741494 h 741494"/>
                  <a:gd name="connsiteX3" fmla="*/ 152924 w 766868"/>
                  <a:gd name="connsiteY3" fmla="*/ 12135 h 741494"/>
                  <a:gd name="connsiteX0" fmla="*/ 172736 w 786680"/>
                  <a:gd name="connsiteY0" fmla="*/ 12135 h 741494"/>
                  <a:gd name="connsiteX1" fmla="*/ 786680 w 786680"/>
                  <a:gd name="connsiteY1" fmla="*/ 480713 h 741494"/>
                  <a:gd name="connsiteX2" fmla="*/ 127187 w 786680"/>
                  <a:gd name="connsiteY2" fmla="*/ 741494 h 741494"/>
                  <a:gd name="connsiteX3" fmla="*/ 172736 w 786680"/>
                  <a:gd name="connsiteY3" fmla="*/ 12135 h 741494"/>
                  <a:gd name="connsiteX0" fmla="*/ 148439 w 812936"/>
                  <a:gd name="connsiteY0" fmla="*/ 12690 h 721827"/>
                  <a:gd name="connsiteX1" fmla="*/ 812936 w 812936"/>
                  <a:gd name="connsiteY1" fmla="*/ 461046 h 721827"/>
                  <a:gd name="connsiteX2" fmla="*/ 153443 w 812936"/>
                  <a:gd name="connsiteY2" fmla="*/ 721827 h 721827"/>
                  <a:gd name="connsiteX3" fmla="*/ 148439 w 812936"/>
                  <a:gd name="connsiteY3" fmla="*/ 12690 h 721827"/>
                  <a:gd name="connsiteX0" fmla="*/ 181925 w 846422"/>
                  <a:gd name="connsiteY0" fmla="*/ 12690 h 721827"/>
                  <a:gd name="connsiteX1" fmla="*/ 846422 w 846422"/>
                  <a:gd name="connsiteY1" fmla="*/ 461046 h 721827"/>
                  <a:gd name="connsiteX2" fmla="*/ 186929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29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Lst>
                <a:ahLst/>
                <a:cxnLst>
                  <a:cxn ang="0">
                    <a:pos x="connsiteX0" y="connsiteY0"/>
                  </a:cxn>
                  <a:cxn ang="0">
                    <a:pos x="connsiteX1" y="connsiteY1"/>
                  </a:cxn>
                  <a:cxn ang="0">
                    <a:pos x="connsiteX2" y="connsiteY2"/>
                  </a:cxn>
                  <a:cxn ang="0">
                    <a:pos x="connsiteX3" y="connsiteY3"/>
                  </a:cxn>
                </a:cxnLst>
                <a:rect l="l" t="t" r="r" b="b"/>
                <a:pathLst>
                  <a:path w="846422" h="721827">
                    <a:moveTo>
                      <a:pt x="181925" y="12690"/>
                    </a:moveTo>
                    <a:cubicBezTo>
                      <a:pt x="568699" y="-73151"/>
                      <a:pt x="767112" y="298693"/>
                      <a:pt x="846422" y="461046"/>
                    </a:cubicBezTo>
                    <a:cubicBezTo>
                      <a:pt x="676940" y="439722"/>
                      <a:pt x="430013" y="516522"/>
                      <a:pt x="186930" y="721827"/>
                    </a:cubicBezTo>
                    <a:cubicBezTo>
                      <a:pt x="18046" y="360732"/>
                      <a:pt x="-129423" y="90762"/>
                      <a:pt x="181925" y="12690"/>
                    </a:cubicBezTo>
                    <a:close/>
                  </a:path>
                </a:pathLst>
              </a:custGeom>
              <a:solidFill>
                <a:srgbClr val="BFBFBF"/>
              </a:solidFill>
              <a:ln w="9315" cap="flat">
                <a:noFill/>
                <a:prstDash val="solid"/>
                <a:miter/>
              </a:ln>
            </p:spPr>
            <p:txBody>
              <a:bodyPr rtlCol="0" anchor="ctr"/>
              <a:lstStyle/>
              <a:p>
                <a:endParaRPr lang="en-US"/>
              </a:p>
            </p:txBody>
          </p:sp>
        </p:grpSp>
      </p:grpSp>
      <p:grpSp>
        <p:nvGrpSpPr>
          <p:cNvPr id="32" name="Group 31">
            <a:extLst>
              <a:ext uri="{FF2B5EF4-FFF2-40B4-BE49-F238E27FC236}">
                <a16:creationId xmlns="" xmlns:a16="http://schemas.microsoft.com/office/drawing/2014/main" id="{BE8B38DD-17D2-486B-AC32-6086291E165C}"/>
              </a:ext>
            </a:extLst>
          </p:cNvPr>
          <p:cNvGrpSpPr/>
          <p:nvPr/>
        </p:nvGrpSpPr>
        <p:grpSpPr>
          <a:xfrm>
            <a:off x="7207673" y="3058413"/>
            <a:ext cx="2921239" cy="3864527"/>
            <a:chOff x="4904494" y="1324389"/>
            <a:chExt cx="4223096" cy="5586762"/>
          </a:xfrm>
        </p:grpSpPr>
        <p:sp>
          <p:nvSpPr>
            <p:cNvPr id="20" name="Rounded Rectangle 39">
              <a:extLst>
                <a:ext uri="{FF2B5EF4-FFF2-40B4-BE49-F238E27FC236}">
                  <a16:creationId xmlns="" xmlns:a16="http://schemas.microsoft.com/office/drawing/2014/main" id="{8931C1F2-0751-4706-98B1-FC5431AF70F6}"/>
                </a:ext>
              </a:extLst>
            </p:cNvPr>
            <p:cNvSpPr/>
            <p:nvPr/>
          </p:nvSpPr>
          <p:spPr>
            <a:xfrm rot="2483232">
              <a:off x="4904494" y="1808566"/>
              <a:ext cx="4223096" cy="5102585"/>
            </a:xfrm>
            <a:custGeom>
              <a:avLst/>
              <a:gdLst>
                <a:gd name="connsiteX0" fmla="*/ 670001 w 2194524"/>
                <a:gd name="connsiteY0" fmla="*/ 41365 h 3010473"/>
                <a:gd name="connsiteX1" fmla="*/ 769866 w 2194524"/>
                <a:gd name="connsiteY1" fmla="*/ 0 h 3010473"/>
                <a:gd name="connsiteX2" fmla="*/ 911097 w 2194524"/>
                <a:gd name="connsiteY2" fmla="*/ 141231 h 3010473"/>
                <a:gd name="connsiteX3" fmla="*/ 911097 w 2194524"/>
                <a:gd name="connsiteY3" fmla="*/ 753742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48308 w 2194524"/>
                <a:gd name="connsiteY5" fmla="*/ 1898342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45453"/>
                <a:gd name="connsiteY0" fmla="*/ 41365 h 3010473"/>
                <a:gd name="connsiteX1" fmla="*/ 769866 w 2145453"/>
                <a:gd name="connsiteY1" fmla="*/ 0 h 3010473"/>
                <a:gd name="connsiteX2" fmla="*/ 911097 w 2145453"/>
                <a:gd name="connsiteY2" fmla="*/ 141231 h 3010473"/>
                <a:gd name="connsiteX3" fmla="*/ 960469 w 2145453"/>
                <a:gd name="connsiteY3" fmla="*/ 784060 h 3010473"/>
                <a:gd name="connsiteX4" fmla="*/ 1594794 w 2145453"/>
                <a:gd name="connsiteY4" fmla="*/ 789196 h 3010473"/>
                <a:gd name="connsiteX5" fmla="*/ 1848308 w 2145453"/>
                <a:gd name="connsiteY5" fmla="*/ 1898342 h 3010473"/>
                <a:gd name="connsiteX6" fmla="*/ 2145453 w 2145453"/>
                <a:gd name="connsiteY6" fmla="*/ 2249789 h 3010473"/>
                <a:gd name="connsiteX7" fmla="*/ 1488044 w 2145453"/>
                <a:gd name="connsiteY7" fmla="*/ 3010473 h 3010473"/>
                <a:gd name="connsiteX8" fmla="*/ 1136947 w 2145453"/>
                <a:gd name="connsiteY8" fmla="*/ 2468062 h 3010473"/>
                <a:gd name="connsiteX9" fmla="*/ 519460 w 2145453"/>
                <a:gd name="connsiteY9" fmla="*/ 2013663 h 3010473"/>
                <a:gd name="connsiteX10" fmla="*/ 0 w 2145453"/>
                <a:gd name="connsiteY10" fmla="*/ 1326467 h 3010473"/>
                <a:gd name="connsiteX11" fmla="*/ 628635 w 2145453"/>
                <a:gd name="connsiteY11" fmla="*/ 1589678 h 3010473"/>
                <a:gd name="connsiteX12" fmla="*/ 628635 w 2145453"/>
                <a:gd name="connsiteY12" fmla="*/ 141231 h 3010473"/>
                <a:gd name="connsiteX13" fmla="*/ 670001 w 2145453"/>
                <a:gd name="connsiteY13" fmla="*/ 41365 h 3010473"/>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19460 w 2145453"/>
                <a:gd name="connsiteY9" fmla="*/ 2013663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710556 w 2145453"/>
                <a:gd name="connsiteY11" fmla="*/ 1634217 h 2912664"/>
                <a:gd name="connsiteX12" fmla="*/ 628635 w 2145453"/>
                <a:gd name="connsiteY12" fmla="*/ 141231 h 2912664"/>
                <a:gd name="connsiteX13" fmla="*/ 670001 w 2145453"/>
                <a:gd name="connsiteY13" fmla="*/ 41365 h 2912664"/>
                <a:gd name="connsiteX0" fmla="*/ 733305 w 2208757"/>
                <a:gd name="connsiteY0" fmla="*/ 41365 h 2912664"/>
                <a:gd name="connsiteX1" fmla="*/ 833170 w 2208757"/>
                <a:gd name="connsiteY1" fmla="*/ 0 h 2912664"/>
                <a:gd name="connsiteX2" fmla="*/ 974401 w 2208757"/>
                <a:gd name="connsiteY2" fmla="*/ 141231 h 2912664"/>
                <a:gd name="connsiteX3" fmla="*/ 1042827 w 2208757"/>
                <a:gd name="connsiteY3" fmla="*/ 863751 h 2912664"/>
                <a:gd name="connsiteX4" fmla="*/ 1642153 w 2208757"/>
                <a:gd name="connsiteY4" fmla="*/ 851069 h 2912664"/>
                <a:gd name="connsiteX5" fmla="*/ 1911612 w 2208757"/>
                <a:gd name="connsiteY5" fmla="*/ 1898342 h 2912664"/>
                <a:gd name="connsiteX6" fmla="*/ 2208757 w 2208757"/>
                <a:gd name="connsiteY6" fmla="*/ 2249789 h 2912664"/>
                <a:gd name="connsiteX7" fmla="*/ 1598547 w 2208757"/>
                <a:gd name="connsiteY7" fmla="*/ 2912664 h 2912664"/>
                <a:gd name="connsiteX8" fmla="*/ 1200251 w 2208757"/>
                <a:gd name="connsiteY8" fmla="*/ 2468062 h 2912664"/>
                <a:gd name="connsiteX9" fmla="*/ 593695 w 2208757"/>
                <a:gd name="connsiteY9" fmla="*/ 2073665 h 2912664"/>
                <a:gd name="connsiteX10" fmla="*/ 0 w 2208757"/>
                <a:gd name="connsiteY10" fmla="*/ 1399250 h 2912664"/>
                <a:gd name="connsiteX11" fmla="*/ 773860 w 2208757"/>
                <a:gd name="connsiteY11" fmla="*/ 1634217 h 2912664"/>
                <a:gd name="connsiteX12" fmla="*/ 691939 w 2208757"/>
                <a:gd name="connsiteY12" fmla="*/ 141231 h 2912664"/>
                <a:gd name="connsiteX13" fmla="*/ 733305 w 2208757"/>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3204020"/>
                <a:gd name="connsiteX1" fmla="*/ 886969 w 2262556"/>
                <a:gd name="connsiteY1" fmla="*/ 0 h 3204020"/>
                <a:gd name="connsiteX2" fmla="*/ 1028200 w 2262556"/>
                <a:gd name="connsiteY2" fmla="*/ 141231 h 3204020"/>
                <a:gd name="connsiteX3" fmla="*/ 1096626 w 2262556"/>
                <a:gd name="connsiteY3" fmla="*/ 863751 h 3204020"/>
                <a:gd name="connsiteX4" fmla="*/ 1695952 w 2262556"/>
                <a:gd name="connsiteY4" fmla="*/ 851069 h 3204020"/>
                <a:gd name="connsiteX5" fmla="*/ 1965411 w 2262556"/>
                <a:gd name="connsiteY5" fmla="*/ 1898342 h 3204020"/>
                <a:gd name="connsiteX6" fmla="*/ 2262556 w 2262556"/>
                <a:gd name="connsiteY6" fmla="*/ 2249789 h 3204020"/>
                <a:gd name="connsiteX7" fmla="*/ 1875442 w 2262556"/>
                <a:gd name="connsiteY7" fmla="*/ 3204020 h 3204020"/>
                <a:gd name="connsiteX8" fmla="*/ 1254050 w 2262556"/>
                <a:gd name="connsiteY8" fmla="*/ 2468062 h 3204020"/>
                <a:gd name="connsiteX9" fmla="*/ 647494 w 2262556"/>
                <a:gd name="connsiteY9" fmla="*/ 2073665 h 3204020"/>
                <a:gd name="connsiteX10" fmla="*/ 0 w 2262556"/>
                <a:gd name="connsiteY10" fmla="*/ 1381959 h 3204020"/>
                <a:gd name="connsiteX11" fmla="*/ 827659 w 2262556"/>
                <a:gd name="connsiteY11" fmla="*/ 1634217 h 3204020"/>
                <a:gd name="connsiteX12" fmla="*/ 745738 w 2262556"/>
                <a:gd name="connsiteY12" fmla="*/ 141231 h 3204020"/>
                <a:gd name="connsiteX13" fmla="*/ 787104 w 2262556"/>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35848"/>
                <a:gd name="connsiteY0" fmla="*/ 41365 h 3204020"/>
                <a:gd name="connsiteX1" fmla="*/ 886969 w 2635848"/>
                <a:gd name="connsiteY1" fmla="*/ 0 h 3204020"/>
                <a:gd name="connsiteX2" fmla="*/ 1028200 w 2635848"/>
                <a:gd name="connsiteY2" fmla="*/ 141231 h 3204020"/>
                <a:gd name="connsiteX3" fmla="*/ 1096626 w 2635848"/>
                <a:gd name="connsiteY3" fmla="*/ 863751 h 3204020"/>
                <a:gd name="connsiteX4" fmla="*/ 1695952 w 2635848"/>
                <a:gd name="connsiteY4" fmla="*/ 851069 h 3204020"/>
                <a:gd name="connsiteX5" fmla="*/ 1965411 w 2635848"/>
                <a:gd name="connsiteY5" fmla="*/ 1898342 h 3204020"/>
                <a:gd name="connsiteX6" fmla="*/ 2635848 w 2635848"/>
                <a:gd name="connsiteY6" fmla="*/ 2523197 h 3204020"/>
                <a:gd name="connsiteX7" fmla="*/ 1875442 w 2635848"/>
                <a:gd name="connsiteY7" fmla="*/ 3204020 h 3204020"/>
                <a:gd name="connsiteX8" fmla="*/ 1254050 w 2635848"/>
                <a:gd name="connsiteY8" fmla="*/ 2468062 h 3204020"/>
                <a:gd name="connsiteX9" fmla="*/ 647494 w 2635848"/>
                <a:gd name="connsiteY9" fmla="*/ 2073665 h 3204020"/>
                <a:gd name="connsiteX10" fmla="*/ 0 w 2635848"/>
                <a:gd name="connsiteY10" fmla="*/ 1381959 h 3204020"/>
                <a:gd name="connsiteX11" fmla="*/ 827659 w 2635848"/>
                <a:gd name="connsiteY11" fmla="*/ 1634217 h 3204020"/>
                <a:gd name="connsiteX12" fmla="*/ 745738 w 2635848"/>
                <a:gd name="connsiteY12" fmla="*/ 141231 h 3204020"/>
                <a:gd name="connsiteX13" fmla="*/ 787104 w 2635848"/>
                <a:gd name="connsiteY13" fmla="*/ 41365 h 3204020"/>
                <a:gd name="connsiteX0" fmla="*/ 787104 w 2651771"/>
                <a:gd name="connsiteY0" fmla="*/ 41365 h 3204020"/>
                <a:gd name="connsiteX1" fmla="*/ 886969 w 2651771"/>
                <a:gd name="connsiteY1" fmla="*/ 0 h 3204020"/>
                <a:gd name="connsiteX2" fmla="*/ 1028200 w 2651771"/>
                <a:gd name="connsiteY2" fmla="*/ 141231 h 3204020"/>
                <a:gd name="connsiteX3" fmla="*/ 1096626 w 2651771"/>
                <a:gd name="connsiteY3" fmla="*/ 863751 h 3204020"/>
                <a:gd name="connsiteX4" fmla="*/ 1695952 w 2651771"/>
                <a:gd name="connsiteY4" fmla="*/ 851069 h 3204020"/>
                <a:gd name="connsiteX5" fmla="*/ 1965411 w 2651771"/>
                <a:gd name="connsiteY5" fmla="*/ 1898342 h 3204020"/>
                <a:gd name="connsiteX6" fmla="*/ 2651771 w 2651771"/>
                <a:gd name="connsiteY6" fmla="*/ 2516454 h 3204020"/>
                <a:gd name="connsiteX7" fmla="*/ 1875442 w 2651771"/>
                <a:gd name="connsiteY7" fmla="*/ 3204020 h 3204020"/>
                <a:gd name="connsiteX8" fmla="*/ 1254050 w 2651771"/>
                <a:gd name="connsiteY8" fmla="*/ 2468062 h 3204020"/>
                <a:gd name="connsiteX9" fmla="*/ 647494 w 2651771"/>
                <a:gd name="connsiteY9" fmla="*/ 2073665 h 3204020"/>
                <a:gd name="connsiteX10" fmla="*/ 0 w 2651771"/>
                <a:gd name="connsiteY10" fmla="*/ 1381959 h 3204020"/>
                <a:gd name="connsiteX11" fmla="*/ 827659 w 2651771"/>
                <a:gd name="connsiteY11" fmla="*/ 1634217 h 3204020"/>
                <a:gd name="connsiteX12" fmla="*/ 745738 w 2651771"/>
                <a:gd name="connsiteY12" fmla="*/ 141231 h 3204020"/>
                <a:gd name="connsiteX13" fmla="*/ 787104 w 2651771"/>
                <a:gd name="connsiteY13" fmla="*/ 41365 h 320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771" h="3204020">
                  <a:moveTo>
                    <a:pt x="787104" y="41365"/>
                  </a:moveTo>
                  <a:cubicBezTo>
                    <a:pt x="812661" y="15808"/>
                    <a:pt x="847969" y="0"/>
                    <a:pt x="886969" y="0"/>
                  </a:cubicBezTo>
                  <a:cubicBezTo>
                    <a:pt x="964969" y="0"/>
                    <a:pt x="1028200" y="63231"/>
                    <a:pt x="1028200" y="141231"/>
                  </a:cubicBezTo>
                  <a:lnTo>
                    <a:pt x="1096626" y="863751"/>
                  </a:lnTo>
                  <a:cubicBezTo>
                    <a:pt x="1324950" y="817026"/>
                    <a:pt x="1594219" y="679679"/>
                    <a:pt x="1695952" y="851069"/>
                  </a:cubicBezTo>
                  <a:cubicBezTo>
                    <a:pt x="1896857" y="1284096"/>
                    <a:pt x="2012961" y="1443677"/>
                    <a:pt x="1965411" y="1898342"/>
                  </a:cubicBezTo>
                  <a:cubicBezTo>
                    <a:pt x="2062863" y="2027881"/>
                    <a:pt x="2521735" y="2407218"/>
                    <a:pt x="2651771" y="2516454"/>
                  </a:cubicBezTo>
                  <a:lnTo>
                    <a:pt x="1875442" y="3204020"/>
                  </a:lnTo>
                  <a:lnTo>
                    <a:pt x="1254050" y="2468062"/>
                  </a:lnTo>
                  <a:cubicBezTo>
                    <a:pt x="1117281" y="2338792"/>
                    <a:pt x="856388" y="2269133"/>
                    <a:pt x="647494" y="2073665"/>
                  </a:cubicBezTo>
                  <a:cubicBezTo>
                    <a:pt x="560013" y="2007911"/>
                    <a:pt x="439289" y="1645529"/>
                    <a:pt x="0" y="1381959"/>
                  </a:cubicBezTo>
                  <a:cubicBezTo>
                    <a:pt x="137000" y="1119373"/>
                    <a:pt x="679491" y="1549956"/>
                    <a:pt x="827659" y="1634217"/>
                  </a:cubicBezTo>
                  <a:lnTo>
                    <a:pt x="745738" y="141231"/>
                  </a:lnTo>
                  <a:cubicBezTo>
                    <a:pt x="745738" y="102231"/>
                    <a:pt x="761546" y="66923"/>
                    <a:pt x="787104" y="4136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grpSp>
          <p:nvGrpSpPr>
            <p:cNvPr id="21" name="Group 25">
              <a:extLst>
                <a:ext uri="{FF2B5EF4-FFF2-40B4-BE49-F238E27FC236}">
                  <a16:creationId xmlns="" xmlns:a16="http://schemas.microsoft.com/office/drawing/2014/main" id="{1427521D-E6E7-47B8-A37F-74A4696E8AE3}"/>
                </a:ext>
              </a:extLst>
            </p:cNvPr>
            <p:cNvGrpSpPr/>
            <p:nvPr/>
          </p:nvGrpSpPr>
          <p:grpSpPr>
            <a:xfrm rot="20722853">
              <a:off x="6154530" y="1324389"/>
              <a:ext cx="1957012" cy="3534846"/>
              <a:chOff x="445712" y="1449040"/>
              <a:chExt cx="2113018" cy="3924176"/>
            </a:xfrm>
          </p:grpSpPr>
          <p:sp>
            <p:nvSpPr>
              <p:cNvPr id="22" name="Rounded Rectangle 17">
                <a:extLst>
                  <a:ext uri="{FF2B5EF4-FFF2-40B4-BE49-F238E27FC236}">
                    <a16:creationId xmlns="" xmlns:a16="http://schemas.microsoft.com/office/drawing/2014/main" id="{0D0FA16B-1DA1-49B0-977B-8F13D045B2EF}"/>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 name="Rectangle 19">
                <a:extLst>
                  <a:ext uri="{FF2B5EF4-FFF2-40B4-BE49-F238E27FC236}">
                    <a16:creationId xmlns="" xmlns:a16="http://schemas.microsoft.com/office/drawing/2014/main" id="{BF2CF538-C331-4583-AAD9-EB123F88308D}"/>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4" name="Group 24">
                <a:extLst>
                  <a:ext uri="{FF2B5EF4-FFF2-40B4-BE49-F238E27FC236}">
                    <a16:creationId xmlns="" xmlns:a16="http://schemas.microsoft.com/office/drawing/2014/main" id="{3A0B89FA-704E-4250-8904-62AF3F1B1104}"/>
                  </a:ext>
                </a:extLst>
              </p:cNvPr>
              <p:cNvGrpSpPr/>
              <p:nvPr userDrawn="1"/>
            </p:nvGrpSpPr>
            <p:grpSpPr>
              <a:xfrm>
                <a:off x="1407705" y="5045834"/>
                <a:ext cx="211967" cy="211967"/>
                <a:chOff x="1549420" y="5712364"/>
                <a:chExt cx="312583" cy="312583"/>
              </a:xfrm>
            </p:grpSpPr>
            <p:sp>
              <p:nvSpPr>
                <p:cNvPr id="25" name="Oval 22">
                  <a:extLst>
                    <a:ext uri="{FF2B5EF4-FFF2-40B4-BE49-F238E27FC236}">
                      <a16:creationId xmlns="" xmlns:a16="http://schemas.microsoft.com/office/drawing/2014/main" id="{A27835F5-8D35-4C6A-90A3-B53214927454}"/>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Rounded Rectangle 23">
                  <a:extLst>
                    <a:ext uri="{FF2B5EF4-FFF2-40B4-BE49-F238E27FC236}">
                      <a16:creationId xmlns="" xmlns:a16="http://schemas.microsoft.com/office/drawing/2014/main" id="{88208E44-7EC8-4CD6-B47D-8A1B0D3249F6}"/>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7" name="Picture Placeholder 2">
              <a:extLst>
                <a:ext uri="{FF2B5EF4-FFF2-40B4-BE49-F238E27FC236}">
                  <a16:creationId xmlns="" xmlns:a16="http://schemas.microsoft.com/office/drawing/2014/main" id="{D1E12EC5-AD1A-48FF-8A24-A3F2C2DF142D}"/>
                </a:ext>
              </a:extLst>
            </p:cNvPr>
            <p:cNvSpPr txBox="1">
              <a:spLocks/>
            </p:cNvSpPr>
            <p:nvPr/>
          </p:nvSpPr>
          <p:spPr>
            <a:xfrm rot="20700000">
              <a:off x="6242702" y="1622744"/>
              <a:ext cx="1786145" cy="2900071"/>
            </a:xfrm>
            <a:prstGeom prst="rect">
              <a:avLst/>
            </a:prstGeom>
            <a:solidFill>
              <a:schemeClr val="accent1"/>
            </a:solidFill>
          </p:spPr>
          <p:txBody>
            <a:bodyPr anchor="ctr"/>
            <a:lstStyle>
              <a:lvl1pPr marL="0" indent="0" algn="ctr" defTabSz="914423" rtl="0" eaLnBrk="1" latinLnBrk="0" hangingPunct="1">
                <a:lnSpc>
                  <a:spcPct val="90000"/>
                </a:lnSpc>
                <a:spcBef>
                  <a:spcPts val="1000"/>
                </a:spcBef>
                <a:buFont typeface="Arial" panose="020B0604020202020204" pitchFamily="34" charset="0"/>
                <a:buNone/>
                <a:defRPr sz="1200" kern="1200" baseline="0">
                  <a:solidFill>
                    <a:schemeClr val="tx1">
                      <a:lumMod val="75000"/>
                      <a:lumOff val="25000"/>
                    </a:schemeClr>
                  </a:solidFill>
                  <a:latin typeface="+mn-lt"/>
                  <a:ea typeface="+mn-ea"/>
                  <a:cs typeface="Arial" pitchFamily="34" charset="0"/>
                </a:defRPr>
              </a:lvl1pPr>
              <a:lvl2pPr marL="457223" indent="0" algn="l" defTabSz="914423"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46" indent="0" algn="l" defTabSz="914423"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69" indent="0" algn="l" defTabSz="914423"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91" indent="0" algn="l" defTabSz="914423"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114" indent="0" algn="l" defTabSz="914423"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337" indent="0" algn="l" defTabSz="914423"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560" indent="0" algn="l" defTabSz="914423"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783" indent="0" algn="l" defTabSz="914423"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altLang="ko-KR" dirty="0"/>
                <a:t>Your Picture Here</a:t>
              </a:r>
              <a:endParaRPr lang="ko-KR" altLang="en-US" dirty="0"/>
            </a:p>
          </p:txBody>
        </p:sp>
        <p:grpSp>
          <p:nvGrpSpPr>
            <p:cNvPr id="28" name="Group 27">
              <a:extLst>
                <a:ext uri="{FF2B5EF4-FFF2-40B4-BE49-F238E27FC236}">
                  <a16:creationId xmlns="" xmlns:a16="http://schemas.microsoft.com/office/drawing/2014/main" id="{40A2B3C1-AF2F-43AB-B3B4-A3D2A81C1001}"/>
                </a:ext>
              </a:extLst>
            </p:cNvPr>
            <p:cNvGrpSpPr/>
            <p:nvPr/>
          </p:nvGrpSpPr>
          <p:grpSpPr>
            <a:xfrm>
              <a:off x="7729758" y="2667512"/>
              <a:ext cx="751104" cy="1441755"/>
              <a:chOff x="4661983" y="2106581"/>
              <a:chExt cx="497554" cy="745743"/>
            </a:xfrm>
            <a:solidFill>
              <a:schemeClr val="bg1">
                <a:lumMod val="85000"/>
              </a:schemeClr>
            </a:solidFill>
          </p:grpSpPr>
          <p:sp>
            <p:nvSpPr>
              <p:cNvPr id="29" name="Rounded Rectangle 51">
                <a:extLst>
                  <a:ext uri="{FF2B5EF4-FFF2-40B4-BE49-F238E27FC236}">
                    <a16:creationId xmlns="" xmlns:a16="http://schemas.microsoft.com/office/drawing/2014/main" id="{1BF7938C-910D-45EE-8CD9-7BE15344C008}"/>
                  </a:ext>
                </a:extLst>
              </p:cNvPr>
              <p:cNvSpPr/>
              <p:nvPr/>
            </p:nvSpPr>
            <p:spPr>
              <a:xfrm rot="3148397">
                <a:off x="4756549" y="2012015"/>
                <a:ext cx="265003" cy="4541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30" name="Rounded Rectangle 52">
                <a:extLst>
                  <a:ext uri="{FF2B5EF4-FFF2-40B4-BE49-F238E27FC236}">
                    <a16:creationId xmlns="" xmlns:a16="http://schemas.microsoft.com/office/drawing/2014/main" id="{38863522-2BB4-4849-BF2E-A112D9818522}"/>
                  </a:ext>
                </a:extLst>
              </p:cNvPr>
              <p:cNvSpPr/>
              <p:nvPr/>
            </p:nvSpPr>
            <p:spPr>
              <a:xfrm rot="3148397">
                <a:off x="4786261" y="2266384"/>
                <a:ext cx="265003" cy="4541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31" name="Rounded Rectangle 53">
                <a:extLst>
                  <a:ext uri="{FF2B5EF4-FFF2-40B4-BE49-F238E27FC236}">
                    <a16:creationId xmlns="" xmlns:a16="http://schemas.microsoft.com/office/drawing/2014/main" id="{6BE6AF53-07C5-488A-B27F-4BF8F9423057}"/>
                  </a:ext>
                </a:extLst>
              </p:cNvPr>
              <p:cNvSpPr/>
              <p:nvPr/>
            </p:nvSpPr>
            <p:spPr>
              <a:xfrm rot="3148397">
                <a:off x="4839828" y="2532616"/>
                <a:ext cx="251279" cy="3881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grpSp>
      </p:grpSp>
      <p:grpSp>
        <p:nvGrpSpPr>
          <p:cNvPr id="39" name="Group 38">
            <a:extLst>
              <a:ext uri="{FF2B5EF4-FFF2-40B4-BE49-F238E27FC236}">
                <a16:creationId xmlns="" xmlns:a16="http://schemas.microsoft.com/office/drawing/2014/main" id="{A3E11779-46FA-4184-9E21-07F5BE5ABFCF}"/>
              </a:ext>
            </a:extLst>
          </p:cNvPr>
          <p:cNvGrpSpPr/>
          <p:nvPr/>
        </p:nvGrpSpPr>
        <p:grpSpPr>
          <a:xfrm>
            <a:off x="5202196" y="3281774"/>
            <a:ext cx="2258877" cy="3576226"/>
            <a:chOff x="4432451" y="4164605"/>
            <a:chExt cx="1701248" cy="2693395"/>
          </a:xfrm>
        </p:grpSpPr>
        <p:grpSp>
          <p:nvGrpSpPr>
            <p:cNvPr id="35" name="Group 34">
              <a:extLst>
                <a:ext uri="{FF2B5EF4-FFF2-40B4-BE49-F238E27FC236}">
                  <a16:creationId xmlns="" xmlns:a16="http://schemas.microsoft.com/office/drawing/2014/main" id="{BF93149A-BD3A-4209-8660-03242EA475B0}"/>
                </a:ext>
              </a:extLst>
            </p:cNvPr>
            <p:cNvGrpSpPr/>
            <p:nvPr/>
          </p:nvGrpSpPr>
          <p:grpSpPr>
            <a:xfrm>
              <a:off x="4640902" y="4164605"/>
              <a:ext cx="1093501" cy="1741554"/>
              <a:chOff x="6867874" y="3721883"/>
              <a:chExt cx="1093501" cy="1741553"/>
            </a:xfrm>
          </p:grpSpPr>
          <p:sp>
            <p:nvSpPr>
              <p:cNvPr id="36" name="Oval 7">
                <a:extLst>
                  <a:ext uri="{FF2B5EF4-FFF2-40B4-BE49-F238E27FC236}">
                    <a16:creationId xmlns="" xmlns:a16="http://schemas.microsoft.com/office/drawing/2014/main" id="{3AE6F0BB-A970-4E89-9FB9-1C8ACCBC42E6}"/>
                  </a:ext>
                </a:extLst>
              </p:cNvPr>
              <p:cNvSpPr/>
              <p:nvPr/>
            </p:nvSpPr>
            <p:spPr>
              <a:xfrm>
                <a:off x="6867874" y="3721883"/>
                <a:ext cx="1093501" cy="1741553"/>
              </a:xfrm>
              <a:custGeom>
                <a:avLst/>
                <a:gdLst/>
                <a:ahLst/>
                <a:cxnLst/>
                <a:rect l="l" t="t" r="r" b="b"/>
                <a:pathLst>
                  <a:path w="1093501" h="1741553">
                    <a:moveTo>
                      <a:pt x="422037" y="0"/>
                    </a:moveTo>
                    <a:lnTo>
                      <a:pt x="422037" y="630979"/>
                    </a:lnTo>
                    <a:cubicBezTo>
                      <a:pt x="422037" y="680563"/>
                      <a:pt x="455258" y="722388"/>
                      <a:pt x="500795" y="734926"/>
                    </a:cubicBezTo>
                    <a:lnTo>
                      <a:pt x="500795" y="955639"/>
                    </a:lnTo>
                    <a:cubicBezTo>
                      <a:pt x="500795" y="982077"/>
                      <a:pt x="522227" y="1003509"/>
                      <a:pt x="548664" y="1003509"/>
                    </a:cubicBezTo>
                    <a:cubicBezTo>
                      <a:pt x="575102" y="1003509"/>
                      <a:pt x="596533" y="982077"/>
                      <a:pt x="596533" y="955639"/>
                    </a:cubicBezTo>
                    <a:lnTo>
                      <a:pt x="596533" y="735077"/>
                    </a:lnTo>
                    <a:cubicBezTo>
                      <a:pt x="642317" y="722690"/>
                      <a:pt x="675778" y="680742"/>
                      <a:pt x="675778" y="630979"/>
                    </a:cubicBezTo>
                    <a:lnTo>
                      <a:pt x="675778" y="658"/>
                    </a:lnTo>
                    <a:cubicBezTo>
                      <a:pt x="911634" y="31647"/>
                      <a:pt x="1093500" y="233580"/>
                      <a:pt x="1093500" y="477990"/>
                    </a:cubicBezTo>
                    <a:lnTo>
                      <a:pt x="1093500" y="780133"/>
                    </a:lnTo>
                    <a:lnTo>
                      <a:pt x="1093501" y="780133"/>
                    </a:lnTo>
                    <a:lnTo>
                      <a:pt x="1093501" y="1260843"/>
                    </a:lnTo>
                    <a:cubicBezTo>
                      <a:pt x="1093501" y="1526332"/>
                      <a:pt x="878279" y="1741553"/>
                      <a:pt x="612791" y="1741553"/>
                    </a:cubicBezTo>
                    <a:lnTo>
                      <a:pt x="480710" y="1741553"/>
                    </a:lnTo>
                    <a:cubicBezTo>
                      <a:pt x="215222" y="1741553"/>
                      <a:pt x="1" y="1526332"/>
                      <a:pt x="1" y="1260843"/>
                    </a:cubicBezTo>
                    <a:lnTo>
                      <a:pt x="1" y="787709"/>
                    </a:lnTo>
                    <a:lnTo>
                      <a:pt x="0" y="787709"/>
                    </a:lnTo>
                    <a:lnTo>
                      <a:pt x="0" y="477990"/>
                    </a:lnTo>
                    <a:cubicBezTo>
                      <a:pt x="0" y="232085"/>
                      <a:pt x="184097" y="29180"/>
                      <a:pt x="422037"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37" name="Rounded Rectangle 108">
                <a:extLst>
                  <a:ext uri="{FF2B5EF4-FFF2-40B4-BE49-F238E27FC236}">
                    <a16:creationId xmlns="" xmlns:a16="http://schemas.microsoft.com/office/drawing/2014/main" id="{D138E3E8-1FBB-450D-B105-76F671309FE7}"/>
                  </a:ext>
                </a:extLst>
              </p:cNvPr>
              <p:cNvSpPr/>
              <p:nvPr/>
            </p:nvSpPr>
            <p:spPr>
              <a:xfrm>
                <a:off x="7309131" y="3809649"/>
                <a:ext cx="210986" cy="4572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sp>
          <p:nvSpPr>
            <p:cNvPr id="38" name="Freeform 62">
              <a:extLst>
                <a:ext uri="{FF2B5EF4-FFF2-40B4-BE49-F238E27FC236}">
                  <a16:creationId xmlns="" xmlns:a16="http://schemas.microsoft.com/office/drawing/2014/main" id="{8D655012-1CCD-4649-BCCF-AA658BC2F438}"/>
                </a:ext>
              </a:extLst>
            </p:cNvPr>
            <p:cNvSpPr/>
            <p:nvPr/>
          </p:nvSpPr>
          <p:spPr>
            <a:xfrm>
              <a:off x="4432451" y="4551393"/>
              <a:ext cx="1701248" cy="2306607"/>
            </a:xfrm>
            <a:custGeom>
              <a:avLst/>
              <a:gdLst>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675180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02105 w 1404518"/>
                <a:gd name="connsiteY4" fmla="*/ 2018995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331366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04518"/>
                <a:gd name="connsiteY0" fmla="*/ 1053388 h 2070201"/>
                <a:gd name="connsiteX1" fmla="*/ 124358 w 1404518"/>
                <a:gd name="connsiteY1" fmla="*/ 1382572 h 2070201"/>
                <a:gd name="connsiteX2" fmla="*/ 292608 w 1404518"/>
                <a:gd name="connsiteY2" fmla="*/ 1741017 h 2070201"/>
                <a:gd name="connsiteX3" fmla="*/ 687628 w 1404518"/>
                <a:gd name="connsiteY3" fmla="*/ 2070201 h 2070201"/>
                <a:gd name="connsiteX4" fmla="*/ 1294790 w 1404518"/>
                <a:gd name="connsiteY4" fmla="*/ 2055571 h 2070201"/>
                <a:gd name="connsiteX5" fmla="*/ 1404518 w 1404518"/>
                <a:gd name="connsiteY5" fmla="*/ 1155801 h 2070201"/>
                <a:gd name="connsiteX6" fmla="*/ 1221638 w 1404518"/>
                <a:gd name="connsiteY6" fmla="*/ 768096 h 2070201"/>
                <a:gd name="connsiteX7" fmla="*/ 1177747 w 1404518"/>
                <a:gd name="connsiteY7" fmla="*/ 965606 h 2070201"/>
                <a:gd name="connsiteX8" fmla="*/ 1024128 w 1404518"/>
                <a:gd name="connsiteY8" fmla="*/ 694944 h 2070201"/>
                <a:gd name="connsiteX9" fmla="*/ 921715 w 1404518"/>
                <a:gd name="connsiteY9" fmla="*/ 929030 h 2070201"/>
                <a:gd name="connsiteX10" fmla="*/ 877824 w 1404518"/>
                <a:gd name="connsiteY10" fmla="*/ 629107 h 2070201"/>
                <a:gd name="connsiteX11" fmla="*/ 709574 w 1404518"/>
                <a:gd name="connsiteY11" fmla="*/ 936345 h 2070201"/>
                <a:gd name="connsiteX12" fmla="*/ 526694 w 1404518"/>
                <a:gd name="connsiteY12" fmla="*/ 0 h 2070201"/>
                <a:gd name="connsiteX13" fmla="*/ 468172 w 1404518"/>
                <a:gd name="connsiteY13" fmla="*/ 1338681 h 2070201"/>
                <a:gd name="connsiteX14" fmla="*/ 321868 w 1404518"/>
                <a:gd name="connsiteY14" fmla="*/ 1287475 h 2070201"/>
                <a:gd name="connsiteX15" fmla="*/ 0 w 1404518"/>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13093"/>
                <a:gd name="connsiteY0" fmla="*/ 1053388 h 2070201"/>
                <a:gd name="connsiteX1" fmla="*/ 124358 w 1413093"/>
                <a:gd name="connsiteY1" fmla="*/ 1382572 h 2070201"/>
                <a:gd name="connsiteX2" fmla="*/ 292608 w 1413093"/>
                <a:gd name="connsiteY2" fmla="*/ 1741017 h 2070201"/>
                <a:gd name="connsiteX3" fmla="*/ 687628 w 1413093"/>
                <a:gd name="connsiteY3" fmla="*/ 2070201 h 2070201"/>
                <a:gd name="connsiteX4" fmla="*/ 1294790 w 1413093"/>
                <a:gd name="connsiteY4" fmla="*/ 2055571 h 2070201"/>
                <a:gd name="connsiteX5" fmla="*/ 1404518 w 1413093"/>
                <a:gd name="connsiteY5" fmla="*/ 1155801 h 2070201"/>
                <a:gd name="connsiteX6" fmla="*/ 1221638 w 1413093"/>
                <a:gd name="connsiteY6" fmla="*/ 768096 h 2070201"/>
                <a:gd name="connsiteX7" fmla="*/ 1177747 w 1413093"/>
                <a:gd name="connsiteY7" fmla="*/ 965606 h 2070201"/>
                <a:gd name="connsiteX8" fmla="*/ 1024128 w 1413093"/>
                <a:gd name="connsiteY8" fmla="*/ 694944 h 2070201"/>
                <a:gd name="connsiteX9" fmla="*/ 921715 w 1413093"/>
                <a:gd name="connsiteY9" fmla="*/ 929030 h 2070201"/>
                <a:gd name="connsiteX10" fmla="*/ 877824 w 1413093"/>
                <a:gd name="connsiteY10" fmla="*/ 629107 h 2070201"/>
                <a:gd name="connsiteX11" fmla="*/ 709574 w 1413093"/>
                <a:gd name="connsiteY11" fmla="*/ 936345 h 2070201"/>
                <a:gd name="connsiteX12" fmla="*/ 526694 w 1413093"/>
                <a:gd name="connsiteY12" fmla="*/ 0 h 2070201"/>
                <a:gd name="connsiteX13" fmla="*/ 468172 w 1413093"/>
                <a:gd name="connsiteY13" fmla="*/ 1338681 h 2070201"/>
                <a:gd name="connsiteX14" fmla="*/ 321868 w 1413093"/>
                <a:gd name="connsiteY14" fmla="*/ 1287475 h 2070201"/>
                <a:gd name="connsiteX15" fmla="*/ 0 w 1413093"/>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1024128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877824 w 1404608"/>
                <a:gd name="connsiteY10" fmla="*/ 629107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90042 w 1404608"/>
                <a:gd name="connsiteY10" fmla="*/ 599846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526694 w 1404608"/>
                <a:gd name="connsiteY12" fmla="*/ 0 h 2070201"/>
                <a:gd name="connsiteX13" fmla="*/ 468172 w 1404608"/>
                <a:gd name="connsiteY13" fmla="*/ 1338681 h 2070201"/>
                <a:gd name="connsiteX14" fmla="*/ 321868 w 1404608"/>
                <a:gd name="connsiteY14" fmla="*/ 1287475 h 2070201"/>
                <a:gd name="connsiteX15" fmla="*/ 0 w 1404608"/>
                <a:gd name="connsiteY15" fmla="*/ 1053388 h 2070201"/>
                <a:gd name="connsiteX0" fmla="*/ 0 w 1404608"/>
                <a:gd name="connsiteY0" fmla="*/ 1053388 h 2070201"/>
                <a:gd name="connsiteX1" fmla="*/ 124358 w 1404608"/>
                <a:gd name="connsiteY1" fmla="*/ 1382572 h 2070201"/>
                <a:gd name="connsiteX2" fmla="*/ 292608 w 1404608"/>
                <a:gd name="connsiteY2" fmla="*/ 1741017 h 2070201"/>
                <a:gd name="connsiteX3" fmla="*/ 687628 w 1404608"/>
                <a:gd name="connsiteY3" fmla="*/ 2070201 h 2070201"/>
                <a:gd name="connsiteX4" fmla="*/ 1294790 w 1404608"/>
                <a:gd name="connsiteY4" fmla="*/ 2055571 h 2070201"/>
                <a:gd name="connsiteX5" fmla="*/ 1404518 w 1404608"/>
                <a:gd name="connsiteY5" fmla="*/ 1155801 h 2070201"/>
                <a:gd name="connsiteX6" fmla="*/ 1221638 w 1404608"/>
                <a:gd name="connsiteY6" fmla="*/ 768096 h 2070201"/>
                <a:gd name="connsiteX7" fmla="*/ 1177747 w 1404608"/>
                <a:gd name="connsiteY7" fmla="*/ 965606 h 2070201"/>
                <a:gd name="connsiteX8" fmla="*/ 980236 w 1404608"/>
                <a:gd name="connsiteY8" fmla="*/ 694944 h 2070201"/>
                <a:gd name="connsiteX9" fmla="*/ 921715 w 1404608"/>
                <a:gd name="connsiteY9" fmla="*/ 929030 h 2070201"/>
                <a:gd name="connsiteX10" fmla="*/ 738836 w 1404608"/>
                <a:gd name="connsiteY10" fmla="*/ 592531 h 2070201"/>
                <a:gd name="connsiteX11" fmla="*/ 709574 w 1404608"/>
                <a:gd name="connsiteY11" fmla="*/ 936345 h 2070201"/>
                <a:gd name="connsiteX12" fmla="*/ 702259 w 1404608"/>
                <a:gd name="connsiteY12" fmla="*/ 629107 h 2070201"/>
                <a:gd name="connsiteX13" fmla="*/ 526694 w 1404608"/>
                <a:gd name="connsiteY13" fmla="*/ 0 h 2070201"/>
                <a:gd name="connsiteX14" fmla="*/ 468172 w 1404608"/>
                <a:gd name="connsiteY14" fmla="*/ 1338681 h 2070201"/>
                <a:gd name="connsiteX15" fmla="*/ 321868 w 1404608"/>
                <a:gd name="connsiteY15" fmla="*/ 1287475 h 2070201"/>
                <a:gd name="connsiteX16" fmla="*/ 0 w 1404608"/>
                <a:gd name="connsiteY16" fmla="*/ 1053388 h 2070201"/>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6935 h 2073748"/>
                <a:gd name="connsiteX1" fmla="*/ 124358 w 1404608"/>
                <a:gd name="connsiteY1" fmla="*/ 1386119 h 2073748"/>
                <a:gd name="connsiteX2" fmla="*/ 292608 w 1404608"/>
                <a:gd name="connsiteY2" fmla="*/ 1744564 h 2073748"/>
                <a:gd name="connsiteX3" fmla="*/ 687628 w 1404608"/>
                <a:gd name="connsiteY3" fmla="*/ 2073748 h 2073748"/>
                <a:gd name="connsiteX4" fmla="*/ 1294790 w 1404608"/>
                <a:gd name="connsiteY4" fmla="*/ 2059118 h 2073748"/>
                <a:gd name="connsiteX5" fmla="*/ 1404518 w 1404608"/>
                <a:gd name="connsiteY5" fmla="*/ 1159348 h 2073748"/>
                <a:gd name="connsiteX6" fmla="*/ 1221638 w 1404608"/>
                <a:gd name="connsiteY6" fmla="*/ 771643 h 2073748"/>
                <a:gd name="connsiteX7" fmla="*/ 1177747 w 1404608"/>
                <a:gd name="connsiteY7" fmla="*/ 969153 h 2073748"/>
                <a:gd name="connsiteX8" fmla="*/ 980236 w 1404608"/>
                <a:gd name="connsiteY8" fmla="*/ 698491 h 2073748"/>
                <a:gd name="connsiteX9" fmla="*/ 921715 w 1404608"/>
                <a:gd name="connsiteY9" fmla="*/ 932577 h 2073748"/>
                <a:gd name="connsiteX10" fmla="*/ 738836 w 1404608"/>
                <a:gd name="connsiteY10" fmla="*/ 596078 h 2073748"/>
                <a:gd name="connsiteX11" fmla="*/ 709574 w 1404608"/>
                <a:gd name="connsiteY11" fmla="*/ 939892 h 2073748"/>
                <a:gd name="connsiteX12" fmla="*/ 526694 w 1404608"/>
                <a:gd name="connsiteY12" fmla="*/ 3547 h 2073748"/>
                <a:gd name="connsiteX13" fmla="*/ 468172 w 1404608"/>
                <a:gd name="connsiteY13" fmla="*/ 1342228 h 2073748"/>
                <a:gd name="connsiteX14" fmla="*/ 321868 w 1404608"/>
                <a:gd name="connsiteY14" fmla="*/ 1291022 h 2073748"/>
                <a:gd name="connsiteX15" fmla="*/ 0 w 1404608"/>
                <a:gd name="connsiteY15" fmla="*/ 1056935 h 2073748"/>
                <a:gd name="connsiteX0" fmla="*/ 0 w 1404608"/>
                <a:gd name="connsiteY0" fmla="*/ 1058942 h 2075755"/>
                <a:gd name="connsiteX1" fmla="*/ 124358 w 1404608"/>
                <a:gd name="connsiteY1" fmla="*/ 1388126 h 2075755"/>
                <a:gd name="connsiteX2" fmla="*/ 292608 w 1404608"/>
                <a:gd name="connsiteY2" fmla="*/ 1746571 h 2075755"/>
                <a:gd name="connsiteX3" fmla="*/ 687628 w 1404608"/>
                <a:gd name="connsiteY3" fmla="*/ 2075755 h 2075755"/>
                <a:gd name="connsiteX4" fmla="*/ 1294790 w 1404608"/>
                <a:gd name="connsiteY4" fmla="*/ 2061125 h 2075755"/>
                <a:gd name="connsiteX5" fmla="*/ 1404518 w 1404608"/>
                <a:gd name="connsiteY5" fmla="*/ 1161355 h 2075755"/>
                <a:gd name="connsiteX6" fmla="*/ 1221638 w 1404608"/>
                <a:gd name="connsiteY6" fmla="*/ 773650 h 2075755"/>
                <a:gd name="connsiteX7" fmla="*/ 1177747 w 1404608"/>
                <a:gd name="connsiteY7" fmla="*/ 971160 h 2075755"/>
                <a:gd name="connsiteX8" fmla="*/ 980236 w 1404608"/>
                <a:gd name="connsiteY8" fmla="*/ 700498 h 2075755"/>
                <a:gd name="connsiteX9" fmla="*/ 921715 w 1404608"/>
                <a:gd name="connsiteY9" fmla="*/ 934584 h 2075755"/>
                <a:gd name="connsiteX10" fmla="*/ 738836 w 1404608"/>
                <a:gd name="connsiteY10" fmla="*/ 598085 h 2075755"/>
                <a:gd name="connsiteX11" fmla="*/ 709574 w 1404608"/>
                <a:gd name="connsiteY11" fmla="*/ 941899 h 2075755"/>
                <a:gd name="connsiteX12" fmla="*/ 526694 w 1404608"/>
                <a:gd name="connsiteY12" fmla="*/ 5554 h 2075755"/>
                <a:gd name="connsiteX13" fmla="*/ 468172 w 1404608"/>
                <a:gd name="connsiteY13" fmla="*/ 1344235 h 2075755"/>
                <a:gd name="connsiteX14" fmla="*/ 321868 w 1404608"/>
                <a:gd name="connsiteY14" fmla="*/ 1293029 h 2075755"/>
                <a:gd name="connsiteX15" fmla="*/ 0 w 1404608"/>
                <a:gd name="connsiteY15" fmla="*/ 1058942 h 2075755"/>
                <a:gd name="connsiteX0" fmla="*/ 0 w 1404608"/>
                <a:gd name="connsiteY0" fmla="*/ 1029958 h 2046771"/>
                <a:gd name="connsiteX1" fmla="*/ 124358 w 1404608"/>
                <a:gd name="connsiteY1" fmla="*/ 1359142 h 2046771"/>
                <a:gd name="connsiteX2" fmla="*/ 292608 w 1404608"/>
                <a:gd name="connsiteY2" fmla="*/ 1717587 h 2046771"/>
                <a:gd name="connsiteX3" fmla="*/ 687628 w 1404608"/>
                <a:gd name="connsiteY3" fmla="*/ 2046771 h 2046771"/>
                <a:gd name="connsiteX4" fmla="*/ 1294790 w 1404608"/>
                <a:gd name="connsiteY4" fmla="*/ 2032141 h 2046771"/>
                <a:gd name="connsiteX5" fmla="*/ 1404518 w 1404608"/>
                <a:gd name="connsiteY5" fmla="*/ 1132371 h 2046771"/>
                <a:gd name="connsiteX6" fmla="*/ 1221638 w 1404608"/>
                <a:gd name="connsiteY6" fmla="*/ 744666 h 2046771"/>
                <a:gd name="connsiteX7" fmla="*/ 1177747 w 1404608"/>
                <a:gd name="connsiteY7" fmla="*/ 942176 h 2046771"/>
                <a:gd name="connsiteX8" fmla="*/ 980236 w 1404608"/>
                <a:gd name="connsiteY8" fmla="*/ 671514 h 2046771"/>
                <a:gd name="connsiteX9" fmla="*/ 921715 w 1404608"/>
                <a:gd name="connsiteY9" fmla="*/ 905600 h 2046771"/>
                <a:gd name="connsiteX10" fmla="*/ 738836 w 1404608"/>
                <a:gd name="connsiteY10" fmla="*/ 569101 h 2046771"/>
                <a:gd name="connsiteX11" fmla="*/ 709574 w 1404608"/>
                <a:gd name="connsiteY11" fmla="*/ 912915 h 2046771"/>
                <a:gd name="connsiteX12" fmla="*/ 526694 w 1404608"/>
                <a:gd name="connsiteY12" fmla="*/ 5831 h 2046771"/>
                <a:gd name="connsiteX13" fmla="*/ 468172 w 1404608"/>
                <a:gd name="connsiteY13" fmla="*/ 1315251 h 2046771"/>
                <a:gd name="connsiteX14" fmla="*/ 321868 w 1404608"/>
                <a:gd name="connsiteY14" fmla="*/ 1264045 h 2046771"/>
                <a:gd name="connsiteX15" fmla="*/ 0 w 1404608"/>
                <a:gd name="connsiteY15" fmla="*/ 1029958 h 2046771"/>
                <a:gd name="connsiteX0" fmla="*/ 0 w 1404608"/>
                <a:gd name="connsiteY0" fmla="*/ 1024127 h 2040940"/>
                <a:gd name="connsiteX1" fmla="*/ 124358 w 1404608"/>
                <a:gd name="connsiteY1" fmla="*/ 1353311 h 2040940"/>
                <a:gd name="connsiteX2" fmla="*/ 292608 w 1404608"/>
                <a:gd name="connsiteY2" fmla="*/ 1711756 h 2040940"/>
                <a:gd name="connsiteX3" fmla="*/ 687628 w 1404608"/>
                <a:gd name="connsiteY3" fmla="*/ 2040940 h 2040940"/>
                <a:gd name="connsiteX4" fmla="*/ 1294790 w 1404608"/>
                <a:gd name="connsiteY4" fmla="*/ 2026310 h 2040940"/>
                <a:gd name="connsiteX5" fmla="*/ 1404518 w 1404608"/>
                <a:gd name="connsiteY5" fmla="*/ 1126540 h 2040940"/>
                <a:gd name="connsiteX6" fmla="*/ 1221638 w 1404608"/>
                <a:gd name="connsiteY6" fmla="*/ 738835 h 2040940"/>
                <a:gd name="connsiteX7" fmla="*/ 1177747 w 1404608"/>
                <a:gd name="connsiteY7" fmla="*/ 936345 h 2040940"/>
                <a:gd name="connsiteX8" fmla="*/ 980236 w 1404608"/>
                <a:gd name="connsiteY8" fmla="*/ 665683 h 2040940"/>
                <a:gd name="connsiteX9" fmla="*/ 921715 w 1404608"/>
                <a:gd name="connsiteY9" fmla="*/ 899769 h 2040940"/>
                <a:gd name="connsiteX10" fmla="*/ 738836 w 1404608"/>
                <a:gd name="connsiteY10" fmla="*/ 563270 h 2040940"/>
                <a:gd name="connsiteX11" fmla="*/ 709574 w 1404608"/>
                <a:gd name="connsiteY11" fmla="*/ 907084 h 2040940"/>
                <a:gd name="connsiteX12" fmla="*/ 526694 w 1404608"/>
                <a:gd name="connsiteY12" fmla="*/ 0 h 2040940"/>
                <a:gd name="connsiteX13" fmla="*/ 468172 w 1404608"/>
                <a:gd name="connsiteY13" fmla="*/ 1309420 h 2040940"/>
                <a:gd name="connsiteX14" fmla="*/ 321868 w 1404608"/>
                <a:gd name="connsiteY14" fmla="*/ 1258214 h 2040940"/>
                <a:gd name="connsiteX15" fmla="*/ 0 w 1404608"/>
                <a:gd name="connsiteY15" fmla="*/ 1024127 h 2040940"/>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614 h 2041427"/>
                <a:gd name="connsiteX1" fmla="*/ 124358 w 1404608"/>
                <a:gd name="connsiteY1" fmla="*/ 1353798 h 2041427"/>
                <a:gd name="connsiteX2" fmla="*/ 292608 w 1404608"/>
                <a:gd name="connsiteY2" fmla="*/ 1712243 h 2041427"/>
                <a:gd name="connsiteX3" fmla="*/ 687628 w 1404608"/>
                <a:gd name="connsiteY3" fmla="*/ 2041427 h 2041427"/>
                <a:gd name="connsiteX4" fmla="*/ 1294790 w 1404608"/>
                <a:gd name="connsiteY4" fmla="*/ 2026797 h 2041427"/>
                <a:gd name="connsiteX5" fmla="*/ 1404518 w 1404608"/>
                <a:gd name="connsiteY5" fmla="*/ 1127027 h 2041427"/>
                <a:gd name="connsiteX6" fmla="*/ 1221638 w 1404608"/>
                <a:gd name="connsiteY6" fmla="*/ 739322 h 2041427"/>
                <a:gd name="connsiteX7" fmla="*/ 1177747 w 1404608"/>
                <a:gd name="connsiteY7" fmla="*/ 936832 h 2041427"/>
                <a:gd name="connsiteX8" fmla="*/ 980236 w 1404608"/>
                <a:gd name="connsiteY8" fmla="*/ 666170 h 2041427"/>
                <a:gd name="connsiteX9" fmla="*/ 921715 w 1404608"/>
                <a:gd name="connsiteY9" fmla="*/ 900256 h 2041427"/>
                <a:gd name="connsiteX10" fmla="*/ 738836 w 1404608"/>
                <a:gd name="connsiteY10" fmla="*/ 563757 h 2041427"/>
                <a:gd name="connsiteX11" fmla="*/ 709574 w 1404608"/>
                <a:gd name="connsiteY11" fmla="*/ 907571 h 2041427"/>
                <a:gd name="connsiteX12" fmla="*/ 526694 w 1404608"/>
                <a:gd name="connsiteY12" fmla="*/ 487 h 2041427"/>
                <a:gd name="connsiteX13" fmla="*/ 468172 w 1404608"/>
                <a:gd name="connsiteY13" fmla="*/ 1309907 h 2041427"/>
                <a:gd name="connsiteX14" fmla="*/ 321868 w 1404608"/>
                <a:gd name="connsiteY14" fmla="*/ 1258701 h 2041427"/>
                <a:gd name="connsiteX15" fmla="*/ 0 w 1404608"/>
                <a:gd name="connsiteY15" fmla="*/ 1024614 h 2041427"/>
                <a:gd name="connsiteX0" fmla="*/ 0 w 1404608"/>
                <a:gd name="connsiteY0" fmla="*/ 1024370 h 2041183"/>
                <a:gd name="connsiteX1" fmla="*/ 124358 w 1404608"/>
                <a:gd name="connsiteY1" fmla="*/ 1353554 h 2041183"/>
                <a:gd name="connsiteX2" fmla="*/ 292608 w 1404608"/>
                <a:gd name="connsiteY2" fmla="*/ 1711999 h 2041183"/>
                <a:gd name="connsiteX3" fmla="*/ 687628 w 1404608"/>
                <a:gd name="connsiteY3" fmla="*/ 2041183 h 2041183"/>
                <a:gd name="connsiteX4" fmla="*/ 1294790 w 1404608"/>
                <a:gd name="connsiteY4" fmla="*/ 2026553 h 2041183"/>
                <a:gd name="connsiteX5" fmla="*/ 1404518 w 1404608"/>
                <a:gd name="connsiteY5" fmla="*/ 1126783 h 2041183"/>
                <a:gd name="connsiteX6" fmla="*/ 1221638 w 1404608"/>
                <a:gd name="connsiteY6" fmla="*/ 739078 h 2041183"/>
                <a:gd name="connsiteX7" fmla="*/ 1177747 w 1404608"/>
                <a:gd name="connsiteY7" fmla="*/ 936588 h 2041183"/>
                <a:gd name="connsiteX8" fmla="*/ 980236 w 1404608"/>
                <a:gd name="connsiteY8" fmla="*/ 665926 h 2041183"/>
                <a:gd name="connsiteX9" fmla="*/ 921715 w 1404608"/>
                <a:gd name="connsiteY9" fmla="*/ 900012 h 2041183"/>
                <a:gd name="connsiteX10" fmla="*/ 738836 w 1404608"/>
                <a:gd name="connsiteY10" fmla="*/ 563513 h 2041183"/>
                <a:gd name="connsiteX11" fmla="*/ 709574 w 1404608"/>
                <a:gd name="connsiteY11" fmla="*/ 907327 h 2041183"/>
                <a:gd name="connsiteX12" fmla="*/ 526694 w 1404608"/>
                <a:gd name="connsiteY12" fmla="*/ 243 h 2041183"/>
                <a:gd name="connsiteX13" fmla="*/ 468172 w 1404608"/>
                <a:gd name="connsiteY13" fmla="*/ 1309663 h 2041183"/>
                <a:gd name="connsiteX14" fmla="*/ 321868 w 1404608"/>
                <a:gd name="connsiteY14" fmla="*/ 1258457 h 2041183"/>
                <a:gd name="connsiteX15" fmla="*/ 0 w 1404608"/>
                <a:gd name="connsiteY15" fmla="*/ 1024370 h 2041183"/>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83 h 2041196"/>
                <a:gd name="connsiteX1" fmla="*/ 124358 w 1404608"/>
                <a:gd name="connsiteY1" fmla="*/ 1353567 h 2041196"/>
                <a:gd name="connsiteX2" fmla="*/ 292608 w 1404608"/>
                <a:gd name="connsiteY2" fmla="*/ 1712012 h 2041196"/>
                <a:gd name="connsiteX3" fmla="*/ 687628 w 1404608"/>
                <a:gd name="connsiteY3" fmla="*/ 2041196 h 2041196"/>
                <a:gd name="connsiteX4" fmla="*/ 1294790 w 1404608"/>
                <a:gd name="connsiteY4" fmla="*/ 2026566 h 2041196"/>
                <a:gd name="connsiteX5" fmla="*/ 1404518 w 1404608"/>
                <a:gd name="connsiteY5" fmla="*/ 1126796 h 2041196"/>
                <a:gd name="connsiteX6" fmla="*/ 1221638 w 1404608"/>
                <a:gd name="connsiteY6" fmla="*/ 739091 h 2041196"/>
                <a:gd name="connsiteX7" fmla="*/ 1177747 w 1404608"/>
                <a:gd name="connsiteY7" fmla="*/ 936601 h 2041196"/>
                <a:gd name="connsiteX8" fmla="*/ 980236 w 1404608"/>
                <a:gd name="connsiteY8" fmla="*/ 665939 h 2041196"/>
                <a:gd name="connsiteX9" fmla="*/ 921715 w 1404608"/>
                <a:gd name="connsiteY9" fmla="*/ 900025 h 2041196"/>
                <a:gd name="connsiteX10" fmla="*/ 738836 w 1404608"/>
                <a:gd name="connsiteY10" fmla="*/ 563526 h 2041196"/>
                <a:gd name="connsiteX11" fmla="*/ 709574 w 1404608"/>
                <a:gd name="connsiteY11" fmla="*/ 907340 h 2041196"/>
                <a:gd name="connsiteX12" fmla="*/ 526694 w 1404608"/>
                <a:gd name="connsiteY12" fmla="*/ 256 h 2041196"/>
                <a:gd name="connsiteX13" fmla="*/ 453541 w 1404608"/>
                <a:gd name="connsiteY13" fmla="*/ 1258469 h 2041196"/>
                <a:gd name="connsiteX14" fmla="*/ 321868 w 1404608"/>
                <a:gd name="connsiteY14" fmla="*/ 1258470 h 2041196"/>
                <a:gd name="connsiteX15" fmla="*/ 0 w 1404608"/>
                <a:gd name="connsiteY15" fmla="*/ 1024383 h 2041196"/>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04608"/>
                <a:gd name="connsiteY0" fmla="*/ 1024369 h 2041182"/>
                <a:gd name="connsiteX1" fmla="*/ 124358 w 1404608"/>
                <a:gd name="connsiteY1" fmla="*/ 1353553 h 2041182"/>
                <a:gd name="connsiteX2" fmla="*/ 292608 w 1404608"/>
                <a:gd name="connsiteY2" fmla="*/ 1711998 h 2041182"/>
                <a:gd name="connsiteX3" fmla="*/ 687628 w 1404608"/>
                <a:gd name="connsiteY3" fmla="*/ 2041182 h 2041182"/>
                <a:gd name="connsiteX4" fmla="*/ 1294790 w 1404608"/>
                <a:gd name="connsiteY4" fmla="*/ 2026552 h 2041182"/>
                <a:gd name="connsiteX5" fmla="*/ 1404518 w 1404608"/>
                <a:gd name="connsiteY5" fmla="*/ 1126782 h 2041182"/>
                <a:gd name="connsiteX6" fmla="*/ 1221638 w 1404608"/>
                <a:gd name="connsiteY6" fmla="*/ 739077 h 2041182"/>
                <a:gd name="connsiteX7" fmla="*/ 1177747 w 1404608"/>
                <a:gd name="connsiteY7" fmla="*/ 936587 h 2041182"/>
                <a:gd name="connsiteX8" fmla="*/ 980236 w 1404608"/>
                <a:gd name="connsiteY8" fmla="*/ 665925 h 2041182"/>
                <a:gd name="connsiteX9" fmla="*/ 921715 w 1404608"/>
                <a:gd name="connsiteY9" fmla="*/ 900011 h 2041182"/>
                <a:gd name="connsiteX10" fmla="*/ 738836 w 1404608"/>
                <a:gd name="connsiteY10" fmla="*/ 563512 h 2041182"/>
                <a:gd name="connsiteX11" fmla="*/ 709574 w 1404608"/>
                <a:gd name="connsiteY11" fmla="*/ 907326 h 2041182"/>
                <a:gd name="connsiteX12" fmla="*/ 526694 w 1404608"/>
                <a:gd name="connsiteY12" fmla="*/ 242 h 2041182"/>
                <a:gd name="connsiteX13" fmla="*/ 456712 w 1404608"/>
                <a:gd name="connsiteY13" fmla="*/ 1312361 h 2041182"/>
                <a:gd name="connsiteX14" fmla="*/ 321868 w 1404608"/>
                <a:gd name="connsiteY14" fmla="*/ 1258456 h 2041182"/>
                <a:gd name="connsiteX15" fmla="*/ 0 w 1404608"/>
                <a:gd name="connsiteY15" fmla="*/ 102436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0 w 1420463"/>
                <a:gd name="connsiteY0" fmla="*/ 957779 h 2041182"/>
                <a:gd name="connsiteX1" fmla="*/ 140213 w 1420463"/>
                <a:gd name="connsiteY1" fmla="*/ 1353553 h 2041182"/>
                <a:gd name="connsiteX2" fmla="*/ 308463 w 1420463"/>
                <a:gd name="connsiteY2" fmla="*/ 1711998 h 2041182"/>
                <a:gd name="connsiteX3" fmla="*/ 703483 w 1420463"/>
                <a:gd name="connsiteY3" fmla="*/ 2041182 h 2041182"/>
                <a:gd name="connsiteX4" fmla="*/ 1310645 w 1420463"/>
                <a:gd name="connsiteY4" fmla="*/ 2026552 h 2041182"/>
                <a:gd name="connsiteX5" fmla="*/ 1420373 w 1420463"/>
                <a:gd name="connsiteY5" fmla="*/ 1126782 h 2041182"/>
                <a:gd name="connsiteX6" fmla="*/ 1237493 w 1420463"/>
                <a:gd name="connsiteY6" fmla="*/ 739077 h 2041182"/>
                <a:gd name="connsiteX7" fmla="*/ 1193602 w 1420463"/>
                <a:gd name="connsiteY7" fmla="*/ 936587 h 2041182"/>
                <a:gd name="connsiteX8" fmla="*/ 996091 w 1420463"/>
                <a:gd name="connsiteY8" fmla="*/ 665925 h 2041182"/>
                <a:gd name="connsiteX9" fmla="*/ 937570 w 1420463"/>
                <a:gd name="connsiteY9" fmla="*/ 900011 h 2041182"/>
                <a:gd name="connsiteX10" fmla="*/ 754691 w 1420463"/>
                <a:gd name="connsiteY10" fmla="*/ 563512 h 2041182"/>
                <a:gd name="connsiteX11" fmla="*/ 725429 w 1420463"/>
                <a:gd name="connsiteY11" fmla="*/ 907326 h 2041182"/>
                <a:gd name="connsiteX12" fmla="*/ 542549 w 1420463"/>
                <a:gd name="connsiteY12" fmla="*/ 242 h 2041182"/>
                <a:gd name="connsiteX13" fmla="*/ 472567 w 1420463"/>
                <a:gd name="connsiteY13" fmla="*/ 1312361 h 2041182"/>
                <a:gd name="connsiteX14" fmla="*/ 337723 w 1420463"/>
                <a:gd name="connsiteY14" fmla="*/ 1258456 h 2041182"/>
                <a:gd name="connsiteX15" fmla="*/ 0 w 1420463"/>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55410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36384 w 1421182"/>
                <a:gd name="connsiteY10" fmla="*/ 563512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38289 w 1421182"/>
                <a:gd name="connsiteY9" fmla="*/ 900011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96810 w 1421182"/>
                <a:gd name="connsiteY8" fmla="*/ 665925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94321 w 1421182"/>
                <a:gd name="connsiteY7" fmla="*/ 936587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59583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238212 w 1421182"/>
                <a:gd name="connsiteY6" fmla="*/ 739077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55588 w 1421182"/>
                <a:gd name="connsiteY8" fmla="*/ 618361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87477 w 1421182"/>
                <a:gd name="connsiteY6" fmla="*/ 691513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6148 w 1421182"/>
                <a:gd name="connsiteY11" fmla="*/ 907326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47802 w 1421182"/>
                <a:gd name="connsiteY9" fmla="*/ 906353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78466 w 1421182"/>
                <a:gd name="connsiteY7" fmla="*/ 927074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62110 w 1421182"/>
                <a:gd name="connsiteY6" fmla="*/ 682000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779 h 2041182"/>
                <a:gd name="connsiteX1" fmla="*/ 140932 w 1421182"/>
                <a:gd name="connsiteY1" fmla="*/ 1353553 h 2041182"/>
                <a:gd name="connsiteX2" fmla="*/ 309182 w 1421182"/>
                <a:gd name="connsiteY2" fmla="*/ 1711998 h 2041182"/>
                <a:gd name="connsiteX3" fmla="*/ 704202 w 1421182"/>
                <a:gd name="connsiteY3" fmla="*/ 2041182 h 2041182"/>
                <a:gd name="connsiteX4" fmla="*/ 1311364 w 1421182"/>
                <a:gd name="connsiteY4" fmla="*/ 2026552 h 2041182"/>
                <a:gd name="connsiteX5" fmla="*/ 1421092 w 1421182"/>
                <a:gd name="connsiteY5" fmla="*/ 1126782 h 2041182"/>
                <a:gd name="connsiteX6" fmla="*/ 1152597 w 1421182"/>
                <a:gd name="connsiteY6" fmla="*/ 669316 h 2041182"/>
                <a:gd name="connsiteX7" fmla="*/ 1168953 w 1421182"/>
                <a:gd name="connsiteY7" fmla="*/ 968296 h 2041182"/>
                <a:gd name="connsiteX8" fmla="*/ 927050 w 1421182"/>
                <a:gd name="connsiteY8" fmla="*/ 615190 h 2041182"/>
                <a:gd name="connsiteX9" fmla="*/ 957315 w 1421182"/>
                <a:gd name="connsiteY9" fmla="*/ 944404 h 2041182"/>
                <a:gd name="connsiteX10" fmla="*/ 711016 w 1421182"/>
                <a:gd name="connsiteY10" fmla="*/ 569854 h 2041182"/>
                <a:gd name="connsiteX11" fmla="*/ 729319 w 1421182"/>
                <a:gd name="connsiteY11" fmla="*/ 958061 h 2041182"/>
                <a:gd name="connsiteX12" fmla="*/ 543268 w 1421182"/>
                <a:gd name="connsiteY12" fmla="*/ 242 h 2041182"/>
                <a:gd name="connsiteX13" fmla="*/ 473286 w 1421182"/>
                <a:gd name="connsiteY13" fmla="*/ 1312361 h 2041182"/>
                <a:gd name="connsiteX14" fmla="*/ 338442 w 1421182"/>
                <a:gd name="connsiteY14" fmla="*/ 1258456 h 2041182"/>
                <a:gd name="connsiteX15" fmla="*/ 719 w 1421182"/>
                <a:gd name="connsiteY15" fmla="*/ 957779 h 2041182"/>
                <a:gd name="connsiteX0" fmla="*/ 719 w 1421182"/>
                <a:gd name="connsiteY0" fmla="*/ 957537 h 2040940"/>
                <a:gd name="connsiteX1" fmla="*/ 140932 w 1421182"/>
                <a:gd name="connsiteY1" fmla="*/ 1353311 h 2040940"/>
                <a:gd name="connsiteX2" fmla="*/ 309182 w 1421182"/>
                <a:gd name="connsiteY2" fmla="*/ 1711756 h 2040940"/>
                <a:gd name="connsiteX3" fmla="*/ 704202 w 1421182"/>
                <a:gd name="connsiteY3" fmla="*/ 2040940 h 2040940"/>
                <a:gd name="connsiteX4" fmla="*/ 1311364 w 1421182"/>
                <a:gd name="connsiteY4" fmla="*/ 2026310 h 2040940"/>
                <a:gd name="connsiteX5" fmla="*/ 1421092 w 1421182"/>
                <a:gd name="connsiteY5" fmla="*/ 1126540 h 2040940"/>
                <a:gd name="connsiteX6" fmla="*/ 1152597 w 1421182"/>
                <a:gd name="connsiteY6" fmla="*/ 669074 h 2040940"/>
                <a:gd name="connsiteX7" fmla="*/ 1168953 w 1421182"/>
                <a:gd name="connsiteY7" fmla="*/ 968054 h 2040940"/>
                <a:gd name="connsiteX8" fmla="*/ 927050 w 1421182"/>
                <a:gd name="connsiteY8" fmla="*/ 614948 h 2040940"/>
                <a:gd name="connsiteX9" fmla="*/ 957315 w 1421182"/>
                <a:gd name="connsiteY9" fmla="*/ 944162 h 2040940"/>
                <a:gd name="connsiteX10" fmla="*/ 711016 w 1421182"/>
                <a:gd name="connsiteY10" fmla="*/ 569612 h 2040940"/>
                <a:gd name="connsiteX11" fmla="*/ 729319 w 1421182"/>
                <a:gd name="connsiteY11" fmla="*/ 957819 h 2040940"/>
                <a:gd name="connsiteX12" fmla="*/ 543268 w 1421182"/>
                <a:gd name="connsiteY12" fmla="*/ 0 h 2040940"/>
                <a:gd name="connsiteX13" fmla="*/ 473286 w 1421182"/>
                <a:gd name="connsiteY13" fmla="*/ 1312119 h 2040940"/>
                <a:gd name="connsiteX14" fmla="*/ 338442 w 1421182"/>
                <a:gd name="connsiteY14" fmla="*/ 1258214 h 2040940"/>
                <a:gd name="connsiteX15" fmla="*/ 719 w 1421182"/>
                <a:gd name="connsiteY15" fmla="*/ 957537 h 2040940"/>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40948"/>
                <a:gd name="connsiteX1" fmla="*/ 140932 w 1421182"/>
                <a:gd name="connsiteY1" fmla="*/ 1353319 h 2040948"/>
                <a:gd name="connsiteX2" fmla="*/ 309182 w 1421182"/>
                <a:gd name="connsiteY2" fmla="*/ 1711764 h 2040948"/>
                <a:gd name="connsiteX3" fmla="*/ 704202 w 1421182"/>
                <a:gd name="connsiteY3" fmla="*/ 2040948 h 2040948"/>
                <a:gd name="connsiteX4" fmla="*/ 1311364 w 1421182"/>
                <a:gd name="connsiteY4" fmla="*/ 2026318 h 2040948"/>
                <a:gd name="connsiteX5" fmla="*/ 1421092 w 1421182"/>
                <a:gd name="connsiteY5" fmla="*/ 1126548 h 2040948"/>
                <a:gd name="connsiteX6" fmla="*/ 1152597 w 1421182"/>
                <a:gd name="connsiteY6" fmla="*/ 669082 h 2040948"/>
                <a:gd name="connsiteX7" fmla="*/ 1168953 w 1421182"/>
                <a:gd name="connsiteY7" fmla="*/ 968062 h 2040948"/>
                <a:gd name="connsiteX8" fmla="*/ 927050 w 1421182"/>
                <a:gd name="connsiteY8" fmla="*/ 614956 h 2040948"/>
                <a:gd name="connsiteX9" fmla="*/ 957315 w 1421182"/>
                <a:gd name="connsiteY9" fmla="*/ 944170 h 2040948"/>
                <a:gd name="connsiteX10" fmla="*/ 711016 w 1421182"/>
                <a:gd name="connsiteY10" fmla="*/ 569620 h 2040948"/>
                <a:gd name="connsiteX11" fmla="*/ 729319 w 1421182"/>
                <a:gd name="connsiteY11" fmla="*/ 957827 h 2040948"/>
                <a:gd name="connsiteX12" fmla="*/ 543268 w 1421182"/>
                <a:gd name="connsiteY12" fmla="*/ 8 h 2040948"/>
                <a:gd name="connsiteX13" fmla="*/ 473286 w 1421182"/>
                <a:gd name="connsiteY13" fmla="*/ 1312127 h 2040948"/>
                <a:gd name="connsiteX14" fmla="*/ 338442 w 1421182"/>
                <a:gd name="connsiteY14" fmla="*/ 1258222 h 2040948"/>
                <a:gd name="connsiteX15" fmla="*/ 719 w 1421182"/>
                <a:gd name="connsiteY15" fmla="*/ 957545 h 2040948"/>
                <a:gd name="connsiteX0" fmla="*/ 719 w 1421182"/>
                <a:gd name="connsiteY0" fmla="*/ 957545 h 2026318"/>
                <a:gd name="connsiteX1" fmla="*/ 140932 w 1421182"/>
                <a:gd name="connsiteY1" fmla="*/ 1353319 h 2026318"/>
                <a:gd name="connsiteX2" fmla="*/ 309182 w 1421182"/>
                <a:gd name="connsiteY2" fmla="*/ 1711764 h 2026318"/>
                <a:gd name="connsiteX3" fmla="*/ 693290 w 1421182"/>
                <a:gd name="connsiteY3" fmla="*/ 2019121 h 2026318"/>
                <a:gd name="connsiteX4" fmla="*/ 1311364 w 1421182"/>
                <a:gd name="connsiteY4" fmla="*/ 2026318 h 2026318"/>
                <a:gd name="connsiteX5" fmla="*/ 1421092 w 1421182"/>
                <a:gd name="connsiteY5" fmla="*/ 1126548 h 2026318"/>
                <a:gd name="connsiteX6" fmla="*/ 1152597 w 1421182"/>
                <a:gd name="connsiteY6" fmla="*/ 669082 h 2026318"/>
                <a:gd name="connsiteX7" fmla="*/ 1168953 w 1421182"/>
                <a:gd name="connsiteY7" fmla="*/ 968062 h 2026318"/>
                <a:gd name="connsiteX8" fmla="*/ 927050 w 1421182"/>
                <a:gd name="connsiteY8" fmla="*/ 614956 h 2026318"/>
                <a:gd name="connsiteX9" fmla="*/ 957315 w 1421182"/>
                <a:gd name="connsiteY9" fmla="*/ 944170 h 2026318"/>
                <a:gd name="connsiteX10" fmla="*/ 711016 w 1421182"/>
                <a:gd name="connsiteY10" fmla="*/ 569620 h 2026318"/>
                <a:gd name="connsiteX11" fmla="*/ 729319 w 1421182"/>
                <a:gd name="connsiteY11" fmla="*/ 957827 h 2026318"/>
                <a:gd name="connsiteX12" fmla="*/ 543268 w 1421182"/>
                <a:gd name="connsiteY12" fmla="*/ 8 h 2026318"/>
                <a:gd name="connsiteX13" fmla="*/ 473286 w 1421182"/>
                <a:gd name="connsiteY13" fmla="*/ 1312127 h 2026318"/>
                <a:gd name="connsiteX14" fmla="*/ 338442 w 1421182"/>
                <a:gd name="connsiteY14" fmla="*/ 1258222 h 2026318"/>
                <a:gd name="connsiteX15" fmla="*/ 719 w 1421182"/>
                <a:gd name="connsiteY15" fmla="*/ 957545 h 2026318"/>
                <a:gd name="connsiteX0" fmla="*/ 719 w 1421182"/>
                <a:gd name="connsiteY0" fmla="*/ 957545 h 2295953"/>
                <a:gd name="connsiteX1" fmla="*/ 140932 w 1421182"/>
                <a:gd name="connsiteY1" fmla="*/ 1353319 h 2295953"/>
                <a:gd name="connsiteX2" fmla="*/ 309182 w 1421182"/>
                <a:gd name="connsiteY2" fmla="*/ 1711764 h 2295953"/>
                <a:gd name="connsiteX3" fmla="*/ 693290 w 1421182"/>
                <a:gd name="connsiteY3" fmla="*/ 2019121 h 2295953"/>
                <a:gd name="connsiteX4" fmla="*/ 722524 w 1421182"/>
                <a:gd name="connsiteY4" fmla="*/ 2295953 h 2295953"/>
                <a:gd name="connsiteX5" fmla="*/ 1311364 w 1421182"/>
                <a:gd name="connsiteY5" fmla="*/ 2026318 h 2295953"/>
                <a:gd name="connsiteX6" fmla="*/ 1421092 w 1421182"/>
                <a:gd name="connsiteY6" fmla="*/ 1126548 h 2295953"/>
                <a:gd name="connsiteX7" fmla="*/ 1152597 w 1421182"/>
                <a:gd name="connsiteY7" fmla="*/ 669082 h 2295953"/>
                <a:gd name="connsiteX8" fmla="*/ 1168953 w 1421182"/>
                <a:gd name="connsiteY8" fmla="*/ 968062 h 2295953"/>
                <a:gd name="connsiteX9" fmla="*/ 927050 w 1421182"/>
                <a:gd name="connsiteY9" fmla="*/ 614956 h 2295953"/>
                <a:gd name="connsiteX10" fmla="*/ 957315 w 1421182"/>
                <a:gd name="connsiteY10" fmla="*/ 944170 h 2295953"/>
                <a:gd name="connsiteX11" fmla="*/ 711016 w 1421182"/>
                <a:gd name="connsiteY11" fmla="*/ 569620 h 2295953"/>
                <a:gd name="connsiteX12" fmla="*/ 729319 w 1421182"/>
                <a:gd name="connsiteY12" fmla="*/ 957827 h 2295953"/>
                <a:gd name="connsiteX13" fmla="*/ 543268 w 1421182"/>
                <a:gd name="connsiteY13" fmla="*/ 8 h 2295953"/>
                <a:gd name="connsiteX14" fmla="*/ 473286 w 1421182"/>
                <a:gd name="connsiteY14" fmla="*/ 1312127 h 2295953"/>
                <a:gd name="connsiteX15" fmla="*/ 338442 w 1421182"/>
                <a:gd name="connsiteY15" fmla="*/ 1258222 h 2295953"/>
                <a:gd name="connsiteX16" fmla="*/ 719 w 1421182"/>
                <a:gd name="connsiteY16" fmla="*/ 957545 h 2295953"/>
                <a:gd name="connsiteX0" fmla="*/ 719 w 1421182"/>
                <a:gd name="connsiteY0" fmla="*/ 957545 h 2317397"/>
                <a:gd name="connsiteX1" fmla="*/ 140932 w 1421182"/>
                <a:gd name="connsiteY1" fmla="*/ 1353319 h 2317397"/>
                <a:gd name="connsiteX2" fmla="*/ 309182 w 1421182"/>
                <a:gd name="connsiteY2" fmla="*/ 1711764 h 2317397"/>
                <a:gd name="connsiteX3" fmla="*/ 693290 w 1421182"/>
                <a:gd name="connsiteY3" fmla="*/ 2019121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7397"/>
                <a:gd name="connsiteX1" fmla="*/ 140932 w 1421182"/>
                <a:gd name="connsiteY1" fmla="*/ 1353319 h 2317397"/>
                <a:gd name="connsiteX2" fmla="*/ 309182 w 1421182"/>
                <a:gd name="connsiteY2" fmla="*/ 1711764 h 2317397"/>
                <a:gd name="connsiteX3" fmla="*/ 626141 w 1421182"/>
                <a:gd name="connsiteY3" fmla="*/ 1985150 h 2317397"/>
                <a:gd name="connsiteX4" fmla="*/ 722524 w 1421182"/>
                <a:gd name="connsiteY4" fmla="*/ 2295953 h 2317397"/>
                <a:gd name="connsiteX5" fmla="*/ 1170733 w 1421182"/>
                <a:gd name="connsiteY5" fmla="*/ 2300858 h 2317397"/>
                <a:gd name="connsiteX6" fmla="*/ 1311364 w 1421182"/>
                <a:gd name="connsiteY6" fmla="*/ 2026318 h 2317397"/>
                <a:gd name="connsiteX7" fmla="*/ 1421092 w 1421182"/>
                <a:gd name="connsiteY7" fmla="*/ 1126548 h 2317397"/>
                <a:gd name="connsiteX8" fmla="*/ 1152597 w 1421182"/>
                <a:gd name="connsiteY8" fmla="*/ 669082 h 2317397"/>
                <a:gd name="connsiteX9" fmla="*/ 1168953 w 1421182"/>
                <a:gd name="connsiteY9" fmla="*/ 968062 h 2317397"/>
                <a:gd name="connsiteX10" fmla="*/ 927050 w 1421182"/>
                <a:gd name="connsiteY10" fmla="*/ 614956 h 2317397"/>
                <a:gd name="connsiteX11" fmla="*/ 957315 w 1421182"/>
                <a:gd name="connsiteY11" fmla="*/ 944170 h 2317397"/>
                <a:gd name="connsiteX12" fmla="*/ 711016 w 1421182"/>
                <a:gd name="connsiteY12" fmla="*/ 569620 h 2317397"/>
                <a:gd name="connsiteX13" fmla="*/ 729319 w 1421182"/>
                <a:gd name="connsiteY13" fmla="*/ 957827 h 2317397"/>
                <a:gd name="connsiteX14" fmla="*/ 543268 w 1421182"/>
                <a:gd name="connsiteY14" fmla="*/ 8 h 2317397"/>
                <a:gd name="connsiteX15" fmla="*/ 473286 w 1421182"/>
                <a:gd name="connsiteY15" fmla="*/ 1312127 h 2317397"/>
                <a:gd name="connsiteX16" fmla="*/ 338442 w 1421182"/>
                <a:gd name="connsiteY16" fmla="*/ 1258222 h 2317397"/>
                <a:gd name="connsiteX17" fmla="*/ 719 w 1421182"/>
                <a:gd name="connsiteY17" fmla="*/ 957545 h 2317397"/>
                <a:gd name="connsiteX0" fmla="*/ 719 w 1421182"/>
                <a:gd name="connsiteY0" fmla="*/ 957545 h 2314785"/>
                <a:gd name="connsiteX1" fmla="*/ 140932 w 1421182"/>
                <a:gd name="connsiteY1" fmla="*/ 1353319 h 2314785"/>
                <a:gd name="connsiteX2" fmla="*/ 309182 w 1421182"/>
                <a:gd name="connsiteY2" fmla="*/ 1711764 h 2314785"/>
                <a:gd name="connsiteX3" fmla="*/ 626141 w 1421182"/>
                <a:gd name="connsiteY3" fmla="*/ 1985150 h 2314785"/>
                <a:gd name="connsiteX4" fmla="*/ 658780 w 1421182"/>
                <a:gd name="connsiteY4" fmla="*/ 2266927 h 2314785"/>
                <a:gd name="connsiteX5" fmla="*/ 1170733 w 1421182"/>
                <a:gd name="connsiteY5" fmla="*/ 2300858 h 2314785"/>
                <a:gd name="connsiteX6" fmla="*/ 1311364 w 1421182"/>
                <a:gd name="connsiteY6" fmla="*/ 2026318 h 2314785"/>
                <a:gd name="connsiteX7" fmla="*/ 1421092 w 1421182"/>
                <a:gd name="connsiteY7" fmla="*/ 1126548 h 2314785"/>
                <a:gd name="connsiteX8" fmla="*/ 1152597 w 1421182"/>
                <a:gd name="connsiteY8" fmla="*/ 669082 h 2314785"/>
                <a:gd name="connsiteX9" fmla="*/ 1168953 w 1421182"/>
                <a:gd name="connsiteY9" fmla="*/ 968062 h 2314785"/>
                <a:gd name="connsiteX10" fmla="*/ 927050 w 1421182"/>
                <a:gd name="connsiteY10" fmla="*/ 614956 h 2314785"/>
                <a:gd name="connsiteX11" fmla="*/ 957315 w 1421182"/>
                <a:gd name="connsiteY11" fmla="*/ 944170 h 2314785"/>
                <a:gd name="connsiteX12" fmla="*/ 711016 w 1421182"/>
                <a:gd name="connsiteY12" fmla="*/ 569620 h 2314785"/>
                <a:gd name="connsiteX13" fmla="*/ 729319 w 1421182"/>
                <a:gd name="connsiteY13" fmla="*/ 957827 h 2314785"/>
                <a:gd name="connsiteX14" fmla="*/ 543268 w 1421182"/>
                <a:gd name="connsiteY14" fmla="*/ 8 h 2314785"/>
                <a:gd name="connsiteX15" fmla="*/ 473286 w 1421182"/>
                <a:gd name="connsiteY15" fmla="*/ 1312127 h 2314785"/>
                <a:gd name="connsiteX16" fmla="*/ 338442 w 1421182"/>
                <a:gd name="connsiteY16" fmla="*/ 1258222 h 2314785"/>
                <a:gd name="connsiteX17" fmla="*/ 719 w 1421182"/>
                <a:gd name="connsiteY17" fmla="*/ 957545 h 2314785"/>
                <a:gd name="connsiteX0" fmla="*/ 719 w 1421182"/>
                <a:gd name="connsiteY0" fmla="*/ 957545 h 2323891"/>
                <a:gd name="connsiteX1" fmla="*/ 140932 w 1421182"/>
                <a:gd name="connsiteY1" fmla="*/ 1353319 h 2323891"/>
                <a:gd name="connsiteX2" fmla="*/ 309182 w 1421182"/>
                <a:gd name="connsiteY2" fmla="*/ 1711764 h 2323891"/>
                <a:gd name="connsiteX3" fmla="*/ 626141 w 1421182"/>
                <a:gd name="connsiteY3" fmla="*/ 1985150 h 2323891"/>
                <a:gd name="connsiteX4" fmla="*/ 658780 w 1421182"/>
                <a:gd name="connsiteY4" fmla="*/ 2266927 h 2323891"/>
                <a:gd name="connsiteX5" fmla="*/ 1170733 w 1421182"/>
                <a:gd name="connsiteY5" fmla="*/ 2300858 h 2323891"/>
                <a:gd name="connsiteX6" fmla="*/ 1311364 w 1421182"/>
                <a:gd name="connsiteY6" fmla="*/ 2026318 h 2323891"/>
                <a:gd name="connsiteX7" fmla="*/ 1421092 w 1421182"/>
                <a:gd name="connsiteY7" fmla="*/ 1126548 h 2323891"/>
                <a:gd name="connsiteX8" fmla="*/ 1152597 w 1421182"/>
                <a:gd name="connsiteY8" fmla="*/ 669082 h 2323891"/>
                <a:gd name="connsiteX9" fmla="*/ 1168953 w 1421182"/>
                <a:gd name="connsiteY9" fmla="*/ 968062 h 2323891"/>
                <a:gd name="connsiteX10" fmla="*/ 927050 w 1421182"/>
                <a:gd name="connsiteY10" fmla="*/ 614956 h 2323891"/>
                <a:gd name="connsiteX11" fmla="*/ 957315 w 1421182"/>
                <a:gd name="connsiteY11" fmla="*/ 944170 h 2323891"/>
                <a:gd name="connsiteX12" fmla="*/ 711016 w 1421182"/>
                <a:gd name="connsiteY12" fmla="*/ 569620 h 2323891"/>
                <a:gd name="connsiteX13" fmla="*/ 729319 w 1421182"/>
                <a:gd name="connsiteY13" fmla="*/ 957827 h 2323891"/>
                <a:gd name="connsiteX14" fmla="*/ 543268 w 1421182"/>
                <a:gd name="connsiteY14" fmla="*/ 8 h 2323891"/>
                <a:gd name="connsiteX15" fmla="*/ 473286 w 1421182"/>
                <a:gd name="connsiteY15" fmla="*/ 1312127 h 2323891"/>
                <a:gd name="connsiteX16" fmla="*/ 338442 w 1421182"/>
                <a:gd name="connsiteY16" fmla="*/ 1258222 h 2323891"/>
                <a:gd name="connsiteX17" fmla="*/ 719 w 1421182"/>
                <a:gd name="connsiteY17" fmla="*/ 957545 h 2323891"/>
                <a:gd name="connsiteX0" fmla="*/ 719 w 1421182"/>
                <a:gd name="connsiteY0" fmla="*/ 957545 h 2358736"/>
                <a:gd name="connsiteX1" fmla="*/ 140932 w 1421182"/>
                <a:gd name="connsiteY1" fmla="*/ 1353319 h 2358736"/>
                <a:gd name="connsiteX2" fmla="*/ 309182 w 1421182"/>
                <a:gd name="connsiteY2" fmla="*/ 1711764 h 2358736"/>
                <a:gd name="connsiteX3" fmla="*/ 626141 w 1421182"/>
                <a:gd name="connsiteY3" fmla="*/ 1985150 h 2358736"/>
                <a:gd name="connsiteX4" fmla="*/ 658780 w 1421182"/>
                <a:gd name="connsiteY4" fmla="*/ 2266927 h 2358736"/>
                <a:gd name="connsiteX5" fmla="*/ 1227989 w 1421182"/>
                <a:gd name="connsiteY5" fmla="*/ 2341644 h 2358736"/>
                <a:gd name="connsiteX6" fmla="*/ 1311364 w 1421182"/>
                <a:gd name="connsiteY6" fmla="*/ 2026318 h 2358736"/>
                <a:gd name="connsiteX7" fmla="*/ 1421092 w 1421182"/>
                <a:gd name="connsiteY7" fmla="*/ 1126548 h 2358736"/>
                <a:gd name="connsiteX8" fmla="*/ 1152597 w 1421182"/>
                <a:gd name="connsiteY8" fmla="*/ 669082 h 2358736"/>
                <a:gd name="connsiteX9" fmla="*/ 1168953 w 1421182"/>
                <a:gd name="connsiteY9" fmla="*/ 968062 h 2358736"/>
                <a:gd name="connsiteX10" fmla="*/ 927050 w 1421182"/>
                <a:gd name="connsiteY10" fmla="*/ 614956 h 2358736"/>
                <a:gd name="connsiteX11" fmla="*/ 957315 w 1421182"/>
                <a:gd name="connsiteY11" fmla="*/ 944170 h 2358736"/>
                <a:gd name="connsiteX12" fmla="*/ 711016 w 1421182"/>
                <a:gd name="connsiteY12" fmla="*/ 569620 h 2358736"/>
                <a:gd name="connsiteX13" fmla="*/ 729319 w 1421182"/>
                <a:gd name="connsiteY13" fmla="*/ 957827 h 2358736"/>
                <a:gd name="connsiteX14" fmla="*/ 543268 w 1421182"/>
                <a:gd name="connsiteY14" fmla="*/ 8 h 2358736"/>
                <a:gd name="connsiteX15" fmla="*/ 473286 w 1421182"/>
                <a:gd name="connsiteY15" fmla="*/ 1312127 h 2358736"/>
                <a:gd name="connsiteX16" fmla="*/ 338442 w 1421182"/>
                <a:gd name="connsiteY16" fmla="*/ 1258222 h 2358736"/>
                <a:gd name="connsiteX17" fmla="*/ 719 w 1421182"/>
                <a:gd name="connsiteY17" fmla="*/ 957545 h 2358736"/>
                <a:gd name="connsiteX0" fmla="*/ 719 w 1421182"/>
                <a:gd name="connsiteY0" fmla="*/ 957545 h 2341644"/>
                <a:gd name="connsiteX1" fmla="*/ 140932 w 1421182"/>
                <a:gd name="connsiteY1" fmla="*/ 1353319 h 2341644"/>
                <a:gd name="connsiteX2" fmla="*/ 309182 w 1421182"/>
                <a:gd name="connsiteY2" fmla="*/ 1711764 h 2341644"/>
                <a:gd name="connsiteX3" fmla="*/ 626141 w 1421182"/>
                <a:gd name="connsiteY3" fmla="*/ 1985150 h 2341644"/>
                <a:gd name="connsiteX4" fmla="*/ 658780 w 1421182"/>
                <a:gd name="connsiteY4" fmla="*/ 2266927 h 2341644"/>
                <a:gd name="connsiteX5" fmla="*/ 1227989 w 1421182"/>
                <a:gd name="connsiteY5" fmla="*/ 2341644 h 2341644"/>
                <a:gd name="connsiteX6" fmla="*/ 1311364 w 1421182"/>
                <a:gd name="connsiteY6" fmla="*/ 2026318 h 2341644"/>
                <a:gd name="connsiteX7" fmla="*/ 1421092 w 1421182"/>
                <a:gd name="connsiteY7" fmla="*/ 1126548 h 2341644"/>
                <a:gd name="connsiteX8" fmla="*/ 1152597 w 1421182"/>
                <a:gd name="connsiteY8" fmla="*/ 669082 h 2341644"/>
                <a:gd name="connsiteX9" fmla="*/ 1168953 w 1421182"/>
                <a:gd name="connsiteY9" fmla="*/ 968062 h 2341644"/>
                <a:gd name="connsiteX10" fmla="*/ 927050 w 1421182"/>
                <a:gd name="connsiteY10" fmla="*/ 614956 h 2341644"/>
                <a:gd name="connsiteX11" fmla="*/ 957315 w 1421182"/>
                <a:gd name="connsiteY11" fmla="*/ 944170 h 2341644"/>
                <a:gd name="connsiteX12" fmla="*/ 711016 w 1421182"/>
                <a:gd name="connsiteY12" fmla="*/ 569620 h 2341644"/>
                <a:gd name="connsiteX13" fmla="*/ 729319 w 1421182"/>
                <a:gd name="connsiteY13" fmla="*/ 957827 h 2341644"/>
                <a:gd name="connsiteX14" fmla="*/ 543268 w 1421182"/>
                <a:gd name="connsiteY14" fmla="*/ 8 h 2341644"/>
                <a:gd name="connsiteX15" fmla="*/ 473286 w 1421182"/>
                <a:gd name="connsiteY15" fmla="*/ 1312127 h 2341644"/>
                <a:gd name="connsiteX16" fmla="*/ 338442 w 1421182"/>
                <a:gd name="connsiteY16" fmla="*/ 1258222 h 2341644"/>
                <a:gd name="connsiteX17" fmla="*/ 719 w 1421182"/>
                <a:gd name="connsiteY17" fmla="*/ 957545 h 2341644"/>
                <a:gd name="connsiteX0" fmla="*/ 719 w 1421092"/>
                <a:gd name="connsiteY0" fmla="*/ 957545 h 2341644"/>
                <a:gd name="connsiteX1" fmla="*/ 140932 w 1421092"/>
                <a:gd name="connsiteY1" fmla="*/ 1353319 h 2341644"/>
                <a:gd name="connsiteX2" fmla="*/ 309182 w 1421092"/>
                <a:gd name="connsiteY2" fmla="*/ 1711764 h 2341644"/>
                <a:gd name="connsiteX3" fmla="*/ 626141 w 1421092"/>
                <a:gd name="connsiteY3" fmla="*/ 1985150 h 2341644"/>
                <a:gd name="connsiteX4" fmla="*/ 658780 w 1421092"/>
                <a:gd name="connsiteY4" fmla="*/ 2266927 h 2341644"/>
                <a:gd name="connsiteX5" fmla="*/ 1227989 w 1421092"/>
                <a:gd name="connsiteY5" fmla="*/ 2341644 h 2341644"/>
                <a:gd name="connsiteX6" fmla="*/ 1262460 w 1421092"/>
                <a:gd name="connsiteY6" fmla="*/ 1987074 h 2341644"/>
                <a:gd name="connsiteX7" fmla="*/ 1421092 w 1421092"/>
                <a:gd name="connsiteY7" fmla="*/ 1126548 h 2341644"/>
                <a:gd name="connsiteX8" fmla="*/ 1152597 w 1421092"/>
                <a:gd name="connsiteY8" fmla="*/ 669082 h 2341644"/>
                <a:gd name="connsiteX9" fmla="*/ 1168953 w 1421092"/>
                <a:gd name="connsiteY9" fmla="*/ 968062 h 2341644"/>
                <a:gd name="connsiteX10" fmla="*/ 927050 w 1421092"/>
                <a:gd name="connsiteY10" fmla="*/ 614956 h 2341644"/>
                <a:gd name="connsiteX11" fmla="*/ 957315 w 1421092"/>
                <a:gd name="connsiteY11" fmla="*/ 944170 h 2341644"/>
                <a:gd name="connsiteX12" fmla="*/ 711016 w 1421092"/>
                <a:gd name="connsiteY12" fmla="*/ 569620 h 2341644"/>
                <a:gd name="connsiteX13" fmla="*/ 729319 w 1421092"/>
                <a:gd name="connsiteY13" fmla="*/ 957827 h 2341644"/>
                <a:gd name="connsiteX14" fmla="*/ 543268 w 1421092"/>
                <a:gd name="connsiteY14" fmla="*/ 8 h 2341644"/>
                <a:gd name="connsiteX15" fmla="*/ 473286 w 1421092"/>
                <a:gd name="connsiteY15" fmla="*/ 1312127 h 2341644"/>
                <a:gd name="connsiteX16" fmla="*/ 338442 w 1421092"/>
                <a:gd name="connsiteY16" fmla="*/ 1258222 h 2341644"/>
                <a:gd name="connsiteX17" fmla="*/ 719 w 1421092"/>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58780 w 1421109"/>
                <a:gd name="connsiteY4" fmla="*/ 2266927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626141 w 1421109"/>
                <a:gd name="connsiteY3" fmla="*/ 1985150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22941 w 1421109"/>
                <a:gd name="connsiteY4" fmla="*/ 2320778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557331 w 1421109"/>
                <a:gd name="connsiteY4" fmla="*/ 2278453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41644"/>
                <a:gd name="connsiteX1" fmla="*/ 140932 w 1421109"/>
                <a:gd name="connsiteY1" fmla="*/ 1353319 h 2341644"/>
                <a:gd name="connsiteX2" fmla="*/ 309182 w 1421109"/>
                <a:gd name="connsiteY2" fmla="*/ 1711764 h 2341644"/>
                <a:gd name="connsiteX3" fmla="*/ 548773 w 1421109"/>
                <a:gd name="connsiteY3" fmla="*/ 1936338 h 2341644"/>
                <a:gd name="connsiteX4" fmla="*/ 601148 w 1421109"/>
                <a:gd name="connsiteY4" fmla="*/ 2297232 h 2341644"/>
                <a:gd name="connsiteX5" fmla="*/ 1227989 w 1421109"/>
                <a:gd name="connsiteY5" fmla="*/ 2341644 h 2341644"/>
                <a:gd name="connsiteX6" fmla="*/ 1262460 w 1421109"/>
                <a:gd name="connsiteY6" fmla="*/ 1987074 h 2341644"/>
                <a:gd name="connsiteX7" fmla="*/ 1421092 w 1421109"/>
                <a:gd name="connsiteY7" fmla="*/ 1126548 h 2341644"/>
                <a:gd name="connsiteX8" fmla="*/ 1152597 w 1421109"/>
                <a:gd name="connsiteY8" fmla="*/ 669082 h 2341644"/>
                <a:gd name="connsiteX9" fmla="*/ 1168953 w 1421109"/>
                <a:gd name="connsiteY9" fmla="*/ 968062 h 2341644"/>
                <a:gd name="connsiteX10" fmla="*/ 927050 w 1421109"/>
                <a:gd name="connsiteY10" fmla="*/ 614956 h 2341644"/>
                <a:gd name="connsiteX11" fmla="*/ 957315 w 1421109"/>
                <a:gd name="connsiteY11" fmla="*/ 944170 h 2341644"/>
                <a:gd name="connsiteX12" fmla="*/ 711016 w 1421109"/>
                <a:gd name="connsiteY12" fmla="*/ 569620 h 2341644"/>
                <a:gd name="connsiteX13" fmla="*/ 729319 w 1421109"/>
                <a:gd name="connsiteY13" fmla="*/ 957827 h 2341644"/>
                <a:gd name="connsiteX14" fmla="*/ 543268 w 1421109"/>
                <a:gd name="connsiteY14" fmla="*/ 8 h 2341644"/>
                <a:gd name="connsiteX15" fmla="*/ 473286 w 1421109"/>
                <a:gd name="connsiteY15" fmla="*/ 1312127 h 2341644"/>
                <a:gd name="connsiteX16" fmla="*/ 338442 w 1421109"/>
                <a:gd name="connsiteY16" fmla="*/ 1258222 h 2341644"/>
                <a:gd name="connsiteX17" fmla="*/ 719 w 1421109"/>
                <a:gd name="connsiteY17" fmla="*/ 957545 h 2341644"/>
                <a:gd name="connsiteX0" fmla="*/ 719 w 1421109"/>
                <a:gd name="connsiteY0" fmla="*/ 957545 h 2310754"/>
                <a:gd name="connsiteX1" fmla="*/ 140932 w 1421109"/>
                <a:gd name="connsiteY1" fmla="*/ 1353319 h 2310754"/>
                <a:gd name="connsiteX2" fmla="*/ 309182 w 1421109"/>
                <a:gd name="connsiteY2" fmla="*/ 1711764 h 2310754"/>
                <a:gd name="connsiteX3" fmla="*/ 548773 w 1421109"/>
                <a:gd name="connsiteY3" fmla="*/ 1936338 h 2310754"/>
                <a:gd name="connsiteX4" fmla="*/ 601148 w 1421109"/>
                <a:gd name="connsiteY4" fmla="*/ 2297232 h 2310754"/>
                <a:gd name="connsiteX5" fmla="*/ 1253027 w 1421109"/>
                <a:gd name="connsiteY5" fmla="*/ 2310347 h 2310754"/>
                <a:gd name="connsiteX6" fmla="*/ 1262460 w 1421109"/>
                <a:gd name="connsiteY6" fmla="*/ 1987074 h 2310754"/>
                <a:gd name="connsiteX7" fmla="*/ 1421092 w 1421109"/>
                <a:gd name="connsiteY7" fmla="*/ 1126548 h 2310754"/>
                <a:gd name="connsiteX8" fmla="*/ 1152597 w 1421109"/>
                <a:gd name="connsiteY8" fmla="*/ 669082 h 2310754"/>
                <a:gd name="connsiteX9" fmla="*/ 1168953 w 1421109"/>
                <a:gd name="connsiteY9" fmla="*/ 968062 h 2310754"/>
                <a:gd name="connsiteX10" fmla="*/ 927050 w 1421109"/>
                <a:gd name="connsiteY10" fmla="*/ 614956 h 2310754"/>
                <a:gd name="connsiteX11" fmla="*/ 957315 w 1421109"/>
                <a:gd name="connsiteY11" fmla="*/ 944170 h 2310754"/>
                <a:gd name="connsiteX12" fmla="*/ 711016 w 1421109"/>
                <a:gd name="connsiteY12" fmla="*/ 569620 h 2310754"/>
                <a:gd name="connsiteX13" fmla="*/ 729319 w 1421109"/>
                <a:gd name="connsiteY13" fmla="*/ 957827 h 2310754"/>
                <a:gd name="connsiteX14" fmla="*/ 543268 w 1421109"/>
                <a:gd name="connsiteY14" fmla="*/ 8 h 2310754"/>
                <a:gd name="connsiteX15" fmla="*/ 473286 w 1421109"/>
                <a:gd name="connsiteY15" fmla="*/ 1312127 h 2310754"/>
                <a:gd name="connsiteX16" fmla="*/ 338442 w 1421109"/>
                <a:gd name="connsiteY16" fmla="*/ 1258222 h 2310754"/>
                <a:gd name="connsiteX17" fmla="*/ 719 w 1421109"/>
                <a:gd name="connsiteY17" fmla="*/ 957545 h 2310754"/>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601148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755"/>
                <a:gd name="connsiteX1" fmla="*/ 140932 w 1421109"/>
                <a:gd name="connsiteY1" fmla="*/ 1353319 h 2310755"/>
                <a:gd name="connsiteX2" fmla="*/ 309182 w 1421109"/>
                <a:gd name="connsiteY2" fmla="*/ 1711764 h 2310755"/>
                <a:gd name="connsiteX3" fmla="*/ 548773 w 1421109"/>
                <a:gd name="connsiteY3" fmla="*/ 1936338 h 2310755"/>
                <a:gd name="connsiteX4" fmla="*/ 582370 w 1421109"/>
                <a:gd name="connsiteY4" fmla="*/ 2297232 h 2310755"/>
                <a:gd name="connsiteX5" fmla="*/ 1253027 w 1421109"/>
                <a:gd name="connsiteY5" fmla="*/ 2310347 h 2310755"/>
                <a:gd name="connsiteX6" fmla="*/ 1262460 w 1421109"/>
                <a:gd name="connsiteY6" fmla="*/ 1987074 h 2310755"/>
                <a:gd name="connsiteX7" fmla="*/ 1421092 w 1421109"/>
                <a:gd name="connsiteY7" fmla="*/ 1126548 h 2310755"/>
                <a:gd name="connsiteX8" fmla="*/ 1152597 w 1421109"/>
                <a:gd name="connsiteY8" fmla="*/ 669082 h 2310755"/>
                <a:gd name="connsiteX9" fmla="*/ 1168953 w 1421109"/>
                <a:gd name="connsiteY9" fmla="*/ 968062 h 2310755"/>
                <a:gd name="connsiteX10" fmla="*/ 927050 w 1421109"/>
                <a:gd name="connsiteY10" fmla="*/ 614956 h 2310755"/>
                <a:gd name="connsiteX11" fmla="*/ 957315 w 1421109"/>
                <a:gd name="connsiteY11" fmla="*/ 944170 h 2310755"/>
                <a:gd name="connsiteX12" fmla="*/ 711016 w 1421109"/>
                <a:gd name="connsiteY12" fmla="*/ 569620 h 2310755"/>
                <a:gd name="connsiteX13" fmla="*/ 729319 w 1421109"/>
                <a:gd name="connsiteY13" fmla="*/ 957827 h 2310755"/>
                <a:gd name="connsiteX14" fmla="*/ 543268 w 1421109"/>
                <a:gd name="connsiteY14" fmla="*/ 8 h 2310755"/>
                <a:gd name="connsiteX15" fmla="*/ 473286 w 1421109"/>
                <a:gd name="connsiteY15" fmla="*/ 1312127 h 2310755"/>
                <a:gd name="connsiteX16" fmla="*/ 338442 w 1421109"/>
                <a:gd name="connsiteY16" fmla="*/ 1258222 h 2310755"/>
                <a:gd name="connsiteX17" fmla="*/ 719 w 1421109"/>
                <a:gd name="connsiteY17" fmla="*/ 957545 h 2310755"/>
                <a:gd name="connsiteX0" fmla="*/ 719 w 1421109"/>
                <a:gd name="connsiteY0" fmla="*/ 957545 h 2310347"/>
                <a:gd name="connsiteX1" fmla="*/ 140932 w 1421109"/>
                <a:gd name="connsiteY1" fmla="*/ 1353319 h 2310347"/>
                <a:gd name="connsiteX2" fmla="*/ 309182 w 1421109"/>
                <a:gd name="connsiteY2" fmla="*/ 1711764 h 2310347"/>
                <a:gd name="connsiteX3" fmla="*/ 548773 w 1421109"/>
                <a:gd name="connsiteY3" fmla="*/ 1936338 h 2310347"/>
                <a:gd name="connsiteX4" fmla="*/ 582370 w 1421109"/>
                <a:gd name="connsiteY4" fmla="*/ 2297232 h 2310347"/>
                <a:gd name="connsiteX5" fmla="*/ 1253027 w 1421109"/>
                <a:gd name="connsiteY5" fmla="*/ 2310347 h 2310347"/>
                <a:gd name="connsiteX6" fmla="*/ 1262460 w 1421109"/>
                <a:gd name="connsiteY6" fmla="*/ 1987074 h 2310347"/>
                <a:gd name="connsiteX7" fmla="*/ 1421092 w 1421109"/>
                <a:gd name="connsiteY7" fmla="*/ 1126548 h 2310347"/>
                <a:gd name="connsiteX8" fmla="*/ 1152597 w 1421109"/>
                <a:gd name="connsiteY8" fmla="*/ 669082 h 2310347"/>
                <a:gd name="connsiteX9" fmla="*/ 1168953 w 1421109"/>
                <a:gd name="connsiteY9" fmla="*/ 968062 h 2310347"/>
                <a:gd name="connsiteX10" fmla="*/ 927050 w 1421109"/>
                <a:gd name="connsiteY10" fmla="*/ 614956 h 2310347"/>
                <a:gd name="connsiteX11" fmla="*/ 957315 w 1421109"/>
                <a:gd name="connsiteY11" fmla="*/ 944170 h 2310347"/>
                <a:gd name="connsiteX12" fmla="*/ 711016 w 1421109"/>
                <a:gd name="connsiteY12" fmla="*/ 569620 h 2310347"/>
                <a:gd name="connsiteX13" fmla="*/ 729319 w 1421109"/>
                <a:gd name="connsiteY13" fmla="*/ 957827 h 2310347"/>
                <a:gd name="connsiteX14" fmla="*/ 543268 w 1421109"/>
                <a:gd name="connsiteY14" fmla="*/ 8 h 2310347"/>
                <a:gd name="connsiteX15" fmla="*/ 473286 w 1421109"/>
                <a:gd name="connsiteY15" fmla="*/ 1312127 h 2310347"/>
                <a:gd name="connsiteX16" fmla="*/ 338442 w 1421109"/>
                <a:gd name="connsiteY16" fmla="*/ 1258222 h 2310347"/>
                <a:gd name="connsiteX17" fmla="*/ 719 w 1421109"/>
                <a:gd name="connsiteY17"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52597 w 1423213"/>
                <a:gd name="connsiteY9" fmla="*/ 669082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927050 w 1423213"/>
                <a:gd name="connsiteY11" fmla="*/ 614956 h 2310347"/>
                <a:gd name="connsiteX12" fmla="*/ 957315 w 1423213"/>
                <a:gd name="connsiteY12" fmla="*/ 944170 h 2310347"/>
                <a:gd name="connsiteX13" fmla="*/ 711016 w 1423213"/>
                <a:gd name="connsiteY13" fmla="*/ 569620 h 2310347"/>
                <a:gd name="connsiteX14" fmla="*/ 729319 w 1423213"/>
                <a:gd name="connsiteY14" fmla="*/ 957827 h 2310347"/>
                <a:gd name="connsiteX15" fmla="*/ 543268 w 1423213"/>
                <a:gd name="connsiteY15" fmla="*/ 8 h 2310347"/>
                <a:gd name="connsiteX16" fmla="*/ 473286 w 1423213"/>
                <a:gd name="connsiteY16" fmla="*/ 1312127 h 2310347"/>
                <a:gd name="connsiteX17" fmla="*/ 338442 w 1423213"/>
                <a:gd name="connsiteY17" fmla="*/ 1258222 h 2310347"/>
                <a:gd name="connsiteX18" fmla="*/ 719 w 1423213"/>
                <a:gd name="connsiteY18"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76719 w 1423213"/>
                <a:gd name="connsiteY9" fmla="*/ 664258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3213"/>
                <a:gd name="connsiteY0" fmla="*/ 957545 h 2310347"/>
                <a:gd name="connsiteX1" fmla="*/ 140932 w 1423213"/>
                <a:gd name="connsiteY1" fmla="*/ 1353319 h 2310347"/>
                <a:gd name="connsiteX2" fmla="*/ 309182 w 1423213"/>
                <a:gd name="connsiteY2" fmla="*/ 1711764 h 2310347"/>
                <a:gd name="connsiteX3" fmla="*/ 548773 w 1423213"/>
                <a:gd name="connsiteY3" fmla="*/ 1936338 h 2310347"/>
                <a:gd name="connsiteX4" fmla="*/ 582370 w 1423213"/>
                <a:gd name="connsiteY4" fmla="*/ 2297232 h 2310347"/>
                <a:gd name="connsiteX5" fmla="*/ 1253027 w 1423213"/>
                <a:gd name="connsiteY5" fmla="*/ 2310347 h 2310347"/>
                <a:gd name="connsiteX6" fmla="*/ 1262460 w 1423213"/>
                <a:gd name="connsiteY6" fmla="*/ 1987074 h 2310347"/>
                <a:gd name="connsiteX7" fmla="*/ 1421092 w 1423213"/>
                <a:gd name="connsiteY7" fmla="*/ 1126548 h 2310347"/>
                <a:gd name="connsiteX8" fmla="*/ 1378773 w 1423213"/>
                <a:gd name="connsiteY8" fmla="*/ 734522 h 2310347"/>
                <a:gd name="connsiteX9" fmla="*/ 1186368 w 1423213"/>
                <a:gd name="connsiteY9" fmla="*/ 644961 h 2310347"/>
                <a:gd name="connsiteX10" fmla="*/ 1168953 w 1423213"/>
                <a:gd name="connsiteY10" fmla="*/ 968062 h 2310347"/>
                <a:gd name="connsiteX11" fmla="*/ 1156855 w 1423213"/>
                <a:gd name="connsiteY11" fmla="*/ 657333 h 2310347"/>
                <a:gd name="connsiteX12" fmla="*/ 927050 w 1423213"/>
                <a:gd name="connsiteY12" fmla="*/ 614956 h 2310347"/>
                <a:gd name="connsiteX13" fmla="*/ 957315 w 1423213"/>
                <a:gd name="connsiteY13" fmla="*/ 944170 h 2310347"/>
                <a:gd name="connsiteX14" fmla="*/ 711016 w 1423213"/>
                <a:gd name="connsiteY14" fmla="*/ 569620 h 2310347"/>
                <a:gd name="connsiteX15" fmla="*/ 729319 w 1423213"/>
                <a:gd name="connsiteY15" fmla="*/ 957827 h 2310347"/>
                <a:gd name="connsiteX16" fmla="*/ 543268 w 1423213"/>
                <a:gd name="connsiteY16" fmla="*/ 8 h 2310347"/>
                <a:gd name="connsiteX17" fmla="*/ 473286 w 1423213"/>
                <a:gd name="connsiteY17" fmla="*/ 1312127 h 2310347"/>
                <a:gd name="connsiteX18" fmla="*/ 338442 w 1423213"/>
                <a:gd name="connsiteY18" fmla="*/ 1258222 h 2310347"/>
                <a:gd name="connsiteX19" fmla="*/ 719 w 1423213"/>
                <a:gd name="connsiteY19" fmla="*/ 957545 h 2310347"/>
                <a:gd name="connsiteX0" fmla="*/ 719 w 1426650"/>
                <a:gd name="connsiteY0" fmla="*/ 957545 h 2310347"/>
                <a:gd name="connsiteX1" fmla="*/ 140932 w 1426650"/>
                <a:gd name="connsiteY1" fmla="*/ 1353319 h 2310347"/>
                <a:gd name="connsiteX2" fmla="*/ 309182 w 1426650"/>
                <a:gd name="connsiteY2" fmla="*/ 1711764 h 2310347"/>
                <a:gd name="connsiteX3" fmla="*/ 548773 w 1426650"/>
                <a:gd name="connsiteY3" fmla="*/ 1936338 h 2310347"/>
                <a:gd name="connsiteX4" fmla="*/ 582370 w 1426650"/>
                <a:gd name="connsiteY4" fmla="*/ 2297232 h 2310347"/>
                <a:gd name="connsiteX5" fmla="*/ 1253027 w 1426650"/>
                <a:gd name="connsiteY5" fmla="*/ 2310347 h 2310347"/>
                <a:gd name="connsiteX6" fmla="*/ 1262460 w 1426650"/>
                <a:gd name="connsiteY6" fmla="*/ 1987074 h 2310347"/>
                <a:gd name="connsiteX7" fmla="*/ 1421092 w 1426650"/>
                <a:gd name="connsiteY7" fmla="*/ 1126548 h 2310347"/>
                <a:gd name="connsiteX8" fmla="*/ 1393246 w 1426650"/>
                <a:gd name="connsiteY8" fmla="*/ 734522 h 2310347"/>
                <a:gd name="connsiteX9" fmla="*/ 1186368 w 1426650"/>
                <a:gd name="connsiteY9" fmla="*/ 644961 h 2310347"/>
                <a:gd name="connsiteX10" fmla="*/ 1168953 w 1426650"/>
                <a:gd name="connsiteY10" fmla="*/ 968062 h 2310347"/>
                <a:gd name="connsiteX11" fmla="*/ 1156855 w 1426650"/>
                <a:gd name="connsiteY11" fmla="*/ 657333 h 2310347"/>
                <a:gd name="connsiteX12" fmla="*/ 927050 w 1426650"/>
                <a:gd name="connsiteY12" fmla="*/ 614956 h 2310347"/>
                <a:gd name="connsiteX13" fmla="*/ 957315 w 1426650"/>
                <a:gd name="connsiteY13" fmla="*/ 944170 h 2310347"/>
                <a:gd name="connsiteX14" fmla="*/ 711016 w 1426650"/>
                <a:gd name="connsiteY14" fmla="*/ 569620 h 2310347"/>
                <a:gd name="connsiteX15" fmla="*/ 729319 w 1426650"/>
                <a:gd name="connsiteY15" fmla="*/ 957827 h 2310347"/>
                <a:gd name="connsiteX16" fmla="*/ 543268 w 1426650"/>
                <a:gd name="connsiteY16" fmla="*/ 8 h 2310347"/>
                <a:gd name="connsiteX17" fmla="*/ 473286 w 1426650"/>
                <a:gd name="connsiteY17" fmla="*/ 1312127 h 2310347"/>
                <a:gd name="connsiteX18" fmla="*/ 338442 w 1426650"/>
                <a:gd name="connsiteY18" fmla="*/ 1258222 h 2310347"/>
                <a:gd name="connsiteX19" fmla="*/ 719 w 1426650"/>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711016 w 1422362"/>
                <a:gd name="connsiteY14" fmla="*/ 569620 h 2310347"/>
                <a:gd name="connsiteX15" fmla="*/ 729319 w 1422362"/>
                <a:gd name="connsiteY15" fmla="*/ 957827 h 2310347"/>
                <a:gd name="connsiteX16" fmla="*/ 543268 w 1422362"/>
                <a:gd name="connsiteY16" fmla="*/ 8 h 2310347"/>
                <a:gd name="connsiteX17" fmla="*/ 473286 w 1422362"/>
                <a:gd name="connsiteY17" fmla="*/ 1312127 h 2310347"/>
                <a:gd name="connsiteX18" fmla="*/ 338442 w 1422362"/>
                <a:gd name="connsiteY18" fmla="*/ 1258222 h 2310347"/>
                <a:gd name="connsiteX19" fmla="*/ 719 w 1422362"/>
                <a:gd name="connsiteY19"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86368 w 1422362"/>
                <a:gd name="connsiteY9" fmla="*/ 644961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957545 h 2310347"/>
                <a:gd name="connsiteX1" fmla="*/ 140932 w 1422362"/>
                <a:gd name="connsiteY1" fmla="*/ 1353319 h 2310347"/>
                <a:gd name="connsiteX2" fmla="*/ 309182 w 1422362"/>
                <a:gd name="connsiteY2" fmla="*/ 1711764 h 2310347"/>
                <a:gd name="connsiteX3" fmla="*/ 548773 w 1422362"/>
                <a:gd name="connsiteY3" fmla="*/ 1936338 h 2310347"/>
                <a:gd name="connsiteX4" fmla="*/ 582370 w 1422362"/>
                <a:gd name="connsiteY4" fmla="*/ 2297232 h 2310347"/>
                <a:gd name="connsiteX5" fmla="*/ 1253027 w 1422362"/>
                <a:gd name="connsiteY5" fmla="*/ 2310347 h 2310347"/>
                <a:gd name="connsiteX6" fmla="*/ 1262460 w 1422362"/>
                <a:gd name="connsiteY6" fmla="*/ 1987074 h 2310347"/>
                <a:gd name="connsiteX7" fmla="*/ 1421092 w 1422362"/>
                <a:gd name="connsiteY7" fmla="*/ 1126548 h 2310347"/>
                <a:gd name="connsiteX8" fmla="*/ 1369124 w 1422362"/>
                <a:gd name="connsiteY8" fmla="*/ 700752 h 2310347"/>
                <a:gd name="connsiteX9" fmla="*/ 1176719 w 1422362"/>
                <a:gd name="connsiteY9" fmla="*/ 669083 h 2310347"/>
                <a:gd name="connsiteX10" fmla="*/ 1168953 w 1422362"/>
                <a:gd name="connsiteY10" fmla="*/ 968062 h 2310347"/>
                <a:gd name="connsiteX11" fmla="*/ 1156855 w 1422362"/>
                <a:gd name="connsiteY11" fmla="*/ 657333 h 2310347"/>
                <a:gd name="connsiteX12" fmla="*/ 927050 w 1422362"/>
                <a:gd name="connsiteY12" fmla="*/ 614956 h 2310347"/>
                <a:gd name="connsiteX13" fmla="*/ 957315 w 1422362"/>
                <a:gd name="connsiteY13" fmla="*/ 944170 h 2310347"/>
                <a:gd name="connsiteX14" fmla="*/ 905990 w 1422362"/>
                <a:gd name="connsiteY14" fmla="*/ 613914 h 2310347"/>
                <a:gd name="connsiteX15" fmla="*/ 711016 w 1422362"/>
                <a:gd name="connsiteY15" fmla="*/ 569620 h 2310347"/>
                <a:gd name="connsiteX16" fmla="*/ 729319 w 1422362"/>
                <a:gd name="connsiteY16" fmla="*/ 957827 h 2310347"/>
                <a:gd name="connsiteX17" fmla="*/ 543268 w 1422362"/>
                <a:gd name="connsiteY17" fmla="*/ 8 h 2310347"/>
                <a:gd name="connsiteX18" fmla="*/ 473286 w 1422362"/>
                <a:gd name="connsiteY18" fmla="*/ 1312127 h 2310347"/>
                <a:gd name="connsiteX19" fmla="*/ 338442 w 1422362"/>
                <a:gd name="connsiteY19" fmla="*/ 1258222 h 2310347"/>
                <a:gd name="connsiteX20" fmla="*/ 719 w 1422362"/>
                <a:gd name="connsiteY20" fmla="*/ 957545 h 2310347"/>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8697 h 2381499"/>
                <a:gd name="connsiteX1" fmla="*/ 140932 w 1422362"/>
                <a:gd name="connsiteY1" fmla="*/ 1424471 h 2381499"/>
                <a:gd name="connsiteX2" fmla="*/ 309182 w 1422362"/>
                <a:gd name="connsiteY2" fmla="*/ 1782916 h 2381499"/>
                <a:gd name="connsiteX3" fmla="*/ 548773 w 1422362"/>
                <a:gd name="connsiteY3" fmla="*/ 2007490 h 2381499"/>
                <a:gd name="connsiteX4" fmla="*/ 582370 w 1422362"/>
                <a:gd name="connsiteY4" fmla="*/ 2368384 h 2381499"/>
                <a:gd name="connsiteX5" fmla="*/ 1253027 w 1422362"/>
                <a:gd name="connsiteY5" fmla="*/ 2381499 h 2381499"/>
                <a:gd name="connsiteX6" fmla="*/ 1262460 w 1422362"/>
                <a:gd name="connsiteY6" fmla="*/ 2058226 h 2381499"/>
                <a:gd name="connsiteX7" fmla="*/ 1421092 w 1422362"/>
                <a:gd name="connsiteY7" fmla="*/ 1197700 h 2381499"/>
                <a:gd name="connsiteX8" fmla="*/ 1369124 w 1422362"/>
                <a:gd name="connsiteY8" fmla="*/ 771904 h 2381499"/>
                <a:gd name="connsiteX9" fmla="*/ 1176719 w 1422362"/>
                <a:gd name="connsiteY9" fmla="*/ 740235 h 2381499"/>
                <a:gd name="connsiteX10" fmla="*/ 1168953 w 1422362"/>
                <a:gd name="connsiteY10" fmla="*/ 1039214 h 2381499"/>
                <a:gd name="connsiteX11" fmla="*/ 1156855 w 1422362"/>
                <a:gd name="connsiteY11" fmla="*/ 728485 h 2381499"/>
                <a:gd name="connsiteX12" fmla="*/ 927050 w 1422362"/>
                <a:gd name="connsiteY12" fmla="*/ 686108 h 2381499"/>
                <a:gd name="connsiteX13" fmla="*/ 957315 w 1422362"/>
                <a:gd name="connsiteY13" fmla="*/ 1015322 h 2381499"/>
                <a:gd name="connsiteX14" fmla="*/ 905990 w 1422362"/>
                <a:gd name="connsiteY14" fmla="*/ 685066 h 2381499"/>
                <a:gd name="connsiteX15" fmla="*/ 711016 w 1422362"/>
                <a:gd name="connsiteY15" fmla="*/ 640772 h 2381499"/>
                <a:gd name="connsiteX16" fmla="*/ 729319 w 1422362"/>
                <a:gd name="connsiteY16" fmla="*/ 1028979 h 2381499"/>
                <a:gd name="connsiteX17" fmla="*/ 543268 w 1422362"/>
                <a:gd name="connsiteY17" fmla="*/ 71160 h 2381499"/>
                <a:gd name="connsiteX18" fmla="*/ 471802 w 1422362"/>
                <a:gd name="connsiteY18" fmla="*/ 217109 h 2381499"/>
                <a:gd name="connsiteX19" fmla="*/ 473286 w 1422362"/>
                <a:gd name="connsiteY19" fmla="*/ 1383279 h 2381499"/>
                <a:gd name="connsiteX20" fmla="*/ 338442 w 1422362"/>
                <a:gd name="connsiteY20" fmla="*/ 1329374 h 2381499"/>
                <a:gd name="connsiteX21" fmla="*/ 719 w 1422362"/>
                <a:gd name="connsiteY21" fmla="*/ 1028697 h 2381499"/>
                <a:gd name="connsiteX0" fmla="*/ 719 w 1422362"/>
                <a:gd name="connsiteY0" fmla="*/ 1025260 h 2378062"/>
                <a:gd name="connsiteX1" fmla="*/ 140932 w 1422362"/>
                <a:gd name="connsiteY1" fmla="*/ 1421034 h 2378062"/>
                <a:gd name="connsiteX2" fmla="*/ 309182 w 1422362"/>
                <a:gd name="connsiteY2" fmla="*/ 1779479 h 2378062"/>
                <a:gd name="connsiteX3" fmla="*/ 548773 w 1422362"/>
                <a:gd name="connsiteY3" fmla="*/ 2004053 h 2378062"/>
                <a:gd name="connsiteX4" fmla="*/ 582370 w 1422362"/>
                <a:gd name="connsiteY4" fmla="*/ 2364947 h 2378062"/>
                <a:gd name="connsiteX5" fmla="*/ 1253027 w 1422362"/>
                <a:gd name="connsiteY5" fmla="*/ 2378062 h 2378062"/>
                <a:gd name="connsiteX6" fmla="*/ 1262460 w 1422362"/>
                <a:gd name="connsiteY6" fmla="*/ 2054789 h 2378062"/>
                <a:gd name="connsiteX7" fmla="*/ 1421092 w 1422362"/>
                <a:gd name="connsiteY7" fmla="*/ 1194263 h 2378062"/>
                <a:gd name="connsiteX8" fmla="*/ 1369124 w 1422362"/>
                <a:gd name="connsiteY8" fmla="*/ 768467 h 2378062"/>
                <a:gd name="connsiteX9" fmla="*/ 1176719 w 1422362"/>
                <a:gd name="connsiteY9" fmla="*/ 736798 h 2378062"/>
                <a:gd name="connsiteX10" fmla="*/ 1168953 w 1422362"/>
                <a:gd name="connsiteY10" fmla="*/ 1035777 h 2378062"/>
                <a:gd name="connsiteX11" fmla="*/ 1156855 w 1422362"/>
                <a:gd name="connsiteY11" fmla="*/ 725048 h 2378062"/>
                <a:gd name="connsiteX12" fmla="*/ 927050 w 1422362"/>
                <a:gd name="connsiteY12" fmla="*/ 682671 h 2378062"/>
                <a:gd name="connsiteX13" fmla="*/ 957315 w 1422362"/>
                <a:gd name="connsiteY13" fmla="*/ 1011885 h 2378062"/>
                <a:gd name="connsiteX14" fmla="*/ 905990 w 1422362"/>
                <a:gd name="connsiteY14" fmla="*/ 681629 h 2378062"/>
                <a:gd name="connsiteX15" fmla="*/ 711016 w 1422362"/>
                <a:gd name="connsiteY15" fmla="*/ 637335 h 2378062"/>
                <a:gd name="connsiteX16" fmla="*/ 729319 w 1422362"/>
                <a:gd name="connsiteY16" fmla="*/ 1025542 h 2378062"/>
                <a:gd name="connsiteX17" fmla="*/ 543268 w 1422362"/>
                <a:gd name="connsiteY17" fmla="*/ 67723 h 2378062"/>
                <a:gd name="connsiteX18" fmla="*/ 471802 w 1422362"/>
                <a:gd name="connsiteY18" fmla="*/ 213672 h 2378062"/>
                <a:gd name="connsiteX19" fmla="*/ 473286 w 1422362"/>
                <a:gd name="connsiteY19" fmla="*/ 1379842 h 2378062"/>
                <a:gd name="connsiteX20" fmla="*/ 338442 w 1422362"/>
                <a:gd name="connsiteY20" fmla="*/ 1325937 h 2378062"/>
                <a:gd name="connsiteX21" fmla="*/ 719 w 1422362"/>
                <a:gd name="connsiteY21" fmla="*/ 1025260 h 2378062"/>
                <a:gd name="connsiteX0" fmla="*/ 719 w 1422362"/>
                <a:gd name="connsiteY0" fmla="*/ 1011512 h 2364314"/>
                <a:gd name="connsiteX1" fmla="*/ 140932 w 1422362"/>
                <a:gd name="connsiteY1" fmla="*/ 1407286 h 2364314"/>
                <a:gd name="connsiteX2" fmla="*/ 309182 w 1422362"/>
                <a:gd name="connsiteY2" fmla="*/ 1765731 h 2364314"/>
                <a:gd name="connsiteX3" fmla="*/ 548773 w 1422362"/>
                <a:gd name="connsiteY3" fmla="*/ 1990305 h 2364314"/>
                <a:gd name="connsiteX4" fmla="*/ 582370 w 1422362"/>
                <a:gd name="connsiteY4" fmla="*/ 2351199 h 2364314"/>
                <a:gd name="connsiteX5" fmla="*/ 1253027 w 1422362"/>
                <a:gd name="connsiteY5" fmla="*/ 2364314 h 2364314"/>
                <a:gd name="connsiteX6" fmla="*/ 1262460 w 1422362"/>
                <a:gd name="connsiteY6" fmla="*/ 2041041 h 2364314"/>
                <a:gd name="connsiteX7" fmla="*/ 1421092 w 1422362"/>
                <a:gd name="connsiteY7" fmla="*/ 1180515 h 2364314"/>
                <a:gd name="connsiteX8" fmla="*/ 1369124 w 1422362"/>
                <a:gd name="connsiteY8" fmla="*/ 754719 h 2364314"/>
                <a:gd name="connsiteX9" fmla="*/ 1176719 w 1422362"/>
                <a:gd name="connsiteY9" fmla="*/ 723050 h 2364314"/>
                <a:gd name="connsiteX10" fmla="*/ 1168953 w 1422362"/>
                <a:gd name="connsiteY10" fmla="*/ 1022029 h 2364314"/>
                <a:gd name="connsiteX11" fmla="*/ 1156855 w 1422362"/>
                <a:gd name="connsiteY11" fmla="*/ 711300 h 2364314"/>
                <a:gd name="connsiteX12" fmla="*/ 927050 w 1422362"/>
                <a:gd name="connsiteY12" fmla="*/ 668923 h 2364314"/>
                <a:gd name="connsiteX13" fmla="*/ 957315 w 1422362"/>
                <a:gd name="connsiteY13" fmla="*/ 998137 h 2364314"/>
                <a:gd name="connsiteX14" fmla="*/ 905990 w 1422362"/>
                <a:gd name="connsiteY14" fmla="*/ 667881 h 2364314"/>
                <a:gd name="connsiteX15" fmla="*/ 711016 w 1422362"/>
                <a:gd name="connsiteY15" fmla="*/ 623587 h 2364314"/>
                <a:gd name="connsiteX16" fmla="*/ 729319 w 1422362"/>
                <a:gd name="connsiteY16" fmla="*/ 1011794 h 2364314"/>
                <a:gd name="connsiteX17" fmla="*/ 630106 w 1422362"/>
                <a:gd name="connsiteY17" fmla="*/ 73272 h 2364314"/>
                <a:gd name="connsiteX18" fmla="*/ 471802 w 1422362"/>
                <a:gd name="connsiteY18" fmla="*/ 199924 h 2364314"/>
                <a:gd name="connsiteX19" fmla="*/ 473286 w 1422362"/>
                <a:gd name="connsiteY19" fmla="*/ 1366094 h 2364314"/>
                <a:gd name="connsiteX20" fmla="*/ 338442 w 1422362"/>
                <a:gd name="connsiteY20" fmla="*/ 1312189 h 2364314"/>
                <a:gd name="connsiteX21" fmla="*/ 719 w 1422362"/>
                <a:gd name="connsiteY21" fmla="*/ 1011512 h 2364314"/>
                <a:gd name="connsiteX0" fmla="*/ 719 w 1422362"/>
                <a:gd name="connsiteY0" fmla="*/ 938672 h 2291474"/>
                <a:gd name="connsiteX1" fmla="*/ 140932 w 1422362"/>
                <a:gd name="connsiteY1" fmla="*/ 1334446 h 2291474"/>
                <a:gd name="connsiteX2" fmla="*/ 309182 w 1422362"/>
                <a:gd name="connsiteY2" fmla="*/ 1692891 h 2291474"/>
                <a:gd name="connsiteX3" fmla="*/ 548773 w 1422362"/>
                <a:gd name="connsiteY3" fmla="*/ 1917465 h 2291474"/>
                <a:gd name="connsiteX4" fmla="*/ 582370 w 1422362"/>
                <a:gd name="connsiteY4" fmla="*/ 2278359 h 2291474"/>
                <a:gd name="connsiteX5" fmla="*/ 1253027 w 1422362"/>
                <a:gd name="connsiteY5" fmla="*/ 2291474 h 2291474"/>
                <a:gd name="connsiteX6" fmla="*/ 1262460 w 1422362"/>
                <a:gd name="connsiteY6" fmla="*/ 1968201 h 2291474"/>
                <a:gd name="connsiteX7" fmla="*/ 1421092 w 1422362"/>
                <a:gd name="connsiteY7" fmla="*/ 1107675 h 2291474"/>
                <a:gd name="connsiteX8" fmla="*/ 1369124 w 1422362"/>
                <a:gd name="connsiteY8" fmla="*/ 681879 h 2291474"/>
                <a:gd name="connsiteX9" fmla="*/ 1176719 w 1422362"/>
                <a:gd name="connsiteY9" fmla="*/ 650210 h 2291474"/>
                <a:gd name="connsiteX10" fmla="*/ 1168953 w 1422362"/>
                <a:gd name="connsiteY10" fmla="*/ 949189 h 2291474"/>
                <a:gd name="connsiteX11" fmla="*/ 1156855 w 1422362"/>
                <a:gd name="connsiteY11" fmla="*/ 638460 h 2291474"/>
                <a:gd name="connsiteX12" fmla="*/ 927050 w 1422362"/>
                <a:gd name="connsiteY12" fmla="*/ 596083 h 2291474"/>
                <a:gd name="connsiteX13" fmla="*/ 957315 w 1422362"/>
                <a:gd name="connsiteY13" fmla="*/ 925297 h 2291474"/>
                <a:gd name="connsiteX14" fmla="*/ 905990 w 1422362"/>
                <a:gd name="connsiteY14" fmla="*/ 595041 h 2291474"/>
                <a:gd name="connsiteX15" fmla="*/ 711016 w 1422362"/>
                <a:gd name="connsiteY15" fmla="*/ 550747 h 2291474"/>
                <a:gd name="connsiteX16" fmla="*/ 729319 w 1422362"/>
                <a:gd name="connsiteY16" fmla="*/ 938954 h 2291474"/>
                <a:gd name="connsiteX17" fmla="*/ 673525 w 1422362"/>
                <a:gd name="connsiteY17" fmla="*/ 130688 h 2291474"/>
                <a:gd name="connsiteX18" fmla="*/ 471802 w 1422362"/>
                <a:gd name="connsiteY18" fmla="*/ 127084 h 2291474"/>
                <a:gd name="connsiteX19" fmla="*/ 473286 w 1422362"/>
                <a:gd name="connsiteY19" fmla="*/ 1293254 h 2291474"/>
                <a:gd name="connsiteX20" fmla="*/ 338442 w 1422362"/>
                <a:gd name="connsiteY20" fmla="*/ 1239349 h 2291474"/>
                <a:gd name="connsiteX21" fmla="*/ 719 w 1422362"/>
                <a:gd name="connsiteY21" fmla="*/ 938672 h 2291474"/>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29319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48524 h 2301326"/>
                <a:gd name="connsiteX1" fmla="*/ 140932 w 1422362"/>
                <a:gd name="connsiteY1" fmla="*/ 1344298 h 2301326"/>
                <a:gd name="connsiteX2" fmla="*/ 309182 w 1422362"/>
                <a:gd name="connsiteY2" fmla="*/ 1702743 h 2301326"/>
                <a:gd name="connsiteX3" fmla="*/ 548773 w 1422362"/>
                <a:gd name="connsiteY3" fmla="*/ 1927317 h 2301326"/>
                <a:gd name="connsiteX4" fmla="*/ 582370 w 1422362"/>
                <a:gd name="connsiteY4" fmla="*/ 2288211 h 2301326"/>
                <a:gd name="connsiteX5" fmla="*/ 1253027 w 1422362"/>
                <a:gd name="connsiteY5" fmla="*/ 2301326 h 2301326"/>
                <a:gd name="connsiteX6" fmla="*/ 1262460 w 1422362"/>
                <a:gd name="connsiteY6" fmla="*/ 1978053 h 2301326"/>
                <a:gd name="connsiteX7" fmla="*/ 1421092 w 1422362"/>
                <a:gd name="connsiteY7" fmla="*/ 1117527 h 2301326"/>
                <a:gd name="connsiteX8" fmla="*/ 1369124 w 1422362"/>
                <a:gd name="connsiteY8" fmla="*/ 691731 h 2301326"/>
                <a:gd name="connsiteX9" fmla="*/ 1176719 w 1422362"/>
                <a:gd name="connsiteY9" fmla="*/ 660062 h 2301326"/>
                <a:gd name="connsiteX10" fmla="*/ 1168953 w 1422362"/>
                <a:gd name="connsiteY10" fmla="*/ 959041 h 2301326"/>
                <a:gd name="connsiteX11" fmla="*/ 1156855 w 1422362"/>
                <a:gd name="connsiteY11" fmla="*/ 648312 h 2301326"/>
                <a:gd name="connsiteX12" fmla="*/ 927050 w 1422362"/>
                <a:gd name="connsiteY12" fmla="*/ 605935 h 2301326"/>
                <a:gd name="connsiteX13" fmla="*/ 957315 w 1422362"/>
                <a:gd name="connsiteY13" fmla="*/ 935149 h 2301326"/>
                <a:gd name="connsiteX14" fmla="*/ 905990 w 1422362"/>
                <a:gd name="connsiteY14" fmla="*/ 604893 h 2301326"/>
                <a:gd name="connsiteX15" fmla="*/ 711016 w 1422362"/>
                <a:gd name="connsiteY15" fmla="*/ 560599 h 2301326"/>
                <a:gd name="connsiteX16" fmla="*/ 714846 w 1422362"/>
                <a:gd name="connsiteY16" fmla="*/ 948806 h 2301326"/>
                <a:gd name="connsiteX17" fmla="*/ 673525 w 1422362"/>
                <a:gd name="connsiteY17" fmla="*/ 140540 h 2301326"/>
                <a:gd name="connsiteX18" fmla="*/ 471802 w 1422362"/>
                <a:gd name="connsiteY18" fmla="*/ 136936 h 2301326"/>
                <a:gd name="connsiteX19" fmla="*/ 473286 w 1422362"/>
                <a:gd name="connsiteY19" fmla="*/ 1303106 h 2301326"/>
                <a:gd name="connsiteX20" fmla="*/ 338442 w 1422362"/>
                <a:gd name="connsiteY20" fmla="*/ 1249201 h 2301326"/>
                <a:gd name="connsiteX21" fmla="*/ 719 w 1422362"/>
                <a:gd name="connsiteY21" fmla="*/ 948524 h 2301326"/>
                <a:gd name="connsiteX0" fmla="*/ 719 w 1422362"/>
                <a:gd name="connsiteY0" fmla="*/ 914198 h 2267000"/>
                <a:gd name="connsiteX1" fmla="*/ 140932 w 1422362"/>
                <a:gd name="connsiteY1" fmla="*/ 1309972 h 2267000"/>
                <a:gd name="connsiteX2" fmla="*/ 309182 w 1422362"/>
                <a:gd name="connsiteY2" fmla="*/ 1668417 h 2267000"/>
                <a:gd name="connsiteX3" fmla="*/ 548773 w 1422362"/>
                <a:gd name="connsiteY3" fmla="*/ 1892991 h 2267000"/>
                <a:gd name="connsiteX4" fmla="*/ 582370 w 1422362"/>
                <a:gd name="connsiteY4" fmla="*/ 2253885 h 2267000"/>
                <a:gd name="connsiteX5" fmla="*/ 1253027 w 1422362"/>
                <a:gd name="connsiteY5" fmla="*/ 2267000 h 2267000"/>
                <a:gd name="connsiteX6" fmla="*/ 1262460 w 1422362"/>
                <a:gd name="connsiteY6" fmla="*/ 1943727 h 2267000"/>
                <a:gd name="connsiteX7" fmla="*/ 1421092 w 1422362"/>
                <a:gd name="connsiteY7" fmla="*/ 1083201 h 2267000"/>
                <a:gd name="connsiteX8" fmla="*/ 1369124 w 1422362"/>
                <a:gd name="connsiteY8" fmla="*/ 657405 h 2267000"/>
                <a:gd name="connsiteX9" fmla="*/ 1176719 w 1422362"/>
                <a:gd name="connsiteY9" fmla="*/ 625736 h 2267000"/>
                <a:gd name="connsiteX10" fmla="*/ 1168953 w 1422362"/>
                <a:gd name="connsiteY10" fmla="*/ 924715 h 2267000"/>
                <a:gd name="connsiteX11" fmla="*/ 1156855 w 1422362"/>
                <a:gd name="connsiteY11" fmla="*/ 613986 h 2267000"/>
                <a:gd name="connsiteX12" fmla="*/ 927050 w 1422362"/>
                <a:gd name="connsiteY12" fmla="*/ 571609 h 2267000"/>
                <a:gd name="connsiteX13" fmla="*/ 957315 w 1422362"/>
                <a:gd name="connsiteY13" fmla="*/ 900823 h 2267000"/>
                <a:gd name="connsiteX14" fmla="*/ 905990 w 1422362"/>
                <a:gd name="connsiteY14" fmla="*/ 570567 h 2267000"/>
                <a:gd name="connsiteX15" fmla="*/ 711016 w 1422362"/>
                <a:gd name="connsiteY15" fmla="*/ 526273 h 2267000"/>
                <a:gd name="connsiteX16" fmla="*/ 714846 w 1422362"/>
                <a:gd name="connsiteY16" fmla="*/ 914480 h 2267000"/>
                <a:gd name="connsiteX17" fmla="*/ 673525 w 1422362"/>
                <a:gd name="connsiteY17" fmla="*/ 106214 h 2267000"/>
                <a:gd name="connsiteX18" fmla="*/ 486275 w 1422362"/>
                <a:gd name="connsiteY18" fmla="*/ 174974 h 2267000"/>
                <a:gd name="connsiteX19" fmla="*/ 473286 w 1422362"/>
                <a:gd name="connsiteY19" fmla="*/ 1268780 h 2267000"/>
                <a:gd name="connsiteX20" fmla="*/ 338442 w 1422362"/>
                <a:gd name="connsiteY20" fmla="*/ 1214875 h 2267000"/>
                <a:gd name="connsiteX21" fmla="*/ 719 w 1422362"/>
                <a:gd name="connsiteY21" fmla="*/ 914198 h 2267000"/>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897709 h 2250511"/>
                <a:gd name="connsiteX1" fmla="*/ 140932 w 1422362"/>
                <a:gd name="connsiteY1" fmla="*/ 1293483 h 2250511"/>
                <a:gd name="connsiteX2" fmla="*/ 309182 w 1422362"/>
                <a:gd name="connsiteY2" fmla="*/ 1651928 h 2250511"/>
                <a:gd name="connsiteX3" fmla="*/ 548773 w 1422362"/>
                <a:gd name="connsiteY3" fmla="*/ 1876502 h 2250511"/>
                <a:gd name="connsiteX4" fmla="*/ 582370 w 1422362"/>
                <a:gd name="connsiteY4" fmla="*/ 2237396 h 2250511"/>
                <a:gd name="connsiteX5" fmla="*/ 1253027 w 1422362"/>
                <a:gd name="connsiteY5" fmla="*/ 2250511 h 2250511"/>
                <a:gd name="connsiteX6" fmla="*/ 1262460 w 1422362"/>
                <a:gd name="connsiteY6" fmla="*/ 1927238 h 2250511"/>
                <a:gd name="connsiteX7" fmla="*/ 1421092 w 1422362"/>
                <a:gd name="connsiteY7" fmla="*/ 1066712 h 2250511"/>
                <a:gd name="connsiteX8" fmla="*/ 1369124 w 1422362"/>
                <a:gd name="connsiteY8" fmla="*/ 640916 h 2250511"/>
                <a:gd name="connsiteX9" fmla="*/ 1176719 w 1422362"/>
                <a:gd name="connsiteY9" fmla="*/ 609247 h 2250511"/>
                <a:gd name="connsiteX10" fmla="*/ 1168953 w 1422362"/>
                <a:gd name="connsiteY10" fmla="*/ 908226 h 2250511"/>
                <a:gd name="connsiteX11" fmla="*/ 1156855 w 1422362"/>
                <a:gd name="connsiteY11" fmla="*/ 597497 h 2250511"/>
                <a:gd name="connsiteX12" fmla="*/ 927050 w 1422362"/>
                <a:gd name="connsiteY12" fmla="*/ 555120 h 2250511"/>
                <a:gd name="connsiteX13" fmla="*/ 957315 w 1422362"/>
                <a:gd name="connsiteY13" fmla="*/ 884334 h 2250511"/>
                <a:gd name="connsiteX14" fmla="*/ 905990 w 1422362"/>
                <a:gd name="connsiteY14" fmla="*/ 554078 h 2250511"/>
                <a:gd name="connsiteX15" fmla="*/ 711016 w 1422362"/>
                <a:gd name="connsiteY15" fmla="*/ 509784 h 2250511"/>
                <a:gd name="connsiteX16" fmla="*/ 714846 w 1422362"/>
                <a:gd name="connsiteY16" fmla="*/ 897991 h 2250511"/>
                <a:gd name="connsiteX17" fmla="*/ 683174 w 1422362"/>
                <a:gd name="connsiteY17" fmla="*/ 118671 h 2250511"/>
                <a:gd name="connsiteX18" fmla="*/ 486275 w 1422362"/>
                <a:gd name="connsiteY18" fmla="*/ 158485 h 2250511"/>
                <a:gd name="connsiteX19" fmla="*/ 473286 w 1422362"/>
                <a:gd name="connsiteY19" fmla="*/ 1252291 h 2250511"/>
                <a:gd name="connsiteX20" fmla="*/ 338442 w 1422362"/>
                <a:gd name="connsiteY20" fmla="*/ 1198386 h 2250511"/>
                <a:gd name="connsiteX21" fmla="*/ 719 w 1422362"/>
                <a:gd name="connsiteY21" fmla="*/ 897709 h 2250511"/>
                <a:gd name="connsiteX0" fmla="*/ 719 w 1422362"/>
                <a:gd name="connsiteY0" fmla="*/ 904644 h 2257446"/>
                <a:gd name="connsiteX1" fmla="*/ 140932 w 1422362"/>
                <a:gd name="connsiteY1" fmla="*/ 1300418 h 2257446"/>
                <a:gd name="connsiteX2" fmla="*/ 309182 w 1422362"/>
                <a:gd name="connsiteY2" fmla="*/ 1658863 h 2257446"/>
                <a:gd name="connsiteX3" fmla="*/ 548773 w 1422362"/>
                <a:gd name="connsiteY3" fmla="*/ 1883437 h 2257446"/>
                <a:gd name="connsiteX4" fmla="*/ 582370 w 1422362"/>
                <a:gd name="connsiteY4" fmla="*/ 2244331 h 2257446"/>
                <a:gd name="connsiteX5" fmla="*/ 1253027 w 1422362"/>
                <a:gd name="connsiteY5" fmla="*/ 2257446 h 2257446"/>
                <a:gd name="connsiteX6" fmla="*/ 1262460 w 1422362"/>
                <a:gd name="connsiteY6" fmla="*/ 1934173 h 2257446"/>
                <a:gd name="connsiteX7" fmla="*/ 1421092 w 1422362"/>
                <a:gd name="connsiteY7" fmla="*/ 1073647 h 2257446"/>
                <a:gd name="connsiteX8" fmla="*/ 1369124 w 1422362"/>
                <a:gd name="connsiteY8" fmla="*/ 647851 h 2257446"/>
                <a:gd name="connsiteX9" fmla="*/ 1176719 w 1422362"/>
                <a:gd name="connsiteY9" fmla="*/ 616182 h 2257446"/>
                <a:gd name="connsiteX10" fmla="*/ 1168953 w 1422362"/>
                <a:gd name="connsiteY10" fmla="*/ 915161 h 2257446"/>
                <a:gd name="connsiteX11" fmla="*/ 1156855 w 1422362"/>
                <a:gd name="connsiteY11" fmla="*/ 604432 h 2257446"/>
                <a:gd name="connsiteX12" fmla="*/ 927050 w 1422362"/>
                <a:gd name="connsiteY12" fmla="*/ 562055 h 2257446"/>
                <a:gd name="connsiteX13" fmla="*/ 957315 w 1422362"/>
                <a:gd name="connsiteY13" fmla="*/ 891269 h 2257446"/>
                <a:gd name="connsiteX14" fmla="*/ 905990 w 1422362"/>
                <a:gd name="connsiteY14" fmla="*/ 561013 h 2257446"/>
                <a:gd name="connsiteX15" fmla="*/ 711016 w 1422362"/>
                <a:gd name="connsiteY15" fmla="*/ 516719 h 2257446"/>
                <a:gd name="connsiteX16" fmla="*/ 714846 w 1422362"/>
                <a:gd name="connsiteY16" fmla="*/ 904926 h 2257446"/>
                <a:gd name="connsiteX17" fmla="*/ 683174 w 1422362"/>
                <a:gd name="connsiteY17" fmla="*/ 125606 h 2257446"/>
                <a:gd name="connsiteX18" fmla="*/ 486275 w 1422362"/>
                <a:gd name="connsiteY18" fmla="*/ 165420 h 2257446"/>
                <a:gd name="connsiteX19" fmla="*/ 473286 w 1422362"/>
                <a:gd name="connsiteY19" fmla="*/ 1259226 h 2257446"/>
                <a:gd name="connsiteX20" fmla="*/ 338442 w 1422362"/>
                <a:gd name="connsiteY20" fmla="*/ 1205321 h 2257446"/>
                <a:gd name="connsiteX21" fmla="*/ 719 w 1422362"/>
                <a:gd name="connsiteY21" fmla="*/ 904644 h 2257446"/>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73286 w 1422362"/>
                <a:gd name="connsiteY19" fmla="*/ 1255537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38442 w 1422362"/>
                <a:gd name="connsiteY20" fmla="*/ 1201632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719 w 1422362"/>
                <a:gd name="connsiteY0" fmla="*/ 900955 h 2253757"/>
                <a:gd name="connsiteX1" fmla="*/ 140932 w 1422362"/>
                <a:gd name="connsiteY1" fmla="*/ 1296729 h 2253757"/>
                <a:gd name="connsiteX2" fmla="*/ 309182 w 1422362"/>
                <a:gd name="connsiteY2" fmla="*/ 1655174 h 2253757"/>
                <a:gd name="connsiteX3" fmla="*/ 548773 w 1422362"/>
                <a:gd name="connsiteY3" fmla="*/ 1879748 h 2253757"/>
                <a:gd name="connsiteX4" fmla="*/ 582370 w 1422362"/>
                <a:gd name="connsiteY4" fmla="*/ 2240642 h 2253757"/>
                <a:gd name="connsiteX5" fmla="*/ 1253027 w 1422362"/>
                <a:gd name="connsiteY5" fmla="*/ 2253757 h 2253757"/>
                <a:gd name="connsiteX6" fmla="*/ 1262460 w 1422362"/>
                <a:gd name="connsiteY6" fmla="*/ 1930484 h 2253757"/>
                <a:gd name="connsiteX7" fmla="*/ 1421092 w 1422362"/>
                <a:gd name="connsiteY7" fmla="*/ 1069958 h 2253757"/>
                <a:gd name="connsiteX8" fmla="*/ 1369124 w 1422362"/>
                <a:gd name="connsiteY8" fmla="*/ 644162 h 2253757"/>
                <a:gd name="connsiteX9" fmla="*/ 1176719 w 1422362"/>
                <a:gd name="connsiteY9" fmla="*/ 612493 h 2253757"/>
                <a:gd name="connsiteX10" fmla="*/ 1168953 w 1422362"/>
                <a:gd name="connsiteY10" fmla="*/ 911472 h 2253757"/>
                <a:gd name="connsiteX11" fmla="*/ 1156855 w 1422362"/>
                <a:gd name="connsiteY11" fmla="*/ 600743 h 2253757"/>
                <a:gd name="connsiteX12" fmla="*/ 927050 w 1422362"/>
                <a:gd name="connsiteY12" fmla="*/ 558366 h 2253757"/>
                <a:gd name="connsiteX13" fmla="*/ 957315 w 1422362"/>
                <a:gd name="connsiteY13" fmla="*/ 887580 h 2253757"/>
                <a:gd name="connsiteX14" fmla="*/ 905990 w 1422362"/>
                <a:gd name="connsiteY14" fmla="*/ 557324 h 2253757"/>
                <a:gd name="connsiteX15" fmla="*/ 711016 w 1422362"/>
                <a:gd name="connsiteY15" fmla="*/ 513030 h 2253757"/>
                <a:gd name="connsiteX16" fmla="*/ 714846 w 1422362"/>
                <a:gd name="connsiteY16" fmla="*/ 901237 h 2253757"/>
                <a:gd name="connsiteX17" fmla="*/ 683174 w 1422362"/>
                <a:gd name="connsiteY17" fmla="*/ 121917 h 2253757"/>
                <a:gd name="connsiteX18" fmla="*/ 486275 w 1422362"/>
                <a:gd name="connsiteY18" fmla="*/ 161731 h 2253757"/>
                <a:gd name="connsiteX19" fmla="*/ 463637 w 1422362"/>
                <a:gd name="connsiteY19" fmla="*/ 1183173 h 2253757"/>
                <a:gd name="connsiteX20" fmla="*/ 304672 w 1422362"/>
                <a:gd name="connsiteY20" fmla="*/ 1148565 h 2253757"/>
                <a:gd name="connsiteX21" fmla="*/ 719 w 1422362"/>
                <a:gd name="connsiteY21" fmla="*/ 900955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436 w 1494443"/>
                <a:gd name="connsiteY0" fmla="*/ 886482 h 2253757"/>
                <a:gd name="connsiteX1" fmla="*/ 213013 w 1494443"/>
                <a:gd name="connsiteY1" fmla="*/ 1296729 h 2253757"/>
                <a:gd name="connsiteX2" fmla="*/ 381263 w 1494443"/>
                <a:gd name="connsiteY2" fmla="*/ 1655174 h 2253757"/>
                <a:gd name="connsiteX3" fmla="*/ 620854 w 1494443"/>
                <a:gd name="connsiteY3" fmla="*/ 1879748 h 2253757"/>
                <a:gd name="connsiteX4" fmla="*/ 654451 w 1494443"/>
                <a:gd name="connsiteY4" fmla="*/ 2240642 h 2253757"/>
                <a:gd name="connsiteX5" fmla="*/ 1325108 w 1494443"/>
                <a:gd name="connsiteY5" fmla="*/ 2253757 h 2253757"/>
                <a:gd name="connsiteX6" fmla="*/ 1334541 w 1494443"/>
                <a:gd name="connsiteY6" fmla="*/ 1930484 h 2253757"/>
                <a:gd name="connsiteX7" fmla="*/ 1493173 w 1494443"/>
                <a:gd name="connsiteY7" fmla="*/ 1069958 h 2253757"/>
                <a:gd name="connsiteX8" fmla="*/ 1441205 w 1494443"/>
                <a:gd name="connsiteY8" fmla="*/ 644162 h 2253757"/>
                <a:gd name="connsiteX9" fmla="*/ 1248800 w 1494443"/>
                <a:gd name="connsiteY9" fmla="*/ 612493 h 2253757"/>
                <a:gd name="connsiteX10" fmla="*/ 1241034 w 1494443"/>
                <a:gd name="connsiteY10" fmla="*/ 911472 h 2253757"/>
                <a:gd name="connsiteX11" fmla="*/ 1228936 w 1494443"/>
                <a:gd name="connsiteY11" fmla="*/ 600743 h 2253757"/>
                <a:gd name="connsiteX12" fmla="*/ 999131 w 1494443"/>
                <a:gd name="connsiteY12" fmla="*/ 558366 h 2253757"/>
                <a:gd name="connsiteX13" fmla="*/ 1029396 w 1494443"/>
                <a:gd name="connsiteY13" fmla="*/ 887580 h 2253757"/>
                <a:gd name="connsiteX14" fmla="*/ 978071 w 1494443"/>
                <a:gd name="connsiteY14" fmla="*/ 557324 h 2253757"/>
                <a:gd name="connsiteX15" fmla="*/ 783097 w 1494443"/>
                <a:gd name="connsiteY15" fmla="*/ 513030 h 2253757"/>
                <a:gd name="connsiteX16" fmla="*/ 786927 w 1494443"/>
                <a:gd name="connsiteY16" fmla="*/ 901237 h 2253757"/>
                <a:gd name="connsiteX17" fmla="*/ 755255 w 1494443"/>
                <a:gd name="connsiteY17" fmla="*/ 121917 h 2253757"/>
                <a:gd name="connsiteX18" fmla="*/ 558356 w 1494443"/>
                <a:gd name="connsiteY18" fmla="*/ 161731 h 2253757"/>
                <a:gd name="connsiteX19" fmla="*/ 535718 w 1494443"/>
                <a:gd name="connsiteY19" fmla="*/ 1183173 h 2253757"/>
                <a:gd name="connsiteX20" fmla="*/ 376753 w 1494443"/>
                <a:gd name="connsiteY20" fmla="*/ 1148565 h 2253757"/>
                <a:gd name="connsiteX21" fmla="*/ 436 w 1494443"/>
                <a:gd name="connsiteY21" fmla="*/ 886482 h 2253757"/>
                <a:gd name="connsiteX0" fmla="*/ 0 w 1494007"/>
                <a:gd name="connsiteY0" fmla="*/ 886482 h 2253757"/>
                <a:gd name="connsiteX1" fmla="*/ 212577 w 1494007"/>
                <a:gd name="connsiteY1" fmla="*/ 1296729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380827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240642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253757"/>
                <a:gd name="connsiteX1" fmla="*/ 202929 w 1494007"/>
                <a:gd name="connsiteY1" fmla="*/ 1320850 h 2253757"/>
                <a:gd name="connsiteX2" fmla="*/ 438719 w 1494007"/>
                <a:gd name="connsiteY2" fmla="*/ 1655174 h 2253757"/>
                <a:gd name="connsiteX3" fmla="*/ 620418 w 1494007"/>
                <a:gd name="connsiteY3" fmla="*/ 1879748 h 2253757"/>
                <a:gd name="connsiteX4" fmla="*/ 654015 w 1494007"/>
                <a:gd name="connsiteY4" fmla="*/ 2115210 h 2253757"/>
                <a:gd name="connsiteX5" fmla="*/ 1324672 w 1494007"/>
                <a:gd name="connsiteY5" fmla="*/ 2253757 h 2253757"/>
                <a:gd name="connsiteX6" fmla="*/ 1334105 w 1494007"/>
                <a:gd name="connsiteY6" fmla="*/ 1930484 h 2253757"/>
                <a:gd name="connsiteX7" fmla="*/ 1492737 w 1494007"/>
                <a:gd name="connsiteY7" fmla="*/ 1069958 h 2253757"/>
                <a:gd name="connsiteX8" fmla="*/ 1440769 w 1494007"/>
                <a:gd name="connsiteY8" fmla="*/ 644162 h 2253757"/>
                <a:gd name="connsiteX9" fmla="*/ 1248364 w 1494007"/>
                <a:gd name="connsiteY9" fmla="*/ 612493 h 2253757"/>
                <a:gd name="connsiteX10" fmla="*/ 1240598 w 1494007"/>
                <a:gd name="connsiteY10" fmla="*/ 911472 h 2253757"/>
                <a:gd name="connsiteX11" fmla="*/ 1228500 w 1494007"/>
                <a:gd name="connsiteY11" fmla="*/ 600743 h 2253757"/>
                <a:gd name="connsiteX12" fmla="*/ 998695 w 1494007"/>
                <a:gd name="connsiteY12" fmla="*/ 558366 h 2253757"/>
                <a:gd name="connsiteX13" fmla="*/ 1028960 w 1494007"/>
                <a:gd name="connsiteY13" fmla="*/ 887580 h 2253757"/>
                <a:gd name="connsiteX14" fmla="*/ 977635 w 1494007"/>
                <a:gd name="connsiteY14" fmla="*/ 557324 h 2253757"/>
                <a:gd name="connsiteX15" fmla="*/ 782661 w 1494007"/>
                <a:gd name="connsiteY15" fmla="*/ 513030 h 2253757"/>
                <a:gd name="connsiteX16" fmla="*/ 786491 w 1494007"/>
                <a:gd name="connsiteY16" fmla="*/ 901237 h 2253757"/>
                <a:gd name="connsiteX17" fmla="*/ 754819 w 1494007"/>
                <a:gd name="connsiteY17" fmla="*/ 121917 h 2253757"/>
                <a:gd name="connsiteX18" fmla="*/ 557920 w 1494007"/>
                <a:gd name="connsiteY18" fmla="*/ 161731 h 2253757"/>
                <a:gd name="connsiteX19" fmla="*/ 535282 w 1494007"/>
                <a:gd name="connsiteY19" fmla="*/ 1183173 h 2253757"/>
                <a:gd name="connsiteX20" fmla="*/ 376317 w 1494007"/>
                <a:gd name="connsiteY20" fmla="*/ 1148565 h 2253757"/>
                <a:gd name="connsiteX21" fmla="*/ 0 w 1494007"/>
                <a:gd name="connsiteY21" fmla="*/ 886482 h 2253757"/>
                <a:gd name="connsiteX0" fmla="*/ 0 w 1494007"/>
                <a:gd name="connsiteY0" fmla="*/ 886482 h 2147622"/>
                <a:gd name="connsiteX1" fmla="*/ 202929 w 1494007"/>
                <a:gd name="connsiteY1" fmla="*/ 1320850 h 2147622"/>
                <a:gd name="connsiteX2" fmla="*/ 438719 w 1494007"/>
                <a:gd name="connsiteY2" fmla="*/ 1655174 h 2147622"/>
                <a:gd name="connsiteX3" fmla="*/ 620418 w 1494007"/>
                <a:gd name="connsiteY3" fmla="*/ 1879748 h 2147622"/>
                <a:gd name="connsiteX4" fmla="*/ 654015 w 1494007"/>
                <a:gd name="connsiteY4" fmla="*/ 2115210 h 2147622"/>
                <a:gd name="connsiteX5" fmla="*/ 1339145 w 1494007"/>
                <a:gd name="connsiteY5" fmla="*/ 2147622 h 2147622"/>
                <a:gd name="connsiteX6" fmla="*/ 1334105 w 1494007"/>
                <a:gd name="connsiteY6" fmla="*/ 1930484 h 2147622"/>
                <a:gd name="connsiteX7" fmla="*/ 1492737 w 1494007"/>
                <a:gd name="connsiteY7" fmla="*/ 1069958 h 2147622"/>
                <a:gd name="connsiteX8" fmla="*/ 1440769 w 1494007"/>
                <a:gd name="connsiteY8" fmla="*/ 644162 h 2147622"/>
                <a:gd name="connsiteX9" fmla="*/ 1248364 w 1494007"/>
                <a:gd name="connsiteY9" fmla="*/ 612493 h 2147622"/>
                <a:gd name="connsiteX10" fmla="*/ 1240598 w 1494007"/>
                <a:gd name="connsiteY10" fmla="*/ 911472 h 2147622"/>
                <a:gd name="connsiteX11" fmla="*/ 1228500 w 1494007"/>
                <a:gd name="connsiteY11" fmla="*/ 600743 h 2147622"/>
                <a:gd name="connsiteX12" fmla="*/ 998695 w 1494007"/>
                <a:gd name="connsiteY12" fmla="*/ 558366 h 2147622"/>
                <a:gd name="connsiteX13" fmla="*/ 1028960 w 1494007"/>
                <a:gd name="connsiteY13" fmla="*/ 887580 h 2147622"/>
                <a:gd name="connsiteX14" fmla="*/ 977635 w 1494007"/>
                <a:gd name="connsiteY14" fmla="*/ 557324 h 2147622"/>
                <a:gd name="connsiteX15" fmla="*/ 782661 w 1494007"/>
                <a:gd name="connsiteY15" fmla="*/ 513030 h 2147622"/>
                <a:gd name="connsiteX16" fmla="*/ 786491 w 1494007"/>
                <a:gd name="connsiteY16" fmla="*/ 901237 h 2147622"/>
                <a:gd name="connsiteX17" fmla="*/ 754819 w 1494007"/>
                <a:gd name="connsiteY17" fmla="*/ 121917 h 2147622"/>
                <a:gd name="connsiteX18" fmla="*/ 557920 w 1494007"/>
                <a:gd name="connsiteY18" fmla="*/ 161731 h 2147622"/>
                <a:gd name="connsiteX19" fmla="*/ 535282 w 1494007"/>
                <a:gd name="connsiteY19" fmla="*/ 1183173 h 2147622"/>
                <a:gd name="connsiteX20" fmla="*/ 376317 w 1494007"/>
                <a:gd name="connsiteY20" fmla="*/ 1148565 h 2147622"/>
                <a:gd name="connsiteX21" fmla="*/ 0 w 1494007"/>
                <a:gd name="connsiteY21" fmla="*/ 886482 h 2147622"/>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5282 w 1494007"/>
                <a:gd name="connsiteY19" fmla="*/ 1183173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01512 w 1494007"/>
                <a:gd name="connsiteY19" fmla="*/ 1192821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76317 w 1494007"/>
                <a:gd name="connsiteY20" fmla="*/ 1148565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494007"/>
                <a:gd name="connsiteY0" fmla="*/ 886482 h 2123500"/>
                <a:gd name="connsiteX1" fmla="*/ 202929 w 1494007"/>
                <a:gd name="connsiteY1" fmla="*/ 1320850 h 2123500"/>
                <a:gd name="connsiteX2" fmla="*/ 438719 w 1494007"/>
                <a:gd name="connsiteY2" fmla="*/ 1655174 h 2123500"/>
                <a:gd name="connsiteX3" fmla="*/ 620418 w 1494007"/>
                <a:gd name="connsiteY3" fmla="*/ 1879748 h 2123500"/>
                <a:gd name="connsiteX4" fmla="*/ 654015 w 1494007"/>
                <a:gd name="connsiteY4" fmla="*/ 2115210 h 2123500"/>
                <a:gd name="connsiteX5" fmla="*/ 1334321 w 1494007"/>
                <a:gd name="connsiteY5" fmla="*/ 2123500 h 2123500"/>
                <a:gd name="connsiteX6" fmla="*/ 1334105 w 1494007"/>
                <a:gd name="connsiteY6" fmla="*/ 1930484 h 2123500"/>
                <a:gd name="connsiteX7" fmla="*/ 1492737 w 1494007"/>
                <a:gd name="connsiteY7" fmla="*/ 1069958 h 2123500"/>
                <a:gd name="connsiteX8" fmla="*/ 1440769 w 1494007"/>
                <a:gd name="connsiteY8" fmla="*/ 644162 h 2123500"/>
                <a:gd name="connsiteX9" fmla="*/ 1248364 w 1494007"/>
                <a:gd name="connsiteY9" fmla="*/ 612493 h 2123500"/>
                <a:gd name="connsiteX10" fmla="*/ 1240598 w 1494007"/>
                <a:gd name="connsiteY10" fmla="*/ 911472 h 2123500"/>
                <a:gd name="connsiteX11" fmla="*/ 1228500 w 1494007"/>
                <a:gd name="connsiteY11" fmla="*/ 600743 h 2123500"/>
                <a:gd name="connsiteX12" fmla="*/ 998695 w 1494007"/>
                <a:gd name="connsiteY12" fmla="*/ 558366 h 2123500"/>
                <a:gd name="connsiteX13" fmla="*/ 1028960 w 1494007"/>
                <a:gd name="connsiteY13" fmla="*/ 887580 h 2123500"/>
                <a:gd name="connsiteX14" fmla="*/ 977635 w 1494007"/>
                <a:gd name="connsiteY14" fmla="*/ 557324 h 2123500"/>
                <a:gd name="connsiteX15" fmla="*/ 782661 w 1494007"/>
                <a:gd name="connsiteY15" fmla="*/ 513030 h 2123500"/>
                <a:gd name="connsiteX16" fmla="*/ 786491 w 1494007"/>
                <a:gd name="connsiteY16" fmla="*/ 901237 h 2123500"/>
                <a:gd name="connsiteX17" fmla="*/ 754819 w 1494007"/>
                <a:gd name="connsiteY17" fmla="*/ 121917 h 2123500"/>
                <a:gd name="connsiteX18" fmla="*/ 557920 w 1494007"/>
                <a:gd name="connsiteY18" fmla="*/ 161731 h 2123500"/>
                <a:gd name="connsiteX19" fmla="*/ 530458 w 1494007"/>
                <a:gd name="connsiteY19" fmla="*/ 1197645 h 2123500"/>
                <a:gd name="connsiteX20" fmla="*/ 395614 w 1494007"/>
                <a:gd name="connsiteY20" fmla="*/ 1153389 h 2123500"/>
                <a:gd name="connsiteX21" fmla="*/ 0 w 1494007"/>
                <a:gd name="connsiteY21" fmla="*/ 886482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23500"/>
                <a:gd name="connsiteX1" fmla="*/ 227051 w 1518129"/>
                <a:gd name="connsiteY1" fmla="*/ 1320850 h 2123500"/>
                <a:gd name="connsiteX2" fmla="*/ 462841 w 1518129"/>
                <a:gd name="connsiteY2" fmla="*/ 1655174 h 2123500"/>
                <a:gd name="connsiteX3" fmla="*/ 644540 w 1518129"/>
                <a:gd name="connsiteY3" fmla="*/ 1879748 h 2123500"/>
                <a:gd name="connsiteX4" fmla="*/ 678137 w 1518129"/>
                <a:gd name="connsiteY4" fmla="*/ 2115210 h 2123500"/>
                <a:gd name="connsiteX5" fmla="*/ 1358443 w 1518129"/>
                <a:gd name="connsiteY5" fmla="*/ 2123500 h 2123500"/>
                <a:gd name="connsiteX6" fmla="*/ 1358227 w 1518129"/>
                <a:gd name="connsiteY6" fmla="*/ 1930484 h 2123500"/>
                <a:gd name="connsiteX7" fmla="*/ 1516859 w 1518129"/>
                <a:gd name="connsiteY7" fmla="*/ 1069958 h 2123500"/>
                <a:gd name="connsiteX8" fmla="*/ 1464891 w 1518129"/>
                <a:gd name="connsiteY8" fmla="*/ 644162 h 2123500"/>
                <a:gd name="connsiteX9" fmla="*/ 1272486 w 1518129"/>
                <a:gd name="connsiteY9" fmla="*/ 612493 h 2123500"/>
                <a:gd name="connsiteX10" fmla="*/ 1264720 w 1518129"/>
                <a:gd name="connsiteY10" fmla="*/ 911472 h 2123500"/>
                <a:gd name="connsiteX11" fmla="*/ 1252622 w 1518129"/>
                <a:gd name="connsiteY11" fmla="*/ 600743 h 2123500"/>
                <a:gd name="connsiteX12" fmla="*/ 1022817 w 1518129"/>
                <a:gd name="connsiteY12" fmla="*/ 558366 h 2123500"/>
                <a:gd name="connsiteX13" fmla="*/ 1053082 w 1518129"/>
                <a:gd name="connsiteY13" fmla="*/ 887580 h 2123500"/>
                <a:gd name="connsiteX14" fmla="*/ 1001757 w 1518129"/>
                <a:gd name="connsiteY14" fmla="*/ 557324 h 2123500"/>
                <a:gd name="connsiteX15" fmla="*/ 806783 w 1518129"/>
                <a:gd name="connsiteY15" fmla="*/ 513030 h 2123500"/>
                <a:gd name="connsiteX16" fmla="*/ 810613 w 1518129"/>
                <a:gd name="connsiteY16" fmla="*/ 901237 h 2123500"/>
                <a:gd name="connsiteX17" fmla="*/ 778941 w 1518129"/>
                <a:gd name="connsiteY17" fmla="*/ 121917 h 2123500"/>
                <a:gd name="connsiteX18" fmla="*/ 582042 w 1518129"/>
                <a:gd name="connsiteY18" fmla="*/ 161731 h 2123500"/>
                <a:gd name="connsiteX19" fmla="*/ 554580 w 1518129"/>
                <a:gd name="connsiteY19" fmla="*/ 1197645 h 2123500"/>
                <a:gd name="connsiteX20" fmla="*/ 419736 w 1518129"/>
                <a:gd name="connsiteY20" fmla="*/ 1153389 h 2123500"/>
                <a:gd name="connsiteX21" fmla="*/ 0 w 1518129"/>
                <a:gd name="connsiteY21" fmla="*/ 891306 h 2123500"/>
                <a:gd name="connsiteX0" fmla="*/ 0 w 1518129"/>
                <a:gd name="connsiteY0" fmla="*/ 891306 h 2133149"/>
                <a:gd name="connsiteX1" fmla="*/ 227051 w 1518129"/>
                <a:gd name="connsiteY1" fmla="*/ 1320850 h 2133149"/>
                <a:gd name="connsiteX2" fmla="*/ 462841 w 1518129"/>
                <a:gd name="connsiteY2" fmla="*/ 1655174 h 2133149"/>
                <a:gd name="connsiteX3" fmla="*/ 644540 w 1518129"/>
                <a:gd name="connsiteY3" fmla="*/ 1879748 h 2133149"/>
                <a:gd name="connsiteX4" fmla="*/ 678137 w 1518129"/>
                <a:gd name="connsiteY4" fmla="*/ 2115210 h 2133149"/>
                <a:gd name="connsiteX5" fmla="*/ 1348794 w 1518129"/>
                <a:gd name="connsiteY5" fmla="*/ 2133149 h 2133149"/>
                <a:gd name="connsiteX6" fmla="*/ 1358227 w 1518129"/>
                <a:gd name="connsiteY6" fmla="*/ 1930484 h 2133149"/>
                <a:gd name="connsiteX7" fmla="*/ 1516859 w 1518129"/>
                <a:gd name="connsiteY7" fmla="*/ 1069958 h 2133149"/>
                <a:gd name="connsiteX8" fmla="*/ 1464891 w 1518129"/>
                <a:gd name="connsiteY8" fmla="*/ 644162 h 2133149"/>
                <a:gd name="connsiteX9" fmla="*/ 1272486 w 1518129"/>
                <a:gd name="connsiteY9" fmla="*/ 612493 h 2133149"/>
                <a:gd name="connsiteX10" fmla="*/ 1264720 w 1518129"/>
                <a:gd name="connsiteY10" fmla="*/ 911472 h 2133149"/>
                <a:gd name="connsiteX11" fmla="*/ 1252622 w 1518129"/>
                <a:gd name="connsiteY11" fmla="*/ 600743 h 2133149"/>
                <a:gd name="connsiteX12" fmla="*/ 1022817 w 1518129"/>
                <a:gd name="connsiteY12" fmla="*/ 558366 h 2133149"/>
                <a:gd name="connsiteX13" fmla="*/ 1053082 w 1518129"/>
                <a:gd name="connsiteY13" fmla="*/ 887580 h 2133149"/>
                <a:gd name="connsiteX14" fmla="*/ 1001757 w 1518129"/>
                <a:gd name="connsiteY14" fmla="*/ 557324 h 2133149"/>
                <a:gd name="connsiteX15" fmla="*/ 806783 w 1518129"/>
                <a:gd name="connsiteY15" fmla="*/ 513030 h 2133149"/>
                <a:gd name="connsiteX16" fmla="*/ 810613 w 1518129"/>
                <a:gd name="connsiteY16" fmla="*/ 901237 h 2133149"/>
                <a:gd name="connsiteX17" fmla="*/ 778941 w 1518129"/>
                <a:gd name="connsiteY17" fmla="*/ 121917 h 2133149"/>
                <a:gd name="connsiteX18" fmla="*/ 582042 w 1518129"/>
                <a:gd name="connsiteY18" fmla="*/ 161731 h 2133149"/>
                <a:gd name="connsiteX19" fmla="*/ 554580 w 1518129"/>
                <a:gd name="connsiteY19" fmla="*/ 1197645 h 2133149"/>
                <a:gd name="connsiteX20" fmla="*/ 419736 w 1518129"/>
                <a:gd name="connsiteY20" fmla="*/ 1153389 h 2133149"/>
                <a:gd name="connsiteX21" fmla="*/ 0 w 1518129"/>
                <a:gd name="connsiteY21" fmla="*/ 891306 h 2133149"/>
                <a:gd name="connsiteX0" fmla="*/ 0 w 1518129"/>
                <a:gd name="connsiteY0" fmla="*/ 891306 h 2115210"/>
                <a:gd name="connsiteX1" fmla="*/ 227051 w 1518129"/>
                <a:gd name="connsiteY1" fmla="*/ 1320850 h 2115210"/>
                <a:gd name="connsiteX2" fmla="*/ 462841 w 1518129"/>
                <a:gd name="connsiteY2" fmla="*/ 1655174 h 2115210"/>
                <a:gd name="connsiteX3" fmla="*/ 644540 w 1518129"/>
                <a:gd name="connsiteY3" fmla="*/ 1879748 h 2115210"/>
                <a:gd name="connsiteX4" fmla="*/ 678137 w 1518129"/>
                <a:gd name="connsiteY4" fmla="*/ 2115210 h 2115210"/>
                <a:gd name="connsiteX5" fmla="*/ 1339145 w 1518129"/>
                <a:gd name="connsiteY5" fmla="*/ 2113852 h 2115210"/>
                <a:gd name="connsiteX6" fmla="*/ 1358227 w 1518129"/>
                <a:gd name="connsiteY6" fmla="*/ 1930484 h 2115210"/>
                <a:gd name="connsiteX7" fmla="*/ 1516859 w 1518129"/>
                <a:gd name="connsiteY7" fmla="*/ 1069958 h 2115210"/>
                <a:gd name="connsiteX8" fmla="*/ 1464891 w 1518129"/>
                <a:gd name="connsiteY8" fmla="*/ 644162 h 2115210"/>
                <a:gd name="connsiteX9" fmla="*/ 1272486 w 1518129"/>
                <a:gd name="connsiteY9" fmla="*/ 612493 h 2115210"/>
                <a:gd name="connsiteX10" fmla="*/ 1264720 w 1518129"/>
                <a:gd name="connsiteY10" fmla="*/ 911472 h 2115210"/>
                <a:gd name="connsiteX11" fmla="*/ 1252622 w 1518129"/>
                <a:gd name="connsiteY11" fmla="*/ 600743 h 2115210"/>
                <a:gd name="connsiteX12" fmla="*/ 1022817 w 1518129"/>
                <a:gd name="connsiteY12" fmla="*/ 558366 h 2115210"/>
                <a:gd name="connsiteX13" fmla="*/ 1053082 w 1518129"/>
                <a:gd name="connsiteY13" fmla="*/ 887580 h 2115210"/>
                <a:gd name="connsiteX14" fmla="*/ 1001757 w 1518129"/>
                <a:gd name="connsiteY14" fmla="*/ 557324 h 2115210"/>
                <a:gd name="connsiteX15" fmla="*/ 806783 w 1518129"/>
                <a:gd name="connsiteY15" fmla="*/ 513030 h 2115210"/>
                <a:gd name="connsiteX16" fmla="*/ 810613 w 1518129"/>
                <a:gd name="connsiteY16" fmla="*/ 901237 h 2115210"/>
                <a:gd name="connsiteX17" fmla="*/ 778941 w 1518129"/>
                <a:gd name="connsiteY17" fmla="*/ 121917 h 2115210"/>
                <a:gd name="connsiteX18" fmla="*/ 582042 w 1518129"/>
                <a:gd name="connsiteY18" fmla="*/ 161731 h 2115210"/>
                <a:gd name="connsiteX19" fmla="*/ 554580 w 1518129"/>
                <a:gd name="connsiteY19" fmla="*/ 1197645 h 2115210"/>
                <a:gd name="connsiteX20" fmla="*/ 419736 w 1518129"/>
                <a:gd name="connsiteY20" fmla="*/ 1153389 h 2115210"/>
                <a:gd name="connsiteX21" fmla="*/ 0 w 1518129"/>
                <a:gd name="connsiteY21" fmla="*/ 891306 h 2115210"/>
                <a:gd name="connsiteX0" fmla="*/ 0 w 1518129"/>
                <a:gd name="connsiteY0" fmla="*/ 891306 h 2174861"/>
                <a:gd name="connsiteX1" fmla="*/ 227051 w 1518129"/>
                <a:gd name="connsiteY1" fmla="*/ 1320850 h 2174861"/>
                <a:gd name="connsiteX2" fmla="*/ 462841 w 1518129"/>
                <a:gd name="connsiteY2" fmla="*/ 1655174 h 2174861"/>
                <a:gd name="connsiteX3" fmla="*/ 644540 w 1518129"/>
                <a:gd name="connsiteY3" fmla="*/ 1879748 h 2174861"/>
                <a:gd name="connsiteX4" fmla="*/ 678137 w 1518129"/>
                <a:gd name="connsiteY4" fmla="*/ 2115210 h 2174861"/>
                <a:gd name="connsiteX5" fmla="*/ 1339145 w 1518129"/>
                <a:gd name="connsiteY5" fmla="*/ 2174859 h 2174861"/>
                <a:gd name="connsiteX6" fmla="*/ 1358227 w 1518129"/>
                <a:gd name="connsiteY6" fmla="*/ 1930484 h 2174861"/>
                <a:gd name="connsiteX7" fmla="*/ 1516859 w 1518129"/>
                <a:gd name="connsiteY7" fmla="*/ 1069958 h 2174861"/>
                <a:gd name="connsiteX8" fmla="*/ 1464891 w 1518129"/>
                <a:gd name="connsiteY8" fmla="*/ 644162 h 2174861"/>
                <a:gd name="connsiteX9" fmla="*/ 1272486 w 1518129"/>
                <a:gd name="connsiteY9" fmla="*/ 612493 h 2174861"/>
                <a:gd name="connsiteX10" fmla="*/ 1264720 w 1518129"/>
                <a:gd name="connsiteY10" fmla="*/ 911472 h 2174861"/>
                <a:gd name="connsiteX11" fmla="*/ 1252622 w 1518129"/>
                <a:gd name="connsiteY11" fmla="*/ 600743 h 2174861"/>
                <a:gd name="connsiteX12" fmla="*/ 1022817 w 1518129"/>
                <a:gd name="connsiteY12" fmla="*/ 558366 h 2174861"/>
                <a:gd name="connsiteX13" fmla="*/ 1053082 w 1518129"/>
                <a:gd name="connsiteY13" fmla="*/ 887580 h 2174861"/>
                <a:gd name="connsiteX14" fmla="*/ 1001757 w 1518129"/>
                <a:gd name="connsiteY14" fmla="*/ 557324 h 2174861"/>
                <a:gd name="connsiteX15" fmla="*/ 806783 w 1518129"/>
                <a:gd name="connsiteY15" fmla="*/ 513030 h 2174861"/>
                <a:gd name="connsiteX16" fmla="*/ 810613 w 1518129"/>
                <a:gd name="connsiteY16" fmla="*/ 901237 h 2174861"/>
                <a:gd name="connsiteX17" fmla="*/ 778941 w 1518129"/>
                <a:gd name="connsiteY17" fmla="*/ 121917 h 2174861"/>
                <a:gd name="connsiteX18" fmla="*/ 582042 w 1518129"/>
                <a:gd name="connsiteY18" fmla="*/ 161731 h 2174861"/>
                <a:gd name="connsiteX19" fmla="*/ 554580 w 1518129"/>
                <a:gd name="connsiteY19" fmla="*/ 1197645 h 2174861"/>
                <a:gd name="connsiteX20" fmla="*/ 419736 w 1518129"/>
                <a:gd name="connsiteY20" fmla="*/ 1153389 h 2174861"/>
                <a:gd name="connsiteX21" fmla="*/ 0 w 1518129"/>
                <a:gd name="connsiteY21" fmla="*/ 891306 h 2174861"/>
                <a:gd name="connsiteX0" fmla="*/ 0 w 1518129"/>
                <a:gd name="connsiteY0" fmla="*/ 891306 h 2116848"/>
                <a:gd name="connsiteX1" fmla="*/ 227051 w 1518129"/>
                <a:gd name="connsiteY1" fmla="*/ 1320850 h 2116848"/>
                <a:gd name="connsiteX2" fmla="*/ 462841 w 1518129"/>
                <a:gd name="connsiteY2" fmla="*/ 1655174 h 2116848"/>
                <a:gd name="connsiteX3" fmla="*/ 644540 w 1518129"/>
                <a:gd name="connsiteY3" fmla="*/ 1879748 h 2116848"/>
                <a:gd name="connsiteX4" fmla="*/ 678137 w 1518129"/>
                <a:gd name="connsiteY4" fmla="*/ 2115210 h 2116848"/>
                <a:gd name="connsiteX5" fmla="*/ 1358227 w 1518129"/>
                <a:gd name="connsiteY5" fmla="*/ 1930484 h 2116848"/>
                <a:gd name="connsiteX6" fmla="*/ 1516859 w 1518129"/>
                <a:gd name="connsiteY6" fmla="*/ 1069958 h 2116848"/>
                <a:gd name="connsiteX7" fmla="*/ 1464891 w 1518129"/>
                <a:gd name="connsiteY7" fmla="*/ 644162 h 2116848"/>
                <a:gd name="connsiteX8" fmla="*/ 1272486 w 1518129"/>
                <a:gd name="connsiteY8" fmla="*/ 612493 h 2116848"/>
                <a:gd name="connsiteX9" fmla="*/ 1264720 w 1518129"/>
                <a:gd name="connsiteY9" fmla="*/ 911472 h 2116848"/>
                <a:gd name="connsiteX10" fmla="*/ 1252622 w 1518129"/>
                <a:gd name="connsiteY10" fmla="*/ 600743 h 2116848"/>
                <a:gd name="connsiteX11" fmla="*/ 1022817 w 1518129"/>
                <a:gd name="connsiteY11" fmla="*/ 558366 h 2116848"/>
                <a:gd name="connsiteX12" fmla="*/ 1053082 w 1518129"/>
                <a:gd name="connsiteY12" fmla="*/ 887580 h 2116848"/>
                <a:gd name="connsiteX13" fmla="*/ 1001757 w 1518129"/>
                <a:gd name="connsiteY13" fmla="*/ 557324 h 2116848"/>
                <a:gd name="connsiteX14" fmla="*/ 806783 w 1518129"/>
                <a:gd name="connsiteY14" fmla="*/ 513030 h 2116848"/>
                <a:gd name="connsiteX15" fmla="*/ 810613 w 1518129"/>
                <a:gd name="connsiteY15" fmla="*/ 901237 h 2116848"/>
                <a:gd name="connsiteX16" fmla="*/ 778941 w 1518129"/>
                <a:gd name="connsiteY16" fmla="*/ 121917 h 2116848"/>
                <a:gd name="connsiteX17" fmla="*/ 582042 w 1518129"/>
                <a:gd name="connsiteY17" fmla="*/ 161731 h 2116848"/>
                <a:gd name="connsiteX18" fmla="*/ 554580 w 1518129"/>
                <a:gd name="connsiteY18" fmla="*/ 1197645 h 2116848"/>
                <a:gd name="connsiteX19" fmla="*/ 419736 w 1518129"/>
                <a:gd name="connsiteY19" fmla="*/ 1153389 h 2116848"/>
                <a:gd name="connsiteX20" fmla="*/ 0 w 1518129"/>
                <a:gd name="connsiteY20" fmla="*/ 891306 h 2116848"/>
                <a:gd name="connsiteX0" fmla="*/ 0 w 1518129"/>
                <a:gd name="connsiteY0" fmla="*/ 891306 h 1987766"/>
                <a:gd name="connsiteX1" fmla="*/ 227051 w 1518129"/>
                <a:gd name="connsiteY1" fmla="*/ 1320850 h 1987766"/>
                <a:gd name="connsiteX2" fmla="*/ 462841 w 1518129"/>
                <a:gd name="connsiteY2" fmla="*/ 1655174 h 1987766"/>
                <a:gd name="connsiteX3" fmla="*/ 644540 w 1518129"/>
                <a:gd name="connsiteY3" fmla="*/ 1879748 h 1987766"/>
                <a:gd name="connsiteX4" fmla="*/ 1358227 w 1518129"/>
                <a:gd name="connsiteY4" fmla="*/ 1930484 h 1987766"/>
                <a:gd name="connsiteX5" fmla="*/ 1516859 w 1518129"/>
                <a:gd name="connsiteY5" fmla="*/ 1069958 h 1987766"/>
                <a:gd name="connsiteX6" fmla="*/ 1464891 w 1518129"/>
                <a:gd name="connsiteY6" fmla="*/ 644162 h 1987766"/>
                <a:gd name="connsiteX7" fmla="*/ 1272486 w 1518129"/>
                <a:gd name="connsiteY7" fmla="*/ 612493 h 1987766"/>
                <a:gd name="connsiteX8" fmla="*/ 1264720 w 1518129"/>
                <a:gd name="connsiteY8" fmla="*/ 911472 h 1987766"/>
                <a:gd name="connsiteX9" fmla="*/ 1252622 w 1518129"/>
                <a:gd name="connsiteY9" fmla="*/ 600743 h 1987766"/>
                <a:gd name="connsiteX10" fmla="*/ 1022817 w 1518129"/>
                <a:gd name="connsiteY10" fmla="*/ 558366 h 1987766"/>
                <a:gd name="connsiteX11" fmla="*/ 1053082 w 1518129"/>
                <a:gd name="connsiteY11" fmla="*/ 887580 h 1987766"/>
                <a:gd name="connsiteX12" fmla="*/ 1001757 w 1518129"/>
                <a:gd name="connsiteY12" fmla="*/ 557324 h 1987766"/>
                <a:gd name="connsiteX13" fmla="*/ 806783 w 1518129"/>
                <a:gd name="connsiteY13" fmla="*/ 513030 h 1987766"/>
                <a:gd name="connsiteX14" fmla="*/ 810613 w 1518129"/>
                <a:gd name="connsiteY14" fmla="*/ 901237 h 1987766"/>
                <a:gd name="connsiteX15" fmla="*/ 778941 w 1518129"/>
                <a:gd name="connsiteY15" fmla="*/ 121917 h 1987766"/>
                <a:gd name="connsiteX16" fmla="*/ 582042 w 1518129"/>
                <a:gd name="connsiteY16" fmla="*/ 161731 h 1987766"/>
                <a:gd name="connsiteX17" fmla="*/ 554580 w 1518129"/>
                <a:gd name="connsiteY17" fmla="*/ 1197645 h 1987766"/>
                <a:gd name="connsiteX18" fmla="*/ 419736 w 1518129"/>
                <a:gd name="connsiteY18" fmla="*/ 1153389 h 1987766"/>
                <a:gd name="connsiteX19" fmla="*/ 0 w 1518129"/>
                <a:gd name="connsiteY19" fmla="*/ 891306 h 1987766"/>
                <a:gd name="connsiteX0" fmla="*/ 0 w 1518129"/>
                <a:gd name="connsiteY0" fmla="*/ 891306 h 1934599"/>
                <a:gd name="connsiteX1" fmla="*/ 227051 w 1518129"/>
                <a:gd name="connsiteY1" fmla="*/ 1320850 h 1934599"/>
                <a:gd name="connsiteX2" fmla="*/ 462841 w 1518129"/>
                <a:gd name="connsiteY2" fmla="*/ 1655174 h 1934599"/>
                <a:gd name="connsiteX3" fmla="*/ 644540 w 1518129"/>
                <a:gd name="connsiteY3" fmla="*/ 1879748 h 1934599"/>
                <a:gd name="connsiteX4" fmla="*/ 1358227 w 1518129"/>
                <a:gd name="connsiteY4" fmla="*/ 1930484 h 1934599"/>
                <a:gd name="connsiteX5" fmla="*/ 1516859 w 1518129"/>
                <a:gd name="connsiteY5" fmla="*/ 1069958 h 1934599"/>
                <a:gd name="connsiteX6" fmla="*/ 1464891 w 1518129"/>
                <a:gd name="connsiteY6" fmla="*/ 644162 h 1934599"/>
                <a:gd name="connsiteX7" fmla="*/ 1272486 w 1518129"/>
                <a:gd name="connsiteY7" fmla="*/ 612493 h 1934599"/>
                <a:gd name="connsiteX8" fmla="*/ 1264720 w 1518129"/>
                <a:gd name="connsiteY8" fmla="*/ 911472 h 1934599"/>
                <a:gd name="connsiteX9" fmla="*/ 1252622 w 1518129"/>
                <a:gd name="connsiteY9" fmla="*/ 600743 h 1934599"/>
                <a:gd name="connsiteX10" fmla="*/ 1022817 w 1518129"/>
                <a:gd name="connsiteY10" fmla="*/ 558366 h 1934599"/>
                <a:gd name="connsiteX11" fmla="*/ 1053082 w 1518129"/>
                <a:gd name="connsiteY11" fmla="*/ 887580 h 1934599"/>
                <a:gd name="connsiteX12" fmla="*/ 1001757 w 1518129"/>
                <a:gd name="connsiteY12" fmla="*/ 557324 h 1934599"/>
                <a:gd name="connsiteX13" fmla="*/ 806783 w 1518129"/>
                <a:gd name="connsiteY13" fmla="*/ 513030 h 1934599"/>
                <a:gd name="connsiteX14" fmla="*/ 810613 w 1518129"/>
                <a:gd name="connsiteY14" fmla="*/ 901237 h 1934599"/>
                <a:gd name="connsiteX15" fmla="*/ 778941 w 1518129"/>
                <a:gd name="connsiteY15" fmla="*/ 121917 h 1934599"/>
                <a:gd name="connsiteX16" fmla="*/ 582042 w 1518129"/>
                <a:gd name="connsiteY16" fmla="*/ 161731 h 1934599"/>
                <a:gd name="connsiteX17" fmla="*/ 554580 w 1518129"/>
                <a:gd name="connsiteY17" fmla="*/ 1197645 h 1934599"/>
                <a:gd name="connsiteX18" fmla="*/ 419736 w 1518129"/>
                <a:gd name="connsiteY18" fmla="*/ 1153389 h 1934599"/>
                <a:gd name="connsiteX19" fmla="*/ 0 w 1518129"/>
                <a:gd name="connsiteY19" fmla="*/ 891306 h 1934599"/>
                <a:gd name="connsiteX0" fmla="*/ 0 w 1518129"/>
                <a:gd name="connsiteY0" fmla="*/ 891306 h 1914832"/>
                <a:gd name="connsiteX1" fmla="*/ 227051 w 1518129"/>
                <a:gd name="connsiteY1" fmla="*/ 1320850 h 1914832"/>
                <a:gd name="connsiteX2" fmla="*/ 462841 w 1518129"/>
                <a:gd name="connsiteY2" fmla="*/ 1655174 h 1914832"/>
                <a:gd name="connsiteX3" fmla="*/ 644540 w 1518129"/>
                <a:gd name="connsiteY3" fmla="*/ 1879748 h 1914832"/>
                <a:gd name="connsiteX4" fmla="*/ 1366786 w 1518129"/>
                <a:gd name="connsiteY4" fmla="*/ 1904807 h 1914832"/>
                <a:gd name="connsiteX5" fmla="*/ 1516859 w 1518129"/>
                <a:gd name="connsiteY5" fmla="*/ 1069958 h 1914832"/>
                <a:gd name="connsiteX6" fmla="*/ 1464891 w 1518129"/>
                <a:gd name="connsiteY6" fmla="*/ 644162 h 1914832"/>
                <a:gd name="connsiteX7" fmla="*/ 1272486 w 1518129"/>
                <a:gd name="connsiteY7" fmla="*/ 612493 h 1914832"/>
                <a:gd name="connsiteX8" fmla="*/ 1264720 w 1518129"/>
                <a:gd name="connsiteY8" fmla="*/ 911472 h 1914832"/>
                <a:gd name="connsiteX9" fmla="*/ 1252622 w 1518129"/>
                <a:gd name="connsiteY9" fmla="*/ 600743 h 1914832"/>
                <a:gd name="connsiteX10" fmla="*/ 1022817 w 1518129"/>
                <a:gd name="connsiteY10" fmla="*/ 558366 h 1914832"/>
                <a:gd name="connsiteX11" fmla="*/ 1053082 w 1518129"/>
                <a:gd name="connsiteY11" fmla="*/ 887580 h 1914832"/>
                <a:gd name="connsiteX12" fmla="*/ 1001757 w 1518129"/>
                <a:gd name="connsiteY12" fmla="*/ 557324 h 1914832"/>
                <a:gd name="connsiteX13" fmla="*/ 806783 w 1518129"/>
                <a:gd name="connsiteY13" fmla="*/ 513030 h 1914832"/>
                <a:gd name="connsiteX14" fmla="*/ 810613 w 1518129"/>
                <a:gd name="connsiteY14" fmla="*/ 901237 h 1914832"/>
                <a:gd name="connsiteX15" fmla="*/ 778941 w 1518129"/>
                <a:gd name="connsiteY15" fmla="*/ 121917 h 1914832"/>
                <a:gd name="connsiteX16" fmla="*/ 582042 w 1518129"/>
                <a:gd name="connsiteY16" fmla="*/ 161731 h 1914832"/>
                <a:gd name="connsiteX17" fmla="*/ 554580 w 1518129"/>
                <a:gd name="connsiteY17" fmla="*/ 1197645 h 1914832"/>
                <a:gd name="connsiteX18" fmla="*/ 419736 w 1518129"/>
                <a:gd name="connsiteY18" fmla="*/ 1153389 h 1914832"/>
                <a:gd name="connsiteX19" fmla="*/ 0 w 1518129"/>
                <a:gd name="connsiteY19" fmla="*/ 891306 h 1914832"/>
                <a:gd name="connsiteX0" fmla="*/ 0 w 1518129"/>
                <a:gd name="connsiteY0" fmla="*/ 891306 h 1910129"/>
                <a:gd name="connsiteX1" fmla="*/ 227051 w 1518129"/>
                <a:gd name="connsiteY1" fmla="*/ 1320850 h 1910129"/>
                <a:gd name="connsiteX2" fmla="*/ 462841 w 1518129"/>
                <a:gd name="connsiteY2" fmla="*/ 1655174 h 1910129"/>
                <a:gd name="connsiteX3" fmla="*/ 644540 w 1518129"/>
                <a:gd name="connsiteY3" fmla="*/ 1879748 h 1910129"/>
                <a:gd name="connsiteX4" fmla="*/ 1366786 w 1518129"/>
                <a:gd name="connsiteY4" fmla="*/ 1904807 h 1910129"/>
                <a:gd name="connsiteX5" fmla="*/ 1516859 w 1518129"/>
                <a:gd name="connsiteY5" fmla="*/ 1069958 h 1910129"/>
                <a:gd name="connsiteX6" fmla="*/ 1464891 w 1518129"/>
                <a:gd name="connsiteY6" fmla="*/ 644162 h 1910129"/>
                <a:gd name="connsiteX7" fmla="*/ 1272486 w 1518129"/>
                <a:gd name="connsiteY7" fmla="*/ 612493 h 1910129"/>
                <a:gd name="connsiteX8" fmla="*/ 1264720 w 1518129"/>
                <a:gd name="connsiteY8" fmla="*/ 911472 h 1910129"/>
                <a:gd name="connsiteX9" fmla="*/ 1252622 w 1518129"/>
                <a:gd name="connsiteY9" fmla="*/ 600743 h 1910129"/>
                <a:gd name="connsiteX10" fmla="*/ 1022817 w 1518129"/>
                <a:gd name="connsiteY10" fmla="*/ 558366 h 1910129"/>
                <a:gd name="connsiteX11" fmla="*/ 1053082 w 1518129"/>
                <a:gd name="connsiteY11" fmla="*/ 887580 h 1910129"/>
                <a:gd name="connsiteX12" fmla="*/ 1001757 w 1518129"/>
                <a:gd name="connsiteY12" fmla="*/ 557324 h 1910129"/>
                <a:gd name="connsiteX13" fmla="*/ 806783 w 1518129"/>
                <a:gd name="connsiteY13" fmla="*/ 513030 h 1910129"/>
                <a:gd name="connsiteX14" fmla="*/ 810613 w 1518129"/>
                <a:gd name="connsiteY14" fmla="*/ 901237 h 1910129"/>
                <a:gd name="connsiteX15" fmla="*/ 778941 w 1518129"/>
                <a:gd name="connsiteY15" fmla="*/ 121917 h 1910129"/>
                <a:gd name="connsiteX16" fmla="*/ 582042 w 1518129"/>
                <a:gd name="connsiteY16" fmla="*/ 161731 h 1910129"/>
                <a:gd name="connsiteX17" fmla="*/ 554580 w 1518129"/>
                <a:gd name="connsiteY17" fmla="*/ 1197645 h 1910129"/>
                <a:gd name="connsiteX18" fmla="*/ 419736 w 1518129"/>
                <a:gd name="connsiteY18" fmla="*/ 1153389 h 1910129"/>
                <a:gd name="connsiteX19" fmla="*/ 0 w 1518129"/>
                <a:gd name="connsiteY19" fmla="*/ 891306 h 1910129"/>
                <a:gd name="connsiteX0" fmla="*/ 0 w 1518129"/>
                <a:gd name="connsiteY0" fmla="*/ 891306 h 1907268"/>
                <a:gd name="connsiteX1" fmla="*/ 227051 w 1518129"/>
                <a:gd name="connsiteY1" fmla="*/ 1320850 h 1907268"/>
                <a:gd name="connsiteX2" fmla="*/ 462841 w 1518129"/>
                <a:gd name="connsiteY2" fmla="*/ 1655174 h 1907268"/>
                <a:gd name="connsiteX3" fmla="*/ 644540 w 1518129"/>
                <a:gd name="connsiteY3" fmla="*/ 1879748 h 1907268"/>
                <a:gd name="connsiteX4" fmla="*/ 1366786 w 1518129"/>
                <a:gd name="connsiteY4" fmla="*/ 1899100 h 1907268"/>
                <a:gd name="connsiteX5" fmla="*/ 1516859 w 1518129"/>
                <a:gd name="connsiteY5" fmla="*/ 1069958 h 1907268"/>
                <a:gd name="connsiteX6" fmla="*/ 1464891 w 1518129"/>
                <a:gd name="connsiteY6" fmla="*/ 644162 h 1907268"/>
                <a:gd name="connsiteX7" fmla="*/ 1272486 w 1518129"/>
                <a:gd name="connsiteY7" fmla="*/ 612493 h 1907268"/>
                <a:gd name="connsiteX8" fmla="*/ 1264720 w 1518129"/>
                <a:gd name="connsiteY8" fmla="*/ 911472 h 1907268"/>
                <a:gd name="connsiteX9" fmla="*/ 1252622 w 1518129"/>
                <a:gd name="connsiteY9" fmla="*/ 600743 h 1907268"/>
                <a:gd name="connsiteX10" fmla="*/ 1022817 w 1518129"/>
                <a:gd name="connsiteY10" fmla="*/ 558366 h 1907268"/>
                <a:gd name="connsiteX11" fmla="*/ 1053082 w 1518129"/>
                <a:gd name="connsiteY11" fmla="*/ 887580 h 1907268"/>
                <a:gd name="connsiteX12" fmla="*/ 1001757 w 1518129"/>
                <a:gd name="connsiteY12" fmla="*/ 557324 h 1907268"/>
                <a:gd name="connsiteX13" fmla="*/ 806783 w 1518129"/>
                <a:gd name="connsiteY13" fmla="*/ 513030 h 1907268"/>
                <a:gd name="connsiteX14" fmla="*/ 810613 w 1518129"/>
                <a:gd name="connsiteY14" fmla="*/ 901237 h 1907268"/>
                <a:gd name="connsiteX15" fmla="*/ 778941 w 1518129"/>
                <a:gd name="connsiteY15" fmla="*/ 121917 h 1907268"/>
                <a:gd name="connsiteX16" fmla="*/ 582042 w 1518129"/>
                <a:gd name="connsiteY16" fmla="*/ 161731 h 1907268"/>
                <a:gd name="connsiteX17" fmla="*/ 554580 w 1518129"/>
                <a:gd name="connsiteY17" fmla="*/ 1197645 h 1907268"/>
                <a:gd name="connsiteX18" fmla="*/ 419736 w 1518129"/>
                <a:gd name="connsiteY18" fmla="*/ 1153389 h 1907268"/>
                <a:gd name="connsiteX19" fmla="*/ 0 w 1518129"/>
                <a:gd name="connsiteY19" fmla="*/ 891306 h 1907268"/>
                <a:gd name="connsiteX0" fmla="*/ 0 w 1518129"/>
                <a:gd name="connsiteY0" fmla="*/ 891306 h 1907268"/>
                <a:gd name="connsiteX1" fmla="*/ 227051 w 1518129"/>
                <a:gd name="connsiteY1" fmla="*/ 1320850 h 1907268"/>
                <a:gd name="connsiteX2" fmla="*/ 462841 w 1518129"/>
                <a:gd name="connsiteY2" fmla="*/ 1655174 h 1907268"/>
                <a:gd name="connsiteX3" fmla="*/ 644540 w 1518129"/>
                <a:gd name="connsiteY3" fmla="*/ 1879748 h 1907268"/>
                <a:gd name="connsiteX4" fmla="*/ 1366786 w 1518129"/>
                <a:gd name="connsiteY4" fmla="*/ 1899100 h 1907268"/>
                <a:gd name="connsiteX5" fmla="*/ 1516859 w 1518129"/>
                <a:gd name="connsiteY5" fmla="*/ 1069958 h 1907268"/>
                <a:gd name="connsiteX6" fmla="*/ 1464891 w 1518129"/>
                <a:gd name="connsiteY6" fmla="*/ 644162 h 1907268"/>
                <a:gd name="connsiteX7" fmla="*/ 1272486 w 1518129"/>
                <a:gd name="connsiteY7" fmla="*/ 612493 h 1907268"/>
                <a:gd name="connsiteX8" fmla="*/ 1264720 w 1518129"/>
                <a:gd name="connsiteY8" fmla="*/ 911472 h 1907268"/>
                <a:gd name="connsiteX9" fmla="*/ 1252622 w 1518129"/>
                <a:gd name="connsiteY9" fmla="*/ 600743 h 1907268"/>
                <a:gd name="connsiteX10" fmla="*/ 1022817 w 1518129"/>
                <a:gd name="connsiteY10" fmla="*/ 558366 h 1907268"/>
                <a:gd name="connsiteX11" fmla="*/ 1053082 w 1518129"/>
                <a:gd name="connsiteY11" fmla="*/ 887580 h 1907268"/>
                <a:gd name="connsiteX12" fmla="*/ 1001757 w 1518129"/>
                <a:gd name="connsiteY12" fmla="*/ 557324 h 1907268"/>
                <a:gd name="connsiteX13" fmla="*/ 806783 w 1518129"/>
                <a:gd name="connsiteY13" fmla="*/ 513030 h 1907268"/>
                <a:gd name="connsiteX14" fmla="*/ 810613 w 1518129"/>
                <a:gd name="connsiteY14" fmla="*/ 901237 h 1907268"/>
                <a:gd name="connsiteX15" fmla="*/ 778941 w 1518129"/>
                <a:gd name="connsiteY15" fmla="*/ 121917 h 1907268"/>
                <a:gd name="connsiteX16" fmla="*/ 582042 w 1518129"/>
                <a:gd name="connsiteY16" fmla="*/ 161731 h 1907268"/>
                <a:gd name="connsiteX17" fmla="*/ 554580 w 1518129"/>
                <a:gd name="connsiteY17" fmla="*/ 1197645 h 1907268"/>
                <a:gd name="connsiteX18" fmla="*/ 419736 w 1518129"/>
                <a:gd name="connsiteY18" fmla="*/ 1153389 h 1907268"/>
                <a:gd name="connsiteX19" fmla="*/ 0 w 1518129"/>
                <a:gd name="connsiteY19" fmla="*/ 891306 h 1907268"/>
                <a:gd name="connsiteX0" fmla="*/ 0 w 1518129"/>
                <a:gd name="connsiteY0" fmla="*/ 891306 h 1910576"/>
                <a:gd name="connsiteX1" fmla="*/ 227051 w 1518129"/>
                <a:gd name="connsiteY1" fmla="*/ 1320850 h 1910576"/>
                <a:gd name="connsiteX2" fmla="*/ 462841 w 1518129"/>
                <a:gd name="connsiteY2" fmla="*/ 1655174 h 1910576"/>
                <a:gd name="connsiteX3" fmla="*/ 655952 w 1518129"/>
                <a:gd name="connsiteY3" fmla="*/ 1885455 h 1910576"/>
                <a:gd name="connsiteX4" fmla="*/ 1366786 w 1518129"/>
                <a:gd name="connsiteY4" fmla="*/ 1899100 h 1910576"/>
                <a:gd name="connsiteX5" fmla="*/ 1516859 w 1518129"/>
                <a:gd name="connsiteY5" fmla="*/ 1069958 h 1910576"/>
                <a:gd name="connsiteX6" fmla="*/ 1464891 w 1518129"/>
                <a:gd name="connsiteY6" fmla="*/ 644162 h 1910576"/>
                <a:gd name="connsiteX7" fmla="*/ 1272486 w 1518129"/>
                <a:gd name="connsiteY7" fmla="*/ 612493 h 1910576"/>
                <a:gd name="connsiteX8" fmla="*/ 1264720 w 1518129"/>
                <a:gd name="connsiteY8" fmla="*/ 911472 h 1910576"/>
                <a:gd name="connsiteX9" fmla="*/ 1252622 w 1518129"/>
                <a:gd name="connsiteY9" fmla="*/ 600743 h 1910576"/>
                <a:gd name="connsiteX10" fmla="*/ 1022817 w 1518129"/>
                <a:gd name="connsiteY10" fmla="*/ 558366 h 1910576"/>
                <a:gd name="connsiteX11" fmla="*/ 1053082 w 1518129"/>
                <a:gd name="connsiteY11" fmla="*/ 887580 h 1910576"/>
                <a:gd name="connsiteX12" fmla="*/ 1001757 w 1518129"/>
                <a:gd name="connsiteY12" fmla="*/ 557324 h 1910576"/>
                <a:gd name="connsiteX13" fmla="*/ 806783 w 1518129"/>
                <a:gd name="connsiteY13" fmla="*/ 513030 h 1910576"/>
                <a:gd name="connsiteX14" fmla="*/ 810613 w 1518129"/>
                <a:gd name="connsiteY14" fmla="*/ 901237 h 1910576"/>
                <a:gd name="connsiteX15" fmla="*/ 778941 w 1518129"/>
                <a:gd name="connsiteY15" fmla="*/ 121917 h 1910576"/>
                <a:gd name="connsiteX16" fmla="*/ 582042 w 1518129"/>
                <a:gd name="connsiteY16" fmla="*/ 161731 h 1910576"/>
                <a:gd name="connsiteX17" fmla="*/ 554580 w 1518129"/>
                <a:gd name="connsiteY17" fmla="*/ 1197645 h 1910576"/>
                <a:gd name="connsiteX18" fmla="*/ 419736 w 1518129"/>
                <a:gd name="connsiteY18" fmla="*/ 1153389 h 1910576"/>
                <a:gd name="connsiteX19" fmla="*/ 0 w 1518129"/>
                <a:gd name="connsiteY19" fmla="*/ 891306 h 1910576"/>
                <a:gd name="connsiteX0" fmla="*/ 0 w 1518129"/>
                <a:gd name="connsiteY0" fmla="*/ 891306 h 1918220"/>
                <a:gd name="connsiteX1" fmla="*/ 227051 w 1518129"/>
                <a:gd name="connsiteY1" fmla="*/ 1320850 h 1918220"/>
                <a:gd name="connsiteX2" fmla="*/ 462841 w 1518129"/>
                <a:gd name="connsiteY2" fmla="*/ 1655174 h 1918220"/>
                <a:gd name="connsiteX3" fmla="*/ 670217 w 1518129"/>
                <a:gd name="connsiteY3" fmla="*/ 1896868 h 1918220"/>
                <a:gd name="connsiteX4" fmla="*/ 1366786 w 1518129"/>
                <a:gd name="connsiteY4" fmla="*/ 1899100 h 1918220"/>
                <a:gd name="connsiteX5" fmla="*/ 1516859 w 1518129"/>
                <a:gd name="connsiteY5" fmla="*/ 1069958 h 1918220"/>
                <a:gd name="connsiteX6" fmla="*/ 1464891 w 1518129"/>
                <a:gd name="connsiteY6" fmla="*/ 644162 h 1918220"/>
                <a:gd name="connsiteX7" fmla="*/ 1272486 w 1518129"/>
                <a:gd name="connsiteY7" fmla="*/ 612493 h 1918220"/>
                <a:gd name="connsiteX8" fmla="*/ 1264720 w 1518129"/>
                <a:gd name="connsiteY8" fmla="*/ 911472 h 1918220"/>
                <a:gd name="connsiteX9" fmla="*/ 1252622 w 1518129"/>
                <a:gd name="connsiteY9" fmla="*/ 600743 h 1918220"/>
                <a:gd name="connsiteX10" fmla="*/ 1022817 w 1518129"/>
                <a:gd name="connsiteY10" fmla="*/ 558366 h 1918220"/>
                <a:gd name="connsiteX11" fmla="*/ 1053082 w 1518129"/>
                <a:gd name="connsiteY11" fmla="*/ 887580 h 1918220"/>
                <a:gd name="connsiteX12" fmla="*/ 1001757 w 1518129"/>
                <a:gd name="connsiteY12" fmla="*/ 557324 h 1918220"/>
                <a:gd name="connsiteX13" fmla="*/ 806783 w 1518129"/>
                <a:gd name="connsiteY13" fmla="*/ 513030 h 1918220"/>
                <a:gd name="connsiteX14" fmla="*/ 810613 w 1518129"/>
                <a:gd name="connsiteY14" fmla="*/ 901237 h 1918220"/>
                <a:gd name="connsiteX15" fmla="*/ 778941 w 1518129"/>
                <a:gd name="connsiteY15" fmla="*/ 121917 h 1918220"/>
                <a:gd name="connsiteX16" fmla="*/ 582042 w 1518129"/>
                <a:gd name="connsiteY16" fmla="*/ 161731 h 1918220"/>
                <a:gd name="connsiteX17" fmla="*/ 554580 w 1518129"/>
                <a:gd name="connsiteY17" fmla="*/ 1197645 h 1918220"/>
                <a:gd name="connsiteX18" fmla="*/ 419736 w 1518129"/>
                <a:gd name="connsiteY18" fmla="*/ 1153389 h 1918220"/>
                <a:gd name="connsiteX19" fmla="*/ 0 w 1518129"/>
                <a:gd name="connsiteY19" fmla="*/ 891306 h 1918220"/>
                <a:gd name="connsiteX0" fmla="*/ 0 w 1518129"/>
                <a:gd name="connsiteY0" fmla="*/ 891306 h 1901925"/>
                <a:gd name="connsiteX1" fmla="*/ 227051 w 1518129"/>
                <a:gd name="connsiteY1" fmla="*/ 1320850 h 1901925"/>
                <a:gd name="connsiteX2" fmla="*/ 462841 w 1518129"/>
                <a:gd name="connsiteY2" fmla="*/ 1655174 h 1901925"/>
                <a:gd name="connsiteX3" fmla="*/ 670217 w 1518129"/>
                <a:gd name="connsiteY3" fmla="*/ 1896868 h 1901925"/>
                <a:gd name="connsiteX4" fmla="*/ 1366786 w 1518129"/>
                <a:gd name="connsiteY4" fmla="*/ 1899100 h 1901925"/>
                <a:gd name="connsiteX5" fmla="*/ 1516859 w 1518129"/>
                <a:gd name="connsiteY5" fmla="*/ 1069958 h 1901925"/>
                <a:gd name="connsiteX6" fmla="*/ 1464891 w 1518129"/>
                <a:gd name="connsiteY6" fmla="*/ 644162 h 1901925"/>
                <a:gd name="connsiteX7" fmla="*/ 1272486 w 1518129"/>
                <a:gd name="connsiteY7" fmla="*/ 612493 h 1901925"/>
                <a:gd name="connsiteX8" fmla="*/ 1264720 w 1518129"/>
                <a:gd name="connsiteY8" fmla="*/ 911472 h 1901925"/>
                <a:gd name="connsiteX9" fmla="*/ 1252622 w 1518129"/>
                <a:gd name="connsiteY9" fmla="*/ 600743 h 1901925"/>
                <a:gd name="connsiteX10" fmla="*/ 1022817 w 1518129"/>
                <a:gd name="connsiteY10" fmla="*/ 558366 h 1901925"/>
                <a:gd name="connsiteX11" fmla="*/ 1053082 w 1518129"/>
                <a:gd name="connsiteY11" fmla="*/ 887580 h 1901925"/>
                <a:gd name="connsiteX12" fmla="*/ 1001757 w 1518129"/>
                <a:gd name="connsiteY12" fmla="*/ 557324 h 1901925"/>
                <a:gd name="connsiteX13" fmla="*/ 806783 w 1518129"/>
                <a:gd name="connsiteY13" fmla="*/ 513030 h 1901925"/>
                <a:gd name="connsiteX14" fmla="*/ 810613 w 1518129"/>
                <a:gd name="connsiteY14" fmla="*/ 901237 h 1901925"/>
                <a:gd name="connsiteX15" fmla="*/ 778941 w 1518129"/>
                <a:gd name="connsiteY15" fmla="*/ 121917 h 1901925"/>
                <a:gd name="connsiteX16" fmla="*/ 582042 w 1518129"/>
                <a:gd name="connsiteY16" fmla="*/ 161731 h 1901925"/>
                <a:gd name="connsiteX17" fmla="*/ 554580 w 1518129"/>
                <a:gd name="connsiteY17" fmla="*/ 1197645 h 1901925"/>
                <a:gd name="connsiteX18" fmla="*/ 419736 w 1518129"/>
                <a:gd name="connsiteY18" fmla="*/ 1153389 h 1901925"/>
                <a:gd name="connsiteX19" fmla="*/ 0 w 1518129"/>
                <a:gd name="connsiteY19" fmla="*/ 891306 h 1901925"/>
                <a:gd name="connsiteX0" fmla="*/ 0 w 1518129"/>
                <a:gd name="connsiteY0" fmla="*/ 891306 h 1901925"/>
                <a:gd name="connsiteX1" fmla="*/ 227051 w 1518129"/>
                <a:gd name="connsiteY1" fmla="*/ 1320850 h 1901925"/>
                <a:gd name="connsiteX2" fmla="*/ 462841 w 1518129"/>
                <a:gd name="connsiteY2" fmla="*/ 1655174 h 1901925"/>
                <a:gd name="connsiteX3" fmla="*/ 670217 w 1518129"/>
                <a:gd name="connsiteY3" fmla="*/ 1896868 h 1901925"/>
                <a:gd name="connsiteX4" fmla="*/ 1366786 w 1518129"/>
                <a:gd name="connsiteY4" fmla="*/ 1899100 h 1901925"/>
                <a:gd name="connsiteX5" fmla="*/ 1516859 w 1518129"/>
                <a:gd name="connsiteY5" fmla="*/ 1069958 h 1901925"/>
                <a:gd name="connsiteX6" fmla="*/ 1464891 w 1518129"/>
                <a:gd name="connsiteY6" fmla="*/ 644162 h 1901925"/>
                <a:gd name="connsiteX7" fmla="*/ 1272486 w 1518129"/>
                <a:gd name="connsiteY7" fmla="*/ 612493 h 1901925"/>
                <a:gd name="connsiteX8" fmla="*/ 1264720 w 1518129"/>
                <a:gd name="connsiteY8" fmla="*/ 911472 h 1901925"/>
                <a:gd name="connsiteX9" fmla="*/ 1252622 w 1518129"/>
                <a:gd name="connsiteY9" fmla="*/ 600743 h 1901925"/>
                <a:gd name="connsiteX10" fmla="*/ 1022817 w 1518129"/>
                <a:gd name="connsiteY10" fmla="*/ 558366 h 1901925"/>
                <a:gd name="connsiteX11" fmla="*/ 1053082 w 1518129"/>
                <a:gd name="connsiteY11" fmla="*/ 887580 h 1901925"/>
                <a:gd name="connsiteX12" fmla="*/ 1001757 w 1518129"/>
                <a:gd name="connsiteY12" fmla="*/ 557324 h 1901925"/>
                <a:gd name="connsiteX13" fmla="*/ 806783 w 1518129"/>
                <a:gd name="connsiteY13" fmla="*/ 513030 h 1901925"/>
                <a:gd name="connsiteX14" fmla="*/ 810613 w 1518129"/>
                <a:gd name="connsiteY14" fmla="*/ 901237 h 1901925"/>
                <a:gd name="connsiteX15" fmla="*/ 778941 w 1518129"/>
                <a:gd name="connsiteY15" fmla="*/ 121917 h 1901925"/>
                <a:gd name="connsiteX16" fmla="*/ 582042 w 1518129"/>
                <a:gd name="connsiteY16" fmla="*/ 161731 h 1901925"/>
                <a:gd name="connsiteX17" fmla="*/ 554580 w 1518129"/>
                <a:gd name="connsiteY17" fmla="*/ 1197645 h 1901925"/>
                <a:gd name="connsiteX18" fmla="*/ 419736 w 1518129"/>
                <a:gd name="connsiteY18" fmla="*/ 1153389 h 1901925"/>
                <a:gd name="connsiteX19" fmla="*/ 0 w 1518129"/>
                <a:gd name="connsiteY19" fmla="*/ 891306 h 1901925"/>
                <a:gd name="connsiteX0" fmla="*/ 0 w 1518129"/>
                <a:gd name="connsiteY0" fmla="*/ 891306 h 1900789"/>
                <a:gd name="connsiteX1" fmla="*/ 227051 w 1518129"/>
                <a:gd name="connsiteY1" fmla="*/ 1320850 h 1900789"/>
                <a:gd name="connsiteX2" fmla="*/ 462841 w 1518129"/>
                <a:gd name="connsiteY2" fmla="*/ 1655174 h 1900789"/>
                <a:gd name="connsiteX3" fmla="*/ 670217 w 1518129"/>
                <a:gd name="connsiteY3" fmla="*/ 1896868 h 1900789"/>
                <a:gd name="connsiteX4" fmla="*/ 1366786 w 1518129"/>
                <a:gd name="connsiteY4" fmla="*/ 1899100 h 1900789"/>
                <a:gd name="connsiteX5" fmla="*/ 1516859 w 1518129"/>
                <a:gd name="connsiteY5" fmla="*/ 1069958 h 1900789"/>
                <a:gd name="connsiteX6" fmla="*/ 1464891 w 1518129"/>
                <a:gd name="connsiteY6" fmla="*/ 644162 h 1900789"/>
                <a:gd name="connsiteX7" fmla="*/ 1272486 w 1518129"/>
                <a:gd name="connsiteY7" fmla="*/ 612493 h 1900789"/>
                <a:gd name="connsiteX8" fmla="*/ 1264720 w 1518129"/>
                <a:gd name="connsiteY8" fmla="*/ 911472 h 1900789"/>
                <a:gd name="connsiteX9" fmla="*/ 1252622 w 1518129"/>
                <a:gd name="connsiteY9" fmla="*/ 600743 h 1900789"/>
                <a:gd name="connsiteX10" fmla="*/ 1022817 w 1518129"/>
                <a:gd name="connsiteY10" fmla="*/ 558366 h 1900789"/>
                <a:gd name="connsiteX11" fmla="*/ 1053082 w 1518129"/>
                <a:gd name="connsiteY11" fmla="*/ 887580 h 1900789"/>
                <a:gd name="connsiteX12" fmla="*/ 1001757 w 1518129"/>
                <a:gd name="connsiteY12" fmla="*/ 557324 h 1900789"/>
                <a:gd name="connsiteX13" fmla="*/ 806783 w 1518129"/>
                <a:gd name="connsiteY13" fmla="*/ 513030 h 1900789"/>
                <a:gd name="connsiteX14" fmla="*/ 810613 w 1518129"/>
                <a:gd name="connsiteY14" fmla="*/ 901237 h 1900789"/>
                <a:gd name="connsiteX15" fmla="*/ 778941 w 1518129"/>
                <a:gd name="connsiteY15" fmla="*/ 121917 h 1900789"/>
                <a:gd name="connsiteX16" fmla="*/ 582042 w 1518129"/>
                <a:gd name="connsiteY16" fmla="*/ 161731 h 1900789"/>
                <a:gd name="connsiteX17" fmla="*/ 554580 w 1518129"/>
                <a:gd name="connsiteY17" fmla="*/ 1197645 h 1900789"/>
                <a:gd name="connsiteX18" fmla="*/ 419736 w 1518129"/>
                <a:gd name="connsiteY18" fmla="*/ 1153389 h 1900789"/>
                <a:gd name="connsiteX19" fmla="*/ 0 w 1518129"/>
                <a:gd name="connsiteY19" fmla="*/ 891306 h 1900789"/>
                <a:gd name="connsiteX0" fmla="*/ 0 w 1518129"/>
                <a:gd name="connsiteY0" fmla="*/ 891306 h 1899182"/>
                <a:gd name="connsiteX1" fmla="*/ 227051 w 1518129"/>
                <a:gd name="connsiteY1" fmla="*/ 1320850 h 1899182"/>
                <a:gd name="connsiteX2" fmla="*/ 462841 w 1518129"/>
                <a:gd name="connsiteY2" fmla="*/ 1655174 h 1899182"/>
                <a:gd name="connsiteX3" fmla="*/ 670217 w 1518129"/>
                <a:gd name="connsiteY3" fmla="*/ 1896868 h 1899182"/>
                <a:gd name="connsiteX4" fmla="*/ 1366786 w 1518129"/>
                <a:gd name="connsiteY4" fmla="*/ 1899100 h 1899182"/>
                <a:gd name="connsiteX5" fmla="*/ 1516859 w 1518129"/>
                <a:gd name="connsiteY5" fmla="*/ 1069958 h 1899182"/>
                <a:gd name="connsiteX6" fmla="*/ 1464891 w 1518129"/>
                <a:gd name="connsiteY6" fmla="*/ 644162 h 1899182"/>
                <a:gd name="connsiteX7" fmla="*/ 1272486 w 1518129"/>
                <a:gd name="connsiteY7" fmla="*/ 612493 h 1899182"/>
                <a:gd name="connsiteX8" fmla="*/ 1264720 w 1518129"/>
                <a:gd name="connsiteY8" fmla="*/ 911472 h 1899182"/>
                <a:gd name="connsiteX9" fmla="*/ 1252622 w 1518129"/>
                <a:gd name="connsiteY9" fmla="*/ 600743 h 1899182"/>
                <a:gd name="connsiteX10" fmla="*/ 1022817 w 1518129"/>
                <a:gd name="connsiteY10" fmla="*/ 558366 h 1899182"/>
                <a:gd name="connsiteX11" fmla="*/ 1053082 w 1518129"/>
                <a:gd name="connsiteY11" fmla="*/ 887580 h 1899182"/>
                <a:gd name="connsiteX12" fmla="*/ 1001757 w 1518129"/>
                <a:gd name="connsiteY12" fmla="*/ 557324 h 1899182"/>
                <a:gd name="connsiteX13" fmla="*/ 806783 w 1518129"/>
                <a:gd name="connsiteY13" fmla="*/ 513030 h 1899182"/>
                <a:gd name="connsiteX14" fmla="*/ 810613 w 1518129"/>
                <a:gd name="connsiteY14" fmla="*/ 901237 h 1899182"/>
                <a:gd name="connsiteX15" fmla="*/ 778941 w 1518129"/>
                <a:gd name="connsiteY15" fmla="*/ 121917 h 1899182"/>
                <a:gd name="connsiteX16" fmla="*/ 582042 w 1518129"/>
                <a:gd name="connsiteY16" fmla="*/ 161731 h 1899182"/>
                <a:gd name="connsiteX17" fmla="*/ 554580 w 1518129"/>
                <a:gd name="connsiteY17" fmla="*/ 1197645 h 1899182"/>
                <a:gd name="connsiteX18" fmla="*/ 419736 w 1518129"/>
                <a:gd name="connsiteY18" fmla="*/ 1153389 h 1899182"/>
                <a:gd name="connsiteX19" fmla="*/ 0 w 1518129"/>
                <a:gd name="connsiteY19" fmla="*/ 891306 h 1899182"/>
                <a:gd name="connsiteX0" fmla="*/ 0 w 1518129"/>
                <a:gd name="connsiteY0" fmla="*/ 891306 h 1898397"/>
                <a:gd name="connsiteX1" fmla="*/ 227051 w 1518129"/>
                <a:gd name="connsiteY1" fmla="*/ 1320850 h 1898397"/>
                <a:gd name="connsiteX2" fmla="*/ 462841 w 1518129"/>
                <a:gd name="connsiteY2" fmla="*/ 1655174 h 1898397"/>
                <a:gd name="connsiteX3" fmla="*/ 670217 w 1518129"/>
                <a:gd name="connsiteY3" fmla="*/ 1896868 h 1898397"/>
                <a:gd name="connsiteX4" fmla="*/ 1366786 w 1518129"/>
                <a:gd name="connsiteY4" fmla="*/ 1893394 h 1898397"/>
                <a:gd name="connsiteX5" fmla="*/ 1516859 w 1518129"/>
                <a:gd name="connsiteY5" fmla="*/ 1069958 h 1898397"/>
                <a:gd name="connsiteX6" fmla="*/ 1464891 w 1518129"/>
                <a:gd name="connsiteY6" fmla="*/ 644162 h 1898397"/>
                <a:gd name="connsiteX7" fmla="*/ 1272486 w 1518129"/>
                <a:gd name="connsiteY7" fmla="*/ 612493 h 1898397"/>
                <a:gd name="connsiteX8" fmla="*/ 1264720 w 1518129"/>
                <a:gd name="connsiteY8" fmla="*/ 911472 h 1898397"/>
                <a:gd name="connsiteX9" fmla="*/ 1252622 w 1518129"/>
                <a:gd name="connsiteY9" fmla="*/ 600743 h 1898397"/>
                <a:gd name="connsiteX10" fmla="*/ 1022817 w 1518129"/>
                <a:gd name="connsiteY10" fmla="*/ 558366 h 1898397"/>
                <a:gd name="connsiteX11" fmla="*/ 1053082 w 1518129"/>
                <a:gd name="connsiteY11" fmla="*/ 887580 h 1898397"/>
                <a:gd name="connsiteX12" fmla="*/ 1001757 w 1518129"/>
                <a:gd name="connsiteY12" fmla="*/ 557324 h 1898397"/>
                <a:gd name="connsiteX13" fmla="*/ 806783 w 1518129"/>
                <a:gd name="connsiteY13" fmla="*/ 513030 h 1898397"/>
                <a:gd name="connsiteX14" fmla="*/ 810613 w 1518129"/>
                <a:gd name="connsiteY14" fmla="*/ 901237 h 1898397"/>
                <a:gd name="connsiteX15" fmla="*/ 778941 w 1518129"/>
                <a:gd name="connsiteY15" fmla="*/ 121917 h 1898397"/>
                <a:gd name="connsiteX16" fmla="*/ 582042 w 1518129"/>
                <a:gd name="connsiteY16" fmla="*/ 161731 h 1898397"/>
                <a:gd name="connsiteX17" fmla="*/ 554580 w 1518129"/>
                <a:gd name="connsiteY17" fmla="*/ 1197645 h 1898397"/>
                <a:gd name="connsiteX18" fmla="*/ 419736 w 1518129"/>
                <a:gd name="connsiteY18" fmla="*/ 1153389 h 1898397"/>
                <a:gd name="connsiteX19" fmla="*/ 0 w 1518129"/>
                <a:gd name="connsiteY19" fmla="*/ 891306 h 1898397"/>
                <a:gd name="connsiteX0" fmla="*/ 0 w 1518129"/>
                <a:gd name="connsiteY0" fmla="*/ 891306 h 2061944"/>
                <a:gd name="connsiteX1" fmla="*/ 227051 w 1518129"/>
                <a:gd name="connsiteY1" fmla="*/ 1320850 h 2061944"/>
                <a:gd name="connsiteX2" fmla="*/ 462841 w 1518129"/>
                <a:gd name="connsiteY2" fmla="*/ 1655174 h 2061944"/>
                <a:gd name="connsiteX3" fmla="*/ 704940 w 1518129"/>
                <a:gd name="connsiteY3" fmla="*/ 2061799 h 2061944"/>
                <a:gd name="connsiteX4" fmla="*/ 1366786 w 1518129"/>
                <a:gd name="connsiteY4" fmla="*/ 1893394 h 2061944"/>
                <a:gd name="connsiteX5" fmla="*/ 1516859 w 1518129"/>
                <a:gd name="connsiteY5" fmla="*/ 1069958 h 2061944"/>
                <a:gd name="connsiteX6" fmla="*/ 1464891 w 1518129"/>
                <a:gd name="connsiteY6" fmla="*/ 644162 h 2061944"/>
                <a:gd name="connsiteX7" fmla="*/ 1272486 w 1518129"/>
                <a:gd name="connsiteY7" fmla="*/ 612493 h 2061944"/>
                <a:gd name="connsiteX8" fmla="*/ 1264720 w 1518129"/>
                <a:gd name="connsiteY8" fmla="*/ 911472 h 2061944"/>
                <a:gd name="connsiteX9" fmla="*/ 1252622 w 1518129"/>
                <a:gd name="connsiteY9" fmla="*/ 600743 h 2061944"/>
                <a:gd name="connsiteX10" fmla="*/ 1022817 w 1518129"/>
                <a:gd name="connsiteY10" fmla="*/ 558366 h 2061944"/>
                <a:gd name="connsiteX11" fmla="*/ 1053082 w 1518129"/>
                <a:gd name="connsiteY11" fmla="*/ 887580 h 2061944"/>
                <a:gd name="connsiteX12" fmla="*/ 1001757 w 1518129"/>
                <a:gd name="connsiteY12" fmla="*/ 557324 h 2061944"/>
                <a:gd name="connsiteX13" fmla="*/ 806783 w 1518129"/>
                <a:gd name="connsiteY13" fmla="*/ 513030 h 2061944"/>
                <a:gd name="connsiteX14" fmla="*/ 810613 w 1518129"/>
                <a:gd name="connsiteY14" fmla="*/ 901237 h 2061944"/>
                <a:gd name="connsiteX15" fmla="*/ 778941 w 1518129"/>
                <a:gd name="connsiteY15" fmla="*/ 121917 h 2061944"/>
                <a:gd name="connsiteX16" fmla="*/ 582042 w 1518129"/>
                <a:gd name="connsiteY16" fmla="*/ 161731 h 2061944"/>
                <a:gd name="connsiteX17" fmla="*/ 554580 w 1518129"/>
                <a:gd name="connsiteY17" fmla="*/ 1197645 h 2061944"/>
                <a:gd name="connsiteX18" fmla="*/ 419736 w 1518129"/>
                <a:gd name="connsiteY18" fmla="*/ 1153389 h 2061944"/>
                <a:gd name="connsiteX19" fmla="*/ 0 w 1518129"/>
                <a:gd name="connsiteY19" fmla="*/ 891306 h 2061944"/>
                <a:gd name="connsiteX0" fmla="*/ 0 w 1518129"/>
                <a:gd name="connsiteY0" fmla="*/ 891306 h 2063328"/>
                <a:gd name="connsiteX1" fmla="*/ 227051 w 1518129"/>
                <a:gd name="connsiteY1" fmla="*/ 1320850 h 2063328"/>
                <a:gd name="connsiteX2" fmla="*/ 462841 w 1518129"/>
                <a:gd name="connsiteY2" fmla="*/ 1655174 h 2063328"/>
                <a:gd name="connsiteX3" fmla="*/ 704940 w 1518129"/>
                <a:gd name="connsiteY3" fmla="*/ 2061799 h 2063328"/>
                <a:gd name="connsiteX4" fmla="*/ 1358105 w 1518129"/>
                <a:gd name="connsiteY4" fmla="*/ 2058325 h 2063328"/>
                <a:gd name="connsiteX5" fmla="*/ 1516859 w 1518129"/>
                <a:gd name="connsiteY5" fmla="*/ 1069958 h 2063328"/>
                <a:gd name="connsiteX6" fmla="*/ 1464891 w 1518129"/>
                <a:gd name="connsiteY6" fmla="*/ 644162 h 2063328"/>
                <a:gd name="connsiteX7" fmla="*/ 1272486 w 1518129"/>
                <a:gd name="connsiteY7" fmla="*/ 612493 h 2063328"/>
                <a:gd name="connsiteX8" fmla="*/ 1264720 w 1518129"/>
                <a:gd name="connsiteY8" fmla="*/ 911472 h 2063328"/>
                <a:gd name="connsiteX9" fmla="*/ 1252622 w 1518129"/>
                <a:gd name="connsiteY9" fmla="*/ 600743 h 2063328"/>
                <a:gd name="connsiteX10" fmla="*/ 1022817 w 1518129"/>
                <a:gd name="connsiteY10" fmla="*/ 558366 h 2063328"/>
                <a:gd name="connsiteX11" fmla="*/ 1053082 w 1518129"/>
                <a:gd name="connsiteY11" fmla="*/ 887580 h 2063328"/>
                <a:gd name="connsiteX12" fmla="*/ 1001757 w 1518129"/>
                <a:gd name="connsiteY12" fmla="*/ 557324 h 2063328"/>
                <a:gd name="connsiteX13" fmla="*/ 806783 w 1518129"/>
                <a:gd name="connsiteY13" fmla="*/ 513030 h 2063328"/>
                <a:gd name="connsiteX14" fmla="*/ 810613 w 1518129"/>
                <a:gd name="connsiteY14" fmla="*/ 901237 h 2063328"/>
                <a:gd name="connsiteX15" fmla="*/ 778941 w 1518129"/>
                <a:gd name="connsiteY15" fmla="*/ 121917 h 2063328"/>
                <a:gd name="connsiteX16" fmla="*/ 582042 w 1518129"/>
                <a:gd name="connsiteY16" fmla="*/ 161731 h 2063328"/>
                <a:gd name="connsiteX17" fmla="*/ 554580 w 1518129"/>
                <a:gd name="connsiteY17" fmla="*/ 1197645 h 2063328"/>
                <a:gd name="connsiteX18" fmla="*/ 419736 w 1518129"/>
                <a:gd name="connsiteY18" fmla="*/ 1153389 h 2063328"/>
                <a:gd name="connsiteX19" fmla="*/ 0 w 1518129"/>
                <a:gd name="connsiteY19" fmla="*/ 891306 h 2063328"/>
                <a:gd name="connsiteX0" fmla="*/ 0 w 1518129"/>
                <a:gd name="connsiteY0" fmla="*/ 891306 h 2063328"/>
                <a:gd name="connsiteX1" fmla="*/ 227051 w 1518129"/>
                <a:gd name="connsiteY1" fmla="*/ 1320850 h 2063328"/>
                <a:gd name="connsiteX2" fmla="*/ 462841 w 1518129"/>
                <a:gd name="connsiteY2" fmla="*/ 1655174 h 2063328"/>
                <a:gd name="connsiteX3" fmla="*/ 704940 w 1518129"/>
                <a:gd name="connsiteY3" fmla="*/ 2061799 h 2063328"/>
                <a:gd name="connsiteX4" fmla="*/ 1358105 w 1518129"/>
                <a:gd name="connsiteY4" fmla="*/ 2058325 h 2063328"/>
                <a:gd name="connsiteX5" fmla="*/ 1516859 w 1518129"/>
                <a:gd name="connsiteY5" fmla="*/ 1069958 h 2063328"/>
                <a:gd name="connsiteX6" fmla="*/ 1464891 w 1518129"/>
                <a:gd name="connsiteY6" fmla="*/ 644162 h 2063328"/>
                <a:gd name="connsiteX7" fmla="*/ 1272486 w 1518129"/>
                <a:gd name="connsiteY7" fmla="*/ 612493 h 2063328"/>
                <a:gd name="connsiteX8" fmla="*/ 1264720 w 1518129"/>
                <a:gd name="connsiteY8" fmla="*/ 911472 h 2063328"/>
                <a:gd name="connsiteX9" fmla="*/ 1252622 w 1518129"/>
                <a:gd name="connsiteY9" fmla="*/ 600743 h 2063328"/>
                <a:gd name="connsiteX10" fmla="*/ 1022817 w 1518129"/>
                <a:gd name="connsiteY10" fmla="*/ 558366 h 2063328"/>
                <a:gd name="connsiteX11" fmla="*/ 1053082 w 1518129"/>
                <a:gd name="connsiteY11" fmla="*/ 887580 h 2063328"/>
                <a:gd name="connsiteX12" fmla="*/ 1001757 w 1518129"/>
                <a:gd name="connsiteY12" fmla="*/ 557324 h 2063328"/>
                <a:gd name="connsiteX13" fmla="*/ 806783 w 1518129"/>
                <a:gd name="connsiteY13" fmla="*/ 513030 h 2063328"/>
                <a:gd name="connsiteX14" fmla="*/ 810613 w 1518129"/>
                <a:gd name="connsiteY14" fmla="*/ 901237 h 2063328"/>
                <a:gd name="connsiteX15" fmla="*/ 778941 w 1518129"/>
                <a:gd name="connsiteY15" fmla="*/ 121917 h 2063328"/>
                <a:gd name="connsiteX16" fmla="*/ 582042 w 1518129"/>
                <a:gd name="connsiteY16" fmla="*/ 161731 h 2063328"/>
                <a:gd name="connsiteX17" fmla="*/ 554580 w 1518129"/>
                <a:gd name="connsiteY17" fmla="*/ 1197645 h 2063328"/>
                <a:gd name="connsiteX18" fmla="*/ 419736 w 1518129"/>
                <a:gd name="connsiteY18" fmla="*/ 1153389 h 2063328"/>
                <a:gd name="connsiteX19" fmla="*/ 0 w 1518129"/>
                <a:gd name="connsiteY19" fmla="*/ 891306 h 2063328"/>
                <a:gd name="connsiteX0" fmla="*/ 0 w 1518129"/>
                <a:gd name="connsiteY0" fmla="*/ 891306 h 2063328"/>
                <a:gd name="connsiteX1" fmla="*/ 227051 w 1518129"/>
                <a:gd name="connsiteY1" fmla="*/ 1320850 h 2063328"/>
                <a:gd name="connsiteX2" fmla="*/ 462841 w 1518129"/>
                <a:gd name="connsiteY2" fmla="*/ 1655174 h 2063328"/>
                <a:gd name="connsiteX3" fmla="*/ 704940 w 1518129"/>
                <a:gd name="connsiteY3" fmla="*/ 2061799 h 2063328"/>
                <a:gd name="connsiteX4" fmla="*/ 1358105 w 1518129"/>
                <a:gd name="connsiteY4" fmla="*/ 2058325 h 2063328"/>
                <a:gd name="connsiteX5" fmla="*/ 1516859 w 1518129"/>
                <a:gd name="connsiteY5" fmla="*/ 1069958 h 2063328"/>
                <a:gd name="connsiteX6" fmla="*/ 1464891 w 1518129"/>
                <a:gd name="connsiteY6" fmla="*/ 644162 h 2063328"/>
                <a:gd name="connsiteX7" fmla="*/ 1272486 w 1518129"/>
                <a:gd name="connsiteY7" fmla="*/ 612493 h 2063328"/>
                <a:gd name="connsiteX8" fmla="*/ 1264720 w 1518129"/>
                <a:gd name="connsiteY8" fmla="*/ 911472 h 2063328"/>
                <a:gd name="connsiteX9" fmla="*/ 1252622 w 1518129"/>
                <a:gd name="connsiteY9" fmla="*/ 600743 h 2063328"/>
                <a:gd name="connsiteX10" fmla="*/ 1022817 w 1518129"/>
                <a:gd name="connsiteY10" fmla="*/ 558366 h 2063328"/>
                <a:gd name="connsiteX11" fmla="*/ 1053082 w 1518129"/>
                <a:gd name="connsiteY11" fmla="*/ 887580 h 2063328"/>
                <a:gd name="connsiteX12" fmla="*/ 1001757 w 1518129"/>
                <a:gd name="connsiteY12" fmla="*/ 557324 h 2063328"/>
                <a:gd name="connsiteX13" fmla="*/ 806783 w 1518129"/>
                <a:gd name="connsiteY13" fmla="*/ 513030 h 2063328"/>
                <a:gd name="connsiteX14" fmla="*/ 810613 w 1518129"/>
                <a:gd name="connsiteY14" fmla="*/ 901237 h 2063328"/>
                <a:gd name="connsiteX15" fmla="*/ 778941 w 1518129"/>
                <a:gd name="connsiteY15" fmla="*/ 121917 h 2063328"/>
                <a:gd name="connsiteX16" fmla="*/ 582042 w 1518129"/>
                <a:gd name="connsiteY16" fmla="*/ 161731 h 2063328"/>
                <a:gd name="connsiteX17" fmla="*/ 554580 w 1518129"/>
                <a:gd name="connsiteY17" fmla="*/ 1197645 h 2063328"/>
                <a:gd name="connsiteX18" fmla="*/ 419736 w 1518129"/>
                <a:gd name="connsiteY18" fmla="*/ 1153389 h 2063328"/>
                <a:gd name="connsiteX19" fmla="*/ 0 w 1518129"/>
                <a:gd name="connsiteY19" fmla="*/ 891306 h 2063328"/>
                <a:gd name="connsiteX0" fmla="*/ 0 w 1518129"/>
                <a:gd name="connsiteY0" fmla="*/ 891306 h 2063328"/>
                <a:gd name="connsiteX1" fmla="*/ 227051 w 1518129"/>
                <a:gd name="connsiteY1" fmla="*/ 1320850 h 2063328"/>
                <a:gd name="connsiteX2" fmla="*/ 462841 w 1518129"/>
                <a:gd name="connsiteY2" fmla="*/ 1655174 h 2063328"/>
                <a:gd name="connsiteX3" fmla="*/ 704940 w 1518129"/>
                <a:gd name="connsiteY3" fmla="*/ 2061799 h 2063328"/>
                <a:gd name="connsiteX4" fmla="*/ 1358105 w 1518129"/>
                <a:gd name="connsiteY4" fmla="*/ 2058325 h 2063328"/>
                <a:gd name="connsiteX5" fmla="*/ 1516859 w 1518129"/>
                <a:gd name="connsiteY5" fmla="*/ 1069958 h 2063328"/>
                <a:gd name="connsiteX6" fmla="*/ 1464891 w 1518129"/>
                <a:gd name="connsiteY6" fmla="*/ 644162 h 2063328"/>
                <a:gd name="connsiteX7" fmla="*/ 1272486 w 1518129"/>
                <a:gd name="connsiteY7" fmla="*/ 612493 h 2063328"/>
                <a:gd name="connsiteX8" fmla="*/ 1264720 w 1518129"/>
                <a:gd name="connsiteY8" fmla="*/ 911472 h 2063328"/>
                <a:gd name="connsiteX9" fmla="*/ 1252622 w 1518129"/>
                <a:gd name="connsiteY9" fmla="*/ 600743 h 2063328"/>
                <a:gd name="connsiteX10" fmla="*/ 1022817 w 1518129"/>
                <a:gd name="connsiteY10" fmla="*/ 558366 h 2063328"/>
                <a:gd name="connsiteX11" fmla="*/ 1053082 w 1518129"/>
                <a:gd name="connsiteY11" fmla="*/ 887580 h 2063328"/>
                <a:gd name="connsiteX12" fmla="*/ 1001757 w 1518129"/>
                <a:gd name="connsiteY12" fmla="*/ 557324 h 2063328"/>
                <a:gd name="connsiteX13" fmla="*/ 806783 w 1518129"/>
                <a:gd name="connsiteY13" fmla="*/ 513030 h 2063328"/>
                <a:gd name="connsiteX14" fmla="*/ 810613 w 1518129"/>
                <a:gd name="connsiteY14" fmla="*/ 901237 h 2063328"/>
                <a:gd name="connsiteX15" fmla="*/ 778941 w 1518129"/>
                <a:gd name="connsiteY15" fmla="*/ 121917 h 2063328"/>
                <a:gd name="connsiteX16" fmla="*/ 582042 w 1518129"/>
                <a:gd name="connsiteY16" fmla="*/ 161731 h 2063328"/>
                <a:gd name="connsiteX17" fmla="*/ 554580 w 1518129"/>
                <a:gd name="connsiteY17" fmla="*/ 1197645 h 2063328"/>
                <a:gd name="connsiteX18" fmla="*/ 419736 w 1518129"/>
                <a:gd name="connsiteY18" fmla="*/ 1153389 h 2063328"/>
                <a:gd name="connsiteX19" fmla="*/ 0 w 1518129"/>
                <a:gd name="connsiteY19" fmla="*/ 891306 h 2063328"/>
                <a:gd name="connsiteX0" fmla="*/ 0 w 1518129"/>
                <a:gd name="connsiteY0" fmla="*/ 891306 h 2058325"/>
                <a:gd name="connsiteX1" fmla="*/ 227051 w 1518129"/>
                <a:gd name="connsiteY1" fmla="*/ 1320850 h 2058325"/>
                <a:gd name="connsiteX2" fmla="*/ 462841 w 1518129"/>
                <a:gd name="connsiteY2" fmla="*/ 1655174 h 2058325"/>
                <a:gd name="connsiteX3" fmla="*/ 661537 w 1518129"/>
                <a:gd name="connsiteY3" fmla="*/ 2053119 h 2058325"/>
                <a:gd name="connsiteX4" fmla="*/ 1358105 w 1518129"/>
                <a:gd name="connsiteY4" fmla="*/ 2058325 h 2058325"/>
                <a:gd name="connsiteX5" fmla="*/ 1516859 w 1518129"/>
                <a:gd name="connsiteY5" fmla="*/ 1069958 h 2058325"/>
                <a:gd name="connsiteX6" fmla="*/ 1464891 w 1518129"/>
                <a:gd name="connsiteY6" fmla="*/ 644162 h 2058325"/>
                <a:gd name="connsiteX7" fmla="*/ 1272486 w 1518129"/>
                <a:gd name="connsiteY7" fmla="*/ 612493 h 2058325"/>
                <a:gd name="connsiteX8" fmla="*/ 1264720 w 1518129"/>
                <a:gd name="connsiteY8" fmla="*/ 911472 h 2058325"/>
                <a:gd name="connsiteX9" fmla="*/ 1252622 w 1518129"/>
                <a:gd name="connsiteY9" fmla="*/ 600743 h 2058325"/>
                <a:gd name="connsiteX10" fmla="*/ 1022817 w 1518129"/>
                <a:gd name="connsiteY10" fmla="*/ 558366 h 2058325"/>
                <a:gd name="connsiteX11" fmla="*/ 1053082 w 1518129"/>
                <a:gd name="connsiteY11" fmla="*/ 887580 h 2058325"/>
                <a:gd name="connsiteX12" fmla="*/ 1001757 w 1518129"/>
                <a:gd name="connsiteY12" fmla="*/ 557324 h 2058325"/>
                <a:gd name="connsiteX13" fmla="*/ 806783 w 1518129"/>
                <a:gd name="connsiteY13" fmla="*/ 513030 h 2058325"/>
                <a:gd name="connsiteX14" fmla="*/ 810613 w 1518129"/>
                <a:gd name="connsiteY14" fmla="*/ 901237 h 2058325"/>
                <a:gd name="connsiteX15" fmla="*/ 778941 w 1518129"/>
                <a:gd name="connsiteY15" fmla="*/ 121917 h 2058325"/>
                <a:gd name="connsiteX16" fmla="*/ 582042 w 1518129"/>
                <a:gd name="connsiteY16" fmla="*/ 161731 h 2058325"/>
                <a:gd name="connsiteX17" fmla="*/ 554580 w 1518129"/>
                <a:gd name="connsiteY17" fmla="*/ 1197645 h 2058325"/>
                <a:gd name="connsiteX18" fmla="*/ 419736 w 1518129"/>
                <a:gd name="connsiteY18" fmla="*/ 1153389 h 2058325"/>
                <a:gd name="connsiteX19" fmla="*/ 0 w 1518129"/>
                <a:gd name="connsiteY19" fmla="*/ 891306 h 2058325"/>
                <a:gd name="connsiteX0" fmla="*/ 0 w 1518129"/>
                <a:gd name="connsiteY0" fmla="*/ 891306 h 2058325"/>
                <a:gd name="connsiteX1" fmla="*/ 227051 w 1518129"/>
                <a:gd name="connsiteY1" fmla="*/ 1320850 h 2058325"/>
                <a:gd name="connsiteX2" fmla="*/ 462841 w 1518129"/>
                <a:gd name="connsiteY2" fmla="*/ 1707258 h 2058325"/>
                <a:gd name="connsiteX3" fmla="*/ 661537 w 1518129"/>
                <a:gd name="connsiteY3" fmla="*/ 2053119 h 2058325"/>
                <a:gd name="connsiteX4" fmla="*/ 1358105 w 1518129"/>
                <a:gd name="connsiteY4" fmla="*/ 2058325 h 2058325"/>
                <a:gd name="connsiteX5" fmla="*/ 1516859 w 1518129"/>
                <a:gd name="connsiteY5" fmla="*/ 1069958 h 2058325"/>
                <a:gd name="connsiteX6" fmla="*/ 1464891 w 1518129"/>
                <a:gd name="connsiteY6" fmla="*/ 644162 h 2058325"/>
                <a:gd name="connsiteX7" fmla="*/ 1272486 w 1518129"/>
                <a:gd name="connsiteY7" fmla="*/ 612493 h 2058325"/>
                <a:gd name="connsiteX8" fmla="*/ 1264720 w 1518129"/>
                <a:gd name="connsiteY8" fmla="*/ 911472 h 2058325"/>
                <a:gd name="connsiteX9" fmla="*/ 1252622 w 1518129"/>
                <a:gd name="connsiteY9" fmla="*/ 600743 h 2058325"/>
                <a:gd name="connsiteX10" fmla="*/ 1022817 w 1518129"/>
                <a:gd name="connsiteY10" fmla="*/ 558366 h 2058325"/>
                <a:gd name="connsiteX11" fmla="*/ 1053082 w 1518129"/>
                <a:gd name="connsiteY11" fmla="*/ 887580 h 2058325"/>
                <a:gd name="connsiteX12" fmla="*/ 1001757 w 1518129"/>
                <a:gd name="connsiteY12" fmla="*/ 557324 h 2058325"/>
                <a:gd name="connsiteX13" fmla="*/ 806783 w 1518129"/>
                <a:gd name="connsiteY13" fmla="*/ 513030 h 2058325"/>
                <a:gd name="connsiteX14" fmla="*/ 810613 w 1518129"/>
                <a:gd name="connsiteY14" fmla="*/ 901237 h 2058325"/>
                <a:gd name="connsiteX15" fmla="*/ 778941 w 1518129"/>
                <a:gd name="connsiteY15" fmla="*/ 121917 h 2058325"/>
                <a:gd name="connsiteX16" fmla="*/ 582042 w 1518129"/>
                <a:gd name="connsiteY16" fmla="*/ 161731 h 2058325"/>
                <a:gd name="connsiteX17" fmla="*/ 554580 w 1518129"/>
                <a:gd name="connsiteY17" fmla="*/ 1197645 h 2058325"/>
                <a:gd name="connsiteX18" fmla="*/ 419736 w 1518129"/>
                <a:gd name="connsiteY18" fmla="*/ 1153389 h 2058325"/>
                <a:gd name="connsiteX19" fmla="*/ 0 w 1518129"/>
                <a:gd name="connsiteY19" fmla="*/ 891306 h 205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18129" h="2058325">
                  <a:moveTo>
                    <a:pt x="0" y="891306"/>
                  </a:moveTo>
                  <a:cubicBezTo>
                    <a:pt x="124742" y="1042097"/>
                    <a:pt x="180313" y="1188925"/>
                    <a:pt x="227051" y="1320850"/>
                  </a:cubicBezTo>
                  <a:cubicBezTo>
                    <a:pt x="283134" y="1440332"/>
                    <a:pt x="360533" y="1558830"/>
                    <a:pt x="462841" y="1707258"/>
                  </a:cubicBezTo>
                  <a:cubicBezTo>
                    <a:pt x="565096" y="1853074"/>
                    <a:pt x="560763" y="1906764"/>
                    <a:pt x="661537" y="2053119"/>
                  </a:cubicBezTo>
                  <a:cubicBezTo>
                    <a:pt x="864977" y="2059061"/>
                    <a:pt x="1062335" y="2054157"/>
                    <a:pt x="1358105" y="2058325"/>
                  </a:cubicBezTo>
                  <a:cubicBezTo>
                    <a:pt x="1487137" y="1727973"/>
                    <a:pt x="1516858" y="1179685"/>
                    <a:pt x="1516859" y="1069958"/>
                  </a:cubicBezTo>
                  <a:cubicBezTo>
                    <a:pt x="1522576" y="857179"/>
                    <a:pt x="1509640" y="720406"/>
                    <a:pt x="1464891" y="644162"/>
                  </a:cubicBezTo>
                  <a:cubicBezTo>
                    <a:pt x="1396021" y="572742"/>
                    <a:pt x="1370976" y="579197"/>
                    <a:pt x="1272486" y="612493"/>
                  </a:cubicBezTo>
                  <a:cubicBezTo>
                    <a:pt x="1306205" y="707004"/>
                    <a:pt x="1275123" y="829781"/>
                    <a:pt x="1264720" y="911472"/>
                  </a:cubicBezTo>
                  <a:cubicBezTo>
                    <a:pt x="1250153" y="907906"/>
                    <a:pt x="1292939" y="659594"/>
                    <a:pt x="1252622" y="600743"/>
                  </a:cubicBezTo>
                  <a:cubicBezTo>
                    <a:pt x="1202656" y="541892"/>
                    <a:pt x="1107533" y="508148"/>
                    <a:pt x="1022817" y="558366"/>
                  </a:cubicBezTo>
                  <a:cubicBezTo>
                    <a:pt x="1086811" y="668103"/>
                    <a:pt x="1058849" y="793697"/>
                    <a:pt x="1053082" y="887580"/>
                  </a:cubicBezTo>
                  <a:cubicBezTo>
                    <a:pt x="1041532" y="883386"/>
                    <a:pt x="1071753" y="653519"/>
                    <a:pt x="1001757" y="557324"/>
                  </a:cubicBezTo>
                  <a:cubicBezTo>
                    <a:pt x="946234" y="504548"/>
                    <a:pt x="915026" y="504758"/>
                    <a:pt x="806783" y="513030"/>
                  </a:cubicBezTo>
                  <a:cubicBezTo>
                    <a:pt x="816055" y="653003"/>
                    <a:pt x="822837" y="732256"/>
                    <a:pt x="810613" y="901237"/>
                  </a:cubicBezTo>
                  <a:cubicBezTo>
                    <a:pt x="782414" y="451352"/>
                    <a:pt x="784675" y="276900"/>
                    <a:pt x="778941" y="121917"/>
                  </a:cubicBezTo>
                  <a:cubicBezTo>
                    <a:pt x="774616" y="-32693"/>
                    <a:pt x="569584" y="-61779"/>
                    <a:pt x="582042" y="161731"/>
                  </a:cubicBezTo>
                  <a:cubicBezTo>
                    <a:pt x="570378" y="380417"/>
                    <a:pt x="623442" y="1132875"/>
                    <a:pt x="554580" y="1197645"/>
                  </a:cubicBezTo>
                  <a:cubicBezTo>
                    <a:pt x="495024" y="1230412"/>
                    <a:pt x="496393" y="1222363"/>
                    <a:pt x="419736" y="1153389"/>
                  </a:cubicBezTo>
                  <a:cubicBezTo>
                    <a:pt x="331744" y="1046414"/>
                    <a:pt x="197603" y="767201"/>
                    <a:pt x="0" y="89130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grpSp>
      <p:grpSp>
        <p:nvGrpSpPr>
          <p:cNvPr id="61" name="Group 60">
            <a:extLst>
              <a:ext uri="{FF2B5EF4-FFF2-40B4-BE49-F238E27FC236}">
                <a16:creationId xmlns="" xmlns:a16="http://schemas.microsoft.com/office/drawing/2014/main" id="{3C82DEE0-B0FB-4D60-9A11-22EBDF3548CE}"/>
              </a:ext>
            </a:extLst>
          </p:cNvPr>
          <p:cNvGrpSpPr/>
          <p:nvPr/>
        </p:nvGrpSpPr>
        <p:grpSpPr>
          <a:xfrm>
            <a:off x="414344" y="3329371"/>
            <a:ext cx="4216398" cy="2316625"/>
            <a:chOff x="-548507" y="477868"/>
            <a:chExt cx="11570449" cy="6357177"/>
          </a:xfrm>
        </p:grpSpPr>
        <p:sp>
          <p:nvSpPr>
            <p:cNvPr id="62" name="Freeform: Shape 61">
              <a:extLst>
                <a:ext uri="{FF2B5EF4-FFF2-40B4-BE49-F238E27FC236}">
                  <a16:creationId xmlns="" xmlns:a16="http://schemas.microsoft.com/office/drawing/2014/main" id="{AABB9261-230E-4018-AD96-8FF0ACED59A4}"/>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63" name="Freeform: Shape 62">
              <a:extLst>
                <a:ext uri="{FF2B5EF4-FFF2-40B4-BE49-F238E27FC236}">
                  <a16:creationId xmlns="" xmlns:a16="http://schemas.microsoft.com/office/drawing/2014/main" id="{80E2DD3B-34F4-4F5C-BE70-67DBB83DCC4F}"/>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64" name="Freeform: Shape 63">
              <a:extLst>
                <a:ext uri="{FF2B5EF4-FFF2-40B4-BE49-F238E27FC236}">
                  <a16:creationId xmlns="" xmlns:a16="http://schemas.microsoft.com/office/drawing/2014/main" id="{BE8D5691-5C3F-4692-9C4F-0A33D3B94B59}"/>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65" name="Freeform: Shape 64">
              <a:extLst>
                <a:ext uri="{FF2B5EF4-FFF2-40B4-BE49-F238E27FC236}">
                  <a16:creationId xmlns="" xmlns:a16="http://schemas.microsoft.com/office/drawing/2014/main" id="{E065DCC5-2F81-43E1-A48D-0AC5E2A601EF}"/>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66" name="Freeform: Shape 65">
              <a:extLst>
                <a:ext uri="{FF2B5EF4-FFF2-40B4-BE49-F238E27FC236}">
                  <a16:creationId xmlns="" xmlns:a16="http://schemas.microsoft.com/office/drawing/2014/main" id="{F8BDA185-408E-4659-8636-A6360490DD62}"/>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67" name="Group 66">
              <a:extLst>
                <a:ext uri="{FF2B5EF4-FFF2-40B4-BE49-F238E27FC236}">
                  <a16:creationId xmlns="" xmlns:a16="http://schemas.microsoft.com/office/drawing/2014/main" id="{4AB08CC6-2F93-43FA-9532-E5D726B1F6B7}"/>
                </a:ext>
              </a:extLst>
            </p:cNvPr>
            <p:cNvGrpSpPr/>
            <p:nvPr/>
          </p:nvGrpSpPr>
          <p:grpSpPr>
            <a:xfrm>
              <a:off x="1606" y="6382978"/>
              <a:ext cx="413937" cy="115242"/>
              <a:chOff x="5955" y="6353672"/>
              <a:chExt cx="413937" cy="115242"/>
            </a:xfrm>
          </p:grpSpPr>
          <p:sp>
            <p:nvSpPr>
              <p:cNvPr id="72" name="Rectangle: Rounded Corners 71">
                <a:extLst>
                  <a:ext uri="{FF2B5EF4-FFF2-40B4-BE49-F238E27FC236}">
                    <a16:creationId xmlns="" xmlns:a16="http://schemas.microsoft.com/office/drawing/2014/main" id="{4C1B209A-7FFB-4C0A-B13C-6EC721D61581}"/>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Rounded Corners 72">
                <a:extLst>
                  <a:ext uri="{FF2B5EF4-FFF2-40B4-BE49-F238E27FC236}">
                    <a16:creationId xmlns="" xmlns:a16="http://schemas.microsoft.com/office/drawing/2014/main" id="{4ECD1DCF-A3B5-4F6A-AC0D-BDB5FD48EC5A}"/>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 xmlns:a16="http://schemas.microsoft.com/office/drawing/2014/main" id="{AB2A6760-8F12-4A03-BAE4-C15B50E011BA}"/>
                </a:ext>
              </a:extLst>
            </p:cNvPr>
            <p:cNvGrpSpPr/>
            <p:nvPr/>
          </p:nvGrpSpPr>
          <p:grpSpPr>
            <a:xfrm>
              <a:off x="9855291" y="6381600"/>
              <a:ext cx="885989" cy="115242"/>
              <a:chOff x="5955" y="6353672"/>
              <a:chExt cx="413937" cy="115242"/>
            </a:xfrm>
          </p:grpSpPr>
          <p:sp>
            <p:nvSpPr>
              <p:cNvPr id="70" name="Rectangle: Rounded Corners 69">
                <a:extLst>
                  <a:ext uri="{FF2B5EF4-FFF2-40B4-BE49-F238E27FC236}">
                    <a16:creationId xmlns="" xmlns:a16="http://schemas.microsoft.com/office/drawing/2014/main" id="{26851A65-AB6E-49C2-87BB-DA1343141935}"/>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Rounded Corners 70">
                <a:extLst>
                  <a:ext uri="{FF2B5EF4-FFF2-40B4-BE49-F238E27FC236}">
                    <a16:creationId xmlns="" xmlns:a16="http://schemas.microsoft.com/office/drawing/2014/main" id="{68C25D14-6956-42FA-BB8E-608B69B62A2B}"/>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9" name="Freeform: Shape 68">
              <a:extLst>
                <a:ext uri="{FF2B5EF4-FFF2-40B4-BE49-F238E27FC236}">
                  <a16:creationId xmlns="" xmlns:a16="http://schemas.microsoft.com/office/drawing/2014/main" id="{F3D3742E-99CA-4D4F-9D7C-A18AC16BE7D0}"/>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75" name="TextBox 74">
            <a:extLst>
              <a:ext uri="{FF2B5EF4-FFF2-40B4-BE49-F238E27FC236}">
                <a16:creationId xmlns="" xmlns:a16="http://schemas.microsoft.com/office/drawing/2014/main" id="{703BA00B-A972-428B-837D-EFE5EDED61E2}"/>
              </a:ext>
            </a:extLst>
          </p:cNvPr>
          <p:cNvSpPr txBox="1"/>
          <p:nvPr/>
        </p:nvSpPr>
        <p:spPr>
          <a:xfrm>
            <a:off x="1251284" y="302593"/>
            <a:ext cx="10347534"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AE" sz="3200" dirty="0" smtClean="0"/>
              <a:t>هدية موقع بوربوينت بالعربي: </a:t>
            </a:r>
            <a:r>
              <a:rPr lang="ar-SA" sz="3200" dirty="0" smtClean="0"/>
              <a:t>أدوات </a:t>
            </a:r>
            <a:r>
              <a:rPr lang="ar-SA" sz="3200" dirty="0"/>
              <a:t>مساعدة في </a:t>
            </a:r>
            <a:r>
              <a:rPr lang="ar-SA" sz="3200" dirty="0" smtClean="0"/>
              <a:t>القالب</a:t>
            </a:r>
            <a:r>
              <a:rPr lang="en-US" sz="3200" dirty="0" smtClean="0"/>
              <a:t> </a:t>
            </a:r>
            <a:endParaRPr lang="aa-ET" sz="3200" dirty="0"/>
          </a:p>
        </p:txBody>
      </p:sp>
      <p:sp>
        <p:nvSpPr>
          <p:cNvPr id="76" name="TextBox 75">
            <a:extLst>
              <a:ext uri="{FF2B5EF4-FFF2-40B4-BE49-F238E27FC236}">
                <a16:creationId xmlns="" xmlns:a16="http://schemas.microsoft.com/office/drawing/2014/main" id="{A11D48BF-1A1C-436F-97A1-EA2FB219432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أجهزة </a:t>
            </a:r>
            <a:endParaRPr lang="aa-ET" dirty="0"/>
          </a:p>
        </p:txBody>
      </p:sp>
    </p:spTree>
    <p:extLst>
      <p:ext uri="{BB962C8B-B14F-4D97-AF65-F5344CB8AC3E}">
        <p14:creationId xmlns:p14="http://schemas.microsoft.com/office/powerpoint/2010/main" val="4076648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a:extLst>
              <a:ext uri="{FF2B5EF4-FFF2-40B4-BE49-F238E27FC236}">
                <a16:creationId xmlns="" xmlns:a16="http://schemas.microsoft.com/office/drawing/2014/main" id="{8DD78BD7-BD74-4891-92B8-2F1F1FAEFEF9}"/>
              </a:ext>
            </a:extLst>
          </p:cNvPr>
          <p:cNvSpPr/>
          <p:nvPr/>
        </p:nvSpPr>
        <p:spPr>
          <a:xfrm>
            <a:off x="7231506" y="4262357"/>
            <a:ext cx="1240729" cy="2516422"/>
          </a:xfrm>
          <a:custGeom>
            <a:avLst/>
            <a:gdLst>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21457 w 3349545"/>
              <a:gd name="connsiteY6" fmla="*/ 1457816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700378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792907 w 3349545"/>
              <a:gd name="connsiteY22" fmla="*/ 1501358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55550 w 3349545"/>
              <a:gd name="connsiteY26" fmla="*/ 1210166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700378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792907 w 3349545"/>
              <a:gd name="connsiteY22" fmla="*/ 1501358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55550 w 3349545"/>
              <a:gd name="connsiteY26" fmla="*/ 1210166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700378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17400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55550 w 3349545"/>
              <a:gd name="connsiteY26" fmla="*/ 1210166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700378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55550 w 3349545"/>
              <a:gd name="connsiteY26" fmla="*/ 1210166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700378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55550 w 3349545"/>
              <a:gd name="connsiteY26" fmla="*/ 1210166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55550 w 3349545"/>
              <a:gd name="connsiteY26" fmla="*/ 1210166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55550 w 3349545"/>
              <a:gd name="connsiteY26" fmla="*/ 1210166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0542 w 3349545"/>
              <a:gd name="connsiteY37" fmla="*/ 4660526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44197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44197 h 6793483"/>
              <a:gd name="connsiteX38" fmla="*/ 2841273 w 3349545"/>
              <a:gd name="connsiteY38" fmla="*/ 4756392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44197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805278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44197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791671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44197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07307 w 3349545"/>
              <a:gd name="connsiteY0" fmla="*/ 4707202 h 6793483"/>
              <a:gd name="connsiteX1" fmla="*/ 2641993 w 3349545"/>
              <a:gd name="connsiteY1" fmla="*/ 4726252 h 6793483"/>
              <a:gd name="connsiteX2" fmla="*/ 2587564 w 3349545"/>
              <a:gd name="connsiteY2" fmla="*/ 4805174 h 6793483"/>
              <a:gd name="connsiteX3" fmla="*/ 2791671 w 3349545"/>
              <a:gd name="connsiteY3" fmla="*/ 4791567 h 6793483"/>
              <a:gd name="connsiteX4" fmla="*/ 2707307 w 3349545"/>
              <a:gd name="connsiteY4" fmla="*/ 4707202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33311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10028 w 3349545"/>
              <a:gd name="connsiteY0" fmla="*/ 4715366 h 6793483"/>
              <a:gd name="connsiteX1" fmla="*/ 2641993 w 3349545"/>
              <a:gd name="connsiteY1" fmla="*/ 4726252 h 6793483"/>
              <a:gd name="connsiteX2" fmla="*/ 2587564 w 3349545"/>
              <a:gd name="connsiteY2" fmla="*/ 4805174 h 6793483"/>
              <a:gd name="connsiteX3" fmla="*/ 2791671 w 3349545"/>
              <a:gd name="connsiteY3" fmla="*/ 4791567 h 6793483"/>
              <a:gd name="connsiteX4" fmla="*/ 2710028 w 3349545"/>
              <a:gd name="connsiteY4" fmla="*/ 4715366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33311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10028 w 3349545"/>
              <a:gd name="connsiteY0" fmla="*/ 4715366 h 6793483"/>
              <a:gd name="connsiteX1" fmla="*/ 2641993 w 3349545"/>
              <a:gd name="connsiteY1" fmla="*/ 4726252 h 6793483"/>
              <a:gd name="connsiteX2" fmla="*/ 2587564 w 3349545"/>
              <a:gd name="connsiteY2" fmla="*/ 4805174 h 6793483"/>
              <a:gd name="connsiteX3" fmla="*/ 2791671 w 3349545"/>
              <a:gd name="connsiteY3" fmla="*/ 4791567 h 6793483"/>
              <a:gd name="connsiteX4" fmla="*/ 2710028 w 3349545"/>
              <a:gd name="connsiteY4" fmla="*/ 4715366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33311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10028 w 3349545"/>
              <a:gd name="connsiteY0" fmla="*/ 4715366 h 6793483"/>
              <a:gd name="connsiteX1" fmla="*/ 2641993 w 3349545"/>
              <a:gd name="connsiteY1" fmla="*/ 4726252 h 6793483"/>
              <a:gd name="connsiteX2" fmla="*/ 2587564 w 3349545"/>
              <a:gd name="connsiteY2" fmla="*/ 4805174 h 6793483"/>
              <a:gd name="connsiteX3" fmla="*/ 2791671 w 3349545"/>
              <a:gd name="connsiteY3" fmla="*/ 4791567 h 6793483"/>
              <a:gd name="connsiteX4" fmla="*/ 2710028 w 3349545"/>
              <a:gd name="connsiteY4" fmla="*/ 4715366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33311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10028 w 3349545"/>
              <a:gd name="connsiteY0" fmla="*/ 4715366 h 6793483"/>
              <a:gd name="connsiteX1" fmla="*/ 2641993 w 3349545"/>
              <a:gd name="connsiteY1" fmla="*/ 4726252 h 6793483"/>
              <a:gd name="connsiteX2" fmla="*/ 2587564 w 3349545"/>
              <a:gd name="connsiteY2" fmla="*/ 4805174 h 6793483"/>
              <a:gd name="connsiteX3" fmla="*/ 2791671 w 3349545"/>
              <a:gd name="connsiteY3" fmla="*/ 4791567 h 6793483"/>
              <a:gd name="connsiteX4" fmla="*/ 2710028 w 3349545"/>
              <a:gd name="connsiteY4" fmla="*/ 4715366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33311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 name="connsiteX0" fmla="*/ 2710028 w 3349545"/>
              <a:gd name="connsiteY0" fmla="*/ 4715366 h 6793483"/>
              <a:gd name="connsiteX1" fmla="*/ 2641993 w 3349545"/>
              <a:gd name="connsiteY1" fmla="*/ 4726252 h 6793483"/>
              <a:gd name="connsiteX2" fmla="*/ 2587564 w 3349545"/>
              <a:gd name="connsiteY2" fmla="*/ 4805174 h 6793483"/>
              <a:gd name="connsiteX3" fmla="*/ 2791671 w 3349545"/>
              <a:gd name="connsiteY3" fmla="*/ 4791567 h 6793483"/>
              <a:gd name="connsiteX4" fmla="*/ 2710028 w 3349545"/>
              <a:gd name="connsiteY4" fmla="*/ 4715366 h 6793483"/>
              <a:gd name="connsiteX5" fmla="*/ 1613293 w 3349545"/>
              <a:gd name="connsiteY5" fmla="*/ 1261872 h 6793483"/>
              <a:gd name="connsiteX6" fmla="*/ 1632343 w 3349545"/>
              <a:gd name="connsiteY6" fmla="*/ 1441488 h 6793483"/>
              <a:gd name="connsiteX7" fmla="*/ 1436400 w 3349545"/>
              <a:gd name="connsiteY7" fmla="*/ 2170830 h 6793483"/>
              <a:gd name="connsiteX8" fmla="*/ 1403743 w 3349545"/>
              <a:gd name="connsiteY8" fmla="*/ 2853908 h 6793483"/>
              <a:gd name="connsiteX9" fmla="*/ 1452728 w 3349545"/>
              <a:gd name="connsiteY9" fmla="*/ 2772266 h 6793483"/>
              <a:gd name="connsiteX10" fmla="*/ 1588800 w 3349545"/>
              <a:gd name="connsiteY10" fmla="*/ 2018430 h 6793483"/>
              <a:gd name="connsiteX11" fmla="*/ 1692214 w 3349545"/>
              <a:gd name="connsiteY11" fmla="*/ 1504080 h 6793483"/>
              <a:gd name="connsiteX12" fmla="*/ 1735757 w 3349545"/>
              <a:gd name="connsiteY12" fmla="*/ 1460537 h 6793483"/>
              <a:gd name="connsiteX13" fmla="*/ 1656834 w 3349545"/>
              <a:gd name="connsiteY13" fmla="*/ 1275480 h 6793483"/>
              <a:gd name="connsiteX14" fmla="*/ 1613293 w 3349545"/>
              <a:gd name="connsiteY14" fmla="*/ 1261872 h 6793483"/>
              <a:gd name="connsiteX15" fmla="*/ 1821237 w 3349545"/>
              <a:gd name="connsiteY15" fmla="*/ 16 h 6793483"/>
              <a:gd name="connsiteX16" fmla="*/ 2081275 w 3349545"/>
              <a:gd name="connsiteY16" fmla="*/ 68603 h 6793483"/>
              <a:gd name="connsiteX17" fmla="*/ 2243329 w 3349545"/>
              <a:gd name="connsiteY17" fmla="*/ 345059 h 6793483"/>
              <a:gd name="connsiteX18" fmla="*/ 2235166 w 3349545"/>
              <a:gd name="connsiteY18" fmla="*/ 680565 h 6793483"/>
              <a:gd name="connsiteX19" fmla="*/ 2244664 w 3349545"/>
              <a:gd name="connsiteY19" fmla="*/ 845493 h 6793483"/>
              <a:gd name="connsiteX20" fmla="*/ 2213804 w 3349545"/>
              <a:gd name="connsiteY20" fmla="*/ 971604 h 6793483"/>
              <a:gd name="connsiteX21" fmla="*/ 2233515 w 3349545"/>
              <a:gd name="connsiteY21" fmla="*/ 1080381 h 6793483"/>
              <a:gd name="connsiteX22" fmla="*/ 1803793 w 3349545"/>
              <a:gd name="connsiteY22" fmla="*/ 1485029 h 6793483"/>
              <a:gd name="connsiteX23" fmla="*/ 1811957 w 3349545"/>
              <a:gd name="connsiteY23" fmla="*/ 1580280 h 6793483"/>
              <a:gd name="connsiteX24" fmla="*/ 1782021 w 3349545"/>
              <a:gd name="connsiteY24" fmla="*/ 1672808 h 6793483"/>
              <a:gd name="connsiteX25" fmla="*/ 1809236 w 3349545"/>
              <a:gd name="connsiteY25" fmla="*/ 1993937 h 6793483"/>
              <a:gd name="connsiteX26" fmla="*/ 2247386 w 3349545"/>
              <a:gd name="connsiteY26" fmla="*/ 1204723 h 6793483"/>
              <a:gd name="connsiteX27" fmla="*/ 2234169 w 3349545"/>
              <a:gd name="connsiteY27" fmla="*/ 1083988 h 6793483"/>
              <a:gd name="connsiteX28" fmla="*/ 2240145 w 3349545"/>
              <a:gd name="connsiteY28" fmla="*/ 1116970 h 6793483"/>
              <a:gd name="connsiteX29" fmla="*/ 2394343 w 3349545"/>
              <a:gd name="connsiteY29" fmla="*/ 1275480 h 6793483"/>
              <a:gd name="connsiteX30" fmla="*/ 3090566 w 3349545"/>
              <a:gd name="connsiteY30" fmla="*/ 1914656 h 6793483"/>
              <a:gd name="connsiteX31" fmla="*/ 3055599 w 3349545"/>
              <a:gd name="connsiteY31" fmla="*/ 2631573 h 6793483"/>
              <a:gd name="connsiteX32" fmla="*/ 3066946 w 3349545"/>
              <a:gd name="connsiteY32" fmla="*/ 2864947 h 6793483"/>
              <a:gd name="connsiteX33" fmla="*/ 2926151 w 3349545"/>
              <a:gd name="connsiteY33" fmla="*/ 3411134 h 6793483"/>
              <a:gd name="connsiteX34" fmla="*/ 2941196 w 3349545"/>
              <a:gd name="connsiteY34" fmla="*/ 3532777 h 6793483"/>
              <a:gd name="connsiteX35" fmla="*/ 2758244 w 3349545"/>
              <a:gd name="connsiteY35" fmla="*/ 4396753 h 6793483"/>
              <a:gd name="connsiteX36" fmla="*/ 2707821 w 3349545"/>
              <a:gd name="connsiteY36" fmla="*/ 4516187 h 6793483"/>
              <a:gd name="connsiteX37" fmla="*/ 2713264 w 3349545"/>
              <a:gd name="connsiteY37" fmla="*/ 4633311 h 6793483"/>
              <a:gd name="connsiteX38" fmla="*/ 2873930 w 3349545"/>
              <a:gd name="connsiteY38" fmla="*/ 4778164 h 6793483"/>
              <a:gd name="connsiteX39" fmla="*/ 3309873 w 3349545"/>
              <a:gd name="connsiteY39" fmla="*/ 4773183 h 6793483"/>
              <a:gd name="connsiteX40" fmla="*/ 3333441 w 3349545"/>
              <a:gd name="connsiteY40" fmla="*/ 5729842 h 6793483"/>
              <a:gd name="connsiteX41" fmla="*/ 3003943 w 3349545"/>
              <a:gd name="connsiteY41" fmla="*/ 5885579 h 6793483"/>
              <a:gd name="connsiteX42" fmla="*/ 2954957 w 3349545"/>
              <a:gd name="connsiteY42" fmla="*/ 5950894 h 6793483"/>
              <a:gd name="connsiteX43" fmla="*/ 2884200 w 3349545"/>
              <a:gd name="connsiteY43" fmla="*/ 5945450 h 6793483"/>
              <a:gd name="connsiteX44" fmla="*/ 2879295 w 3349545"/>
              <a:gd name="connsiteY44" fmla="*/ 5916148 h 6793483"/>
              <a:gd name="connsiteX45" fmla="*/ 2863712 w 3349545"/>
              <a:gd name="connsiteY45" fmla="*/ 5920497 h 6793483"/>
              <a:gd name="connsiteX46" fmla="*/ 2487641 w 3349545"/>
              <a:gd name="connsiteY46" fmla="*/ 5978622 h 6793483"/>
              <a:gd name="connsiteX47" fmla="*/ 2210210 w 3349545"/>
              <a:gd name="connsiteY47" fmla="*/ 6651482 h 6793483"/>
              <a:gd name="connsiteX48" fmla="*/ 1928722 w 3349545"/>
              <a:gd name="connsiteY48" fmla="*/ 6793099 h 6793483"/>
              <a:gd name="connsiteX49" fmla="*/ 1818375 w 3349545"/>
              <a:gd name="connsiteY49" fmla="*/ 6601624 h 6793483"/>
              <a:gd name="connsiteX50" fmla="*/ 2029055 w 3349545"/>
              <a:gd name="connsiteY50" fmla="*/ 6142524 h 6793483"/>
              <a:gd name="connsiteX51" fmla="*/ 2031314 w 3349545"/>
              <a:gd name="connsiteY51" fmla="*/ 5974514 h 6793483"/>
              <a:gd name="connsiteX52" fmla="*/ 1689492 w 3349545"/>
              <a:gd name="connsiteY52" fmla="*/ 5949097 h 6793483"/>
              <a:gd name="connsiteX53" fmla="*/ 1385257 w 3349545"/>
              <a:gd name="connsiteY53" fmla="*/ 6100778 h 6793483"/>
              <a:gd name="connsiteX54" fmla="*/ 1166414 w 3349545"/>
              <a:gd name="connsiteY54" fmla="*/ 6116645 h 6793483"/>
              <a:gd name="connsiteX55" fmla="*/ 1045644 w 3349545"/>
              <a:gd name="connsiteY55" fmla="*/ 5995875 h 6793483"/>
              <a:gd name="connsiteX56" fmla="*/ 1435681 w 3349545"/>
              <a:gd name="connsiteY56" fmla="*/ 5734822 h 6793483"/>
              <a:gd name="connsiteX57" fmla="*/ 1481997 w 3349545"/>
              <a:gd name="connsiteY57" fmla="*/ 5531948 h 6793483"/>
              <a:gd name="connsiteX58" fmla="*/ 1264539 w 3349545"/>
              <a:gd name="connsiteY58" fmla="*/ 4136728 h 6793483"/>
              <a:gd name="connsiteX59" fmla="*/ 1173191 w 3349545"/>
              <a:gd name="connsiteY59" fmla="*/ 3908282 h 6793483"/>
              <a:gd name="connsiteX60" fmla="*/ 1266799 w 3349545"/>
              <a:gd name="connsiteY60" fmla="*/ 3338939 h 6793483"/>
              <a:gd name="connsiteX61" fmla="*/ 950753 w 3349545"/>
              <a:gd name="connsiteY61" fmla="*/ 3192290 h 6793483"/>
              <a:gd name="connsiteX62" fmla="*/ 512655 w 3349545"/>
              <a:gd name="connsiteY62" fmla="*/ 3096065 h 6793483"/>
              <a:gd name="connsiteX63" fmla="*/ 485389 w 3349545"/>
              <a:gd name="connsiteY63" fmla="*/ 2992957 h 6793483"/>
              <a:gd name="connsiteX64" fmla="*/ 364157 w 3349545"/>
              <a:gd name="connsiteY64" fmla="*/ 2985256 h 6793483"/>
              <a:gd name="connsiteX65" fmla="*/ 312861 w 3349545"/>
              <a:gd name="connsiteY65" fmla="*/ 2907157 h 6793483"/>
              <a:gd name="connsiteX66" fmla="*/ 0 w 3349545"/>
              <a:gd name="connsiteY66" fmla="*/ 2760045 h 6793483"/>
              <a:gd name="connsiteX67" fmla="*/ 328778 w 3349545"/>
              <a:gd name="connsiteY67" fmla="*/ 1963693 h 6793483"/>
              <a:gd name="connsiteX68" fmla="*/ 1109675 w 3349545"/>
              <a:gd name="connsiteY68" fmla="*/ 2286054 h 6793483"/>
              <a:gd name="connsiteX69" fmla="*/ 1183666 w 3349545"/>
              <a:gd name="connsiteY69" fmla="*/ 2122614 h 6793483"/>
              <a:gd name="connsiteX70" fmla="*/ 1204514 w 3349545"/>
              <a:gd name="connsiteY70" fmla="*/ 1954605 h 6793483"/>
              <a:gd name="connsiteX71" fmla="*/ 1239533 w 3349545"/>
              <a:gd name="connsiteY71" fmla="*/ 1364773 h 6793483"/>
              <a:gd name="connsiteX72" fmla="*/ 1597734 w 3349545"/>
              <a:gd name="connsiteY72" fmla="*/ 1208214 h 6793483"/>
              <a:gd name="connsiteX73" fmla="*/ 1444564 w 3349545"/>
              <a:gd name="connsiteY73" fmla="*/ 769294 h 6793483"/>
              <a:gd name="connsiteX74" fmla="*/ 1381151 w 3349545"/>
              <a:gd name="connsiteY74" fmla="*/ 327499 h 6793483"/>
              <a:gd name="connsiteX75" fmla="*/ 1666746 w 3349545"/>
              <a:gd name="connsiteY75" fmla="*/ 35022 h 6793483"/>
              <a:gd name="connsiteX76" fmla="*/ 1821237 w 3349545"/>
              <a:gd name="connsiteY76" fmla="*/ 16 h 679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349545" h="6793483">
                <a:moveTo>
                  <a:pt x="2710028" y="4715366"/>
                </a:moveTo>
                <a:cubicBezTo>
                  <a:pt x="2666485" y="4721716"/>
                  <a:pt x="2663764" y="4719902"/>
                  <a:pt x="2641993" y="4726252"/>
                </a:cubicBezTo>
                <a:cubicBezTo>
                  <a:pt x="2599357" y="4741673"/>
                  <a:pt x="2605707" y="4778867"/>
                  <a:pt x="2587564" y="4805174"/>
                </a:cubicBezTo>
                <a:lnTo>
                  <a:pt x="2791671" y="4791567"/>
                </a:lnTo>
                <a:cubicBezTo>
                  <a:pt x="2764457" y="4766167"/>
                  <a:pt x="2759013" y="4724437"/>
                  <a:pt x="2710028" y="4715366"/>
                </a:cubicBezTo>
                <a:close/>
                <a:moveTo>
                  <a:pt x="1613293" y="1261872"/>
                </a:moveTo>
                <a:cubicBezTo>
                  <a:pt x="1619643" y="1326279"/>
                  <a:pt x="1625993" y="1377081"/>
                  <a:pt x="1632343" y="1441488"/>
                </a:cubicBezTo>
                <a:cubicBezTo>
                  <a:pt x="1554329" y="1668273"/>
                  <a:pt x="1440937" y="2061066"/>
                  <a:pt x="1436400" y="2170830"/>
                </a:cubicBezTo>
                <a:lnTo>
                  <a:pt x="1403743" y="2853908"/>
                </a:lnTo>
                <a:lnTo>
                  <a:pt x="1452728" y="2772266"/>
                </a:lnTo>
                <a:cubicBezTo>
                  <a:pt x="1451367" y="2646173"/>
                  <a:pt x="1533918" y="2139080"/>
                  <a:pt x="1588800" y="2018430"/>
                </a:cubicBezTo>
                <a:cubicBezTo>
                  <a:pt x="1657289" y="1829745"/>
                  <a:pt x="1700832" y="1593888"/>
                  <a:pt x="1692214" y="1504080"/>
                </a:cubicBezTo>
                <a:lnTo>
                  <a:pt x="1735757" y="1460537"/>
                </a:lnTo>
                <a:cubicBezTo>
                  <a:pt x="1699471" y="1397037"/>
                  <a:pt x="1649577" y="1360752"/>
                  <a:pt x="1656834" y="1275480"/>
                </a:cubicBezTo>
                <a:cubicBezTo>
                  <a:pt x="1638692" y="1271851"/>
                  <a:pt x="1631435" y="1265501"/>
                  <a:pt x="1613293" y="1261872"/>
                </a:cubicBezTo>
                <a:close/>
                <a:moveTo>
                  <a:pt x="1821237" y="16"/>
                </a:moveTo>
                <a:cubicBezTo>
                  <a:pt x="1902601" y="820"/>
                  <a:pt x="1981308" y="30991"/>
                  <a:pt x="2081275" y="68603"/>
                </a:cubicBezTo>
                <a:lnTo>
                  <a:pt x="2243329" y="345059"/>
                </a:lnTo>
                <a:cubicBezTo>
                  <a:pt x="2257843" y="479572"/>
                  <a:pt x="2253309" y="578709"/>
                  <a:pt x="2235166" y="680565"/>
                </a:cubicBezTo>
                <a:cubicBezTo>
                  <a:pt x="2348328" y="681421"/>
                  <a:pt x="2277253" y="819211"/>
                  <a:pt x="2244664" y="845493"/>
                </a:cubicBezTo>
                <a:cubicBezTo>
                  <a:pt x="2233607" y="898372"/>
                  <a:pt x="2215464" y="930894"/>
                  <a:pt x="2213804" y="971604"/>
                </a:cubicBezTo>
                <a:lnTo>
                  <a:pt x="2233515" y="1080381"/>
                </a:lnTo>
                <a:cubicBezTo>
                  <a:pt x="2132672" y="1456957"/>
                  <a:pt x="1871779" y="1485947"/>
                  <a:pt x="1803793" y="1485029"/>
                </a:cubicBezTo>
                <a:cubicBezTo>
                  <a:pt x="1790185" y="1516779"/>
                  <a:pt x="1809236" y="1548530"/>
                  <a:pt x="1811957" y="1580280"/>
                </a:cubicBezTo>
                <a:lnTo>
                  <a:pt x="1782021" y="1672808"/>
                </a:lnTo>
                <a:lnTo>
                  <a:pt x="1809236" y="1993937"/>
                </a:lnTo>
                <a:cubicBezTo>
                  <a:pt x="1958007" y="1732680"/>
                  <a:pt x="2071401" y="1476865"/>
                  <a:pt x="2247386" y="1204723"/>
                </a:cubicBezTo>
                <a:cubicBezTo>
                  <a:pt x="2235885" y="1177294"/>
                  <a:pt x="2235134" y="1142364"/>
                  <a:pt x="2234169" y="1083988"/>
                </a:cubicBezTo>
                <a:lnTo>
                  <a:pt x="2240145" y="1116970"/>
                </a:lnTo>
                <a:cubicBezTo>
                  <a:pt x="2276131" y="1174419"/>
                  <a:pt x="2339691" y="1240503"/>
                  <a:pt x="2394343" y="1275480"/>
                </a:cubicBezTo>
                <a:cubicBezTo>
                  <a:pt x="2481651" y="1329506"/>
                  <a:pt x="3086039" y="1853286"/>
                  <a:pt x="3090566" y="1914656"/>
                </a:cubicBezTo>
                <a:lnTo>
                  <a:pt x="3055599" y="2631573"/>
                </a:lnTo>
                <a:cubicBezTo>
                  <a:pt x="3062103" y="2695757"/>
                  <a:pt x="3076771" y="2800763"/>
                  <a:pt x="3066946" y="2864947"/>
                </a:cubicBezTo>
                <a:lnTo>
                  <a:pt x="2926151" y="3411134"/>
                </a:lnTo>
                <a:cubicBezTo>
                  <a:pt x="2929352" y="3458032"/>
                  <a:pt x="2951603" y="3491322"/>
                  <a:pt x="2941196" y="3532777"/>
                </a:cubicBezTo>
                <a:cubicBezTo>
                  <a:pt x="2866605" y="3823490"/>
                  <a:pt x="2819228" y="4108761"/>
                  <a:pt x="2758244" y="4396753"/>
                </a:cubicBezTo>
                <a:cubicBezTo>
                  <a:pt x="2761394" y="4477385"/>
                  <a:pt x="2756379" y="4479098"/>
                  <a:pt x="2707821" y="4516187"/>
                </a:cubicBezTo>
                <a:cubicBezTo>
                  <a:pt x="2707821" y="4574278"/>
                  <a:pt x="2680607" y="4607877"/>
                  <a:pt x="2713264" y="4633311"/>
                </a:cubicBezTo>
                <a:cubicBezTo>
                  <a:pt x="2797662" y="4643495"/>
                  <a:pt x="2849403" y="4740766"/>
                  <a:pt x="2873930" y="4778164"/>
                </a:cubicBezTo>
                <a:lnTo>
                  <a:pt x="3309873" y="4773183"/>
                </a:lnTo>
                <a:cubicBezTo>
                  <a:pt x="3362179" y="4774570"/>
                  <a:pt x="3354613" y="5399162"/>
                  <a:pt x="3333441" y="5729842"/>
                </a:cubicBezTo>
                <a:cubicBezTo>
                  <a:pt x="3303437" y="5759983"/>
                  <a:pt x="3194512" y="5937081"/>
                  <a:pt x="3003943" y="5885579"/>
                </a:cubicBezTo>
                <a:cubicBezTo>
                  <a:pt x="2983986" y="5910980"/>
                  <a:pt x="2983078" y="5936379"/>
                  <a:pt x="2954957" y="5950894"/>
                </a:cubicBezTo>
                <a:cubicBezTo>
                  <a:pt x="2918671" y="5951802"/>
                  <a:pt x="2906879" y="5947265"/>
                  <a:pt x="2884200" y="5945450"/>
                </a:cubicBezTo>
                <a:cubicBezTo>
                  <a:pt x="2881799" y="5927645"/>
                  <a:pt x="2888584" y="5915965"/>
                  <a:pt x="2879295" y="5916148"/>
                </a:cubicBezTo>
                <a:lnTo>
                  <a:pt x="2863712" y="5920497"/>
                </a:lnTo>
                <a:lnTo>
                  <a:pt x="2487641" y="5978622"/>
                </a:lnTo>
                <a:cubicBezTo>
                  <a:pt x="2425100" y="6192023"/>
                  <a:pt x="2335344" y="6484345"/>
                  <a:pt x="2210210" y="6651482"/>
                </a:cubicBezTo>
                <a:cubicBezTo>
                  <a:pt x="2165367" y="6704131"/>
                  <a:pt x="1949073" y="6800321"/>
                  <a:pt x="1928722" y="6793099"/>
                </a:cubicBezTo>
                <a:cubicBezTo>
                  <a:pt x="1830254" y="6750138"/>
                  <a:pt x="1805265" y="6728949"/>
                  <a:pt x="1818375" y="6601624"/>
                </a:cubicBezTo>
                <a:cubicBezTo>
                  <a:pt x="1812402" y="6562891"/>
                  <a:pt x="1958828" y="6295557"/>
                  <a:pt x="2029055" y="6142524"/>
                </a:cubicBezTo>
                <a:cubicBezTo>
                  <a:pt x="2029808" y="6086521"/>
                  <a:pt x="2038726" y="6046845"/>
                  <a:pt x="2031314" y="5974514"/>
                </a:cubicBezTo>
                <a:cubicBezTo>
                  <a:pt x="1921002" y="5973299"/>
                  <a:pt x="1788918" y="5996576"/>
                  <a:pt x="1689492" y="5949097"/>
                </a:cubicBezTo>
                <a:cubicBezTo>
                  <a:pt x="1572659" y="6004193"/>
                  <a:pt x="1510254" y="6037517"/>
                  <a:pt x="1385257" y="6100778"/>
                </a:cubicBezTo>
                <a:cubicBezTo>
                  <a:pt x="1299609" y="6133282"/>
                  <a:pt x="1257504" y="6119520"/>
                  <a:pt x="1166414" y="6116645"/>
                </a:cubicBezTo>
                <a:cubicBezTo>
                  <a:pt x="1082614" y="6114488"/>
                  <a:pt x="1050523" y="6057904"/>
                  <a:pt x="1045644" y="5995875"/>
                </a:cubicBezTo>
                <a:cubicBezTo>
                  <a:pt x="1040492" y="5931536"/>
                  <a:pt x="1239446" y="5807326"/>
                  <a:pt x="1435681" y="5734822"/>
                </a:cubicBezTo>
                <a:cubicBezTo>
                  <a:pt x="1486498" y="5701668"/>
                  <a:pt x="1542759" y="5581431"/>
                  <a:pt x="1481997" y="5531948"/>
                </a:cubicBezTo>
                <a:cubicBezTo>
                  <a:pt x="1434911" y="5321781"/>
                  <a:pt x="1311625" y="4657138"/>
                  <a:pt x="1264539" y="4136728"/>
                </a:cubicBezTo>
                <a:cubicBezTo>
                  <a:pt x="1258583" y="4049693"/>
                  <a:pt x="1168261" y="3946331"/>
                  <a:pt x="1173191" y="3908282"/>
                </a:cubicBezTo>
                <a:lnTo>
                  <a:pt x="1266799" y="3338939"/>
                </a:lnTo>
                <a:lnTo>
                  <a:pt x="950753" y="3192290"/>
                </a:lnTo>
                <a:cubicBezTo>
                  <a:pt x="736685" y="3245486"/>
                  <a:pt x="623309" y="3151726"/>
                  <a:pt x="512655" y="3096065"/>
                </a:cubicBezTo>
                <a:cubicBezTo>
                  <a:pt x="481796" y="3061697"/>
                  <a:pt x="532578" y="3030048"/>
                  <a:pt x="485389" y="2992957"/>
                </a:cubicBezTo>
                <a:cubicBezTo>
                  <a:pt x="431371" y="2964083"/>
                  <a:pt x="396403" y="2995080"/>
                  <a:pt x="364157" y="2985256"/>
                </a:cubicBezTo>
                <a:cubicBezTo>
                  <a:pt x="333450" y="2975551"/>
                  <a:pt x="321796" y="2935912"/>
                  <a:pt x="312861" y="2907157"/>
                </a:cubicBezTo>
                <a:lnTo>
                  <a:pt x="0" y="2760045"/>
                </a:lnTo>
                <a:cubicBezTo>
                  <a:pt x="109593" y="2494594"/>
                  <a:pt x="303550" y="1986937"/>
                  <a:pt x="328778" y="1963693"/>
                </a:cubicBezTo>
                <a:cubicBezTo>
                  <a:pt x="374084" y="1918748"/>
                  <a:pt x="843933" y="2173157"/>
                  <a:pt x="1109675" y="2286054"/>
                </a:cubicBezTo>
                <a:cubicBezTo>
                  <a:pt x="1167903" y="2280559"/>
                  <a:pt x="1133602" y="2168930"/>
                  <a:pt x="1183666" y="2122614"/>
                </a:cubicBezTo>
                <a:cubicBezTo>
                  <a:pt x="1174287" y="2072054"/>
                  <a:pt x="1154022" y="2016051"/>
                  <a:pt x="1204514" y="1954605"/>
                </a:cubicBezTo>
                <a:cubicBezTo>
                  <a:pt x="1153594" y="1842358"/>
                  <a:pt x="1227860" y="1561384"/>
                  <a:pt x="1239533" y="1364773"/>
                </a:cubicBezTo>
                <a:cubicBezTo>
                  <a:pt x="1265497" y="1263600"/>
                  <a:pt x="1462913" y="1205973"/>
                  <a:pt x="1597734" y="1208214"/>
                </a:cubicBezTo>
                <a:cubicBezTo>
                  <a:pt x="1578839" y="1125749"/>
                  <a:pt x="1464332" y="880702"/>
                  <a:pt x="1444564" y="769294"/>
                </a:cubicBezTo>
                <a:cubicBezTo>
                  <a:pt x="1419352" y="627951"/>
                  <a:pt x="1349110" y="456228"/>
                  <a:pt x="1381151" y="327499"/>
                </a:cubicBezTo>
                <a:cubicBezTo>
                  <a:pt x="1383822" y="298949"/>
                  <a:pt x="1462689" y="109836"/>
                  <a:pt x="1666746" y="35022"/>
                </a:cubicBezTo>
                <a:cubicBezTo>
                  <a:pt x="1722644" y="9624"/>
                  <a:pt x="1772419" y="-466"/>
                  <a:pt x="1821237" y="16"/>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p>
        </p:txBody>
      </p:sp>
      <p:pic>
        <p:nvPicPr>
          <p:cNvPr id="52" name="Graphic 51">
            <a:extLst>
              <a:ext uri="{FF2B5EF4-FFF2-40B4-BE49-F238E27FC236}">
                <a16:creationId xmlns="" xmlns:a16="http://schemas.microsoft.com/office/drawing/2014/main" id="{30C9912A-8376-4A2D-9C7F-9B05ABABF539}"/>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8690484" y="3803119"/>
            <a:ext cx="3501516" cy="2551105"/>
          </a:xfrm>
          <a:prstGeom prst="rect">
            <a:avLst/>
          </a:prstGeom>
        </p:spPr>
      </p:pic>
      <p:grpSp>
        <p:nvGrpSpPr>
          <p:cNvPr id="56" name="Group 55">
            <a:extLst>
              <a:ext uri="{FF2B5EF4-FFF2-40B4-BE49-F238E27FC236}">
                <a16:creationId xmlns="" xmlns:a16="http://schemas.microsoft.com/office/drawing/2014/main" id="{0860F569-A72E-47A4-8B4D-A9225102F893}"/>
              </a:ext>
            </a:extLst>
          </p:cNvPr>
          <p:cNvGrpSpPr/>
          <p:nvPr/>
        </p:nvGrpSpPr>
        <p:grpSpPr>
          <a:xfrm>
            <a:off x="3183511" y="2885592"/>
            <a:ext cx="1066422" cy="1258136"/>
            <a:chOff x="2188248" y="2034620"/>
            <a:chExt cx="1577994" cy="1861674"/>
          </a:xfrm>
        </p:grpSpPr>
        <p:sp>
          <p:nvSpPr>
            <p:cNvPr id="57" name="Freeform: Shape 56">
              <a:extLst>
                <a:ext uri="{FF2B5EF4-FFF2-40B4-BE49-F238E27FC236}">
                  <a16:creationId xmlns="" xmlns:a16="http://schemas.microsoft.com/office/drawing/2014/main" id="{3704B695-F9AF-4498-BA7F-B1F588E5079B}"/>
                </a:ext>
              </a:extLst>
            </p:cNvPr>
            <p:cNvSpPr/>
            <p:nvPr/>
          </p:nvSpPr>
          <p:spPr>
            <a:xfrm>
              <a:off x="2188248" y="2423101"/>
              <a:ext cx="1577994" cy="1470514"/>
            </a:xfrm>
            <a:custGeom>
              <a:avLst/>
              <a:gdLst>
                <a:gd name="connsiteX0" fmla="*/ 1606188 w 1891355"/>
                <a:gd name="connsiteY0" fmla="*/ 1318422 h 1762532"/>
                <a:gd name="connsiteX1" fmla="*/ 1514841 w 1891355"/>
                <a:gd name="connsiteY1" fmla="*/ 1295585 h 1762532"/>
                <a:gd name="connsiteX2" fmla="*/ 1140669 w 1891355"/>
                <a:gd name="connsiteY2" fmla="*/ 1112891 h 1762532"/>
                <a:gd name="connsiteX3" fmla="*/ 1135984 w 1891355"/>
                <a:gd name="connsiteY3" fmla="*/ 942493 h 1762532"/>
                <a:gd name="connsiteX4" fmla="*/ 1302283 w 1891355"/>
                <a:gd name="connsiteY4" fmla="*/ 845876 h 1762532"/>
                <a:gd name="connsiteX5" fmla="*/ 1391874 w 1891355"/>
                <a:gd name="connsiteY5" fmla="*/ 748673 h 1762532"/>
                <a:gd name="connsiteX6" fmla="*/ 1408269 w 1891355"/>
                <a:gd name="connsiteY6" fmla="*/ 715882 h 1762532"/>
                <a:gd name="connsiteX7" fmla="*/ 1444574 w 1891355"/>
                <a:gd name="connsiteY7" fmla="*/ 596428 h 1762532"/>
                <a:gd name="connsiteX8" fmla="*/ 1474437 w 1891355"/>
                <a:gd name="connsiteY8" fmla="*/ 563051 h 1762532"/>
                <a:gd name="connsiteX9" fmla="*/ 1534165 w 1891355"/>
                <a:gd name="connsiteY9" fmla="*/ 515621 h 1762532"/>
                <a:gd name="connsiteX10" fmla="*/ 1567541 w 1891355"/>
                <a:gd name="connsiteY10" fmla="*/ 467019 h 1762532"/>
                <a:gd name="connsiteX11" fmla="*/ 1588621 w 1891355"/>
                <a:gd name="connsiteY11" fmla="*/ 424859 h 1762532"/>
                <a:gd name="connsiteX12" fmla="*/ 1605017 w 1891355"/>
                <a:gd name="connsiteY12" fmla="*/ 355177 h 1762532"/>
                <a:gd name="connsiteX13" fmla="*/ 1605017 w 1891355"/>
                <a:gd name="connsiteY13" fmla="*/ 332926 h 1762532"/>
                <a:gd name="connsiteX14" fmla="*/ 1572811 w 1891355"/>
                <a:gd name="connsiteY14" fmla="*/ 326485 h 1762532"/>
                <a:gd name="connsiteX15" fmla="*/ 1497860 w 1891355"/>
                <a:gd name="connsiteY15" fmla="*/ 385626 h 1762532"/>
                <a:gd name="connsiteX16" fmla="*/ 1439890 w 1891355"/>
                <a:gd name="connsiteY16" fmla="*/ 409049 h 1762532"/>
                <a:gd name="connsiteX17" fmla="*/ 1412368 w 1891355"/>
                <a:gd name="connsiteY17" fmla="*/ 387383 h 1762532"/>
                <a:gd name="connsiteX18" fmla="*/ 1387189 w 1891355"/>
                <a:gd name="connsiteY18" fmla="*/ 270271 h 1762532"/>
                <a:gd name="connsiteX19" fmla="*/ 1241970 w 1891355"/>
                <a:gd name="connsiteY19" fmla="*/ 125638 h 1762532"/>
                <a:gd name="connsiteX20" fmla="*/ 1078600 w 1891355"/>
                <a:gd name="connsiteY20" fmla="*/ 104558 h 1762532"/>
                <a:gd name="connsiteX21" fmla="*/ 929868 w 1891355"/>
                <a:gd name="connsiteY21" fmla="*/ 94604 h 1762532"/>
                <a:gd name="connsiteX22" fmla="*/ 692716 w 1891355"/>
                <a:gd name="connsiteY22" fmla="*/ 6770 h 1762532"/>
                <a:gd name="connsiteX23" fmla="*/ 640016 w 1891355"/>
                <a:gd name="connsiteY23" fmla="*/ 11454 h 1762532"/>
                <a:gd name="connsiteX24" fmla="*/ 512950 w 1891355"/>
                <a:gd name="connsiteY24" fmla="*/ 155502 h 1762532"/>
                <a:gd name="connsiteX25" fmla="*/ 391153 w 1891355"/>
                <a:gd name="connsiteY25" fmla="*/ 270271 h 1762532"/>
                <a:gd name="connsiteX26" fmla="*/ 327328 w 1891355"/>
                <a:gd name="connsiteY26" fmla="*/ 270271 h 1762532"/>
                <a:gd name="connsiteX27" fmla="*/ 302734 w 1891355"/>
                <a:gd name="connsiteY27" fmla="*/ 277298 h 1762532"/>
                <a:gd name="connsiteX28" fmla="*/ 291023 w 1891355"/>
                <a:gd name="connsiteY28" fmla="*/ 307161 h 1762532"/>
                <a:gd name="connsiteX29" fmla="*/ 303319 w 1891355"/>
                <a:gd name="connsiteY29" fmla="*/ 424273 h 1762532"/>
                <a:gd name="connsiteX30" fmla="*/ 426873 w 1891355"/>
                <a:gd name="connsiteY30" fmla="*/ 566564 h 1762532"/>
                <a:gd name="connsiteX31" fmla="*/ 443268 w 1891355"/>
                <a:gd name="connsiteY31" fmla="*/ 589987 h 1762532"/>
                <a:gd name="connsiteX32" fmla="*/ 465519 w 1891355"/>
                <a:gd name="connsiteY32" fmla="*/ 669622 h 1762532"/>
                <a:gd name="connsiteX33" fmla="*/ 520562 w 1891355"/>
                <a:gd name="connsiteY33" fmla="*/ 780293 h 1762532"/>
                <a:gd name="connsiteX34" fmla="*/ 720238 w 1891355"/>
                <a:gd name="connsiteY34" fmla="*/ 925512 h 1762532"/>
                <a:gd name="connsiteX35" fmla="*/ 751272 w 1891355"/>
                <a:gd name="connsiteY35" fmla="*/ 972357 h 1762532"/>
                <a:gd name="connsiteX36" fmla="*/ 743074 w 1891355"/>
                <a:gd name="connsiteY36" fmla="*/ 1156222 h 1762532"/>
                <a:gd name="connsiteX37" fmla="*/ 679248 w 1891355"/>
                <a:gd name="connsiteY37" fmla="*/ 1222390 h 1762532"/>
                <a:gd name="connsiteX38" fmla="*/ 415161 w 1891355"/>
                <a:gd name="connsiteY38" fmla="*/ 1305539 h 1762532"/>
                <a:gd name="connsiteX39" fmla="*/ 348408 w 1891355"/>
                <a:gd name="connsiteY39" fmla="*/ 1324863 h 1762532"/>
                <a:gd name="connsiteX40" fmla="*/ 330841 w 1891355"/>
                <a:gd name="connsiteY40" fmla="*/ 1328376 h 1762532"/>
                <a:gd name="connsiteX41" fmla="*/ 0 w 1891355"/>
                <a:gd name="connsiteY41" fmla="*/ 1692008 h 1762532"/>
                <a:gd name="connsiteX42" fmla="*/ 0 w 1891355"/>
                <a:gd name="connsiteY42" fmla="*/ 1767546 h 1762532"/>
                <a:gd name="connsiteX43" fmla="*/ 1891355 w 1891355"/>
                <a:gd name="connsiteY43" fmla="*/ 1767546 h 1762532"/>
                <a:gd name="connsiteX44" fmla="*/ 1891355 w 1891355"/>
                <a:gd name="connsiteY44" fmla="*/ 1634038 h 1762532"/>
                <a:gd name="connsiteX45" fmla="*/ 1606188 w 1891355"/>
                <a:gd name="connsiteY45" fmla="*/ 1318422 h 176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891355" h="1762532">
                  <a:moveTo>
                    <a:pt x="1606188" y="1318422"/>
                  </a:moveTo>
                  <a:cubicBezTo>
                    <a:pt x="1606188" y="1318422"/>
                    <a:pt x="1540606" y="1303783"/>
                    <a:pt x="1514841" y="1295585"/>
                  </a:cubicBezTo>
                  <a:cubicBezTo>
                    <a:pt x="1489662" y="1287973"/>
                    <a:pt x="1144182" y="1258109"/>
                    <a:pt x="1140669" y="1112891"/>
                  </a:cubicBezTo>
                  <a:cubicBezTo>
                    <a:pt x="1140669" y="1095909"/>
                    <a:pt x="1135984" y="962987"/>
                    <a:pt x="1135984" y="942493"/>
                  </a:cubicBezTo>
                  <a:cubicBezTo>
                    <a:pt x="1196297" y="918485"/>
                    <a:pt x="1247826" y="879253"/>
                    <a:pt x="1302283" y="845876"/>
                  </a:cubicBezTo>
                  <a:cubicBezTo>
                    <a:pt x="1316922" y="834164"/>
                    <a:pt x="1378991" y="771510"/>
                    <a:pt x="1391874" y="748673"/>
                  </a:cubicBezTo>
                  <a:cubicBezTo>
                    <a:pt x="1397144" y="737547"/>
                    <a:pt x="1402414" y="727007"/>
                    <a:pt x="1408269" y="715882"/>
                  </a:cubicBezTo>
                  <a:cubicBezTo>
                    <a:pt x="1424665" y="677235"/>
                    <a:pt x="1435791" y="636831"/>
                    <a:pt x="1444574" y="596428"/>
                  </a:cubicBezTo>
                  <a:cubicBezTo>
                    <a:pt x="1448673" y="579446"/>
                    <a:pt x="1456871" y="567150"/>
                    <a:pt x="1474437" y="563051"/>
                  </a:cubicBezTo>
                  <a:cubicBezTo>
                    <a:pt x="1496689" y="550168"/>
                    <a:pt x="1516598" y="534359"/>
                    <a:pt x="1534165" y="515621"/>
                  </a:cubicBezTo>
                  <a:cubicBezTo>
                    <a:pt x="1547047" y="500396"/>
                    <a:pt x="1558758" y="485171"/>
                    <a:pt x="1567541" y="467019"/>
                  </a:cubicBezTo>
                  <a:cubicBezTo>
                    <a:pt x="1574568" y="452966"/>
                    <a:pt x="1581595" y="438912"/>
                    <a:pt x="1588621" y="424859"/>
                  </a:cubicBezTo>
                  <a:cubicBezTo>
                    <a:pt x="1600918" y="403193"/>
                    <a:pt x="1599747" y="378600"/>
                    <a:pt x="1605017" y="355177"/>
                  </a:cubicBezTo>
                  <a:cubicBezTo>
                    <a:pt x="1606774" y="347565"/>
                    <a:pt x="1606774" y="340538"/>
                    <a:pt x="1605017" y="332926"/>
                  </a:cubicBezTo>
                  <a:cubicBezTo>
                    <a:pt x="1595648" y="307747"/>
                    <a:pt x="1592135" y="307161"/>
                    <a:pt x="1572811" y="326485"/>
                  </a:cubicBezTo>
                  <a:cubicBezTo>
                    <a:pt x="1549975" y="348736"/>
                    <a:pt x="1524796" y="368645"/>
                    <a:pt x="1497860" y="385626"/>
                  </a:cubicBezTo>
                  <a:cubicBezTo>
                    <a:pt x="1479708" y="396752"/>
                    <a:pt x="1461555" y="406121"/>
                    <a:pt x="1439890" y="409049"/>
                  </a:cubicBezTo>
                  <a:cubicBezTo>
                    <a:pt x="1423494" y="410805"/>
                    <a:pt x="1414125" y="406121"/>
                    <a:pt x="1412368" y="387383"/>
                  </a:cubicBezTo>
                  <a:cubicBezTo>
                    <a:pt x="1408855" y="347565"/>
                    <a:pt x="1400657" y="308333"/>
                    <a:pt x="1387189" y="270271"/>
                  </a:cubicBezTo>
                  <a:cubicBezTo>
                    <a:pt x="1362010" y="198833"/>
                    <a:pt x="1312238" y="151988"/>
                    <a:pt x="1241970" y="125638"/>
                  </a:cubicBezTo>
                  <a:cubicBezTo>
                    <a:pt x="1189270" y="105729"/>
                    <a:pt x="1134228" y="103973"/>
                    <a:pt x="1078600" y="104558"/>
                  </a:cubicBezTo>
                  <a:cubicBezTo>
                    <a:pt x="1028827" y="105143"/>
                    <a:pt x="979055" y="106900"/>
                    <a:pt x="929868" y="94604"/>
                  </a:cubicBezTo>
                  <a:cubicBezTo>
                    <a:pt x="847304" y="74109"/>
                    <a:pt x="767668" y="46588"/>
                    <a:pt x="692716" y="6770"/>
                  </a:cubicBezTo>
                  <a:cubicBezTo>
                    <a:pt x="673393" y="-3185"/>
                    <a:pt x="657583" y="-2599"/>
                    <a:pt x="640016" y="11454"/>
                  </a:cubicBezTo>
                  <a:cubicBezTo>
                    <a:pt x="588487" y="51858"/>
                    <a:pt x="544570" y="98117"/>
                    <a:pt x="512950" y="155502"/>
                  </a:cubicBezTo>
                  <a:cubicBezTo>
                    <a:pt x="484843" y="207031"/>
                    <a:pt x="444439" y="245678"/>
                    <a:pt x="391153" y="270271"/>
                  </a:cubicBezTo>
                  <a:cubicBezTo>
                    <a:pt x="370073" y="280226"/>
                    <a:pt x="348993" y="284910"/>
                    <a:pt x="327328" y="270271"/>
                  </a:cubicBezTo>
                  <a:cubicBezTo>
                    <a:pt x="316202" y="262659"/>
                    <a:pt x="308590" y="267343"/>
                    <a:pt x="302734" y="277298"/>
                  </a:cubicBezTo>
                  <a:cubicBezTo>
                    <a:pt x="297464" y="286667"/>
                    <a:pt x="293951" y="296621"/>
                    <a:pt x="291023" y="307161"/>
                  </a:cubicBezTo>
                  <a:cubicBezTo>
                    <a:pt x="279312" y="347565"/>
                    <a:pt x="286924" y="386798"/>
                    <a:pt x="303319" y="424273"/>
                  </a:cubicBezTo>
                  <a:cubicBezTo>
                    <a:pt x="329670" y="484000"/>
                    <a:pt x="362461" y="539043"/>
                    <a:pt x="426873" y="566564"/>
                  </a:cubicBezTo>
                  <a:cubicBezTo>
                    <a:pt x="437413" y="571249"/>
                    <a:pt x="440926" y="580032"/>
                    <a:pt x="443268" y="589987"/>
                  </a:cubicBezTo>
                  <a:cubicBezTo>
                    <a:pt x="450295" y="616922"/>
                    <a:pt x="457907" y="643272"/>
                    <a:pt x="465519" y="669622"/>
                  </a:cubicBezTo>
                  <a:cubicBezTo>
                    <a:pt x="477231" y="710026"/>
                    <a:pt x="494797" y="747502"/>
                    <a:pt x="520562" y="780293"/>
                  </a:cubicBezTo>
                  <a:cubicBezTo>
                    <a:pt x="573262" y="847047"/>
                    <a:pt x="644700" y="889793"/>
                    <a:pt x="720238" y="925512"/>
                  </a:cubicBezTo>
                  <a:cubicBezTo>
                    <a:pt x="742489" y="936052"/>
                    <a:pt x="750101" y="947763"/>
                    <a:pt x="751272" y="972357"/>
                  </a:cubicBezTo>
                  <a:cubicBezTo>
                    <a:pt x="752443" y="1008661"/>
                    <a:pt x="747173" y="1131043"/>
                    <a:pt x="743074" y="1156222"/>
                  </a:cubicBezTo>
                  <a:cubicBezTo>
                    <a:pt x="737804" y="1193112"/>
                    <a:pt x="713797" y="1211850"/>
                    <a:pt x="679248" y="1222390"/>
                  </a:cubicBezTo>
                  <a:cubicBezTo>
                    <a:pt x="590829" y="1248740"/>
                    <a:pt x="502995" y="1277433"/>
                    <a:pt x="415161" y="1305539"/>
                  </a:cubicBezTo>
                  <a:cubicBezTo>
                    <a:pt x="410477" y="1311395"/>
                    <a:pt x="363047" y="1318422"/>
                    <a:pt x="348408" y="1324863"/>
                  </a:cubicBezTo>
                  <a:cubicBezTo>
                    <a:pt x="342552" y="1327205"/>
                    <a:pt x="336696" y="1327205"/>
                    <a:pt x="330841" y="1328376"/>
                  </a:cubicBezTo>
                  <a:cubicBezTo>
                    <a:pt x="133507" y="1364681"/>
                    <a:pt x="0" y="1497017"/>
                    <a:pt x="0" y="1692008"/>
                  </a:cubicBezTo>
                  <a:lnTo>
                    <a:pt x="0" y="1767546"/>
                  </a:lnTo>
                  <a:lnTo>
                    <a:pt x="1891355" y="1767546"/>
                  </a:lnTo>
                  <a:lnTo>
                    <a:pt x="1891355" y="1634038"/>
                  </a:lnTo>
                  <a:cubicBezTo>
                    <a:pt x="1891355" y="1468325"/>
                    <a:pt x="1777757" y="1370537"/>
                    <a:pt x="1606188" y="1318422"/>
                  </a:cubicBezTo>
                  <a:close/>
                </a:path>
              </a:pathLst>
            </a:custGeom>
            <a:solidFill>
              <a:srgbClr val="F8DFC9"/>
            </a:solidFill>
            <a:ln w="5853" cap="flat">
              <a:noFill/>
              <a:prstDash val="solid"/>
              <a:miter/>
            </a:ln>
          </p:spPr>
          <p:txBody>
            <a:bodyPr rtlCol="0" anchor="ctr"/>
            <a:lstStyle/>
            <a:p>
              <a:endParaRPr lang="en-US"/>
            </a:p>
          </p:txBody>
        </p:sp>
        <p:sp>
          <p:nvSpPr>
            <p:cNvPr id="58" name="Freeform: Shape 57">
              <a:extLst>
                <a:ext uri="{FF2B5EF4-FFF2-40B4-BE49-F238E27FC236}">
                  <a16:creationId xmlns="" xmlns:a16="http://schemas.microsoft.com/office/drawing/2014/main" id="{317472CE-FFA5-4DE2-BC93-65B917EACB73}"/>
                </a:ext>
              </a:extLst>
            </p:cNvPr>
            <p:cNvSpPr/>
            <p:nvPr/>
          </p:nvSpPr>
          <p:spPr>
            <a:xfrm>
              <a:off x="2266426" y="3490803"/>
              <a:ext cx="1426546" cy="405491"/>
            </a:xfrm>
            <a:custGeom>
              <a:avLst/>
              <a:gdLst>
                <a:gd name="connsiteX0" fmla="*/ 320872 w 1709832"/>
                <a:gd name="connsiteY0" fmla="*/ 26395 h 486013"/>
                <a:gd name="connsiteX1" fmla="*/ 443840 w 1709832"/>
                <a:gd name="connsiteY1" fmla="*/ 196207 h 486013"/>
                <a:gd name="connsiteX2" fmla="*/ 685675 w 1709832"/>
                <a:gd name="connsiteY2" fmla="*/ 291068 h 486013"/>
                <a:gd name="connsiteX3" fmla="*/ 1091468 w 1709832"/>
                <a:gd name="connsiteY3" fmla="*/ 296338 h 486013"/>
                <a:gd name="connsiteX4" fmla="*/ 1346186 w 1709832"/>
                <a:gd name="connsiteY4" fmla="*/ 157560 h 486013"/>
                <a:gd name="connsiteX5" fmla="*/ 1430506 w 1709832"/>
                <a:gd name="connsiteY5" fmla="*/ 45 h 486013"/>
                <a:gd name="connsiteX6" fmla="*/ 1710404 w 1709832"/>
                <a:gd name="connsiteY6" fmla="*/ 127111 h 486013"/>
                <a:gd name="connsiteX7" fmla="*/ 1685810 w 1709832"/>
                <a:gd name="connsiteY7" fmla="*/ 250079 h 486013"/>
                <a:gd name="connsiteX8" fmla="*/ 1582166 w 1709832"/>
                <a:gd name="connsiteY8" fmla="*/ 487816 h 486013"/>
                <a:gd name="connsiteX9" fmla="*/ 357762 w 1709832"/>
                <a:gd name="connsiteY9" fmla="*/ 486645 h 486013"/>
                <a:gd name="connsiteX10" fmla="*/ 96018 w 1709832"/>
                <a:gd name="connsiteY10" fmla="*/ 487816 h 486013"/>
                <a:gd name="connsiteX11" fmla="*/ 37462 w 1709832"/>
                <a:gd name="connsiteY11" fmla="*/ 299266 h 486013"/>
                <a:gd name="connsiteX12" fmla="*/ 571 w 1709832"/>
                <a:gd name="connsiteY12" fmla="*/ 134724 h 486013"/>
                <a:gd name="connsiteX13" fmla="*/ 276370 w 1709832"/>
                <a:gd name="connsiteY13" fmla="*/ 8243 h 486013"/>
                <a:gd name="connsiteX14" fmla="*/ 320872 w 1709832"/>
                <a:gd name="connsiteY14" fmla="*/ 26395 h 48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09832" h="486013">
                  <a:moveTo>
                    <a:pt x="320872" y="26395"/>
                  </a:moveTo>
                  <a:cubicBezTo>
                    <a:pt x="341367" y="97833"/>
                    <a:pt x="385284" y="152876"/>
                    <a:pt x="443840" y="196207"/>
                  </a:cubicBezTo>
                  <a:cubicBezTo>
                    <a:pt x="515863" y="248908"/>
                    <a:pt x="599598" y="273501"/>
                    <a:pt x="685675" y="291068"/>
                  </a:cubicBezTo>
                  <a:cubicBezTo>
                    <a:pt x="817426" y="318589"/>
                    <a:pt x="960303" y="327958"/>
                    <a:pt x="1091468" y="296338"/>
                  </a:cubicBezTo>
                  <a:cubicBezTo>
                    <a:pt x="1196869" y="260033"/>
                    <a:pt x="1285873" y="231926"/>
                    <a:pt x="1346186" y="157560"/>
                  </a:cubicBezTo>
                  <a:cubicBezTo>
                    <a:pt x="1352042" y="150534"/>
                    <a:pt x="1418210" y="2387"/>
                    <a:pt x="1430506" y="45"/>
                  </a:cubicBezTo>
                  <a:cubicBezTo>
                    <a:pt x="1443389" y="-2297"/>
                    <a:pt x="1694008" y="87293"/>
                    <a:pt x="1710404" y="127111"/>
                  </a:cubicBezTo>
                  <a:cubicBezTo>
                    <a:pt x="1726799" y="149948"/>
                    <a:pt x="1693423" y="224314"/>
                    <a:pt x="1685810" y="250079"/>
                  </a:cubicBezTo>
                  <a:cubicBezTo>
                    <a:pt x="1661217" y="335570"/>
                    <a:pt x="1592706" y="484302"/>
                    <a:pt x="1582166" y="487816"/>
                  </a:cubicBezTo>
                  <a:cubicBezTo>
                    <a:pt x="1572797" y="487816"/>
                    <a:pt x="752429" y="486645"/>
                    <a:pt x="357762" y="486645"/>
                  </a:cubicBezTo>
                  <a:cubicBezTo>
                    <a:pt x="279298" y="486645"/>
                    <a:pt x="174482" y="487816"/>
                    <a:pt x="96018" y="487816"/>
                  </a:cubicBezTo>
                  <a:cubicBezTo>
                    <a:pt x="87234" y="484302"/>
                    <a:pt x="67325" y="371289"/>
                    <a:pt x="37462" y="299266"/>
                  </a:cubicBezTo>
                  <a:cubicBezTo>
                    <a:pt x="21066" y="250664"/>
                    <a:pt x="-4113" y="188009"/>
                    <a:pt x="571" y="134724"/>
                  </a:cubicBezTo>
                  <a:cubicBezTo>
                    <a:pt x="1743" y="123012"/>
                    <a:pt x="268758" y="11170"/>
                    <a:pt x="276370" y="8243"/>
                  </a:cubicBezTo>
                  <a:cubicBezTo>
                    <a:pt x="309161" y="-2883"/>
                    <a:pt x="309161" y="-2883"/>
                    <a:pt x="320872" y="26395"/>
                  </a:cubicBezTo>
                  <a:close/>
                </a:path>
              </a:pathLst>
            </a:custGeom>
            <a:solidFill>
              <a:schemeClr val="accent2"/>
            </a:solidFill>
            <a:ln w="5853" cap="flat">
              <a:noFill/>
              <a:prstDash val="solid"/>
              <a:miter/>
            </a:ln>
          </p:spPr>
          <p:txBody>
            <a:bodyPr rtlCol="0" anchor="ctr"/>
            <a:lstStyle/>
            <a:p>
              <a:endParaRPr lang="en-US"/>
            </a:p>
          </p:txBody>
        </p:sp>
        <p:sp>
          <p:nvSpPr>
            <p:cNvPr id="59" name="Freeform: Shape 58">
              <a:extLst>
                <a:ext uri="{FF2B5EF4-FFF2-40B4-BE49-F238E27FC236}">
                  <a16:creationId xmlns="" xmlns:a16="http://schemas.microsoft.com/office/drawing/2014/main" id="{6D97A938-3C7D-490C-A795-58A6952E878E}"/>
                </a:ext>
              </a:extLst>
            </p:cNvPr>
            <p:cNvSpPr/>
            <p:nvPr/>
          </p:nvSpPr>
          <p:spPr>
            <a:xfrm>
              <a:off x="2407798" y="2034620"/>
              <a:ext cx="1167618" cy="1685473"/>
            </a:xfrm>
            <a:custGeom>
              <a:avLst/>
              <a:gdLst>
                <a:gd name="connsiteX0" fmla="*/ 1269844 w 1399485"/>
                <a:gd name="connsiteY0" fmla="*/ 256325 h 2020178"/>
                <a:gd name="connsiteX1" fmla="*/ 998145 w 1399485"/>
                <a:gd name="connsiteY1" fmla="*/ 65433 h 2020178"/>
                <a:gd name="connsiteX2" fmla="*/ 550778 w 1399485"/>
                <a:gd name="connsiteY2" fmla="*/ 9804 h 2020178"/>
                <a:gd name="connsiteX3" fmla="*/ 44855 w 1399485"/>
                <a:gd name="connsiteY3" fmla="*/ 463027 h 2020178"/>
                <a:gd name="connsiteX4" fmla="*/ 22604 w 1399485"/>
                <a:gd name="connsiteY4" fmla="*/ 989445 h 2020178"/>
                <a:gd name="connsiteX5" fmla="*/ 488123 w 1399485"/>
                <a:gd name="connsiteY5" fmla="*/ 1539285 h 2020178"/>
                <a:gd name="connsiteX6" fmla="*/ 492807 w 1399485"/>
                <a:gd name="connsiteY6" fmla="*/ 1417488 h 2020178"/>
                <a:gd name="connsiteX7" fmla="*/ 478168 w 1399485"/>
                <a:gd name="connsiteY7" fmla="*/ 1395237 h 2020178"/>
                <a:gd name="connsiteX8" fmla="*/ 368669 w 1399485"/>
                <a:gd name="connsiteY8" fmla="*/ 1337267 h 2020178"/>
                <a:gd name="connsiteX9" fmla="*/ 214082 w 1399485"/>
                <a:gd name="connsiteY9" fmla="*/ 1155158 h 2020178"/>
                <a:gd name="connsiteX10" fmla="*/ 189488 w 1399485"/>
                <a:gd name="connsiteY10" fmla="*/ 1071423 h 2020178"/>
                <a:gd name="connsiteX11" fmla="*/ 147913 w 1399485"/>
                <a:gd name="connsiteY11" fmla="*/ 1019308 h 2020178"/>
                <a:gd name="connsiteX12" fmla="*/ 116293 w 1399485"/>
                <a:gd name="connsiteY12" fmla="*/ 997057 h 2020178"/>
                <a:gd name="connsiteX13" fmla="*/ 32558 w 1399485"/>
                <a:gd name="connsiteY13" fmla="*/ 854181 h 2020178"/>
                <a:gd name="connsiteX14" fmla="*/ 50125 w 1399485"/>
                <a:gd name="connsiteY14" fmla="*/ 734141 h 2020178"/>
                <a:gd name="connsiteX15" fmla="*/ 144400 w 1399485"/>
                <a:gd name="connsiteY15" fmla="*/ 759320 h 2020178"/>
                <a:gd name="connsiteX16" fmla="*/ 252143 w 1399485"/>
                <a:gd name="connsiteY16" fmla="*/ 626984 h 2020178"/>
                <a:gd name="connsiteX17" fmla="*/ 388578 w 1399485"/>
                <a:gd name="connsiteY17" fmla="*/ 475910 h 2020178"/>
                <a:gd name="connsiteX18" fmla="*/ 413172 w 1399485"/>
                <a:gd name="connsiteY18" fmla="*/ 473567 h 2020178"/>
                <a:gd name="connsiteX19" fmla="*/ 481682 w 1399485"/>
                <a:gd name="connsiteY19" fmla="*/ 505773 h 2020178"/>
                <a:gd name="connsiteX20" fmla="*/ 792614 w 1399485"/>
                <a:gd name="connsiteY20" fmla="*/ 578968 h 2020178"/>
                <a:gd name="connsiteX21" fmla="*/ 893915 w 1399485"/>
                <a:gd name="connsiteY21" fmla="*/ 587166 h 2020178"/>
                <a:gd name="connsiteX22" fmla="*/ 1094177 w 1399485"/>
                <a:gd name="connsiteY22" fmla="*/ 729457 h 2020178"/>
                <a:gd name="connsiteX23" fmla="*/ 1141021 w 1399485"/>
                <a:gd name="connsiteY23" fmla="*/ 850667 h 2020178"/>
                <a:gd name="connsiteX24" fmla="*/ 1176155 w 1399485"/>
                <a:gd name="connsiteY24" fmla="*/ 894584 h 2020178"/>
                <a:gd name="connsiteX25" fmla="*/ 1240566 w 1399485"/>
                <a:gd name="connsiteY25" fmla="*/ 862379 h 2020178"/>
                <a:gd name="connsiteX26" fmla="*/ 1318446 w 1399485"/>
                <a:gd name="connsiteY26" fmla="*/ 782157 h 2020178"/>
                <a:gd name="connsiteX27" fmla="*/ 1210703 w 1399485"/>
                <a:gd name="connsiteY27" fmla="*/ 1022236 h 2020178"/>
                <a:gd name="connsiteX28" fmla="*/ 1174398 w 1399485"/>
                <a:gd name="connsiteY28" fmla="*/ 1059712 h 2020178"/>
                <a:gd name="connsiteX29" fmla="*/ 1138094 w 1399485"/>
                <a:gd name="connsiteY29" fmla="*/ 1180337 h 2020178"/>
                <a:gd name="connsiteX30" fmla="*/ 869322 w 1399485"/>
                <a:gd name="connsiteY30" fmla="*/ 1402264 h 2020178"/>
                <a:gd name="connsiteX31" fmla="*/ 865223 w 1399485"/>
                <a:gd name="connsiteY31" fmla="*/ 1606624 h 2020178"/>
                <a:gd name="connsiteX32" fmla="*/ 944274 w 1399485"/>
                <a:gd name="connsiteY32" fmla="*/ 1689773 h 2020178"/>
                <a:gd name="connsiteX33" fmla="*/ 958913 w 1399485"/>
                <a:gd name="connsiteY33" fmla="*/ 1764139 h 2020178"/>
                <a:gd name="connsiteX34" fmla="*/ 917923 w 1399485"/>
                <a:gd name="connsiteY34" fmla="*/ 1826208 h 2020178"/>
                <a:gd name="connsiteX35" fmla="*/ 934319 w 1399485"/>
                <a:gd name="connsiteY35" fmla="*/ 1898232 h 2020178"/>
                <a:gd name="connsiteX36" fmla="*/ 905627 w 1399485"/>
                <a:gd name="connsiteY36" fmla="*/ 1993093 h 2020178"/>
                <a:gd name="connsiteX37" fmla="*/ 878106 w 1399485"/>
                <a:gd name="connsiteY37" fmla="*/ 2015930 h 2020178"/>
                <a:gd name="connsiteX38" fmla="*/ 917338 w 1399485"/>
                <a:gd name="connsiteY38" fmla="*/ 2021785 h 2020178"/>
                <a:gd name="connsiteX39" fmla="*/ 1035621 w 1399485"/>
                <a:gd name="connsiteY39" fmla="*/ 2015344 h 2020178"/>
                <a:gd name="connsiteX40" fmla="*/ 1172642 w 1399485"/>
                <a:gd name="connsiteY40" fmla="*/ 1892377 h 2020178"/>
                <a:gd name="connsiteX41" fmla="*/ 1183182 w 1399485"/>
                <a:gd name="connsiteY41" fmla="*/ 1806299 h 2020178"/>
                <a:gd name="connsiteX42" fmla="*/ 1167957 w 1399485"/>
                <a:gd name="connsiteY42" fmla="*/ 1757113 h 2020178"/>
                <a:gd name="connsiteX43" fmla="*/ 1169714 w 1399485"/>
                <a:gd name="connsiteY43" fmla="*/ 1560950 h 2020178"/>
                <a:gd name="connsiteX44" fmla="*/ 1162687 w 1399485"/>
                <a:gd name="connsiteY44" fmla="*/ 1529330 h 2020178"/>
                <a:gd name="connsiteX45" fmla="*/ 1218315 w 1399485"/>
                <a:gd name="connsiteY45" fmla="*/ 1480143 h 2020178"/>
                <a:gd name="connsiteX46" fmla="*/ 1232954 w 1399485"/>
                <a:gd name="connsiteY46" fmla="*/ 1343708 h 2020178"/>
                <a:gd name="connsiteX47" fmla="*/ 1222414 w 1399485"/>
                <a:gd name="connsiteY47" fmla="*/ 1261729 h 2020178"/>
                <a:gd name="connsiteX48" fmla="*/ 1338940 w 1399485"/>
                <a:gd name="connsiteY48" fmla="*/ 1036875 h 2020178"/>
                <a:gd name="connsiteX49" fmla="*/ 1386371 w 1399485"/>
                <a:gd name="connsiteY49" fmla="*/ 767518 h 2020178"/>
                <a:gd name="connsiteX50" fmla="*/ 1384028 w 1399485"/>
                <a:gd name="connsiteY50" fmla="*/ 683197 h 2020178"/>
                <a:gd name="connsiteX51" fmla="*/ 1399838 w 1399485"/>
                <a:gd name="connsiteY51" fmla="*/ 607075 h 2020178"/>
                <a:gd name="connsiteX52" fmla="*/ 1269844 w 1399485"/>
                <a:gd name="connsiteY52" fmla="*/ 256325 h 202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399485" h="2020178">
                  <a:moveTo>
                    <a:pt x="1269844" y="256325"/>
                  </a:moveTo>
                  <a:cubicBezTo>
                    <a:pt x="1194307" y="170248"/>
                    <a:pt x="1095933" y="118719"/>
                    <a:pt x="998145" y="65433"/>
                  </a:cubicBezTo>
                  <a:cubicBezTo>
                    <a:pt x="856440" y="-11861"/>
                    <a:pt x="703023" y="-6006"/>
                    <a:pt x="550778" y="9804"/>
                  </a:cubicBezTo>
                  <a:cubicBezTo>
                    <a:pt x="358129" y="29714"/>
                    <a:pt x="103997" y="215921"/>
                    <a:pt x="44855" y="463027"/>
                  </a:cubicBezTo>
                  <a:cubicBezTo>
                    <a:pt x="2695" y="639280"/>
                    <a:pt x="-19557" y="812606"/>
                    <a:pt x="22604" y="989445"/>
                  </a:cubicBezTo>
                  <a:cubicBezTo>
                    <a:pt x="84673" y="1250018"/>
                    <a:pt x="487538" y="1542798"/>
                    <a:pt x="488123" y="1539285"/>
                  </a:cubicBezTo>
                  <a:cubicBezTo>
                    <a:pt x="492222" y="1498881"/>
                    <a:pt x="492807" y="1458478"/>
                    <a:pt x="492807" y="1417488"/>
                  </a:cubicBezTo>
                  <a:cubicBezTo>
                    <a:pt x="492807" y="1405777"/>
                    <a:pt x="489880" y="1399922"/>
                    <a:pt x="478168" y="1395237"/>
                  </a:cubicBezTo>
                  <a:cubicBezTo>
                    <a:pt x="440107" y="1379427"/>
                    <a:pt x="403217" y="1359518"/>
                    <a:pt x="368669" y="1337267"/>
                  </a:cubicBezTo>
                  <a:cubicBezTo>
                    <a:pt x="298988" y="1292179"/>
                    <a:pt x="241017" y="1236551"/>
                    <a:pt x="214082" y="1155158"/>
                  </a:cubicBezTo>
                  <a:cubicBezTo>
                    <a:pt x="205298" y="1127637"/>
                    <a:pt x="195344" y="1100115"/>
                    <a:pt x="189488" y="1071423"/>
                  </a:cubicBezTo>
                  <a:cubicBezTo>
                    <a:pt x="184218" y="1046244"/>
                    <a:pt x="177191" y="1025749"/>
                    <a:pt x="147913" y="1019308"/>
                  </a:cubicBezTo>
                  <a:cubicBezTo>
                    <a:pt x="135031" y="1016380"/>
                    <a:pt x="125662" y="1005840"/>
                    <a:pt x="116293" y="997057"/>
                  </a:cubicBezTo>
                  <a:cubicBezTo>
                    <a:pt x="75304" y="957239"/>
                    <a:pt x="46026" y="909809"/>
                    <a:pt x="32558" y="854181"/>
                  </a:cubicBezTo>
                  <a:cubicBezTo>
                    <a:pt x="22604" y="813191"/>
                    <a:pt x="24946" y="772202"/>
                    <a:pt x="50125" y="734141"/>
                  </a:cubicBezTo>
                  <a:cubicBezTo>
                    <a:pt x="72376" y="758735"/>
                    <a:pt x="118050" y="771031"/>
                    <a:pt x="144400" y="759320"/>
                  </a:cubicBezTo>
                  <a:cubicBezTo>
                    <a:pt x="200028" y="734141"/>
                    <a:pt x="222865" y="680855"/>
                    <a:pt x="252143" y="626984"/>
                  </a:cubicBezTo>
                  <a:cubicBezTo>
                    <a:pt x="285520" y="566085"/>
                    <a:pt x="332950" y="517484"/>
                    <a:pt x="388578" y="475910"/>
                  </a:cubicBezTo>
                  <a:cubicBezTo>
                    <a:pt x="396776" y="469468"/>
                    <a:pt x="403217" y="468297"/>
                    <a:pt x="413172" y="473567"/>
                  </a:cubicBezTo>
                  <a:cubicBezTo>
                    <a:pt x="435423" y="485278"/>
                    <a:pt x="458845" y="495818"/>
                    <a:pt x="481682" y="505773"/>
                  </a:cubicBezTo>
                  <a:cubicBezTo>
                    <a:pt x="581227" y="547933"/>
                    <a:pt x="682529" y="583067"/>
                    <a:pt x="792614" y="578968"/>
                  </a:cubicBezTo>
                  <a:cubicBezTo>
                    <a:pt x="834189" y="577797"/>
                    <a:pt x="852926" y="579553"/>
                    <a:pt x="893915" y="587166"/>
                  </a:cubicBezTo>
                  <a:cubicBezTo>
                    <a:pt x="994046" y="605318"/>
                    <a:pt x="1060214" y="660946"/>
                    <a:pt x="1094177" y="729457"/>
                  </a:cubicBezTo>
                  <a:cubicBezTo>
                    <a:pt x="1109987" y="761077"/>
                    <a:pt x="1140436" y="814948"/>
                    <a:pt x="1141021" y="850667"/>
                  </a:cubicBezTo>
                  <a:cubicBezTo>
                    <a:pt x="1141021" y="872333"/>
                    <a:pt x="1156831" y="899854"/>
                    <a:pt x="1176155" y="894584"/>
                  </a:cubicBezTo>
                  <a:cubicBezTo>
                    <a:pt x="1212460" y="884630"/>
                    <a:pt x="1220072" y="874675"/>
                    <a:pt x="1240566" y="862379"/>
                  </a:cubicBezTo>
                  <a:cubicBezTo>
                    <a:pt x="1275114" y="841884"/>
                    <a:pt x="1290339" y="812020"/>
                    <a:pt x="1318446" y="782157"/>
                  </a:cubicBezTo>
                  <a:cubicBezTo>
                    <a:pt x="1340697" y="923862"/>
                    <a:pt x="1248179" y="1019308"/>
                    <a:pt x="1210703" y="1022236"/>
                  </a:cubicBezTo>
                  <a:cubicBezTo>
                    <a:pt x="1187866" y="1023993"/>
                    <a:pt x="1178497" y="1038046"/>
                    <a:pt x="1174398" y="1059712"/>
                  </a:cubicBezTo>
                  <a:cubicBezTo>
                    <a:pt x="1166786" y="1101287"/>
                    <a:pt x="1153318" y="1141104"/>
                    <a:pt x="1138094" y="1180337"/>
                  </a:cubicBezTo>
                  <a:cubicBezTo>
                    <a:pt x="1097690" y="1240650"/>
                    <a:pt x="981749" y="1363031"/>
                    <a:pt x="869322" y="1402264"/>
                  </a:cubicBezTo>
                  <a:cubicBezTo>
                    <a:pt x="869322" y="1403435"/>
                    <a:pt x="868736" y="1587886"/>
                    <a:pt x="865223" y="1606624"/>
                  </a:cubicBezTo>
                  <a:cubicBezTo>
                    <a:pt x="871664" y="1656982"/>
                    <a:pt x="944274" y="1689773"/>
                    <a:pt x="944274" y="1689773"/>
                  </a:cubicBezTo>
                  <a:cubicBezTo>
                    <a:pt x="962426" y="1707340"/>
                    <a:pt x="961840" y="1758284"/>
                    <a:pt x="958913" y="1764139"/>
                  </a:cubicBezTo>
                  <a:cubicBezTo>
                    <a:pt x="947787" y="1789318"/>
                    <a:pt x="923779" y="1793417"/>
                    <a:pt x="917923" y="1826208"/>
                  </a:cubicBezTo>
                  <a:cubicBezTo>
                    <a:pt x="912653" y="1854315"/>
                    <a:pt x="926707" y="1870711"/>
                    <a:pt x="934319" y="1898232"/>
                  </a:cubicBezTo>
                  <a:cubicBezTo>
                    <a:pt x="945445" y="1936879"/>
                    <a:pt x="933148" y="1967328"/>
                    <a:pt x="905627" y="1993093"/>
                  </a:cubicBezTo>
                  <a:cubicBezTo>
                    <a:pt x="898014" y="2000705"/>
                    <a:pt x="888646" y="2007146"/>
                    <a:pt x="878106" y="2015930"/>
                  </a:cubicBezTo>
                  <a:cubicBezTo>
                    <a:pt x="893330" y="2018272"/>
                    <a:pt x="905041" y="2020028"/>
                    <a:pt x="917338" y="2021785"/>
                  </a:cubicBezTo>
                  <a:cubicBezTo>
                    <a:pt x="957156" y="2028226"/>
                    <a:pt x="996974" y="2025884"/>
                    <a:pt x="1035621" y="2015344"/>
                  </a:cubicBezTo>
                  <a:cubicBezTo>
                    <a:pt x="1107644" y="1995435"/>
                    <a:pt x="1135752" y="1980796"/>
                    <a:pt x="1172642" y="1892377"/>
                  </a:cubicBezTo>
                  <a:cubicBezTo>
                    <a:pt x="1183182" y="1866026"/>
                    <a:pt x="1188452" y="1822109"/>
                    <a:pt x="1183182" y="1806299"/>
                  </a:cubicBezTo>
                  <a:cubicBezTo>
                    <a:pt x="1176741" y="1786976"/>
                    <a:pt x="1165029" y="1772923"/>
                    <a:pt x="1167957" y="1757113"/>
                  </a:cubicBezTo>
                  <a:cubicBezTo>
                    <a:pt x="1209532" y="1686260"/>
                    <a:pt x="1211288" y="1628875"/>
                    <a:pt x="1169714" y="1560950"/>
                  </a:cubicBezTo>
                  <a:cubicBezTo>
                    <a:pt x="1163858" y="1550996"/>
                    <a:pt x="1157417" y="1534014"/>
                    <a:pt x="1162687" y="1529330"/>
                  </a:cubicBezTo>
                  <a:cubicBezTo>
                    <a:pt x="1182596" y="1510592"/>
                    <a:pt x="1206604" y="1505908"/>
                    <a:pt x="1218315" y="1480143"/>
                  </a:cubicBezTo>
                  <a:cubicBezTo>
                    <a:pt x="1235882" y="1451451"/>
                    <a:pt x="1261061" y="1399922"/>
                    <a:pt x="1232954" y="1343708"/>
                  </a:cubicBezTo>
                  <a:cubicBezTo>
                    <a:pt x="1208361" y="1306818"/>
                    <a:pt x="1213045" y="1269342"/>
                    <a:pt x="1222414" y="1261729"/>
                  </a:cubicBezTo>
                  <a:cubicBezTo>
                    <a:pt x="1239981" y="1247091"/>
                    <a:pt x="1332499" y="1052685"/>
                    <a:pt x="1338940" y="1036875"/>
                  </a:cubicBezTo>
                  <a:cubicBezTo>
                    <a:pt x="1377587" y="942600"/>
                    <a:pt x="1391055" y="869405"/>
                    <a:pt x="1386371" y="767518"/>
                  </a:cubicBezTo>
                  <a:cubicBezTo>
                    <a:pt x="1385785" y="748780"/>
                    <a:pt x="1377002" y="700764"/>
                    <a:pt x="1384028" y="683197"/>
                  </a:cubicBezTo>
                  <a:cubicBezTo>
                    <a:pt x="1393397" y="659190"/>
                    <a:pt x="1398082" y="633425"/>
                    <a:pt x="1399838" y="607075"/>
                  </a:cubicBezTo>
                  <a:cubicBezTo>
                    <a:pt x="1410378" y="471225"/>
                    <a:pt x="1358849" y="357041"/>
                    <a:pt x="1269844" y="256325"/>
                  </a:cubicBezTo>
                  <a:close/>
                </a:path>
              </a:pathLst>
            </a:custGeom>
            <a:solidFill>
              <a:srgbClr val="C00000"/>
            </a:solidFill>
            <a:ln w="5853" cap="flat">
              <a:noFill/>
              <a:prstDash val="solid"/>
              <a:miter/>
            </a:ln>
          </p:spPr>
          <p:txBody>
            <a:bodyPr rtlCol="0" anchor="ctr"/>
            <a:lstStyle/>
            <a:p>
              <a:endParaRPr lang="en-US"/>
            </a:p>
          </p:txBody>
        </p:sp>
      </p:grpSp>
      <p:grpSp>
        <p:nvGrpSpPr>
          <p:cNvPr id="62" name="Group 61">
            <a:extLst>
              <a:ext uri="{FF2B5EF4-FFF2-40B4-BE49-F238E27FC236}">
                <a16:creationId xmlns="" xmlns:a16="http://schemas.microsoft.com/office/drawing/2014/main" id="{FEA457B6-931E-4831-A696-F9D9BF03FAB5}"/>
              </a:ext>
            </a:extLst>
          </p:cNvPr>
          <p:cNvGrpSpPr/>
          <p:nvPr/>
        </p:nvGrpSpPr>
        <p:grpSpPr>
          <a:xfrm>
            <a:off x="5814583" y="2820931"/>
            <a:ext cx="1054961" cy="1369007"/>
            <a:chOff x="2392394" y="4513768"/>
            <a:chExt cx="1651276" cy="2142834"/>
          </a:xfrm>
        </p:grpSpPr>
        <p:sp>
          <p:nvSpPr>
            <p:cNvPr id="63" name="Freeform: Shape 62">
              <a:extLst>
                <a:ext uri="{FF2B5EF4-FFF2-40B4-BE49-F238E27FC236}">
                  <a16:creationId xmlns="" xmlns:a16="http://schemas.microsoft.com/office/drawing/2014/main" id="{62138584-FF62-46D5-8D79-33C816935F85}"/>
                </a:ext>
              </a:extLst>
            </p:cNvPr>
            <p:cNvSpPr/>
            <p:nvPr/>
          </p:nvSpPr>
          <p:spPr>
            <a:xfrm>
              <a:off x="2640881" y="4513768"/>
              <a:ext cx="1159407" cy="884194"/>
            </a:xfrm>
            <a:custGeom>
              <a:avLst/>
              <a:gdLst>
                <a:gd name="connsiteX0" fmla="*/ 27626 w 1159406"/>
                <a:gd name="connsiteY0" fmla="*/ 830596 h 884194"/>
                <a:gd name="connsiteX1" fmla="*/ 33482 w 1159406"/>
                <a:gd name="connsiteY1" fmla="*/ 458181 h 884194"/>
                <a:gd name="connsiteX2" fmla="*/ 337973 w 1159406"/>
                <a:gd name="connsiteY2" fmla="*/ 124412 h 884194"/>
                <a:gd name="connsiteX3" fmla="*/ 364908 w 1159406"/>
                <a:gd name="connsiteY3" fmla="*/ 102746 h 884194"/>
                <a:gd name="connsiteX4" fmla="*/ 774800 w 1159406"/>
                <a:gd name="connsiteY4" fmla="*/ 94548 h 884194"/>
                <a:gd name="connsiteX5" fmla="*/ 802907 w 1159406"/>
                <a:gd name="connsiteY5" fmla="*/ 115043 h 884194"/>
                <a:gd name="connsiteX6" fmla="*/ 1157755 w 1159406"/>
                <a:gd name="connsiteY6" fmla="*/ 575878 h 884194"/>
                <a:gd name="connsiteX7" fmla="*/ 1125550 w 1159406"/>
                <a:gd name="connsiteY7" fmla="*/ 854018 h 884194"/>
                <a:gd name="connsiteX8" fmla="*/ 1111496 w 1159406"/>
                <a:gd name="connsiteY8" fmla="*/ 866315 h 884194"/>
                <a:gd name="connsiteX9" fmla="*/ 1091587 w 1159406"/>
                <a:gd name="connsiteY9" fmla="*/ 887981 h 884194"/>
                <a:gd name="connsiteX10" fmla="*/ 1062895 w 1159406"/>
                <a:gd name="connsiteY10" fmla="*/ 870414 h 884194"/>
                <a:gd name="connsiteX11" fmla="*/ 1031860 w 1159406"/>
                <a:gd name="connsiteY11" fmla="*/ 767941 h 884194"/>
                <a:gd name="connsiteX12" fmla="*/ 1031860 w 1159406"/>
                <a:gd name="connsiteY12" fmla="*/ 753302 h 884194"/>
                <a:gd name="connsiteX13" fmla="*/ 1013122 w 1159406"/>
                <a:gd name="connsiteY13" fmla="*/ 738078 h 884194"/>
                <a:gd name="connsiteX14" fmla="*/ 756647 w 1159406"/>
                <a:gd name="connsiteY14" fmla="*/ 783166 h 884194"/>
                <a:gd name="connsiteX15" fmla="*/ 617284 w 1159406"/>
                <a:gd name="connsiteY15" fmla="*/ 790192 h 884194"/>
                <a:gd name="connsiteX16" fmla="*/ 210906 w 1159406"/>
                <a:gd name="connsiteY16" fmla="*/ 756816 h 884194"/>
                <a:gd name="connsiteX17" fmla="*/ 125415 w 1159406"/>
                <a:gd name="connsiteY17" fmla="*/ 736907 h 884194"/>
                <a:gd name="connsiteX18" fmla="*/ 111361 w 1159406"/>
                <a:gd name="connsiteY18" fmla="*/ 749203 h 884194"/>
                <a:gd name="connsiteX19" fmla="*/ 69201 w 1159406"/>
                <a:gd name="connsiteY19" fmla="*/ 876270 h 884194"/>
                <a:gd name="connsiteX20" fmla="*/ 31725 w 1159406"/>
                <a:gd name="connsiteY20" fmla="*/ 869829 h 884194"/>
                <a:gd name="connsiteX21" fmla="*/ 27626 w 1159406"/>
                <a:gd name="connsiteY21" fmla="*/ 830596 h 88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59406" h="884194">
                  <a:moveTo>
                    <a:pt x="27626" y="830596"/>
                  </a:moveTo>
                  <a:cubicBezTo>
                    <a:pt x="-9849" y="705872"/>
                    <a:pt x="-10435" y="581148"/>
                    <a:pt x="33482" y="458181"/>
                  </a:cubicBezTo>
                  <a:cubicBezTo>
                    <a:pt x="88525" y="305350"/>
                    <a:pt x="190997" y="194093"/>
                    <a:pt x="337973" y="124412"/>
                  </a:cubicBezTo>
                  <a:cubicBezTo>
                    <a:pt x="349098" y="119142"/>
                    <a:pt x="357296" y="112115"/>
                    <a:pt x="364908" y="102746"/>
                  </a:cubicBezTo>
                  <a:cubicBezTo>
                    <a:pt x="467381" y="-30761"/>
                    <a:pt x="667057" y="-34860"/>
                    <a:pt x="774800" y="94548"/>
                  </a:cubicBezTo>
                  <a:cubicBezTo>
                    <a:pt x="782998" y="103917"/>
                    <a:pt x="791781" y="110359"/>
                    <a:pt x="802907" y="115043"/>
                  </a:cubicBezTo>
                  <a:cubicBezTo>
                    <a:pt x="1004924" y="204048"/>
                    <a:pt x="1123793" y="358050"/>
                    <a:pt x="1157755" y="575878"/>
                  </a:cubicBezTo>
                  <a:cubicBezTo>
                    <a:pt x="1172394" y="670739"/>
                    <a:pt x="1161269" y="764428"/>
                    <a:pt x="1125550" y="854018"/>
                  </a:cubicBezTo>
                  <a:cubicBezTo>
                    <a:pt x="1117352" y="854018"/>
                    <a:pt x="1113838" y="858703"/>
                    <a:pt x="1111496" y="866315"/>
                  </a:cubicBezTo>
                  <a:cubicBezTo>
                    <a:pt x="1108568" y="876270"/>
                    <a:pt x="1104470" y="886810"/>
                    <a:pt x="1091587" y="887981"/>
                  </a:cubicBezTo>
                  <a:cubicBezTo>
                    <a:pt x="1078119" y="889152"/>
                    <a:pt x="1069336" y="880954"/>
                    <a:pt x="1062895" y="870414"/>
                  </a:cubicBezTo>
                  <a:cubicBezTo>
                    <a:pt x="1044742" y="838794"/>
                    <a:pt x="1029518" y="806002"/>
                    <a:pt x="1031860" y="767941"/>
                  </a:cubicBezTo>
                  <a:cubicBezTo>
                    <a:pt x="1031860" y="763257"/>
                    <a:pt x="1031275" y="757987"/>
                    <a:pt x="1031860" y="753302"/>
                  </a:cubicBezTo>
                  <a:cubicBezTo>
                    <a:pt x="1033617" y="738078"/>
                    <a:pt x="1028347" y="733979"/>
                    <a:pt x="1013122" y="738078"/>
                  </a:cubicBezTo>
                  <a:cubicBezTo>
                    <a:pt x="928802" y="760329"/>
                    <a:pt x="843310" y="774968"/>
                    <a:pt x="756647" y="783166"/>
                  </a:cubicBezTo>
                  <a:cubicBezTo>
                    <a:pt x="710388" y="787850"/>
                    <a:pt x="663544" y="789021"/>
                    <a:pt x="617284" y="790192"/>
                  </a:cubicBezTo>
                  <a:cubicBezTo>
                    <a:pt x="480264" y="793120"/>
                    <a:pt x="344999" y="783751"/>
                    <a:pt x="210906" y="756816"/>
                  </a:cubicBezTo>
                  <a:cubicBezTo>
                    <a:pt x="182214" y="750960"/>
                    <a:pt x="153522" y="745105"/>
                    <a:pt x="125415" y="736907"/>
                  </a:cubicBezTo>
                  <a:cubicBezTo>
                    <a:pt x="113118" y="733393"/>
                    <a:pt x="108434" y="735735"/>
                    <a:pt x="111361" y="749203"/>
                  </a:cubicBezTo>
                  <a:cubicBezTo>
                    <a:pt x="120730" y="798976"/>
                    <a:pt x="95551" y="838208"/>
                    <a:pt x="69201" y="876270"/>
                  </a:cubicBezTo>
                  <a:cubicBezTo>
                    <a:pt x="56319" y="894422"/>
                    <a:pt x="40509" y="890323"/>
                    <a:pt x="31725" y="869829"/>
                  </a:cubicBezTo>
                  <a:cubicBezTo>
                    <a:pt x="25284" y="856946"/>
                    <a:pt x="32311" y="843478"/>
                    <a:pt x="27626" y="830596"/>
                  </a:cubicBezTo>
                  <a:close/>
                </a:path>
              </a:pathLst>
            </a:custGeom>
            <a:solidFill>
              <a:schemeClr val="tx1">
                <a:lumMod val="95000"/>
                <a:lumOff val="5000"/>
              </a:schemeClr>
            </a:solidFill>
            <a:ln w="5853" cap="flat">
              <a:noFill/>
              <a:prstDash val="solid"/>
              <a:miter/>
            </a:ln>
          </p:spPr>
          <p:txBody>
            <a:bodyPr rtlCol="0" anchor="ctr"/>
            <a:lstStyle/>
            <a:p>
              <a:endParaRPr lang="en-US" dirty="0"/>
            </a:p>
          </p:txBody>
        </p:sp>
        <p:sp>
          <p:nvSpPr>
            <p:cNvPr id="64" name="Freeform: Shape 63">
              <a:extLst>
                <a:ext uri="{FF2B5EF4-FFF2-40B4-BE49-F238E27FC236}">
                  <a16:creationId xmlns="" xmlns:a16="http://schemas.microsoft.com/office/drawing/2014/main" id="{31402D6B-FBB1-4762-AE82-ECC86FAF8CD5}"/>
                </a:ext>
              </a:extLst>
            </p:cNvPr>
            <p:cNvSpPr/>
            <p:nvPr/>
          </p:nvSpPr>
          <p:spPr>
            <a:xfrm>
              <a:off x="2392394" y="6346256"/>
              <a:ext cx="1651276" cy="310346"/>
            </a:xfrm>
            <a:custGeom>
              <a:avLst/>
              <a:gdLst>
                <a:gd name="connsiteX0" fmla="*/ 329985 w 1651276"/>
                <a:gd name="connsiteY0" fmla="*/ 91933 h 310346"/>
                <a:gd name="connsiteX1" fmla="*/ 488672 w 1651276"/>
                <a:gd name="connsiteY1" fmla="*/ 141120 h 310346"/>
                <a:gd name="connsiteX2" fmla="*/ 708842 w 1651276"/>
                <a:gd name="connsiteY2" fmla="*/ 193234 h 310346"/>
                <a:gd name="connsiteX3" fmla="*/ 936624 w 1651276"/>
                <a:gd name="connsiteY3" fmla="*/ 205531 h 310346"/>
                <a:gd name="connsiteX4" fmla="*/ 1142156 w 1651276"/>
                <a:gd name="connsiteY4" fmla="*/ 176839 h 310346"/>
                <a:gd name="connsiteX5" fmla="*/ 1402144 w 1651276"/>
                <a:gd name="connsiteY5" fmla="*/ 41575 h 310346"/>
                <a:gd name="connsiteX6" fmla="*/ 1492905 w 1651276"/>
                <a:gd name="connsiteY6" fmla="*/ 0 h 310346"/>
                <a:gd name="connsiteX7" fmla="*/ 1653934 w 1651276"/>
                <a:gd name="connsiteY7" fmla="*/ 252376 h 310346"/>
                <a:gd name="connsiteX8" fmla="*/ 1653934 w 1651276"/>
                <a:gd name="connsiteY8" fmla="*/ 312689 h 310346"/>
                <a:gd name="connsiteX9" fmla="*/ 29594 w 1651276"/>
                <a:gd name="connsiteY9" fmla="*/ 312689 h 310346"/>
                <a:gd name="connsiteX10" fmla="*/ 316 w 1651276"/>
                <a:gd name="connsiteY10" fmla="*/ 283411 h 310346"/>
                <a:gd name="connsiteX11" fmla="*/ 87564 w 1651276"/>
                <a:gd name="connsiteY11" fmla="*/ 61484 h 310346"/>
                <a:gd name="connsiteX12" fmla="*/ 120941 w 1651276"/>
                <a:gd name="connsiteY12" fmla="*/ 24008 h 310346"/>
                <a:gd name="connsiteX13" fmla="*/ 156660 w 1651276"/>
                <a:gd name="connsiteY13" fmla="*/ 35134 h 310346"/>
                <a:gd name="connsiteX14" fmla="*/ 185352 w 1651276"/>
                <a:gd name="connsiteY14" fmla="*/ 125895 h 310346"/>
                <a:gd name="connsiteX15" fmla="*/ 249764 w 1651276"/>
                <a:gd name="connsiteY15" fmla="*/ 221342 h 310346"/>
                <a:gd name="connsiteX16" fmla="*/ 305392 w 1651276"/>
                <a:gd name="connsiteY16" fmla="*/ 102473 h 310346"/>
                <a:gd name="connsiteX17" fmla="*/ 329985 w 1651276"/>
                <a:gd name="connsiteY17" fmla="*/ 91933 h 31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1276" h="310346">
                  <a:moveTo>
                    <a:pt x="329985" y="91933"/>
                  </a:moveTo>
                  <a:cubicBezTo>
                    <a:pt x="382686" y="108328"/>
                    <a:pt x="435386" y="125310"/>
                    <a:pt x="488672" y="141120"/>
                  </a:cubicBezTo>
                  <a:cubicBezTo>
                    <a:pt x="561281" y="162200"/>
                    <a:pt x="633890" y="181523"/>
                    <a:pt x="708842" y="193234"/>
                  </a:cubicBezTo>
                  <a:cubicBezTo>
                    <a:pt x="784379" y="204946"/>
                    <a:pt x="859331" y="212558"/>
                    <a:pt x="936624" y="205531"/>
                  </a:cubicBezTo>
                  <a:cubicBezTo>
                    <a:pt x="1005720" y="199090"/>
                    <a:pt x="1074231" y="193234"/>
                    <a:pt x="1142156" y="176839"/>
                  </a:cubicBezTo>
                  <a:cubicBezTo>
                    <a:pt x="1239944" y="152831"/>
                    <a:pt x="1324850" y="104815"/>
                    <a:pt x="1402144" y="41575"/>
                  </a:cubicBezTo>
                  <a:cubicBezTo>
                    <a:pt x="1428494" y="19909"/>
                    <a:pt x="1456601" y="1171"/>
                    <a:pt x="1492905" y="0"/>
                  </a:cubicBezTo>
                  <a:cubicBezTo>
                    <a:pt x="1592450" y="39233"/>
                    <a:pt x="1658619" y="143462"/>
                    <a:pt x="1653934" y="252376"/>
                  </a:cubicBezTo>
                  <a:cubicBezTo>
                    <a:pt x="1653934" y="252962"/>
                    <a:pt x="1655691" y="295122"/>
                    <a:pt x="1653934" y="312689"/>
                  </a:cubicBezTo>
                  <a:cubicBezTo>
                    <a:pt x="1132787" y="312689"/>
                    <a:pt x="550741" y="312689"/>
                    <a:pt x="29594" y="312689"/>
                  </a:cubicBezTo>
                  <a:cubicBezTo>
                    <a:pt x="-270" y="312689"/>
                    <a:pt x="-855" y="312689"/>
                    <a:pt x="316" y="283411"/>
                  </a:cubicBezTo>
                  <a:cubicBezTo>
                    <a:pt x="4415" y="199675"/>
                    <a:pt x="40134" y="128238"/>
                    <a:pt x="87564" y="61484"/>
                  </a:cubicBezTo>
                  <a:cubicBezTo>
                    <a:pt x="96933" y="48016"/>
                    <a:pt x="107473" y="34548"/>
                    <a:pt x="120941" y="24008"/>
                  </a:cubicBezTo>
                  <a:cubicBezTo>
                    <a:pt x="134994" y="21666"/>
                    <a:pt x="146705" y="26350"/>
                    <a:pt x="156660" y="35134"/>
                  </a:cubicBezTo>
                  <a:cubicBezTo>
                    <a:pt x="168371" y="64997"/>
                    <a:pt x="171884" y="97203"/>
                    <a:pt x="185352" y="125895"/>
                  </a:cubicBezTo>
                  <a:cubicBezTo>
                    <a:pt x="201162" y="159858"/>
                    <a:pt x="221071" y="190892"/>
                    <a:pt x="249764" y="221342"/>
                  </a:cubicBezTo>
                  <a:cubicBezTo>
                    <a:pt x="246836" y="169227"/>
                    <a:pt x="270844" y="132922"/>
                    <a:pt x="305392" y="102473"/>
                  </a:cubicBezTo>
                  <a:cubicBezTo>
                    <a:pt x="311833" y="97203"/>
                    <a:pt x="318274" y="89005"/>
                    <a:pt x="329985" y="91933"/>
                  </a:cubicBezTo>
                  <a:close/>
                </a:path>
              </a:pathLst>
            </a:custGeom>
            <a:solidFill>
              <a:schemeClr val="accent2"/>
            </a:solidFill>
            <a:ln w="5853" cap="flat">
              <a:noFill/>
              <a:prstDash val="solid"/>
              <a:miter/>
            </a:ln>
          </p:spPr>
          <p:txBody>
            <a:bodyPr rtlCol="0" anchor="ctr"/>
            <a:lstStyle/>
            <a:p>
              <a:endParaRPr lang="en-US"/>
            </a:p>
          </p:txBody>
        </p:sp>
        <p:sp>
          <p:nvSpPr>
            <p:cNvPr id="65" name="Freeform: Shape 64">
              <a:extLst>
                <a:ext uri="{FF2B5EF4-FFF2-40B4-BE49-F238E27FC236}">
                  <a16:creationId xmlns="" xmlns:a16="http://schemas.microsoft.com/office/drawing/2014/main" id="{A7E47CDA-47E8-4CD8-989D-FCE7C1B76561}"/>
                </a:ext>
              </a:extLst>
            </p:cNvPr>
            <p:cNvSpPr/>
            <p:nvPr/>
          </p:nvSpPr>
          <p:spPr>
            <a:xfrm>
              <a:off x="2523004" y="5844481"/>
              <a:ext cx="626548" cy="731949"/>
            </a:xfrm>
            <a:custGeom>
              <a:avLst/>
              <a:gdLst>
                <a:gd name="connsiteX0" fmla="*/ 199375 w 626548"/>
                <a:gd name="connsiteY0" fmla="*/ 593707 h 731948"/>
                <a:gd name="connsiteX1" fmla="*/ 125009 w 626548"/>
                <a:gd name="connsiteY1" fmla="*/ 737169 h 731948"/>
                <a:gd name="connsiteX2" fmla="*/ 6726 w 626548"/>
                <a:gd name="connsiteY2" fmla="*/ 526953 h 731948"/>
                <a:gd name="connsiteX3" fmla="*/ 148432 w 626548"/>
                <a:gd name="connsiteY3" fmla="*/ 239444 h 731948"/>
                <a:gd name="connsiteX4" fmla="*/ 265543 w 626548"/>
                <a:gd name="connsiteY4" fmla="*/ 156294 h 731948"/>
                <a:gd name="connsiteX5" fmla="*/ 379142 w 626548"/>
                <a:gd name="connsiteY5" fmla="*/ 536 h 731948"/>
                <a:gd name="connsiteX6" fmla="*/ 390268 w 626548"/>
                <a:gd name="connsiteY6" fmla="*/ 4049 h 731948"/>
                <a:gd name="connsiteX7" fmla="*/ 599898 w 626548"/>
                <a:gd name="connsiteY7" fmla="*/ 108279 h 731948"/>
                <a:gd name="connsiteX8" fmla="*/ 626833 w 626548"/>
                <a:gd name="connsiteY8" fmla="*/ 139313 h 731948"/>
                <a:gd name="connsiteX9" fmla="*/ 630347 w 626548"/>
                <a:gd name="connsiteY9" fmla="*/ 172105 h 731948"/>
                <a:gd name="connsiteX10" fmla="*/ 630347 w 626548"/>
                <a:gd name="connsiteY10" fmla="*/ 247056 h 731948"/>
                <a:gd name="connsiteX11" fmla="*/ 478101 w 626548"/>
                <a:gd name="connsiteY11" fmla="*/ 485379 h 731948"/>
                <a:gd name="connsiteX12" fmla="*/ 309460 w 626548"/>
                <a:gd name="connsiteY12" fmla="*/ 552132 h 731948"/>
                <a:gd name="connsiteX13" fmla="*/ 199375 w 626548"/>
                <a:gd name="connsiteY13" fmla="*/ 593707 h 73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6548" h="731948">
                  <a:moveTo>
                    <a:pt x="199375" y="593707"/>
                  </a:moveTo>
                  <a:cubicBezTo>
                    <a:pt x="144918" y="626499"/>
                    <a:pt x="120910" y="671586"/>
                    <a:pt x="125009" y="737169"/>
                  </a:cubicBezTo>
                  <a:cubicBezTo>
                    <a:pt x="66453" y="680955"/>
                    <a:pt x="19609" y="602490"/>
                    <a:pt x="6726" y="526953"/>
                  </a:cubicBezTo>
                  <a:cubicBezTo>
                    <a:pt x="-886" y="514071"/>
                    <a:pt x="-31335" y="317909"/>
                    <a:pt x="148432" y="239444"/>
                  </a:cubicBezTo>
                  <a:cubicBezTo>
                    <a:pt x="206988" y="209580"/>
                    <a:pt x="226311" y="183816"/>
                    <a:pt x="265543" y="156294"/>
                  </a:cubicBezTo>
                  <a:cubicBezTo>
                    <a:pt x="321757" y="117648"/>
                    <a:pt x="363332" y="68461"/>
                    <a:pt x="379142" y="536"/>
                  </a:cubicBezTo>
                  <a:cubicBezTo>
                    <a:pt x="383826" y="-1221"/>
                    <a:pt x="386754" y="1707"/>
                    <a:pt x="390268" y="4049"/>
                  </a:cubicBezTo>
                  <a:cubicBezTo>
                    <a:pt x="453508" y="51480"/>
                    <a:pt x="524946" y="83685"/>
                    <a:pt x="599898" y="108279"/>
                  </a:cubicBezTo>
                  <a:cubicBezTo>
                    <a:pt x="616293" y="113549"/>
                    <a:pt x="628590" y="118819"/>
                    <a:pt x="626833" y="139313"/>
                  </a:cubicBezTo>
                  <a:cubicBezTo>
                    <a:pt x="626248" y="143412"/>
                    <a:pt x="630347" y="170933"/>
                    <a:pt x="630347" y="172105"/>
                  </a:cubicBezTo>
                  <a:cubicBezTo>
                    <a:pt x="632103" y="197283"/>
                    <a:pt x="632689" y="221877"/>
                    <a:pt x="630347" y="247056"/>
                  </a:cubicBezTo>
                  <a:cubicBezTo>
                    <a:pt x="622149" y="353628"/>
                    <a:pt x="560080" y="426237"/>
                    <a:pt x="478101" y="485379"/>
                  </a:cubicBezTo>
                  <a:cubicBezTo>
                    <a:pt x="427743" y="522269"/>
                    <a:pt x="368602" y="537493"/>
                    <a:pt x="309460" y="552132"/>
                  </a:cubicBezTo>
                  <a:cubicBezTo>
                    <a:pt x="270813" y="560916"/>
                    <a:pt x="232752" y="570870"/>
                    <a:pt x="199375" y="593707"/>
                  </a:cubicBezTo>
                  <a:close/>
                </a:path>
              </a:pathLst>
            </a:custGeom>
            <a:solidFill>
              <a:schemeClr val="tx1">
                <a:lumMod val="95000"/>
                <a:lumOff val="5000"/>
              </a:schemeClr>
            </a:solidFill>
            <a:ln w="5853" cap="flat">
              <a:noFill/>
              <a:prstDash val="solid"/>
              <a:miter/>
            </a:ln>
          </p:spPr>
          <p:txBody>
            <a:bodyPr rtlCol="0" anchor="ctr"/>
            <a:lstStyle/>
            <a:p>
              <a:endParaRPr lang="en-US"/>
            </a:p>
          </p:txBody>
        </p:sp>
        <p:sp>
          <p:nvSpPr>
            <p:cNvPr id="66" name="Freeform: Shape 65">
              <a:extLst>
                <a:ext uri="{FF2B5EF4-FFF2-40B4-BE49-F238E27FC236}">
                  <a16:creationId xmlns="" xmlns:a16="http://schemas.microsoft.com/office/drawing/2014/main" id="{C9A3D2BD-48D2-474A-80FE-594316E5031C}"/>
                </a:ext>
              </a:extLst>
            </p:cNvPr>
            <p:cNvSpPr/>
            <p:nvPr/>
          </p:nvSpPr>
          <p:spPr>
            <a:xfrm>
              <a:off x="2646451" y="5237207"/>
              <a:ext cx="1235529" cy="1317508"/>
            </a:xfrm>
            <a:custGeom>
              <a:avLst/>
              <a:gdLst>
                <a:gd name="connsiteX0" fmla="*/ 796165 w 1235529"/>
                <a:gd name="connsiteY0" fmla="*/ 950362 h 1317507"/>
                <a:gd name="connsiteX1" fmla="*/ 739366 w 1235529"/>
                <a:gd name="connsiteY1" fmla="*/ 886536 h 1317507"/>
                <a:gd name="connsiteX2" fmla="*/ 727655 w 1235529"/>
                <a:gd name="connsiteY2" fmla="*/ 723165 h 1317507"/>
                <a:gd name="connsiteX3" fmla="*/ 727655 w 1235529"/>
                <a:gd name="connsiteY3" fmla="*/ 690960 h 1317507"/>
                <a:gd name="connsiteX4" fmla="*/ 727655 w 1235529"/>
                <a:gd name="connsiteY4" fmla="*/ 690960 h 1317507"/>
                <a:gd name="connsiteX5" fmla="*/ 803778 w 1235529"/>
                <a:gd name="connsiteY5" fmla="*/ 652312 h 1317507"/>
                <a:gd name="connsiteX6" fmla="*/ 956609 w 1235529"/>
                <a:gd name="connsiteY6" fmla="*/ 509436 h 1317507"/>
                <a:gd name="connsiteX7" fmla="*/ 994670 w 1235529"/>
                <a:gd name="connsiteY7" fmla="*/ 395252 h 1317507"/>
                <a:gd name="connsiteX8" fmla="*/ 1005796 w 1235529"/>
                <a:gd name="connsiteY8" fmla="*/ 377686 h 1317507"/>
                <a:gd name="connsiteX9" fmla="*/ 1077819 w 1235529"/>
                <a:gd name="connsiteY9" fmla="*/ 324985 h 1317507"/>
                <a:gd name="connsiteX10" fmla="*/ 1119394 w 1235529"/>
                <a:gd name="connsiteY10" fmla="*/ 130580 h 1317507"/>
                <a:gd name="connsiteX11" fmla="*/ 1105341 w 1235529"/>
                <a:gd name="connsiteY11" fmla="*/ 117697 h 1317507"/>
                <a:gd name="connsiteX12" fmla="*/ 1099485 w 1235529"/>
                <a:gd name="connsiteY12" fmla="*/ 144047 h 1317507"/>
                <a:gd name="connsiteX13" fmla="*/ 1067279 w 1235529"/>
                <a:gd name="connsiteY13" fmla="*/ 150489 h 1317507"/>
                <a:gd name="connsiteX14" fmla="*/ 1044443 w 1235529"/>
                <a:gd name="connsiteY14" fmla="*/ 108914 h 1317507"/>
                <a:gd name="connsiteX15" fmla="*/ 1034488 w 1235529"/>
                <a:gd name="connsiteY15" fmla="*/ 1171 h 1317507"/>
                <a:gd name="connsiteX16" fmla="*/ 564284 w 1235529"/>
                <a:gd name="connsiteY16" fmla="*/ 62069 h 1317507"/>
                <a:gd name="connsiteX17" fmla="*/ 91738 w 1235529"/>
                <a:gd name="connsiteY17" fmla="*/ 0 h 1317507"/>
                <a:gd name="connsiteX18" fmla="*/ 58361 w 1235529"/>
                <a:gd name="connsiteY18" fmla="*/ 150489 h 1317507"/>
                <a:gd name="connsiteX19" fmla="*/ 41966 w 1235529"/>
                <a:gd name="connsiteY19" fmla="*/ 161029 h 1317507"/>
                <a:gd name="connsiteX20" fmla="*/ 30840 w 1235529"/>
                <a:gd name="connsiteY20" fmla="*/ 144633 h 1317507"/>
                <a:gd name="connsiteX21" fmla="*/ 22057 w 1235529"/>
                <a:gd name="connsiteY21" fmla="*/ 106572 h 1317507"/>
                <a:gd name="connsiteX22" fmla="*/ 19714 w 1235529"/>
                <a:gd name="connsiteY22" fmla="*/ 122967 h 1317507"/>
                <a:gd name="connsiteX23" fmla="*/ 26155 w 1235529"/>
                <a:gd name="connsiteY23" fmla="*/ 281068 h 1317507"/>
                <a:gd name="connsiteX24" fmla="*/ 111062 w 1235529"/>
                <a:gd name="connsiteY24" fmla="*/ 371830 h 1317507"/>
                <a:gd name="connsiteX25" fmla="*/ 142682 w 1235529"/>
                <a:gd name="connsiteY25" fmla="*/ 411062 h 1317507"/>
                <a:gd name="connsiteX26" fmla="*/ 252181 w 1235529"/>
                <a:gd name="connsiteY26" fmla="*/ 601369 h 1317507"/>
                <a:gd name="connsiteX27" fmla="*/ 285558 w 1235529"/>
                <a:gd name="connsiteY27" fmla="*/ 631233 h 1317507"/>
                <a:gd name="connsiteX28" fmla="*/ 461811 w 1235529"/>
                <a:gd name="connsiteY28" fmla="*/ 715553 h 1317507"/>
                <a:gd name="connsiteX29" fmla="*/ 499873 w 1235529"/>
                <a:gd name="connsiteY29" fmla="*/ 751272 h 1317507"/>
                <a:gd name="connsiteX30" fmla="*/ 501629 w 1235529"/>
                <a:gd name="connsiteY30" fmla="*/ 850817 h 1317507"/>
                <a:gd name="connsiteX31" fmla="*/ 406183 w 1235529"/>
                <a:gd name="connsiteY31" fmla="*/ 1042295 h 1317507"/>
                <a:gd name="connsiteX32" fmla="*/ 190112 w 1235529"/>
                <a:gd name="connsiteY32" fmla="*/ 1151795 h 1317507"/>
                <a:gd name="connsiteX33" fmla="*/ 97008 w 1235529"/>
                <a:gd name="connsiteY33" fmla="*/ 1181658 h 1317507"/>
                <a:gd name="connsiteX34" fmla="*/ 74757 w 1235529"/>
                <a:gd name="connsiteY34" fmla="*/ 1203324 h 1317507"/>
                <a:gd name="connsiteX35" fmla="*/ 92324 w 1235529"/>
                <a:gd name="connsiteY35" fmla="*/ 1213278 h 1317507"/>
                <a:gd name="connsiteX36" fmla="*/ 359339 w 1235529"/>
                <a:gd name="connsiteY36" fmla="*/ 1288230 h 1317507"/>
                <a:gd name="connsiteX37" fmla="*/ 642164 w 1235529"/>
                <a:gd name="connsiteY37" fmla="*/ 1322192 h 1317507"/>
                <a:gd name="connsiteX38" fmla="*/ 739952 w 1235529"/>
                <a:gd name="connsiteY38" fmla="*/ 1314580 h 1317507"/>
                <a:gd name="connsiteX39" fmla="*/ 1147501 w 1235529"/>
                <a:gd name="connsiteY39" fmla="*/ 1157064 h 1317507"/>
                <a:gd name="connsiteX40" fmla="*/ 1225380 w 1235529"/>
                <a:gd name="connsiteY40" fmla="*/ 1115490 h 1317507"/>
                <a:gd name="connsiteX41" fmla="*/ 1237677 w 1235529"/>
                <a:gd name="connsiteY41" fmla="*/ 1108463 h 1317507"/>
                <a:gd name="connsiteX42" fmla="*/ 796165 w 1235529"/>
                <a:gd name="connsiteY42" fmla="*/ 950362 h 1317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35529" h="1317507">
                  <a:moveTo>
                    <a:pt x="796165" y="950362"/>
                  </a:moveTo>
                  <a:cubicBezTo>
                    <a:pt x="762789" y="940408"/>
                    <a:pt x="744051" y="920499"/>
                    <a:pt x="739366" y="886536"/>
                  </a:cubicBezTo>
                  <a:cubicBezTo>
                    <a:pt x="732925" y="842619"/>
                    <a:pt x="727655" y="723165"/>
                    <a:pt x="727655" y="723165"/>
                  </a:cubicBezTo>
                  <a:cubicBezTo>
                    <a:pt x="727655" y="712625"/>
                    <a:pt x="727655" y="701500"/>
                    <a:pt x="727655" y="690960"/>
                  </a:cubicBezTo>
                  <a:cubicBezTo>
                    <a:pt x="727655" y="690960"/>
                    <a:pt x="727655" y="690960"/>
                    <a:pt x="727655" y="690960"/>
                  </a:cubicBezTo>
                  <a:cubicBezTo>
                    <a:pt x="752834" y="678077"/>
                    <a:pt x="779184" y="666366"/>
                    <a:pt x="803778" y="652312"/>
                  </a:cubicBezTo>
                  <a:cubicBezTo>
                    <a:pt x="865847" y="617179"/>
                    <a:pt x="922646" y="575019"/>
                    <a:pt x="956609" y="509436"/>
                  </a:cubicBezTo>
                  <a:cubicBezTo>
                    <a:pt x="975347" y="473132"/>
                    <a:pt x="983544" y="433899"/>
                    <a:pt x="994670" y="395252"/>
                  </a:cubicBezTo>
                  <a:cubicBezTo>
                    <a:pt x="996427" y="388226"/>
                    <a:pt x="995841" y="379442"/>
                    <a:pt x="1005796" y="377686"/>
                  </a:cubicBezTo>
                  <a:cubicBezTo>
                    <a:pt x="1038001" y="371244"/>
                    <a:pt x="1059667" y="349579"/>
                    <a:pt x="1077819" y="324985"/>
                  </a:cubicBezTo>
                  <a:cubicBezTo>
                    <a:pt x="1121736" y="267015"/>
                    <a:pt x="1151014" y="204946"/>
                    <a:pt x="1119394" y="130580"/>
                  </a:cubicBezTo>
                  <a:cubicBezTo>
                    <a:pt x="1113539" y="127652"/>
                    <a:pt x="1114710" y="117112"/>
                    <a:pt x="1105341" y="117697"/>
                  </a:cubicBezTo>
                  <a:cubicBezTo>
                    <a:pt x="1102998" y="127066"/>
                    <a:pt x="1101827" y="135850"/>
                    <a:pt x="1099485" y="144047"/>
                  </a:cubicBezTo>
                  <a:cubicBezTo>
                    <a:pt x="1093044" y="165128"/>
                    <a:pt x="1081333" y="167470"/>
                    <a:pt x="1067279" y="150489"/>
                  </a:cubicBezTo>
                  <a:cubicBezTo>
                    <a:pt x="1056739" y="138192"/>
                    <a:pt x="1050884" y="123553"/>
                    <a:pt x="1044443" y="108914"/>
                  </a:cubicBezTo>
                  <a:cubicBezTo>
                    <a:pt x="1029804" y="74951"/>
                    <a:pt x="1030975" y="39233"/>
                    <a:pt x="1034488" y="1171"/>
                  </a:cubicBezTo>
                  <a:cubicBezTo>
                    <a:pt x="878729" y="43331"/>
                    <a:pt x="722971" y="62655"/>
                    <a:pt x="564284" y="62069"/>
                  </a:cubicBezTo>
                  <a:cubicBezTo>
                    <a:pt x="405598" y="60898"/>
                    <a:pt x="249253" y="42746"/>
                    <a:pt x="91738" y="0"/>
                  </a:cubicBezTo>
                  <a:cubicBezTo>
                    <a:pt x="118088" y="61484"/>
                    <a:pt x="85882" y="105401"/>
                    <a:pt x="58361" y="150489"/>
                  </a:cubicBezTo>
                  <a:cubicBezTo>
                    <a:pt x="54848" y="156344"/>
                    <a:pt x="50163" y="162785"/>
                    <a:pt x="41966" y="161029"/>
                  </a:cubicBezTo>
                  <a:cubicBezTo>
                    <a:pt x="33768" y="159272"/>
                    <a:pt x="33182" y="151074"/>
                    <a:pt x="30840" y="144633"/>
                  </a:cubicBezTo>
                  <a:cubicBezTo>
                    <a:pt x="26155" y="132336"/>
                    <a:pt x="29083" y="118283"/>
                    <a:pt x="22057" y="106572"/>
                  </a:cubicBezTo>
                  <a:cubicBezTo>
                    <a:pt x="20885" y="111842"/>
                    <a:pt x="23228" y="117697"/>
                    <a:pt x="19714" y="122967"/>
                  </a:cubicBezTo>
                  <a:cubicBezTo>
                    <a:pt x="-13077" y="176839"/>
                    <a:pt x="-780" y="229539"/>
                    <a:pt x="26155" y="281068"/>
                  </a:cubicBezTo>
                  <a:cubicBezTo>
                    <a:pt x="46064" y="318544"/>
                    <a:pt x="70072" y="355434"/>
                    <a:pt x="111062" y="371830"/>
                  </a:cubicBezTo>
                  <a:cubicBezTo>
                    <a:pt x="132142" y="380028"/>
                    <a:pt x="138583" y="391739"/>
                    <a:pt x="142682" y="411062"/>
                  </a:cubicBezTo>
                  <a:cubicBezTo>
                    <a:pt x="159077" y="486014"/>
                    <a:pt x="188941" y="553353"/>
                    <a:pt x="252181" y="601369"/>
                  </a:cubicBezTo>
                  <a:cubicBezTo>
                    <a:pt x="253352" y="602540"/>
                    <a:pt x="275018" y="624206"/>
                    <a:pt x="285558" y="631233"/>
                  </a:cubicBezTo>
                  <a:cubicBezTo>
                    <a:pt x="340015" y="668123"/>
                    <a:pt x="399742" y="694473"/>
                    <a:pt x="461811" y="715553"/>
                  </a:cubicBezTo>
                  <a:cubicBezTo>
                    <a:pt x="480549" y="721994"/>
                    <a:pt x="496945" y="728435"/>
                    <a:pt x="499873" y="751272"/>
                  </a:cubicBezTo>
                  <a:cubicBezTo>
                    <a:pt x="500458" y="754200"/>
                    <a:pt x="505143" y="826809"/>
                    <a:pt x="501629" y="850817"/>
                  </a:cubicBezTo>
                  <a:cubicBezTo>
                    <a:pt x="495774" y="927525"/>
                    <a:pt x="458298" y="989009"/>
                    <a:pt x="406183" y="1042295"/>
                  </a:cubicBezTo>
                  <a:cubicBezTo>
                    <a:pt x="346456" y="1103193"/>
                    <a:pt x="271505" y="1133642"/>
                    <a:pt x="190112" y="1151795"/>
                  </a:cubicBezTo>
                  <a:cubicBezTo>
                    <a:pt x="157906" y="1158821"/>
                    <a:pt x="126872" y="1168190"/>
                    <a:pt x="97008" y="1181658"/>
                  </a:cubicBezTo>
                  <a:cubicBezTo>
                    <a:pt x="87054" y="1185757"/>
                    <a:pt x="75342" y="1189270"/>
                    <a:pt x="74757" y="1203324"/>
                  </a:cubicBezTo>
                  <a:cubicBezTo>
                    <a:pt x="78856" y="1209765"/>
                    <a:pt x="85882" y="1211521"/>
                    <a:pt x="92324" y="1213278"/>
                  </a:cubicBezTo>
                  <a:cubicBezTo>
                    <a:pt x="181329" y="1239043"/>
                    <a:pt x="269162" y="1267149"/>
                    <a:pt x="359339" y="1288230"/>
                  </a:cubicBezTo>
                  <a:cubicBezTo>
                    <a:pt x="452442" y="1309895"/>
                    <a:pt x="546132" y="1325120"/>
                    <a:pt x="642164" y="1322192"/>
                  </a:cubicBezTo>
                  <a:cubicBezTo>
                    <a:pt x="674955" y="1321021"/>
                    <a:pt x="707161" y="1316337"/>
                    <a:pt x="739952" y="1314580"/>
                  </a:cubicBezTo>
                  <a:cubicBezTo>
                    <a:pt x="892197" y="1304040"/>
                    <a:pt x="1029218" y="1255438"/>
                    <a:pt x="1147501" y="1157064"/>
                  </a:cubicBezTo>
                  <a:cubicBezTo>
                    <a:pt x="1170338" y="1137741"/>
                    <a:pt x="1194346" y="1119589"/>
                    <a:pt x="1225380" y="1115490"/>
                  </a:cubicBezTo>
                  <a:cubicBezTo>
                    <a:pt x="1230065" y="1114904"/>
                    <a:pt x="1234749" y="1112562"/>
                    <a:pt x="1237677" y="1108463"/>
                  </a:cubicBezTo>
                  <a:cubicBezTo>
                    <a:pt x="1217182" y="1089725"/>
                    <a:pt x="919718" y="988423"/>
                    <a:pt x="796165" y="950362"/>
                  </a:cubicBezTo>
                  <a:close/>
                </a:path>
              </a:pathLst>
            </a:custGeom>
            <a:solidFill>
              <a:srgbClr val="C09679"/>
            </a:solidFill>
            <a:ln w="5853" cap="flat">
              <a:noFill/>
              <a:prstDash val="solid"/>
              <a:miter/>
            </a:ln>
          </p:spPr>
          <p:txBody>
            <a:bodyPr rtlCol="0" anchor="ctr"/>
            <a:lstStyle/>
            <a:p>
              <a:endParaRPr lang="en-US" dirty="0"/>
            </a:p>
          </p:txBody>
        </p:sp>
        <p:sp>
          <p:nvSpPr>
            <p:cNvPr id="67" name="Freeform: Shape 66">
              <a:extLst>
                <a:ext uri="{FF2B5EF4-FFF2-40B4-BE49-F238E27FC236}">
                  <a16:creationId xmlns="" xmlns:a16="http://schemas.microsoft.com/office/drawing/2014/main" id="{3A4F97BC-7A65-4C0E-967E-1D08A7BD44E5}"/>
                </a:ext>
              </a:extLst>
            </p:cNvPr>
            <p:cNvSpPr/>
            <p:nvPr/>
          </p:nvSpPr>
          <p:spPr>
            <a:xfrm>
              <a:off x="3152765" y="6016001"/>
              <a:ext cx="5856" cy="70267"/>
            </a:xfrm>
            <a:custGeom>
              <a:avLst/>
              <a:gdLst>
                <a:gd name="connsiteX0" fmla="*/ 0 w 0"/>
                <a:gd name="connsiteY0" fmla="*/ 74951 h 70267"/>
                <a:gd name="connsiteX1" fmla="*/ 0 w 0"/>
                <a:gd name="connsiteY1" fmla="*/ 0 h 70267"/>
                <a:gd name="connsiteX2" fmla="*/ 0 w 0"/>
                <a:gd name="connsiteY2" fmla="*/ 74951 h 70267"/>
              </a:gdLst>
              <a:ahLst/>
              <a:cxnLst>
                <a:cxn ang="0">
                  <a:pos x="connsiteX0" y="connsiteY0"/>
                </a:cxn>
                <a:cxn ang="0">
                  <a:pos x="connsiteX1" y="connsiteY1"/>
                </a:cxn>
                <a:cxn ang="0">
                  <a:pos x="connsiteX2" y="connsiteY2"/>
                </a:cxn>
              </a:cxnLst>
              <a:rect l="l" t="t" r="r" b="b"/>
              <a:pathLst>
                <a:path h="70267">
                  <a:moveTo>
                    <a:pt x="0" y="74951"/>
                  </a:moveTo>
                  <a:cubicBezTo>
                    <a:pt x="0" y="49773"/>
                    <a:pt x="0" y="25179"/>
                    <a:pt x="0" y="0"/>
                  </a:cubicBezTo>
                  <a:cubicBezTo>
                    <a:pt x="5856" y="25179"/>
                    <a:pt x="5856" y="50358"/>
                    <a:pt x="0" y="74951"/>
                  </a:cubicBezTo>
                  <a:close/>
                </a:path>
              </a:pathLst>
            </a:custGeom>
            <a:solidFill>
              <a:srgbClr val="C09679"/>
            </a:solidFill>
            <a:ln w="5853" cap="flat">
              <a:noFill/>
              <a:prstDash val="solid"/>
              <a:miter/>
            </a:ln>
          </p:spPr>
          <p:txBody>
            <a:bodyPr rtlCol="0" anchor="ctr"/>
            <a:lstStyle/>
            <a:p>
              <a:endParaRPr lang="en-US"/>
            </a:p>
          </p:txBody>
        </p:sp>
      </p:grpSp>
      <p:grpSp>
        <p:nvGrpSpPr>
          <p:cNvPr id="70" name="Group 69">
            <a:extLst>
              <a:ext uri="{FF2B5EF4-FFF2-40B4-BE49-F238E27FC236}">
                <a16:creationId xmlns="" xmlns:a16="http://schemas.microsoft.com/office/drawing/2014/main" id="{3A45E61C-F808-425A-9F13-0900B2E12B3B}"/>
              </a:ext>
            </a:extLst>
          </p:cNvPr>
          <p:cNvGrpSpPr/>
          <p:nvPr/>
        </p:nvGrpSpPr>
        <p:grpSpPr>
          <a:xfrm>
            <a:off x="4554522" y="2932391"/>
            <a:ext cx="1086122" cy="1239402"/>
            <a:chOff x="10255665" y="4623530"/>
            <a:chExt cx="1780099" cy="2031315"/>
          </a:xfrm>
        </p:grpSpPr>
        <p:sp>
          <p:nvSpPr>
            <p:cNvPr id="71" name="Freeform: Shape 70">
              <a:extLst>
                <a:ext uri="{FF2B5EF4-FFF2-40B4-BE49-F238E27FC236}">
                  <a16:creationId xmlns="" xmlns:a16="http://schemas.microsoft.com/office/drawing/2014/main" id="{DDF254EE-370D-4AF9-A6CD-733488433D0F}"/>
                </a:ext>
              </a:extLst>
            </p:cNvPr>
            <p:cNvSpPr/>
            <p:nvPr/>
          </p:nvSpPr>
          <p:spPr>
            <a:xfrm>
              <a:off x="10527907" y="5069090"/>
              <a:ext cx="1235529" cy="1469753"/>
            </a:xfrm>
            <a:custGeom>
              <a:avLst/>
              <a:gdLst>
                <a:gd name="connsiteX0" fmla="*/ 1210323 w 1235529"/>
                <a:gd name="connsiteY0" fmla="*/ 283472 h 1469752"/>
                <a:gd name="connsiteX1" fmla="*/ 1094383 w 1235529"/>
                <a:gd name="connsiteY1" fmla="*/ 460897 h 1469752"/>
                <a:gd name="connsiteX2" fmla="*/ 1096725 w 1235529"/>
                <a:gd name="connsiteY2" fmla="*/ 316849 h 1469752"/>
                <a:gd name="connsiteX3" fmla="*/ 914030 w 1235529"/>
                <a:gd name="connsiteY3" fmla="*/ 106048 h 1469752"/>
                <a:gd name="connsiteX4" fmla="*/ 446754 w 1235529"/>
                <a:gd name="connsiteY4" fmla="*/ 34610 h 1469752"/>
                <a:gd name="connsiteX5" fmla="*/ 353651 w 1235529"/>
                <a:gd name="connsiteY5" fmla="*/ 8260 h 1469752"/>
                <a:gd name="connsiteX6" fmla="*/ 326129 w 1235529"/>
                <a:gd name="connsiteY6" fmla="*/ 5917 h 1469752"/>
                <a:gd name="connsiteX7" fmla="*/ 196135 w 1235529"/>
                <a:gd name="connsiteY7" fmla="*/ 108390 h 1469752"/>
                <a:gd name="connsiteX8" fmla="*/ 120013 w 1235529"/>
                <a:gd name="connsiteY8" fmla="*/ 192711 h 1469752"/>
                <a:gd name="connsiteX9" fmla="*/ 94833 w 1235529"/>
                <a:gd name="connsiteY9" fmla="*/ 310408 h 1469752"/>
                <a:gd name="connsiteX10" fmla="*/ 111815 w 1235529"/>
                <a:gd name="connsiteY10" fmla="*/ 404097 h 1469752"/>
                <a:gd name="connsiteX11" fmla="*/ 19296 w 1235529"/>
                <a:gd name="connsiteY11" fmla="*/ 294012 h 1469752"/>
                <a:gd name="connsiteX12" fmla="*/ 3486 w 1235529"/>
                <a:gd name="connsiteY12" fmla="*/ 328560 h 1469752"/>
                <a:gd name="connsiteX13" fmla="*/ 118841 w 1235529"/>
                <a:gd name="connsiteY13" fmla="*/ 537605 h 1469752"/>
                <a:gd name="connsiteX14" fmla="*/ 157488 w 1235529"/>
                <a:gd name="connsiteY14" fmla="*/ 582693 h 1469752"/>
                <a:gd name="connsiteX15" fmla="*/ 169200 w 1235529"/>
                <a:gd name="connsiteY15" fmla="*/ 619583 h 1469752"/>
                <a:gd name="connsiteX16" fmla="*/ 277528 w 1235529"/>
                <a:gd name="connsiteY16" fmla="*/ 769486 h 1469752"/>
                <a:gd name="connsiteX17" fmla="*/ 438557 w 1235529"/>
                <a:gd name="connsiteY17" fmla="*/ 856149 h 1469752"/>
                <a:gd name="connsiteX18" fmla="*/ 433872 w 1235529"/>
                <a:gd name="connsiteY18" fmla="*/ 1021862 h 1469752"/>
                <a:gd name="connsiteX19" fmla="*/ 356579 w 1235529"/>
                <a:gd name="connsiteY19" fmla="*/ 1120822 h 1469752"/>
                <a:gd name="connsiteX20" fmla="*/ 110058 w 1235529"/>
                <a:gd name="connsiteY20" fmla="*/ 1192260 h 1469752"/>
                <a:gd name="connsiteX21" fmla="*/ 247664 w 1235529"/>
                <a:gd name="connsiteY21" fmla="*/ 1336307 h 1469752"/>
                <a:gd name="connsiteX22" fmla="*/ 757100 w 1235529"/>
                <a:gd name="connsiteY22" fmla="*/ 1454590 h 1469752"/>
                <a:gd name="connsiteX23" fmla="*/ 1135372 w 1235529"/>
                <a:gd name="connsiteY23" fmla="*/ 1193431 h 1469752"/>
                <a:gd name="connsiteX24" fmla="*/ 862501 w 1235529"/>
                <a:gd name="connsiteY24" fmla="*/ 1114966 h 1469752"/>
                <a:gd name="connsiteX25" fmla="*/ 807459 w 1235529"/>
                <a:gd name="connsiteY25" fmla="*/ 1052897 h 1469752"/>
                <a:gd name="connsiteX26" fmla="*/ 798089 w 1235529"/>
                <a:gd name="connsiteY26" fmla="*/ 856149 h 1469752"/>
                <a:gd name="connsiteX27" fmla="*/ 798089 w 1235529"/>
                <a:gd name="connsiteY27" fmla="*/ 856149 h 1469752"/>
                <a:gd name="connsiteX28" fmla="*/ 850790 w 1235529"/>
                <a:gd name="connsiteY28" fmla="*/ 833312 h 1469752"/>
                <a:gd name="connsiteX29" fmla="*/ 1077987 w 1235529"/>
                <a:gd name="connsiteY29" fmla="*/ 586792 h 1469752"/>
                <a:gd name="connsiteX30" fmla="*/ 1121318 w 1235529"/>
                <a:gd name="connsiteY30" fmla="*/ 534677 h 1469752"/>
                <a:gd name="connsiteX31" fmla="*/ 1232575 w 1235529"/>
                <a:gd name="connsiteY31" fmla="*/ 387116 h 1469752"/>
                <a:gd name="connsiteX32" fmla="*/ 1210323 w 1235529"/>
                <a:gd name="connsiteY32" fmla="*/ 283472 h 1469752"/>
                <a:gd name="connsiteX33" fmla="*/ 788721 w 1235529"/>
                <a:gd name="connsiteY33" fmla="*/ 886012 h 1469752"/>
                <a:gd name="connsiteX34" fmla="*/ 789306 w 1235529"/>
                <a:gd name="connsiteY34" fmla="*/ 887183 h 1469752"/>
                <a:gd name="connsiteX35" fmla="*/ 788135 w 1235529"/>
                <a:gd name="connsiteY35" fmla="*/ 888940 h 1469752"/>
                <a:gd name="connsiteX36" fmla="*/ 788721 w 1235529"/>
                <a:gd name="connsiteY36" fmla="*/ 886012 h 146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35529" h="1469752">
                  <a:moveTo>
                    <a:pt x="1210323" y="283472"/>
                  </a:moveTo>
                  <a:cubicBezTo>
                    <a:pt x="1179874" y="348469"/>
                    <a:pt x="1142398" y="405854"/>
                    <a:pt x="1094383" y="460897"/>
                  </a:cubicBezTo>
                  <a:cubicBezTo>
                    <a:pt x="1100238" y="409953"/>
                    <a:pt x="1101409" y="363108"/>
                    <a:pt x="1096725" y="316849"/>
                  </a:cubicBezTo>
                  <a:cubicBezTo>
                    <a:pt x="1082672" y="176315"/>
                    <a:pt x="991324" y="152892"/>
                    <a:pt x="914030" y="106048"/>
                  </a:cubicBezTo>
                  <a:cubicBezTo>
                    <a:pt x="774082" y="8260"/>
                    <a:pt x="618323" y="3575"/>
                    <a:pt x="446754" y="34610"/>
                  </a:cubicBezTo>
                  <a:cubicBezTo>
                    <a:pt x="410450" y="41051"/>
                    <a:pt x="379415" y="33439"/>
                    <a:pt x="353651" y="8260"/>
                  </a:cubicBezTo>
                  <a:cubicBezTo>
                    <a:pt x="343696" y="-1695"/>
                    <a:pt x="337255" y="-2866"/>
                    <a:pt x="326129" y="5917"/>
                  </a:cubicBezTo>
                  <a:cubicBezTo>
                    <a:pt x="283384" y="40465"/>
                    <a:pt x="238881" y="73256"/>
                    <a:pt x="196135" y="108390"/>
                  </a:cubicBezTo>
                  <a:cubicBezTo>
                    <a:pt x="166857" y="132398"/>
                    <a:pt x="136994" y="157577"/>
                    <a:pt x="120013" y="192711"/>
                  </a:cubicBezTo>
                  <a:cubicBezTo>
                    <a:pt x="101860" y="215547"/>
                    <a:pt x="91320" y="278788"/>
                    <a:pt x="94833" y="310408"/>
                  </a:cubicBezTo>
                  <a:cubicBezTo>
                    <a:pt x="99518" y="343199"/>
                    <a:pt x="105374" y="370720"/>
                    <a:pt x="111815" y="404097"/>
                  </a:cubicBezTo>
                  <a:cubicBezTo>
                    <a:pt x="64384" y="377747"/>
                    <a:pt x="38620" y="339686"/>
                    <a:pt x="19296" y="294012"/>
                  </a:cubicBezTo>
                  <a:cubicBezTo>
                    <a:pt x="9342" y="305138"/>
                    <a:pt x="6414" y="316849"/>
                    <a:pt x="3486" y="328560"/>
                  </a:cubicBezTo>
                  <a:cubicBezTo>
                    <a:pt x="-17594" y="407611"/>
                    <a:pt x="61457" y="517696"/>
                    <a:pt x="118841" y="537605"/>
                  </a:cubicBezTo>
                  <a:cubicBezTo>
                    <a:pt x="144020" y="546388"/>
                    <a:pt x="152804" y="559856"/>
                    <a:pt x="157488" y="582693"/>
                  </a:cubicBezTo>
                  <a:cubicBezTo>
                    <a:pt x="159830" y="595575"/>
                    <a:pt x="165686" y="607286"/>
                    <a:pt x="169200" y="619583"/>
                  </a:cubicBezTo>
                  <a:cubicBezTo>
                    <a:pt x="187352" y="682238"/>
                    <a:pt x="224828" y="730839"/>
                    <a:pt x="277528" y="769486"/>
                  </a:cubicBezTo>
                  <a:cubicBezTo>
                    <a:pt x="327301" y="805791"/>
                    <a:pt x="382343" y="832727"/>
                    <a:pt x="438557" y="856149"/>
                  </a:cubicBezTo>
                  <a:cubicBezTo>
                    <a:pt x="442655" y="877229"/>
                    <a:pt x="435629" y="1004881"/>
                    <a:pt x="433872" y="1021862"/>
                  </a:cubicBezTo>
                  <a:cubicBezTo>
                    <a:pt x="427431" y="1072220"/>
                    <a:pt x="426846" y="1103255"/>
                    <a:pt x="356579" y="1120822"/>
                  </a:cubicBezTo>
                  <a:cubicBezTo>
                    <a:pt x="274014" y="1141902"/>
                    <a:pt x="192036" y="1168252"/>
                    <a:pt x="110058" y="1192260"/>
                  </a:cubicBezTo>
                  <a:cubicBezTo>
                    <a:pt x="151633" y="1244374"/>
                    <a:pt x="194378" y="1295318"/>
                    <a:pt x="247664" y="1336307"/>
                  </a:cubicBezTo>
                  <a:cubicBezTo>
                    <a:pt x="399324" y="1454590"/>
                    <a:pt x="568551" y="1499678"/>
                    <a:pt x="757100" y="1454590"/>
                  </a:cubicBezTo>
                  <a:cubicBezTo>
                    <a:pt x="915787" y="1416529"/>
                    <a:pt x="1038169" y="1322254"/>
                    <a:pt x="1135372" y="1193431"/>
                  </a:cubicBezTo>
                  <a:cubicBezTo>
                    <a:pt x="1044610" y="1167081"/>
                    <a:pt x="953849" y="1140145"/>
                    <a:pt x="862501" y="1114966"/>
                  </a:cubicBezTo>
                  <a:cubicBezTo>
                    <a:pt x="829710" y="1105597"/>
                    <a:pt x="812728" y="1085688"/>
                    <a:pt x="807459" y="1052897"/>
                  </a:cubicBezTo>
                  <a:cubicBezTo>
                    <a:pt x="801017" y="1015421"/>
                    <a:pt x="798089" y="883670"/>
                    <a:pt x="798089" y="856149"/>
                  </a:cubicBezTo>
                  <a:lnTo>
                    <a:pt x="798089" y="856149"/>
                  </a:lnTo>
                  <a:cubicBezTo>
                    <a:pt x="815656" y="848537"/>
                    <a:pt x="833223" y="841510"/>
                    <a:pt x="850790" y="833312"/>
                  </a:cubicBezTo>
                  <a:cubicBezTo>
                    <a:pt x="960290" y="782368"/>
                    <a:pt x="1051637" y="714444"/>
                    <a:pt x="1077987" y="586792"/>
                  </a:cubicBezTo>
                  <a:cubicBezTo>
                    <a:pt x="1083257" y="561027"/>
                    <a:pt x="1095554" y="547559"/>
                    <a:pt x="1121318" y="534677"/>
                  </a:cubicBezTo>
                  <a:cubicBezTo>
                    <a:pt x="1181631" y="505399"/>
                    <a:pt x="1215593" y="450942"/>
                    <a:pt x="1232575" y="387116"/>
                  </a:cubicBezTo>
                  <a:cubicBezTo>
                    <a:pt x="1240773" y="351397"/>
                    <a:pt x="1235502" y="316263"/>
                    <a:pt x="1210323" y="283472"/>
                  </a:cubicBezTo>
                  <a:close/>
                  <a:moveTo>
                    <a:pt x="788721" y="886012"/>
                  </a:moveTo>
                  <a:cubicBezTo>
                    <a:pt x="788721" y="886598"/>
                    <a:pt x="789306" y="886598"/>
                    <a:pt x="789306" y="887183"/>
                  </a:cubicBezTo>
                  <a:cubicBezTo>
                    <a:pt x="789306" y="887769"/>
                    <a:pt x="788721" y="888355"/>
                    <a:pt x="788135" y="888940"/>
                  </a:cubicBezTo>
                  <a:cubicBezTo>
                    <a:pt x="788135" y="887183"/>
                    <a:pt x="788135" y="886598"/>
                    <a:pt x="788721" y="886012"/>
                  </a:cubicBezTo>
                  <a:close/>
                </a:path>
              </a:pathLst>
            </a:custGeom>
            <a:solidFill>
              <a:srgbClr val="F8DFC9"/>
            </a:solidFill>
            <a:ln w="5853" cap="flat">
              <a:noFill/>
              <a:prstDash val="solid"/>
              <a:miter/>
            </a:ln>
          </p:spPr>
          <p:txBody>
            <a:bodyPr rtlCol="0" anchor="ctr"/>
            <a:lstStyle/>
            <a:p>
              <a:endParaRPr lang="en-US"/>
            </a:p>
          </p:txBody>
        </p:sp>
        <p:sp>
          <p:nvSpPr>
            <p:cNvPr id="72" name="Freeform: Shape 71">
              <a:extLst>
                <a:ext uri="{FF2B5EF4-FFF2-40B4-BE49-F238E27FC236}">
                  <a16:creationId xmlns="" xmlns:a16="http://schemas.microsoft.com/office/drawing/2014/main" id="{9DF1895F-2859-4200-8A44-7C2B30A085CD}"/>
                </a:ext>
              </a:extLst>
            </p:cNvPr>
            <p:cNvSpPr/>
            <p:nvPr/>
          </p:nvSpPr>
          <p:spPr>
            <a:xfrm>
              <a:off x="10447882" y="4623530"/>
              <a:ext cx="1370208" cy="1674699"/>
            </a:xfrm>
            <a:custGeom>
              <a:avLst/>
              <a:gdLst>
                <a:gd name="connsiteX0" fmla="*/ 37838 w 1370207"/>
                <a:gd name="connsiteY0" fmla="*/ 1675881 h 1674698"/>
                <a:gd name="connsiteX1" fmla="*/ 13245 w 1370207"/>
                <a:gd name="connsiteY1" fmla="*/ 1452783 h 1674698"/>
                <a:gd name="connsiteX2" fmla="*/ 60675 w 1370207"/>
                <a:gd name="connsiteY2" fmla="*/ 1167616 h 1674698"/>
                <a:gd name="connsiteX3" fmla="*/ 36082 w 1370207"/>
                <a:gd name="connsiteY3" fmla="*/ 907042 h 1674698"/>
                <a:gd name="connsiteX4" fmla="*/ 20857 w 1370207"/>
                <a:gd name="connsiteY4" fmla="*/ 678674 h 1674698"/>
                <a:gd name="connsiteX5" fmla="*/ 75314 w 1370207"/>
                <a:gd name="connsiteY5" fmla="*/ 383553 h 1674698"/>
                <a:gd name="connsiteX6" fmla="*/ 378048 w 1370207"/>
                <a:gd name="connsiteY6" fmla="*/ 66765 h 1674698"/>
                <a:gd name="connsiteX7" fmla="*/ 1088331 w 1370207"/>
                <a:gd name="connsiteY7" fmla="*/ 116538 h 1674698"/>
                <a:gd name="connsiteX8" fmla="*/ 1327239 w 1370207"/>
                <a:gd name="connsiteY8" fmla="*/ 439181 h 1674698"/>
                <a:gd name="connsiteX9" fmla="*/ 1342463 w 1370207"/>
                <a:gd name="connsiteY9" fmla="*/ 516475 h 1674698"/>
                <a:gd name="connsiteX10" fmla="*/ 1358273 w 1370207"/>
                <a:gd name="connsiteY10" fmla="*/ 664621 h 1674698"/>
                <a:gd name="connsiteX11" fmla="*/ 1346562 w 1370207"/>
                <a:gd name="connsiteY11" fmla="*/ 891232 h 1674698"/>
                <a:gd name="connsiteX12" fmla="*/ 1324311 w 1370207"/>
                <a:gd name="connsiteY12" fmla="*/ 1147122 h 1674698"/>
                <a:gd name="connsiteX13" fmla="*/ 1357688 w 1370207"/>
                <a:gd name="connsiteY13" fmla="*/ 1415893 h 1674698"/>
                <a:gd name="connsiteX14" fmla="*/ 1364129 w 1370207"/>
                <a:gd name="connsiteY14" fmla="*/ 1602101 h 1674698"/>
                <a:gd name="connsiteX15" fmla="*/ 1333680 w 1370207"/>
                <a:gd name="connsiteY15" fmla="*/ 1653630 h 1674698"/>
                <a:gd name="connsiteX16" fmla="*/ 1271611 w 1370207"/>
                <a:gd name="connsiteY16" fmla="*/ 1650702 h 1674698"/>
                <a:gd name="connsiteX17" fmla="*/ 1215397 w 1370207"/>
                <a:gd name="connsiteY17" fmla="*/ 1646603 h 1674698"/>
                <a:gd name="connsiteX18" fmla="*/ 934329 w 1370207"/>
                <a:gd name="connsiteY18" fmla="*/ 1566967 h 1674698"/>
                <a:gd name="connsiteX19" fmla="*/ 881043 w 1370207"/>
                <a:gd name="connsiteY19" fmla="*/ 1503727 h 1674698"/>
                <a:gd name="connsiteX20" fmla="*/ 870503 w 1370207"/>
                <a:gd name="connsiteY20" fmla="*/ 1384859 h 1674698"/>
                <a:gd name="connsiteX21" fmla="*/ 872259 w 1370207"/>
                <a:gd name="connsiteY21" fmla="*/ 1309322 h 1674698"/>
                <a:gd name="connsiteX22" fmla="*/ 898024 w 1370207"/>
                <a:gd name="connsiteY22" fmla="*/ 1288242 h 1674698"/>
                <a:gd name="connsiteX23" fmla="*/ 1043828 w 1370207"/>
                <a:gd name="connsiteY23" fmla="*/ 1205092 h 1674698"/>
                <a:gd name="connsiteX24" fmla="*/ 1136347 w 1370207"/>
                <a:gd name="connsiteY24" fmla="*/ 1076269 h 1674698"/>
                <a:gd name="connsiteX25" fmla="*/ 1157427 w 1370207"/>
                <a:gd name="connsiteY25" fmla="*/ 1010686 h 1674698"/>
                <a:gd name="connsiteX26" fmla="*/ 1182606 w 1370207"/>
                <a:gd name="connsiteY26" fmla="*/ 983165 h 1674698"/>
                <a:gd name="connsiteX27" fmla="*/ 1307915 w 1370207"/>
                <a:gd name="connsiteY27" fmla="*/ 815695 h 1674698"/>
                <a:gd name="connsiteX28" fmla="*/ 1292106 w 1370207"/>
                <a:gd name="connsiteY28" fmla="*/ 746014 h 1674698"/>
                <a:gd name="connsiteX29" fmla="*/ 1264584 w 1370207"/>
                <a:gd name="connsiteY29" fmla="*/ 791687 h 1674698"/>
                <a:gd name="connsiteX30" fmla="*/ 1191975 w 1370207"/>
                <a:gd name="connsiteY30" fmla="*/ 895331 h 1674698"/>
                <a:gd name="connsiteX31" fmla="*/ 1173822 w 1370207"/>
                <a:gd name="connsiteY31" fmla="*/ 906457 h 1674698"/>
                <a:gd name="connsiteX32" fmla="*/ 1170894 w 1370207"/>
                <a:gd name="connsiteY32" fmla="*/ 887719 h 1674698"/>
                <a:gd name="connsiteX33" fmla="*/ 1166210 w 1370207"/>
                <a:gd name="connsiteY33" fmla="*/ 729618 h 1674698"/>
                <a:gd name="connsiteX34" fmla="*/ 947797 w 1370207"/>
                <a:gd name="connsiteY34" fmla="*/ 553950 h 1674698"/>
                <a:gd name="connsiteX35" fmla="*/ 635694 w 1370207"/>
                <a:gd name="connsiteY35" fmla="*/ 489539 h 1674698"/>
                <a:gd name="connsiteX36" fmla="*/ 524438 w 1370207"/>
                <a:gd name="connsiteY36" fmla="*/ 495395 h 1674698"/>
                <a:gd name="connsiteX37" fmla="*/ 434262 w 1370207"/>
                <a:gd name="connsiteY37" fmla="*/ 463774 h 1674698"/>
                <a:gd name="connsiteX38" fmla="*/ 403812 w 1370207"/>
                <a:gd name="connsiteY38" fmla="*/ 462018 h 1674698"/>
                <a:gd name="connsiteX39" fmla="*/ 238685 w 1370207"/>
                <a:gd name="connsiteY39" fmla="*/ 616020 h 1674698"/>
                <a:gd name="connsiteX40" fmla="*/ 201794 w 1370207"/>
                <a:gd name="connsiteY40" fmla="*/ 682188 h 1674698"/>
                <a:gd name="connsiteX41" fmla="*/ 180129 w 1370207"/>
                <a:gd name="connsiteY41" fmla="*/ 794615 h 1674698"/>
                <a:gd name="connsiteX42" fmla="*/ 194768 w 1370207"/>
                <a:gd name="connsiteY42" fmla="*/ 863126 h 1674698"/>
                <a:gd name="connsiteX43" fmla="*/ 96394 w 1370207"/>
                <a:gd name="connsiteY43" fmla="*/ 758311 h 1674698"/>
                <a:gd name="connsiteX44" fmla="*/ 92295 w 1370207"/>
                <a:gd name="connsiteY44" fmla="*/ 847315 h 1674698"/>
                <a:gd name="connsiteX45" fmla="*/ 181300 w 1370207"/>
                <a:gd name="connsiteY45" fmla="*/ 970283 h 1674698"/>
                <a:gd name="connsiteX46" fmla="*/ 195353 w 1370207"/>
                <a:gd name="connsiteY46" fmla="*/ 977895 h 1674698"/>
                <a:gd name="connsiteX47" fmla="*/ 243370 w 1370207"/>
                <a:gd name="connsiteY47" fmla="*/ 1033523 h 1674698"/>
                <a:gd name="connsiteX48" fmla="*/ 292556 w 1370207"/>
                <a:gd name="connsiteY48" fmla="*/ 1147122 h 1674698"/>
                <a:gd name="connsiteX49" fmla="*/ 436018 w 1370207"/>
                <a:gd name="connsiteY49" fmla="*/ 1260134 h 1674698"/>
                <a:gd name="connsiteX50" fmla="*/ 493988 w 1370207"/>
                <a:gd name="connsiteY50" fmla="*/ 1287656 h 1674698"/>
                <a:gd name="connsiteX51" fmla="*/ 521510 w 1370207"/>
                <a:gd name="connsiteY51" fmla="*/ 1310493 h 1674698"/>
                <a:gd name="connsiteX52" fmla="*/ 523266 w 1370207"/>
                <a:gd name="connsiteY52" fmla="*/ 1416479 h 1674698"/>
                <a:gd name="connsiteX53" fmla="*/ 515068 w 1370207"/>
                <a:gd name="connsiteY53" fmla="*/ 1499043 h 1674698"/>
                <a:gd name="connsiteX54" fmla="*/ 452999 w 1370207"/>
                <a:gd name="connsiteY54" fmla="*/ 1570481 h 1674698"/>
                <a:gd name="connsiteX55" fmla="*/ 189498 w 1370207"/>
                <a:gd name="connsiteY55" fmla="*/ 1646018 h 1674698"/>
                <a:gd name="connsiteX56" fmla="*/ 56576 w 1370207"/>
                <a:gd name="connsiteY56" fmla="*/ 1676467 h 1674698"/>
                <a:gd name="connsiteX57" fmla="*/ 37838 w 1370207"/>
                <a:gd name="connsiteY57" fmla="*/ 1675881 h 167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370207" h="1674698">
                  <a:moveTo>
                    <a:pt x="37838" y="1675881"/>
                  </a:moveTo>
                  <a:cubicBezTo>
                    <a:pt x="-10763" y="1605614"/>
                    <a:pt x="-4908" y="1529492"/>
                    <a:pt x="13245" y="1452783"/>
                  </a:cubicBezTo>
                  <a:cubicBezTo>
                    <a:pt x="35496" y="1359094"/>
                    <a:pt x="57747" y="1264819"/>
                    <a:pt x="60675" y="1167616"/>
                  </a:cubicBezTo>
                  <a:cubicBezTo>
                    <a:pt x="63017" y="1079782"/>
                    <a:pt x="49549" y="993120"/>
                    <a:pt x="36082" y="907042"/>
                  </a:cubicBezTo>
                  <a:cubicBezTo>
                    <a:pt x="24370" y="831506"/>
                    <a:pt x="6218" y="754797"/>
                    <a:pt x="20857" y="678674"/>
                  </a:cubicBezTo>
                  <a:cubicBezTo>
                    <a:pt x="40180" y="580301"/>
                    <a:pt x="39009" y="478413"/>
                    <a:pt x="75314" y="383553"/>
                  </a:cubicBezTo>
                  <a:cubicBezTo>
                    <a:pt x="131527" y="234821"/>
                    <a:pt x="231658" y="128249"/>
                    <a:pt x="378048" y="66765"/>
                  </a:cubicBezTo>
                  <a:cubicBezTo>
                    <a:pt x="622811" y="-35708"/>
                    <a:pt x="862305" y="-21069"/>
                    <a:pt x="1088331" y="116538"/>
                  </a:cubicBezTo>
                  <a:cubicBezTo>
                    <a:pt x="1208956" y="189733"/>
                    <a:pt x="1290349" y="299818"/>
                    <a:pt x="1327239" y="439181"/>
                  </a:cubicBezTo>
                  <a:cubicBezTo>
                    <a:pt x="1334265" y="464360"/>
                    <a:pt x="1341878" y="490710"/>
                    <a:pt x="1342463" y="516475"/>
                  </a:cubicBezTo>
                  <a:cubicBezTo>
                    <a:pt x="1343049" y="566247"/>
                    <a:pt x="1349490" y="615434"/>
                    <a:pt x="1358273" y="664621"/>
                  </a:cubicBezTo>
                  <a:cubicBezTo>
                    <a:pt x="1371741" y="740744"/>
                    <a:pt x="1358859" y="815695"/>
                    <a:pt x="1346562" y="891232"/>
                  </a:cubicBezTo>
                  <a:cubicBezTo>
                    <a:pt x="1332509" y="976138"/>
                    <a:pt x="1324897" y="1061044"/>
                    <a:pt x="1324311" y="1147122"/>
                  </a:cubicBezTo>
                  <a:cubicBezTo>
                    <a:pt x="1323726" y="1237883"/>
                    <a:pt x="1338950" y="1326888"/>
                    <a:pt x="1357688" y="1415893"/>
                  </a:cubicBezTo>
                  <a:cubicBezTo>
                    <a:pt x="1370571" y="1477377"/>
                    <a:pt x="1382282" y="1539446"/>
                    <a:pt x="1364129" y="1602101"/>
                  </a:cubicBezTo>
                  <a:cubicBezTo>
                    <a:pt x="1358859" y="1619668"/>
                    <a:pt x="1340121" y="1636649"/>
                    <a:pt x="1333680" y="1653630"/>
                  </a:cubicBezTo>
                  <a:cubicBezTo>
                    <a:pt x="1312600" y="1662414"/>
                    <a:pt x="1292106" y="1651874"/>
                    <a:pt x="1271611" y="1650702"/>
                  </a:cubicBezTo>
                  <a:cubicBezTo>
                    <a:pt x="1252873" y="1649531"/>
                    <a:pt x="1234135" y="1647189"/>
                    <a:pt x="1215397" y="1646603"/>
                  </a:cubicBezTo>
                  <a:cubicBezTo>
                    <a:pt x="1121122" y="1621424"/>
                    <a:pt x="1028019" y="1593903"/>
                    <a:pt x="934329" y="1566967"/>
                  </a:cubicBezTo>
                  <a:cubicBezTo>
                    <a:pt x="903294" y="1557599"/>
                    <a:pt x="886313" y="1534762"/>
                    <a:pt x="881043" y="1503727"/>
                  </a:cubicBezTo>
                  <a:cubicBezTo>
                    <a:pt x="874602" y="1464495"/>
                    <a:pt x="870503" y="1424677"/>
                    <a:pt x="870503" y="1384859"/>
                  </a:cubicBezTo>
                  <a:cubicBezTo>
                    <a:pt x="870503" y="1359679"/>
                    <a:pt x="868746" y="1334500"/>
                    <a:pt x="872259" y="1309322"/>
                  </a:cubicBezTo>
                  <a:cubicBezTo>
                    <a:pt x="876359" y="1297025"/>
                    <a:pt x="887484" y="1293511"/>
                    <a:pt x="898024" y="1288242"/>
                  </a:cubicBezTo>
                  <a:cubicBezTo>
                    <a:pt x="948968" y="1264819"/>
                    <a:pt x="999326" y="1240226"/>
                    <a:pt x="1043828" y="1205092"/>
                  </a:cubicBezTo>
                  <a:cubicBezTo>
                    <a:pt x="1087160" y="1171130"/>
                    <a:pt x="1119366" y="1129555"/>
                    <a:pt x="1136347" y="1076269"/>
                  </a:cubicBezTo>
                  <a:cubicBezTo>
                    <a:pt x="1143373" y="1054603"/>
                    <a:pt x="1151571" y="1032938"/>
                    <a:pt x="1157427" y="1010686"/>
                  </a:cubicBezTo>
                  <a:cubicBezTo>
                    <a:pt x="1160940" y="997219"/>
                    <a:pt x="1169138" y="989021"/>
                    <a:pt x="1182606" y="983165"/>
                  </a:cubicBezTo>
                  <a:cubicBezTo>
                    <a:pt x="1256387" y="951545"/>
                    <a:pt x="1292106" y="890647"/>
                    <a:pt x="1307915" y="815695"/>
                  </a:cubicBezTo>
                  <a:cubicBezTo>
                    <a:pt x="1312600" y="792273"/>
                    <a:pt x="1306744" y="768851"/>
                    <a:pt x="1292106" y="746014"/>
                  </a:cubicBezTo>
                  <a:cubicBezTo>
                    <a:pt x="1279223" y="760653"/>
                    <a:pt x="1273367" y="777634"/>
                    <a:pt x="1264584" y="791687"/>
                  </a:cubicBezTo>
                  <a:cubicBezTo>
                    <a:pt x="1241748" y="827407"/>
                    <a:pt x="1218911" y="863126"/>
                    <a:pt x="1191975" y="895331"/>
                  </a:cubicBezTo>
                  <a:cubicBezTo>
                    <a:pt x="1187290" y="901187"/>
                    <a:pt x="1182020" y="909970"/>
                    <a:pt x="1173822" y="906457"/>
                  </a:cubicBezTo>
                  <a:cubicBezTo>
                    <a:pt x="1166796" y="903529"/>
                    <a:pt x="1170309" y="894160"/>
                    <a:pt x="1170894" y="887719"/>
                  </a:cubicBezTo>
                  <a:cubicBezTo>
                    <a:pt x="1173237" y="835019"/>
                    <a:pt x="1175579" y="782318"/>
                    <a:pt x="1166210" y="729618"/>
                  </a:cubicBezTo>
                  <a:cubicBezTo>
                    <a:pt x="1152157" y="666963"/>
                    <a:pt x="987029" y="575616"/>
                    <a:pt x="947797" y="553950"/>
                  </a:cubicBezTo>
                  <a:cubicBezTo>
                    <a:pt x="827757" y="487782"/>
                    <a:pt x="772129" y="469630"/>
                    <a:pt x="635694" y="489539"/>
                  </a:cubicBezTo>
                  <a:cubicBezTo>
                    <a:pt x="621055" y="491881"/>
                    <a:pt x="552544" y="500079"/>
                    <a:pt x="524438" y="495395"/>
                  </a:cubicBezTo>
                  <a:cubicBezTo>
                    <a:pt x="492232" y="490124"/>
                    <a:pt x="460026" y="482512"/>
                    <a:pt x="434262" y="463774"/>
                  </a:cubicBezTo>
                  <a:cubicBezTo>
                    <a:pt x="424307" y="456162"/>
                    <a:pt x="415523" y="452649"/>
                    <a:pt x="403812" y="462018"/>
                  </a:cubicBezTo>
                  <a:cubicBezTo>
                    <a:pt x="348184" y="507691"/>
                    <a:pt x="289628" y="564490"/>
                    <a:pt x="238685" y="616020"/>
                  </a:cubicBezTo>
                  <a:cubicBezTo>
                    <a:pt x="225217" y="629488"/>
                    <a:pt x="204722" y="681017"/>
                    <a:pt x="201794" y="682188"/>
                  </a:cubicBezTo>
                  <a:cubicBezTo>
                    <a:pt x="172516" y="733717"/>
                    <a:pt x="176030" y="775292"/>
                    <a:pt x="180129" y="794615"/>
                  </a:cubicBezTo>
                  <a:cubicBezTo>
                    <a:pt x="183057" y="817452"/>
                    <a:pt x="194768" y="846145"/>
                    <a:pt x="194768" y="863126"/>
                  </a:cubicBezTo>
                  <a:cubicBezTo>
                    <a:pt x="194768" y="872495"/>
                    <a:pt x="122744" y="807497"/>
                    <a:pt x="96394" y="758311"/>
                  </a:cubicBezTo>
                  <a:cubicBezTo>
                    <a:pt x="79998" y="787589"/>
                    <a:pt x="82341" y="818037"/>
                    <a:pt x="92295" y="847315"/>
                  </a:cubicBezTo>
                  <a:cubicBezTo>
                    <a:pt x="108691" y="897088"/>
                    <a:pt x="139140" y="938077"/>
                    <a:pt x="181300" y="970283"/>
                  </a:cubicBezTo>
                  <a:cubicBezTo>
                    <a:pt x="185399" y="973796"/>
                    <a:pt x="190083" y="977310"/>
                    <a:pt x="195353" y="977895"/>
                  </a:cubicBezTo>
                  <a:cubicBezTo>
                    <a:pt x="228144" y="982580"/>
                    <a:pt x="236342" y="1006002"/>
                    <a:pt x="243370" y="1033523"/>
                  </a:cubicBezTo>
                  <a:cubicBezTo>
                    <a:pt x="253324" y="1073927"/>
                    <a:pt x="268548" y="1112574"/>
                    <a:pt x="292556" y="1147122"/>
                  </a:cubicBezTo>
                  <a:cubicBezTo>
                    <a:pt x="328861" y="1199237"/>
                    <a:pt x="382732" y="1229686"/>
                    <a:pt x="436018" y="1260134"/>
                  </a:cubicBezTo>
                  <a:cubicBezTo>
                    <a:pt x="454756" y="1270675"/>
                    <a:pt x="474079" y="1280044"/>
                    <a:pt x="493988" y="1287656"/>
                  </a:cubicBezTo>
                  <a:cubicBezTo>
                    <a:pt x="505114" y="1292340"/>
                    <a:pt x="517411" y="1297025"/>
                    <a:pt x="521510" y="1310493"/>
                  </a:cubicBezTo>
                  <a:cubicBezTo>
                    <a:pt x="524438" y="1345626"/>
                    <a:pt x="522095" y="1381345"/>
                    <a:pt x="523266" y="1416479"/>
                  </a:cubicBezTo>
                  <a:cubicBezTo>
                    <a:pt x="519753" y="1444000"/>
                    <a:pt x="519168" y="1471521"/>
                    <a:pt x="515068" y="1499043"/>
                  </a:cubicBezTo>
                  <a:cubicBezTo>
                    <a:pt x="509799" y="1536518"/>
                    <a:pt x="489304" y="1560526"/>
                    <a:pt x="452999" y="1570481"/>
                  </a:cubicBezTo>
                  <a:cubicBezTo>
                    <a:pt x="365165" y="1595074"/>
                    <a:pt x="277917" y="1622010"/>
                    <a:pt x="189498" y="1646018"/>
                  </a:cubicBezTo>
                  <a:cubicBezTo>
                    <a:pt x="143825" y="1650702"/>
                    <a:pt x="98736" y="1658315"/>
                    <a:pt x="56576" y="1676467"/>
                  </a:cubicBezTo>
                  <a:cubicBezTo>
                    <a:pt x="51306" y="1677052"/>
                    <a:pt x="44279" y="1679980"/>
                    <a:pt x="37838" y="1675881"/>
                  </a:cubicBezTo>
                  <a:close/>
                </a:path>
              </a:pathLst>
            </a:custGeom>
            <a:solidFill>
              <a:srgbClr val="C09200"/>
            </a:solidFill>
            <a:ln w="5853" cap="flat">
              <a:noFill/>
              <a:prstDash val="solid"/>
              <a:miter/>
            </a:ln>
          </p:spPr>
          <p:txBody>
            <a:bodyPr rtlCol="0" anchor="ctr"/>
            <a:lstStyle/>
            <a:p>
              <a:r>
                <a:rPr lang="en-US" dirty="0"/>
                <a:t>	</a:t>
              </a:r>
            </a:p>
          </p:txBody>
        </p:sp>
        <p:sp>
          <p:nvSpPr>
            <p:cNvPr id="73" name="Freeform: Shape 72">
              <a:extLst>
                <a:ext uri="{FF2B5EF4-FFF2-40B4-BE49-F238E27FC236}">
                  <a16:creationId xmlns="" xmlns:a16="http://schemas.microsoft.com/office/drawing/2014/main" id="{EAA9AB87-5156-498F-B586-981AA7660CA2}"/>
                </a:ext>
              </a:extLst>
            </p:cNvPr>
            <p:cNvSpPr/>
            <p:nvPr/>
          </p:nvSpPr>
          <p:spPr>
            <a:xfrm>
              <a:off x="10255665" y="6262521"/>
              <a:ext cx="1780099" cy="392324"/>
            </a:xfrm>
            <a:custGeom>
              <a:avLst/>
              <a:gdLst>
                <a:gd name="connsiteX0" fmla="*/ 1407028 w 1780099"/>
                <a:gd name="connsiteY0" fmla="*/ 1171 h 392324"/>
                <a:gd name="connsiteX1" fmla="*/ 1525897 w 1780099"/>
                <a:gd name="connsiteY1" fmla="*/ 13468 h 392324"/>
                <a:gd name="connsiteX2" fmla="*/ 1717375 w 1780099"/>
                <a:gd name="connsiteY2" fmla="*/ 140534 h 392324"/>
                <a:gd name="connsiteX3" fmla="*/ 1781201 w 1780099"/>
                <a:gd name="connsiteY3" fmla="*/ 381785 h 392324"/>
                <a:gd name="connsiteX4" fmla="*/ 1764219 w 1780099"/>
                <a:gd name="connsiteY4" fmla="*/ 397009 h 392324"/>
                <a:gd name="connsiteX5" fmla="*/ 1747824 w 1780099"/>
                <a:gd name="connsiteY5" fmla="*/ 397009 h 392324"/>
                <a:gd name="connsiteX6" fmla="*/ 26281 w 1780099"/>
                <a:gd name="connsiteY6" fmla="*/ 397009 h 392324"/>
                <a:gd name="connsiteX7" fmla="*/ 1687 w 1780099"/>
                <a:gd name="connsiteY7" fmla="*/ 367731 h 392324"/>
                <a:gd name="connsiteX8" fmla="*/ 229469 w 1780099"/>
                <a:gd name="connsiteY8" fmla="*/ 36890 h 392324"/>
                <a:gd name="connsiteX9" fmla="*/ 381715 w 1780099"/>
                <a:gd name="connsiteY9" fmla="*/ 0 h 392324"/>
                <a:gd name="connsiteX10" fmla="*/ 408065 w 1780099"/>
                <a:gd name="connsiteY10" fmla="*/ 22837 h 392324"/>
                <a:gd name="connsiteX11" fmla="*/ 723681 w 1780099"/>
                <a:gd name="connsiteY11" fmla="*/ 247106 h 392324"/>
                <a:gd name="connsiteX12" fmla="*/ 1176904 w 1780099"/>
                <a:gd name="connsiteY12" fmla="*/ 197333 h 392324"/>
                <a:gd name="connsiteX13" fmla="*/ 1384192 w 1780099"/>
                <a:gd name="connsiteY13" fmla="*/ 21080 h 392324"/>
                <a:gd name="connsiteX14" fmla="*/ 1407028 w 1780099"/>
                <a:gd name="connsiteY14" fmla="*/ 1171 h 39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0099" h="392324">
                  <a:moveTo>
                    <a:pt x="1407028" y="1171"/>
                  </a:moveTo>
                  <a:cubicBezTo>
                    <a:pt x="1447432" y="-585"/>
                    <a:pt x="1486665" y="5856"/>
                    <a:pt x="1525897" y="13468"/>
                  </a:cubicBezTo>
                  <a:cubicBezTo>
                    <a:pt x="1603191" y="35134"/>
                    <a:pt x="1669944" y="74366"/>
                    <a:pt x="1717375" y="140534"/>
                  </a:cubicBezTo>
                  <a:cubicBezTo>
                    <a:pt x="1769489" y="212558"/>
                    <a:pt x="1787642" y="293951"/>
                    <a:pt x="1781201" y="381785"/>
                  </a:cubicBezTo>
                  <a:cubicBezTo>
                    <a:pt x="1780615" y="394081"/>
                    <a:pt x="1775930" y="398180"/>
                    <a:pt x="1764219" y="397009"/>
                  </a:cubicBezTo>
                  <a:cubicBezTo>
                    <a:pt x="1758950" y="396423"/>
                    <a:pt x="1753680" y="397009"/>
                    <a:pt x="1747824" y="397009"/>
                  </a:cubicBezTo>
                  <a:cubicBezTo>
                    <a:pt x="1173976" y="397009"/>
                    <a:pt x="600128" y="397009"/>
                    <a:pt x="26281" y="397009"/>
                  </a:cubicBezTo>
                  <a:cubicBezTo>
                    <a:pt x="-2412" y="397009"/>
                    <a:pt x="-1826" y="397009"/>
                    <a:pt x="1687" y="367731"/>
                  </a:cubicBezTo>
                  <a:cubicBezTo>
                    <a:pt x="18083" y="216071"/>
                    <a:pt x="92448" y="105401"/>
                    <a:pt x="229469" y="36890"/>
                  </a:cubicBezTo>
                  <a:cubicBezTo>
                    <a:pt x="278071" y="15810"/>
                    <a:pt x="328429" y="1757"/>
                    <a:pt x="381715" y="0"/>
                  </a:cubicBezTo>
                  <a:cubicBezTo>
                    <a:pt x="396939" y="0"/>
                    <a:pt x="401038" y="13468"/>
                    <a:pt x="408065" y="22837"/>
                  </a:cubicBezTo>
                  <a:cubicBezTo>
                    <a:pt x="490628" y="129409"/>
                    <a:pt x="594858" y="207873"/>
                    <a:pt x="723681" y="247106"/>
                  </a:cubicBezTo>
                  <a:cubicBezTo>
                    <a:pt x="881197" y="295122"/>
                    <a:pt x="1032857" y="278141"/>
                    <a:pt x="1176904" y="197333"/>
                  </a:cubicBezTo>
                  <a:cubicBezTo>
                    <a:pt x="1257711" y="152245"/>
                    <a:pt x="1325050" y="91933"/>
                    <a:pt x="1384192" y="21080"/>
                  </a:cubicBezTo>
                  <a:cubicBezTo>
                    <a:pt x="1391219" y="12882"/>
                    <a:pt x="1396489" y="4099"/>
                    <a:pt x="1407028" y="1171"/>
                  </a:cubicBezTo>
                  <a:close/>
                </a:path>
              </a:pathLst>
            </a:custGeom>
            <a:solidFill>
              <a:schemeClr val="accent2"/>
            </a:solidFill>
            <a:ln w="5853" cap="flat">
              <a:noFill/>
              <a:prstDash val="solid"/>
              <a:miter/>
            </a:ln>
          </p:spPr>
          <p:txBody>
            <a:bodyPr rtlCol="0" anchor="ctr"/>
            <a:lstStyle/>
            <a:p>
              <a:endParaRPr lang="en-US"/>
            </a:p>
          </p:txBody>
        </p:sp>
        <p:sp>
          <p:nvSpPr>
            <p:cNvPr id="74" name="Freeform: Shape 73">
              <a:extLst>
                <a:ext uri="{FF2B5EF4-FFF2-40B4-BE49-F238E27FC236}">
                  <a16:creationId xmlns="" xmlns:a16="http://schemas.microsoft.com/office/drawing/2014/main" id="{3F1CF31C-20F0-44B7-9E9B-83EB9EB93DB3}"/>
                </a:ext>
              </a:extLst>
            </p:cNvPr>
            <p:cNvSpPr/>
            <p:nvPr/>
          </p:nvSpPr>
          <p:spPr>
            <a:xfrm>
              <a:off x="10603708" y="5246212"/>
              <a:ext cx="1036439" cy="339624"/>
            </a:xfrm>
            <a:custGeom>
              <a:avLst/>
              <a:gdLst>
                <a:gd name="connsiteX0" fmla="*/ 1019752 w 1036439"/>
                <a:gd name="connsiteY0" fmla="*/ 20859 h 339624"/>
                <a:gd name="connsiteX1" fmla="*/ 899713 w 1036439"/>
                <a:gd name="connsiteY1" fmla="*/ 3292 h 339624"/>
                <a:gd name="connsiteX2" fmla="*/ 776160 w 1036439"/>
                <a:gd name="connsiteY2" fmla="*/ 364 h 339624"/>
                <a:gd name="connsiteX3" fmla="*/ 625671 w 1036439"/>
                <a:gd name="connsiteY3" fmla="*/ 26129 h 339624"/>
                <a:gd name="connsiteX4" fmla="*/ 571800 w 1036439"/>
                <a:gd name="connsiteY4" fmla="*/ 80586 h 339624"/>
                <a:gd name="connsiteX5" fmla="*/ 466985 w 1036439"/>
                <a:gd name="connsiteY5" fmla="*/ 80586 h 339624"/>
                <a:gd name="connsiteX6" fmla="*/ 413114 w 1036439"/>
                <a:gd name="connsiteY6" fmla="*/ 26129 h 339624"/>
                <a:gd name="connsiteX7" fmla="*/ 262624 w 1036439"/>
                <a:gd name="connsiteY7" fmla="*/ 364 h 339624"/>
                <a:gd name="connsiteX8" fmla="*/ 45382 w 1036439"/>
                <a:gd name="connsiteY8" fmla="*/ 16760 h 339624"/>
                <a:gd name="connsiteX9" fmla="*/ 18447 w 1036439"/>
                <a:gd name="connsiteY9" fmla="*/ 21444 h 339624"/>
                <a:gd name="connsiteX10" fmla="*/ 2051 w 1036439"/>
                <a:gd name="connsiteY10" fmla="*/ 47209 h 339624"/>
                <a:gd name="connsiteX11" fmla="*/ 23717 w 1036439"/>
                <a:gd name="connsiteY11" fmla="*/ 99909 h 339624"/>
                <a:gd name="connsiteX12" fmla="*/ 45968 w 1036439"/>
                <a:gd name="connsiteY12" fmla="*/ 172518 h 339624"/>
                <a:gd name="connsiteX13" fmla="*/ 150783 w 1036439"/>
                <a:gd name="connsiteY13" fmla="*/ 318322 h 339624"/>
                <a:gd name="connsiteX14" fmla="*/ 322352 w 1036439"/>
                <a:gd name="connsiteY14" fmla="*/ 336475 h 339624"/>
                <a:gd name="connsiteX15" fmla="*/ 477525 w 1036439"/>
                <a:gd name="connsiteY15" fmla="*/ 161393 h 339624"/>
                <a:gd name="connsiteX16" fmla="*/ 563602 w 1036439"/>
                <a:gd name="connsiteY16" fmla="*/ 156708 h 339624"/>
                <a:gd name="connsiteX17" fmla="*/ 708821 w 1036439"/>
                <a:gd name="connsiteY17" fmla="*/ 335304 h 339624"/>
                <a:gd name="connsiteX18" fmla="*/ 844085 w 1036439"/>
                <a:gd name="connsiteY18" fmla="*/ 333547 h 339624"/>
                <a:gd name="connsiteX19" fmla="*/ 996330 w 1036439"/>
                <a:gd name="connsiteY19" fmla="*/ 161978 h 339624"/>
                <a:gd name="connsiteX20" fmla="*/ 1013311 w 1036439"/>
                <a:gd name="connsiteY20" fmla="*/ 108692 h 339624"/>
                <a:gd name="connsiteX21" fmla="*/ 1038490 w 1036439"/>
                <a:gd name="connsiteY21" fmla="*/ 47209 h 339624"/>
                <a:gd name="connsiteX22" fmla="*/ 1019752 w 1036439"/>
                <a:gd name="connsiteY22" fmla="*/ 20859 h 339624"/>
                <a:gd name="connsiteX23" fmla="*/ 440049 w 1036439"/>
                <a:gd name="connsiteY23" fmla="*/ 166077 h 339624"/>
                <a:gd name="connsiteX24" fmla="*/ 294830 w 1036439"/>
                <a:gd name="connsiteY24" fmla="*/ 315395 h 339624"/>
                <a:gd name="connsiteX25" fmla="*/ 201141 w 1036439"/>
                <a:gd name="connsiteY25" fmla="*/ 311881 h 339624"/>
                <a:gd name="connsiteX26" fmla="*/ 91642 w 1036439"/>
                <a:gd name="connsiteY26" fmla="*/ 222291 h 339624"/>
                <a:gd name="connsiteX27" fmla="*/ 72318 w 1036439"/>
                <a:gd name="connsiteY27" fmla="*/ 112206 h 339624"/>
                <a:gd name="connsiteX28" fmla="*/ 154296 w 1036439"/>
                <a:gd name="connsiteY28" fmla="*/ 39596 h 339624"/>
                <a:gd name="connsiteX29" fmla="*/ 230419 w 1036439"/>
                <a:gd name="connsiteY29" fmla="*/ 39596 h 339624"/>
                <a:gd name="connsiteX30" fmla="*/ 351630 w 1036439"/>
                <a:gd name="connsiteY30" fmla="*/ 47794 h 339624"/>
                <a:gd name="connsiteX31" fmla="*/ 440049 w 1036439"/>
                <a:gd name="connsiteY31" fmla="*/ 166077 h 339624"/>
                <a:gd name="connsiteX32" fmla="*/ 949485 w 1036439"/>
                <a:gd name="connsiteY32" fmla="*/ 215264 h 339624"/>
                <a:gd name="connsiteX33" fmla="*/ 767377 w 1036439"/>
                <a:gd name="connsiteY33" fmla="*/ 317152 h 339624"/>
                <a:gd name="connsiteX34" fmla="*/ 656121 w 1036439"/>
                <a:gd name="connsiteY34" fmla="*/ 284360 h 339624"/>
                <a:gd name="connsiteX35" fmla="*/ 615717 w 1036439"/>
                <a:gd name="connsiteY35" fmla="*/ 87027 h 339624"/>
                <a:gd name="connsiteX36" fmla="*/ 650850 w 1036439"/>
                <a:gd name="connsiteY36" fmla="*/ 58920 h 339624"/>
                <a:gd name="connsiteX37" fmla="*/ 735756 w 1036439"/>
                <a:gd name="connsiteY37" fmla="*/ 40182 h 339624"/>
                <a:gd name="connsiteX38" fmla="*/ 883317 w 1036439"/>
                <a:gd name="connsiteY38" fmla="*/ 40182 h 339624"/>
                <a:gd name="connsiteX39" fmla="*/ 966467 w 1036439"/>
                <a:gd name="connsiteY39" fmla="*/ 128016 h 339624"/>
                <a:gd name="connsiteX40" fmla="*/ 949485 w 1036439"/>
                <a:gd name="connsiteY40" fmla="*/ 215264 h 33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36439" h="339624">
                  <a:moveTo>
                    <a:pt x="1019752" y="20859"/>
                  </a:moveTo>
                  <a:cubicBezTo>
                    <a:pt x="979349" y="15589"/>
                    <a:pt x="939531" y="9147"/>
                    <a:pt x="899713" y="3292"/>
                  </a:cubicBezTo>
                  <a:cubicBezTo>
                    <a:pt x="858724" y="2121"/>
                    <a:pt x="817149" y="-807"/>
                    <a:pt x="776160" y="364"/>
                  </a:cubicBezTo>
                  <a:cubicBezTo>
                    <a:pt x="724631" y="950"/>
                    <a:pt x="673687" y="5048"/>
                    <a:pt x="625671" y="26129"/>
                  </a:cubicBezTo>
                  <a:cubicBezTo>
                    <a:pt x="600492" y="37254"/>
                    <a:pt x="577070" y="50722"/>
                    <a:pt x="571800" y="80586"/>
                  </a:cubicBezTo>
                  <a:cubicBezTo>
                    <a:pt x="570043" y="89369"/>
                    <a:pt x="468742" y="88784"/>
                    <a:pt x="466985" y="80586"/>
                  </a:cubicBezTo>
                  <a:cubicBezTo>
                    <a:pt x="461129" y="50722"/>
                    <a:pt x="438292" y="37254"/>
                    <a:pt x="413114" y="26129"/>
                  </a:cubicBezTo>
                  <a:cubicBezTo>
                    <a:pt x="365097" y="5048"/>
                    <a:pt x="313569" y="1535"/>
                    <a:pt x="262624" y="364"/>
                  </a:cubicBezTo>
                  <a:cubicBezTo>
                    <a:pt x="189430" y="-1978"/>
                    <a:pt x="117406" y="7391"/>
                    <a:pt x="45382" y="16760"/>
                  </a:cubicBezTo>
                  <a:cubicBezTo>
                    <a:pt x="36599" y="18517"/>
                    <a:pt x="27230" y="20859"/>
                    <a:pt x="18447" y="21444"/>
                  </a:cubicBezTo>
                  <a:cubicBezTo>
                    <a:pt x="1465" y="23201"/>
                    <a:pt x="-3219" y="29642"/>
                    <a:pt x="2051" y="47209"/>
                  </a:cubicBezTo>
                  <a:cubicBezTo>
                    <a:pt x="9663" y="75901"/>
                    <a:pt x="15519" y="89954"/>
                    <a:pt x="23717" y="99909"/>
                  </a:cubicBezTo>
                  <a:cubicBezTo>
                    <a:pt x="43040" y="123917"/>
                    <a:pt x="43040" y="149096"/>
                    <a:pt x="45968" y="172518"/>
                  </a:cubicBezTo>
                  <a:cubicBezTo>
                    <a:pt x="54751" y="240443"/>
                    <a:pt x="87543" y="290216"/>
                    <a:pt x="150783" y="318322"/>
                  </a:cubicBezTo>
                  <a:cubicBezTo>
                    <a:pt x="205826" y="342331"/>
                    <a:pt x="263796" y="346430"/>
                    <a:pt x="322352" y="336475"/>
                  </a:cubicBezTo>
                  <a:cubicBezTo>
                    <a:pt x="417798" y="320079"/>
                    <a:pt x="471669" y="258596"/>
                    <a:pt x="477525" y="161393"/>
                  </a:cubicBezTo>
                  <a:cubicBezTo>
                    <a:pt x="479867" y="127430"/>
                    <a:pt x="563602" y="134457"/>
                    <a:pt x="563602" y="156708"/>
                  </a:cubicBezTo>
                  <a:cubicBezTo>
                    <a:pt x="564187" y="249812"/>
                    <a:pt x="620402" y="317152"/>
                    <a:pt x="708821" y="335304"/>
                  </a:cubicBezTo>
                  <a:cubicBezTo>
                    <a:pt x="753909" y="344673"/>
                    <a:pt x="798997" y="343502"/>
                    <a:pt x="844085" y="333547"/>
                  </a:cubicBezTo>
                  <a:cubicBezTo>
                    <a:pt x="937189" y="313053"/>
                    <a:pt x="984619" y="258010"/>
                    <a:pt x="996330" y="161978"/>
                  </a:cubicBezTo>
                  <a:cubicBezTo>
                    <a:pt x="998673" y="143826"/>
                    <a:pt x="997501" y="123331"/>
                    <a:pt x="1013311" y="108692"/>
                  </a:cubicBezTo>
                  <a:cubicBezTo>
                    <a:pt x="1033806" y="92882"/>
                    <a:pt x="1030293" y="67703"/>
                    <a:pt x="1038490" y="47209"/>
                  </a:cubicBezTo>
                  <a:cubicBezTo>
                    <a:pt x="1044346" y="27300"/>
                    <a:pt x="1035562" y="23201"/>
                    <a:pt x="1019752" y="20859"/>
                  </a:cubicBezTo>
                  <a:close/>
                  <a:moveTo>
                    <a:pt x="440049" y="166077"/>
                  </a:moveTo>
                  <a:cubicBezTo>
                    <a:pt x="435950" y="251569"/>
                    <a:pt x="379736" y="308954"/>
                    <a:pt x="294830" y="315395"/>
                  </a:cubicBezTo>
                  <a:cubicBezTo>
                    <a:pt x="263211" y="317737"/>
                    <a:pt x="232176" y="318322"/>
                    <a:pt x="201141" y="311881"/>
                  </a:cubicBezTo>
                  <a:cubicBezTo>
                    <a:pt x="149027" y="300756"/>
                    <a:pt x="112722" y="270892"/>
                    <a:pt x="91642" y="222291"/>
                  </a:cubicBezTo>
                  <a:cubicBezTo>
                    <a:pt x="76417" y="187157"/>
                    <a:pt x="69976" y="150267"/>
                    <a:pt x="72318" y="112206"/>
                  </a:cubicBezTo>
                  <a:cubicBezTo>
                    <a:pt x="74075" y="74145"/>
                    <a:pt x="110379" y="41939"/>
                    <a:pt x="154296" y="39596"/>
                  </a:cubicBezTo>
                  <a:cubicBezTo>
                    <a:pt x="179475" y="38425"/>
                    <a:pt x="204655" y="39596"/>
                    <a:pt x="230419" y="39596"/>
                  </a:cubicBezTo>
                  <a:cubicBezTo>
                    <a:pt x="270822" y="37840"/>
                    <a:pt x="311812" y="37840"/>
                    <a:pt x="351630" y="47794"/>
                  </a:cubicBezTo>
                  <a:cubicBezTo>
                    <a:pt x="416627" y="63604"/>
                    <a:pt x="443562" y="98738"/>
                    <a:pt x="440049" y="166077"/>
                  </a:cubicBezTo>
                  <a:close/>
                  <a:moveTo>
                    <a:pt x="949485" y="215264"/>
                  </a:moveTo>
                  <a:cubicBezTo>
                    <a:pt x="922550" y="284946"/>
                    <a:pt x="868678" y="317152"/>
                    <a:pt x="767377" y="317152"/>
                  </a:cubicBezTo>
                  <a:cubicBezTo>
                    <a:pt x="734586" y="317737"/>
                    <a:pt x="693010" y="310710"/>
                    <a:pt x="656121" y="284360"/>
                  </a:cubicBezTo>
                  <a:cubicBezTo>
                    <a:pt x="598735" y="243371"/>
                    <a:pt x="579412" y="148510"/>
                    <a:pt x="615717" y="87027"/>
                  </a:cubicBezTo>
                  <a:cubicBezTo>
                    <a:pt x="623915" y="72973"/>
                    <a:pt x="636211" y="64775"/>
                    <a:pt x="650850" y="58920"/>
                  </a:cubicBezTo>
                  <a:cubicBezTo>
                    <a:pt x="677786" y="47794"/>
                    <a:pt x="706478" y="41939"/>
                    <a:pt x="735756" y="40182"/>
                  </a:cubicBezTo>
                  <a:cubicBezTo>
                    <a:pt x="784943" y="36669"/>
                    <a:pt x="834131" y="37254"/>
                    <a:pt x="883317" y="40182"/>
                  </a:cubicBezTo>
                  <a:cubicBezTo>
                    <a:pt x="934261" y="43110"/>
                    <a:pt x="967052" y="77658"/>
                    <a:pt x="966467" y="128016"/>
                  </a:cubicBezTo>
                  <a:cubicBezTo>
                    <a:pt x="965881" y="158465"/>
                    <a:pt x="960026" y="187157"/>
                    <a:pt x="949485" y="215264"/>
                  </a:cubicBezTo>
                  <a:close/>
                </a:path>
              </a:pathLst>
            </a:custGeom>
            <a:solidFill>
              <a:schemeClr val="accent2"/>
            </a:solidFill>
            <a:ln w="5853" cap="flat">
              <a:noFill/>
              <a:prstDash val="solid"/>
              <a:miter/>
            </a:ln>
          </p:spPr>
          <p:txBody>
            <a:bodyPr rtlCol="0" anchor="ctr"/>
            <a:lstStyle/>
            <a:p>
              <a:endParaRPr lang="en-US"/>
            </a:p>
          </p:txBody>
        </p:sp>
      </p:grpSp>
      <p:grpSp>
        <p:nvGrpSpPr>
          <p:cNvPr id="77" name="Group 76">
            <a:extLst>
              <a:ext uri="{FF2B5EF4-FFF2-40B4-BE49-F238E27FC236}">
                <a16:creationId xmlns="" xmlns:a16="http://schemas.microsoft.com/office/drawing/2014/main" id="{A8DBF169-C957-4E52-9020-5E415B15AB86}"/>
              </a:ext>
            </a:extLst>
          </p:cNvPr>
          <p:cNvGrpSpPr/>
          <p:nvPr/>
        </p:nvGrpSpPr>
        <p:grpSpPr>
          <a:xfrm>
            <a:off x="7060105" y="2838382"/>
            <a:ext cx="1227597" cy="1323969"/>
            <a:chOff x="7505528" y="4464029"/>
            <a:chExt cx="2031890" cy="2191402"/>
          </a:xfrm>
        </p:grpSpPr>
        <p:sp>
          <p:nvSpPr>
            <p:cNvPr id="78" name="Freeform: Shape 77">
              <a:extLst>
                <a:ext uri="{FF2B5EF4-FFF2-40B4-BE49-F238E27FC236}">
                  <a16:creationId xmlns="" xmlns:a16="http://schemas.microsoft.com/office/drawing/2014/main" id="{4FCCCCAD-0DED-4B00-B1D0-CFBA5F70CDEB}"/>
                </a:ext>
              </a:extLst>
            </p:cNvPr>
            <p:cNvSpPr/>
            <p:nvPr/>
          </p:nvSpPr>
          <p:spPr>
            <a:xfrm>
              <a:off x="7929965" y="4622475"/>
              <a:ext cx="1182829" cy="1879644"/>
            </a:xfrm>
            <a:custGeom>
              <a:avLst/>
              <a:gdLst>
                <a:gd name="connsiteX0" fmla="*/ 1174422 w 1182829"/>
                <a:gd name="connsiteY0" fmla="*/ 672117 h 1879644"/>
                <a:gd name="connsiteX1" fmla="*/ 1112352 w 1182829"/>
                <a:gd name="connsiteY1" fmla="*/ 617074 h 1879644"/>
                <a:gd name="connsiteX2" fmla="*/ 1101812 w 1182829"/>
                <a:gd name="connsiteY2" fmla="*/ 599508 h 1879644"/>
                <a:gd name="connsiteX3" fmla="*/ 1054968 w 1182829"/>
                <a:gd name="connsiteY3" fmla="*/ 302044 h 1879644"/>
                <a:gd name="connsiteX4" fmla="*/ 943712 w 1182829"/>
                <a:gd name="connsiteY4" fmla="*/ 123448 h 1879644"/>
                <a:gd name="connsiteX5" fmla="*/ 809033 w 1182829"/>
                <a:gd name="connsiteY5" fmla="*/ 37371 h 1879644"/>
                <a:gd name="connsiteX6" fmla="*/ 441887 w 1182829"/>
                <a:gd name="connsiteY6" fmla="*/ 23903 h 1879644"/>
                <a:gd name="connsiteX7" fmla="*/ 219375 w 1182829"/>
                <a:gd name="connsiteY7" fmla="*/ 134574 h 1879644"/>
                <a:gd name="connsiteX8" fmla="*/ 129785 w 1182829"/>
                <a:gd name="connsiteY8" fmla="*/ 285063 h 1879644"/>
                <a:gd name="connsiteX9" fmla="*/ 84696 w 1182829"/>
                <a:gd name="connsiteY9" fmla="*/ 613561 h 1879644"/>
                <a:gd name="connsiteX10" fmla="*/ 5060 w 1182829"/>
                <a:gd name="connsiteY10" fmla="*/ 687927 h 1879644"/>
                <a:gd name="connsiteX11" fmla="*/ 125686 w 1182829"/>
                <a:gd name="connsiteY11" fmla="*/ 953185 h 1879644"/>
                <a:gd name="connsiteX12" fmla="*/ 135054 w 1182829"/>
                <a:gd name="connsiteY12" fmla="*/ 961969 h 1879644"/>
                <a:gd name="connsiteX13" fmla="*/ 163161 w 1182829"/>
                <a:gd name="connsiteY13" fmla="*/ 1058000 h 1879644"/>
                <a:gd name="connsiteX14" fmla="*/ 315406 w 1182829"/>
                <a:gd name="connsiteY14" fmla="*/ 1238353 h 1879644"/>
                <a:gd name="connsiteX15" fmla="*/ 373377 w 1182829"/>
                <a:gd name="connsiteY15" fmla="*/ 1282855 h 1879644"/>
                <a:gd name="connsiteX16" fmla="*/ 364008 w 1182829"/>
                <a:gd name="connsiteY16" fmla="*/ 1419876 h 1879644"/>
                <a:gd name="connsiteX17" fmla="*/ 304281 w 1182829"/>
                <a:gd name="connsiteY17" fmla="*/ 1492485 h 1879644"/>
                <a:gd name="connsiteX18" fmla="*/ 257436 w 1182829"/>
                <a:gd name="connsiteY18" fmla="*/ 1510052 h 1879644"/>
                <a:gd name="connsiteX19" fmla="*/ 371620 w 1182829"/>
                <a:gd name="connsiteY19" fmla="*/ 1686891 h 1879644"/>
                <a:gd name="connsiteX20" fmla="*/ 541432 w 1182829"/>
                <a:gd name="connsiteY20" fmla="*/ 1861387 h 1879644"/>
                <a:gd name="connsiteX21" fmla="*/ 648004 w 1182829"/>
                <a:gd name="connsiteY21" fmla="*/ 1868414 h 1879644"/>
                <a:gd name="connsiteX22" fmla="*/ 725883 w 1182829"/>
                <a:gd name="connsiteY22" fmla="*/ 1809858 h 1879644"/>
                <a:gd name="connsiteX23" fmla="*/ 927316 w 1182829"/>
                <a:gd name="connsiteY23" fmla="*/ 1510637 h 1879644"/>
                <a:gd name="connsiteX24" fmla="*/ 886326 w 1182829"/>
                <a:gd name="connsiteY24" fmla="*/ 1495999 h 1879644"/>
                <a:gd name="connsiteX25" fmla="*/ 817816 w 1182829"/>
                <a:gd name="connsiteY25" fmla="*/ 1410507 h 1879644"/>
                <a:gd name="connsiteX26" fmla="*/ 817231 w 1182829"/>
                <a:gd name="connsiteY26" fmla="*/ 1288125 h 1879644"/>
                <a:gd name="connsiteX27" fmla="*/ 1029788 w 1182829"/>
                <a:gd name="connsiteY27" fmla="*/ 1000615 h 1879644"/>
                <a:gd name="connsiteX28" fmla="*/ 1037986 w 1182829"/>
                <a:gd name="connsiteY28" fmla="*/ 968995 h 1879644"/>
                <a:gd name="connsiteX29" fmla="*/ 1050283 w 1182829"/>
                <a:gd name="connsiteY29" fmla="*/ 954942 h 1879644"/>
                <a:gd name="connsiteX30" fmla="*/ 1107083 w 1182829"/>
                <a:gd name="connsiteY30" fmla="*/ 918637 h 1879644"/>
                <a:gd name="connsiteX31" fmla="*/ 1179691 w 1182829"/>
                <a:gd name="connsiteY31" fmla="*/ 776346 h 1879644"/>
                <a:gd name="connsiteX32" fmla="*/ 1174422 w 1182829"/>
                <a:gd name="connsiteY32" fmla="*/ 672117 h 187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82829" h="1879644">
                  <a:moveTo>
                    <a:pt x="1174422" y="672117"/>
                  </a:moveTo>
                  <a:cubicBezTo>
                    <a:pt x="1163296" y="644010"/>
                    <a:pt x="1145729" y="620588"/>
                    <a:pt x="1112352" y="617074"/>
                  </a:cubicBezTo>
                  <a:cubicBezTo>
                    <a:pt x="1097713" y="615903"/>
                    <a:pt x="1102983" y="606534"/>
                    <a:pt x="1101812" y="599508"/>
                  </a:cubicBezTo>
                  <a:cubicBezTo>
                    <a:pt x="1091858" y="600093"/>
                    <a:pt x="1074877" y="360014"/>
                    <a:pt x="1054968" y="302044"/>
                  </a:cubicBezTo>
                  <a:cubicBezTo>
                    <a:pt x="1037401" y="251100"/>
                    <a:pt x="965377" y="149213"/>
                    <a:pt x="943712" y="123448"/>
                  </a:cubicBezTo>
                  <a:cubicBezTo>
                    <a:pt x="915604" y="89486"/>
                    <a:pt x="850022" y="53767"/>
                    <a:pt x="809033" y="37371"/>
                  </a:cubicBezTo>
                  <a:cubicBezTo>
                    <a:pt x="686066" y="-11816"/>
                    <a:pt x="567197" y="-8303"/>
                    <a:pt x="441887" y="23903"/>
                  </a:cubicBezTo>
                  <a:cubicBezTo>
                    <a:pt x="371620" y="42056"/>
                    <a:pt x="285543" y="77775"/>
                    <a:pt x="219375" y="134574"/>
                  </a:cubicBezTo>
                  <a:cubicBezTo>
                    <a:pt x="197709" y="152726"/>
                    <a:pt x="140325" y="258127"/>
                    <a:pt x="129785" y="285063"/>
                  </a:cubicBezTo>
                  <a:cubicBezTo>
                    <a:pt x="110461" y="333664"/>
                    <a:pt x="80597" y="612976"/>
                    <a:pt x="84696" y="613561"/>
                  </a:cubicBezTo>
                  <a:cubicBezTo>
                    <a:pt x="40779" y="619417"/>
                    <a:pt x="16186" y="646352"/>
                    <a:pt x="5060" y="687927"/>
                  </a:cubicBezTo>
                  <a:cubicBezTo>
                    <a:pt x="-18362" y="778103"/>
                    <a:pt x="42536" y="912196"/>
                    <a:pt x="125686" y="953185"/>
                  </a:cubicBezTo>
                  <a:cubicBezTo>
                    <a:pt x="129785" y="955528"/>
                    <a:pt x="134469" y="956698"/>
                    <a:pt x="135054" y="961969"/>
                  </a:cubicBezTo>
                  <a:cubicBezTo>
                    <a:pt x="137982" y="978950"/>
                    <a:pt x="158477" y="1051559"/>
                    <a:pt x="163161" y="1058000"/>
                  </a:cubicBezTo>
                  <a:cubicBezTo>
                    <a:pt x="197124" y="1130610"/>
                    <a:pt x="252166" y="1187994"/>
                    <a:pt x="315406" y="1238353"/>
                  </a:cubicBezTo>
                  <a:cubicBezTo>
                    <a:pt x="334730" y="1253577"/>
                    <a:pt x="355810" y="1265874"/>
                    <a:pt x="373377" y="1282855"/>
                  </a:cubicBezTo>
                  <a:cubicBezTo>
                    <a:pt x="370449" y="1328528"/>
                    <a:pt x="371620" y="1374202"/>
                    <a:pt x="364008" y="1419876"/>
                  </a:cubicBezTo>
                  <a:cubicBezTo>
                    <a:pt x="357567" y="1456766"/>
                    <a:pt x="341171" y="1483116"/>
                    <a:pt x="304281" y="1492485"/>
                  </a:cubicBezTo>
                  <a:cubicBezTo>
                    <a:pt x="288471" y="1496584"/>
                    <a:pt x="272661" y="1504196"/>
                    <a:pt x="257436" y="1510052"/>
                  </a:cubicBezTo>
                  <a:cubicBezTo>
                    <a:pt x="289642" y="1573292"/>
                    <a:pt x="328289" y="1631848"/>
                    <a:pt x="371620" y="1686891"/>
                  </a:cubicBezTo>
                  <a:cubicBezTo>
                    <a:pt x="421978" y="1751302"/>
                    <a:pt x="474679" y="1813957"/>
                    <a:pt x="541432" y="1861387"/>
                  </a:cubicBezTo>
                  <a:cubicBezTo>
                    <a:pt x="575980" y="1885395"/>
                    <a:pt x="610528" y="1888323"/>
                    <a:pt x="648004" y="1868414"/>
                  </a:cubicBezTo>
                  <a:cubicBezTo>
                    <a:pt x="677282" y="1853189"/>
                    <a:pt x="703047" y="1833866"/>
                    <a:pt x="725883" y="1809858"/>
                  </a:cubicBezTo>
                  <a:cubicBezTo>
                    <a:pt x="811375" y="1723195"/>
                    <a:pt x="871102" y="1618380"/>
                    <a:pt x="927316" y="1510637"/>
                  </a:cubicBezTo>
                  <a:cubicBezTo>
                    <a:pt x="913848" y="1505367"/>
                    <a:pt x="900380" y="1499512"/>
                    <a:pt x="886326" y="1495999"/>
                  </a:cubicBezTo>
                  <a:cubicBezTo>
                    <a:pt x="842995" y="1484873"/>
                    <a:pt x="823672" y="1454424"/>
                    <a:pt x="817816" y="1410507"/>
                  </a:cubicBezTo>
                  <a:cubicBezTo>
                    <a:pt x="813132" y="1370689"/>
                    <a:pt x="815474" y="1289296"/>
                    <a:pt x="817231" y="1288125"/>
                  </a:cubicBezTo>
                  <a:cubicBezTo>
                    <a:pt x="926145" y="1219615"/>
                    <a:pt x="1004610" y="1129438"/>
                    <a:pt x="1029788" y="1000615"/>
                  </a:cubicBezTo>
                  <a:cubicBezTo>
                    <a:pt x="1033888" y="990661"/>
                    <a:pt x="1035059" y="979535"/>
                    <a:pt x="1037986" y="968995"/>
                  </a:cubicBezTo>
                  <a:cubicBezTo>
                    <a:pt x="1040329" y="961969"/>
                    <a:pt x="1040914" y="956113"/>
                    <a:pt x="1050283" y="954942"/>
                  </a:cubicBezTo>
                  <a:cubicBezTo>
                    <a:pt x="1074877" y="952014"/>
                    <a:pt x="1091858" y="936204"/>
                    <a:pt x="1107083" y="918637"/>
                  </a:cubicBezTo>
                  <a:cubicBezTo>
                    <a:pt x="1142802" y="877648"/>
                    <a:pt x="1167980" y="830218"/>
                    <a:pt x="1179691" y="776346"/>
                  </a:cubicBezTo>
                  <a:cubicBezTo>
                    <a:pt x="1187889" y="741213"/>
                    <a:pt x="1188475" y="706079"/>
                    <a:pt x="1174422" y="672117"/>
                  </a:cubicBezTo>
                  <a:close/>
                </a:path>
              </a:pathLst>
            </a:custGeom>
            <a:solidFill>
              <a:srgbClr val="998675"/>
            </a:solidFill>
            <a:ln w="5853" cap="flat">
              <a:noFill/>
              <a:prstDash val="solid"/>
              <a:miter/>
            </a:ln>
          </p:spPr>
          <p:txBody>
            <a:bodyPr rtlCol="0" anchor="ctr"/>
            <a:lstStyle/>
            <a:p>
              <a:endParaRPr lang="en-US"/>
            </a:p>
          </p:txBody>
        </p:sp>
        <p:sp>
          <p:nvSpPr>
            <p:cNvPr id="79" name="Freeform: Shape 78">
              <a:extLst>
                <a:ext uri="{FF2B5EF4-FFF2-40B4-BE49-F238E27FC236}">
                  <a16:creationId xmlns="" xmlns:a16="http://schemas.microsoft.com/office/drawing/2014/main" id="{6067CC7F-4D79-4903-94B9-1B479FD8BE3D}"/>
                </a:ext>
              </a:extLst>
            </p:cNvPr>
            <p:cNvSpPr/>
            <p:nvPr/>
          </p:nvSpPr>
          <p:spPr>
            <a:xfrm>
              <a:off x="7505528" y="6134284"/>
              <a:ext cx="2031890" cy="521147"/>
            </a:xfrm>
            <a:custGeom>
              <a:avLst/>
              <a:gdLst>
                <a:gd name="connsiteX0" fmla="*/ 1352337 w 2031889"/>
                <a:gd name="connsiteY0" fmla="*/ 0 h 521147"/>
                <a:gd name="connsiteX1" fmla="*/ 1485260 w 2031889"/>
                <a:gd name="connsiteY1" fmla="*/ 42160 h 521147"/>
                <a:gd name="connsiteX2" fmla="*/ 1774526 w 2031889"/>
                <a:gd name="connsiteY2" fmla="*/ 137606 h 521147"/>
                <a:gd name="connsiteX3" fmla="*/ 2026316 w 2031889"/>
                <a:gd name="connsiteY3" fmla="*/ 463177 h 521147"/>
                <a:gd name="connsiteX4" fmla="*/ 2032757 w 2031889"/>
                <a:gd name="connsiteY4" fmla="*/ 510022 h 521147"/>
                <a:gd name="connsiteX5" fmla="*/ 2018704 w 2031889"/>
                <a:gd name="connsiteY5" fmla="*/ 525832 h 521147"/>
                <a:gd name="connsiteX6" fmla="*/ 2006993 w 2031889"/>
                <a:gd name="connsiteY6" fmla="*/ 525832 h 521147"/>
                <a:gd name="connsiteX7" fmla="*/ 26632 w 2031889"/>
                <a:gd name="connsiteY7" fmla="*/ 525832 h 521147"/>
                <a:gd name="connsiteX8" fmla="*/ 2038 w 2031889"/>
                <a:gd name="connsiteY8" fmla="*/ 495968 h 521147"/>
                <a:gd name="connsiteX9" fmla="*/ 84017 w 2031889"/>
                <a:gd name="connsiteY9" fmla="*/ 273456 h 521147"/>
                <a:gd name="connsiteX10" fmla="*/ 280765 w 2031889"/>
                <a:gd name="connsiteY10" fmla="*/ 128823 h 521147"/>
                <a:gd name="connsiteX11" fmla="*/ 655523 w 2031889"/>
                <a:gd name="connsiteY11" fmla="*/ 6441 h 521147"/>
                <a:gd name="connsiteX12" fmla="*/ 681873 w 2031889"/>
                <a:gd name="connsiteY12" fmla="*/ 0 h 521147"/>
                <a:gd name="connsiteX13" fmla="*/ 722276 w 2031889"/>
                <a:gd name="connsiteY13" fmla="*/ 59141 h 521147"/>
                <a:gd name="connsiteX14" fmla="*/ 953572 w 2031889"/>
                <a:gd name="connsiteY14" fmla="*/ 329670 h 521147"/>
                <a:gd name="connsiteX15" fmla="*/ 1085323 w 2031889"/>
                <a:gd name="connsiteY15" fmla="*/ 339038 h 521147"/>
                <a:gd name="connsiteX16" fmla="*/ 1214731 w 2031889"/>
                <a:gd name="connsiteY16" fmla="*/ 212558 h 521147"/>
                <a:gd name="connsiteX17" fmla="*/ 1332429 w 2031889"/>
                <a:gd name="connsiteY17" fmla="*/ 23422 h 521147"/>
                <a:gd name="connsiteX18" fmla="*/ 1352337 w 2031889"/>
                <a:gd name="connsiteY18" fmla="*/ 0 h 52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1889" h="521147">
                  <a:moveTo>
                    <a:pt x="1352337" y="0"/>
                  </a:moveTo>
                  <a:cubicBezTo>
                    <a:pt x="1398011" y="10540"/>
                    <a:pt x="1441343" y="28107"/>
                    <a:pt x="1485260" y="42160"/>
                  </a:cubicBezTo>
                  <a:cubicBezTo>
                    <a:pt x="1581877" y="73780"/>
                    <a:pt x="1679665" y="101302"/>
                    <a:pt x="1774526" y="137606"/>
                  </a:cubicBezTo>
                  <a:cubicBezTo>
                    <a:pt x="1920330" y="193234"/>
                    <a:pt x="1998795" y="308589"/>
                    <a:pt x="2026316" y="463177"/>
                  </a:cubicBezTo>
                  <a:cubicBezTo>
                    <a:pt x="2029244" y="478401"/>
                    <a:pt x="2029244" y="494797"/>
                    <a:pt x="2032757" y="510022"/>
                  </a:cubicBezTo>
                  <a:cubicBezTo>
                    <a:pt x="2036270" y="524661"/>
                    <a:pt x="2029829" y="526418"/>
                    <a:pt x="2018704" y="525832"/>
                  </a:cubicBezTo>
                  <a:cubicBezTo>
                    <a:pt x="2014605" y="525832"/>
                    <a:pt x="2011091" y="525832"/>
                    <a:pt x="2006993" y="525832"/>
                  </a:cubicBezTo>
                  <a:cubicBezTo>
                    <a:pt x="1347068" y="525832"/>
                    <a:pt x="686557" y="525832"/>
                    <a:pt x="26632" y="525832"/>
                  </a:cubicBezTo>
                  <a:cubicBezTo>
                    <a:pt x="-2646" y="525832"/>
                    <a:pt x="-2060" y="525832"/>
                    <a:pt x="2038" y="495968"/>
                  </a:cubicBezTo>
                  <a:cubicBezTo>
                    <a:pt x="13164" y="415161"/>
                    <a:pt x="36587" y="339624"/>
                    <a:pt x="84017" y="273456"/>
                  </a:cubicBezTo>
                  <a:cubicBezTo>
                    <a:pt x="134375" y="203189"/>
                    <a:pt x="199372" y="153416"/>
                    <a:pt x="280765" y="128823"/>
                  </a:cubicBezTo>
                  <a:cubicBezTo>
                    <a:pt x="406660" y="90762"/>
                    <a:pt x="530213" y="46845"/>
                    <a:pt x="655523" y="6441"/>
                  </a:cubicBezTo>
                  <a:cubicBezTo>
                    <a:pt x="664306" y="3513"/>
                    <a:pt x="673089" y="2342"/>
                    <a:pt x="681873" y="0"/>
                  </a:cubicBezTo>
                  <a:cubicBezTo>
                    <a:pt x="702367" y="14639"/>
                    <a:pt x="709394" y="39232"/>
                    <a:pt x="722276" y="59141"/>
                  </a:cubicBezTo>
                  <a:cubicBezTo>
                    <a:pt x="787859" y="159858"/>
                    <a:pt x="859882" y="254718"/>
                    <a:pt x="953572" y="329670"/>
                  </a:cubicBezTo>
                  <a:cubicBezTo>
                    <a:pt x="996318" y="364217"/>
                    <a:pt x="1039063" y="368316"/>
                    <a:pt x="1085323" y="339038"/>
                  </a:cubicBezTo>
                  <a:cubicBezTo>
                    <a:pt x="1137437" y="306247"/>
                    <a:pt x="1177841" y="261159"/>
                    <a:pt x="1214731" y="212558"/>
                  </a:cubicBezTo>
                  <a:cubicBezTo>
                    <a:pt x="1259234" y="153416"/>
                    <a:pt x="1298466" y="90176"/>
                    <a:pt x="1332429" y="23422"/>
                  </a:cubicBezTo>
                  <a:cubicBezTo>
                    <a:pt x="1337698" y="13468"/>
                    <a:pt x="1342383" y="4099"/>
                    <a:pt x="1352337" y="0"/>
                  </a:cubicBezTo>
                  <a:close/>
                </a:path>
              </a:pathLst>
            </a:custGeom>
            <a:solidFill>
              <a:schemeClr val="accent2"/>
            </a:solidFill>
            <a:ln w="5853" cap="flat">
              <a:noFill/>
              <a:prstDash val="solid"/>
              <a:miter/>
            </a:ln>
          </p:spPr>
          <p:txBody>
            <a:bodyPr rtlCol="0" anchor="ctr"/>
            <a:lstStyle/>
            <a:p>
              <a:endParaRPr lang="en-US" dirty="0"/>
            </a:p>
          </p:txBody>
        </p:sp>
        <p:sp>
          <p:nvSpPr>
            <p:cNvPr id="80" name="Freeform: Shape 79">
              <a:extLst>
                <a:ext uri="{FF2B5EF4-FFF2-40B4-BE49-F238E27FC236}">
                  <a16:creationId xmlns="" xmlns:a16="http://schemas.microsoft.com/office/drawing/2014/main" id="{D86C5FD2-91B3-4DDB-8AA8-919540791225}"/>
                </a:ext>
              </a:extLst>
            </p:cNvPr>
            <p:cNvSpPr/>
            <p:nvPr/>
          </p:nvSpPr>
          <p:spPr>
            <a:xfrm>
              <a:off x="7984359" y="4464029"/>
              <a:ext cx="1059862" cy="1100851"/>
            </a:xfrm>
            <a:custGeom>
              <a:avLst/>
              <a:gdLst>
                <a:gd name="connsiteX0" fmla="*/ 1048004 w 1059861"/>
                <a:gd name="connsiteY0" fmla="*/ 757953 h 1100850"/>
                <a:gd name="connsiteX1" fmla="*/ 960755 w 1059861"/>
                <a:gd name="connsiteY1" fmla="*/ 1048976 h 1100850"/>
                <a:gd name="connsiteX2" fmla="*/ 959584 w 1059861"/>
                <a:gd name="connsiteY2" fmla="*/ 972268 h 1100850"/>
                <a:gd name="connsiteX3" fmla="*/ 984178 w 1059861"/>
                <a:gd name="connsiteY3" fmla="*/ 727505 h 1100850"/>
                <a:gd name="connsiteX4" fmla="*/ 949044 w 1059861"/>
                <a:gd name="connsiteY4" fmla="*/ 534270 h 1100850"/>
                <a:gd name="connsiteX5" fmla="*/ 927379 w 1059861"/>
                <a:gd name="connsiteY5" fmla="*/ 478642 h 1100850"/>
                <a:gd name="connsiteX6" fmla="*/ 868823 w 1059861"/>
                <a:gd name="connsiteY6" fmla="*/ 418329 h 1100850"/>
                <a:gd name="connsiteX7" fmla="*/ 648653 w 1059861"/>
                <a:gd name="connsiteY7" fmla="*/ 365043 h 1100850"/>
                <a:gd name="connsiteX8" fmla="*/ 348261 w 1059861"/>
                <a:gd name="connsiteY8" fmla="*/ 373827 h 1100850"/>
                <a:gd name="connsiteX9" fmla="*/ 195430 w 1059861"/>
                <a:gd name="connsiteY9" fmla="*/ 421843 h 1100850"/>
                <a:gd name="connsiteX10" fmla="*/ 155026 w 1059861"/>
                <a:gd name="connsiteY10" fmla="*/ 464003 h 1100850"/>
                <a:gd name="connsiteX11" fmla="*/ 91786 w 1059861"/>
                <a:gd name="connsiteY11" fmla="*/ 672462 h 1100850"/>
                <a:gd name="connsiteX12" fmla="*/ 96470 w 1059861"/>
                <a:gd name="connsiteY12" fmla="*/ 824122 h 1100850"/>
                <a:gd name="connsiteX13" fmla="*/ 105254 w 1059861"/>
                <a:gd name="connsiteY13" fmla="*/ 1102262 h 1100850"/>
                <a:gd name="connsiteX14" fmla="*/ 30888 w 1059861"/>
                <a:gd name="connsiteY14" fmla="*/ 770836 h 1100850"/>
                <a:gd name="connsiteX15" fmla="*/ 1024 w 1059861"/>
                <a:gd name="connsiteY15" fmla="*/ 550666 h 1100850"/>
                <a:gd name="connsiteX16" fmla="*/ 9222 w 1059861"/>
                <a:gd name="connsiteY16" fmla="*/ 403690 h 1100850"/>
                <a:gd name="connsiteX17" fmla="*/ 127505 w 1059861"/>
                <a:gd name="connsiteY17" fmla="*/ 161854 h 1100850"/>
                <a:gd name="connsiteX18" fmla="*/ 299074 w 1059861"/>
                <a:gd name="connsiteY18" fmla="*/ 47085 h 1100850"/>
                <a:gd name="connsiteX19" fmla="*/ 810852 w 1059861"/>
                <a:gd name="connsiteY19" fmla="*/ 55868 h 1100850"/>
                <a:gd name="connsiteX20" fmla="*/ 1032194 w 1059861"/>
                <a:gd name="connsiteY20" fmla="*/ 321127 h 1100850"/>
                <a:gd name="connsiteX21" fmla="*/ 1048004 w 1059861"/>
                <a:gd name="connsiteY21" fmla="*/ 757953 h 110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9861" h="1100850">
                  <a:moveTo>
                    <a:pt x="1048004" y="757953"/>
                  </a:moveTo>
                  <a:cubicBezTo>
                    <a:pt x="1028095" y="857498"/>
                    <a:pt x="991790" y="952359"/>
                    <a:pt x="960755" y="1048976"/>
                  </a:cubicBezTo>
                  <a:cubicBezTo>
                    <a:pt x="956071" y="1023212"/>
                    <a:pt x="956657" y="998033"/>
                    <a:pt x="959584" y="972268"/>
                  </a:cubicBezTo>
                  <a:cubicBezTo>
                    <a:pt x="967782" y="890875"/>
                    <a:pt x="975394" y="808897"/>
                    <a:pt x="984178" y="727505"/>
                  </a:cubicBezTo>
                  <a:cubicBezTo>
                    <a:pt x="991790" y="659580"/>
                    <a:pt x="970710" y="596925"/>
                    <a:pt x="949044" y="534270"/>
                  </a:cubicBezTo>
                  <a:cubicBezTo>
                    <a:pt x="942603" y="515532"/>
                    <a:pt x="932649" y="497380"/>
                    <a:pt x="927379" y="478642"/>
                  </a:cubicBezTo>
                  <a:cubicBezTo>
                    <a:pt x="918595" y="447607"/>
                    <a:pt x="896929" y="431212"/>
                    <a:pt x="868823" y="418329"/>
                  </a:cubicBezTo>
                  <a:cubicBezTo>
                    <a:pt x="798556" y="386123"/>
                    <a:pt x="724189" y="372656"/>
                    <a:pt x="648653" y="365043"/>
                  </a:cubicBezTo>
                  <a:cubicBezTo>
                    <a:pt x="548522" y="355089"/>
                    <a:pt x="447806" y="356845"/>
                    <a:pt x="348261" y="373827"/>
                  </a:cubicBezTo>
                  <a:cubicBezTo>
                    <a:pt x="294975" y="383196"/>
                    <a:pt x="243446" y="396078"/>
                    <a:pt x="195430" y="421843"/>
                  </a:cubicBezTo>
                  <a:cubicBezTo>
                    <a:pt x="177277" y="431797"/>
                    <a:pt x="163224" y="444094"/>
                    <a:pt x="155026" y="464003"/>
                  </a:cubicBezTo>
                  <a:cubicBezTo>
                    <a:pt x="127505" y="531928"/>
                    <a:pt x="100569" y="599267"/>
                    <a:pt x="91786" y="672462"/>
                  </a:cubicBezTo>
                  <a:cubicBezTo>
                    <a:pt x="85930" y="722820"/>
                    <a:pt x="93543" y="773764"/>
                    <a:pt x="96470" y="824122"/>
                  </a:cubicBezTo>
                  <a:cubicBezTo>
                    <a:pt x="101155" y="916640"/>
                    <a:pt x="112281" y="1009158"/>
                    <a:pt x="105254" y="1102262"/>
                  </a:cubicBezTo>
                  <a:cubicBezTo>
                    <a:pt x="73048" y="993348"/>
                    <a:pt x="51968" y="882092"/>
                    <a:pt x="30888" y="770836"/>
                  </a:cubicBezTo>
                  <a:cubicBezTo>
                    <a:pt x="15663" y="697641"/>
                    <a:pt x="-4831" y="624446"/>
                    <a:pt x="1024" y="550666"/>
                  </a:cubicBezTo>
                  <a:cubicBezTo>
                    <a:pt x="5123" y="501479"/>
                    <a:pt x="8637" y="452877"/>
                    <a:pt x="9222" y="403690"/>
                  </a:cubicBezTo>
                  <a:cubicBezTo>
                    <a:pt x="10393" y="310587"/>
                    <a:pt x="73048" y="233878"/>
                    <a:pt x="127505" y="161854"/>
                  </a:cubicBezTo>
                  <a:cubicBezTo>
                    <a:pt x="172008" y="103299"/>
                    <a:pt x="233491" y="72264"/>
                    <a:pt x="299074" y="47085"/>
                  </a:cubicBezTo>
                  <a:cubicBezTo>
                    <a:pt x="470643" y="-18498"/>
                    <a:pt x="642211" y="-15570"/>
                    <a:pt x="810852" y="55868"/>
                  </a:cubicBezTo>
                  <a:cubicBezTo>
                    <a:pt x="929135" y="105641"/>
                    <a:pt x="1002330" y="195817"/>
                    <a:pt x="1032194" y="321127"/>
                  </a:cubicBezTo>
                  <a:cubicBezTo>
                    <a:pt x="1066741" y="466345"/>
                    <a:pt x="1073183" y="611564"/>
                    <a:pt x="1048004" y="757953"/>
                  </a:cubicBezTo>
                  <a:close/>
                </a:path>
              </a:pathLst>
            </a:custGeom>
            <a:solidFill>
              <a:srgbClr val="2D1F1F"/>
            </a:solidFill>
            <a:ln w="5853" cap="flat">
              <a:noFill/>
              <a:prstDash val="solid"/>
              <a:miter/>
            </a:ln>
          </p:spPr>
          <p:txBody>
            <a:bodyPr rtlCol="0" anchor="ctr"/>
            <a:lstStyle/>
            <a:p>
              <a:endParaRPr lang="en-US"/>
            </a:p>
          </p:txBody>
        </p:sp>
        <p:sp>
          <p:nvSpPr>
            <p:cNvPr id="81" name="Freeform: Shape 80">
              <a:extLst>
                <a:ext uri="{FF2B5EF4-FFF2-40B4-BE49-F238E27FC236}">
                  <a16:creationId xmlns="" xmlns:a16="http://schemas.microsoft.com/office/drawing/2014/main" id="{C4AEB5B9-4C8E-4E63-94EE-6948E2F94591}"/>
                </a:ext>
              </a:extLst>
            </p:cNvPr>
            <p:cNvSpPr/>
            <p:nvPr/>
          </p:nvSpPr>
          <p:spPr>
            <a:xfrm>
              <a:off x="8076145" y="5624110"/>
              <a:ext cx="878338" cy="363047"/>
            </a:xfrm>
            <a:custGeom>
              <a:avLst/>
              <a:gdLst>
                <a:gd name="connsiteX0" fmla="*/ 668708 w 878338"/>
                <a:gd name="connsiteY0" fmla="*/ 295859 h 363046"/>
                <a:gd name="connsiteX1" fmla="*/ 247106 w 878338"/>
                <a:gd name="connsiteY1" fmla="*/ 302886 h 363046"/>
                <a:gd name="connsiteX2" fmla="*/ 230710 w 878338"/>
                <a:gd name="connsiteY2" fmla="*/ 294103 h 363046"/>
                <a:gd name="connsiteX3" fmla="*/ 169812 w 878338"/>
                <a:gd name="connsiteY3" fmla="*/ 246087 h 363046"/>
                <a:gd name="connsiteX4" fmla="*/ 3513 w 878338"/>
                <a:gd name="connsiteY4" fmla="*/ 30601 h 363046"/>
                <a:gd name="connsiteX5" fmla="*/ 0 w 878338"/>
                <a:gd name="connsiteY5" fmla="*/ 19475 h 363046"/>
                <a:gd name="connsiteX6" fmla="*/ 10540 w 878338"/>
                <a:gd name="connsiteY6" fmla="*/ 27088 h 363046"/>
                <a:gd name="connsiteX7" fmla="*/ 307418 w 878338"/>
                <a:gd name="connsiteY7" fmla="*/ 235547 h 363046"/>
                <a:gd name="connsiteX8" fmla="*/ 423359 w 878338"/>
                <a:gd name="connsiteY8" fmla="*/ 222664 h 363046"/>
                <a:gd name="connsiteX9" fmla="*/ 462591 w 878338"/>
                <a:gd name="connsiteY9" fmla="*/ 219737 h 363046"/>
                <a:gd name="connsiteX10" fmla="*/ 666951 w 878338"/>
                <a:gd name="connsiteY10" fmla="*/ 200413 h 363046"/>
                <a:gd name="connsiteX11" fmla="*/ 869555 w 878338"/>
                <a:gd name="connsiteY11" fmla="*/ 8935 h 363046"/>
                <a:gd name="connsiteX12" fmla="*/ 881266 w 878338"/>
                <a:gd name="connsiteY12" fmla="*/ 152 h 363046"/>
                <a:gd name="connsiteX13" fmla="*/ 668708 w 878338"/>
                <a:gd name="connsiteY13" fmla="*/ 295859 h 36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8338" h="363046">
                  <a:moveTo>
                    <a:pt x="668708" y="295859"/>
                  </a:moveTo>
                  <a:cubicBezTo>
                    <a:pt x="529345" y="382522"/>
                    <a:pt x="389396" y="391891"/>
                    <a:pt x="247106" y="302886"/>
                  </a:cubicBezTo>
                  <a:cubicBezTo>
                    <a:pt x="241836" y="299958"/>
                    <a:pt x="236566" y="297030"/>
                    <a:pt x="230710" y="294103"/>
                  </a:cubicBezTo>
                  <a:cubicBezTo>
                    <a:pt x="212558" y="275365"/>
                    <a:pt x="189721" y="262482"/>
                    <a:pt x="169812" y="246087"/>
                  </a:cubicBezTo>
                  <a:cubicBezTo>
                    <a:pt x="96617" y="187531"/>
                    <a:pt x="35134" y="120777"/>
                    <a:pt x="3513" y="30601"/>
                  </a:cubicBezTo>
                  <a:cubicBezTo>
                    <a:pt x="2342" y="27088"/>
                    <a:pt x="1171" y="23574"/>
                    <a:pt x="0" y="19475"/>
                  </a:cubicBezTo>
                  <a:cubicBezTo>
                    <a:pt x="6441" y="18890"/>
                    <a:pt x="7612" y="24160"/>
                    <a:pt x="10540" y="27088"/>
                  </a:cubicBezTo>
                  <a:cubicBezTo>
                    <a:pt x="89005" y="125462"/>
                    <a:pt x="182694" y="203926"/>
                    <a:pt x="307418" y="235547"/>
                  </a:cubicBezTo>
                  <a:cubicBezTo>
                    <a:pt x="346651" y="245501"/>
                    <a:pt x="386469" y="243159"/>
                    <a:pt x="423359" y="222664"/>
                  </a:cubicBezTo>
                  <a:cubicBezTo>
                    <a:pt x="436241" y="215638"/>
                    <a:pt x="449124" y="212710"/>
                    <a:pt x="462591" y="219737"/>
                  </a:cubicBezTo>
                  <a:cubicBezTo>
                    <a:pt x="534615" y="254870"/>
                    <a:pt x="601369" y="240817"/>
                    <a:pt x="666951" y="200413"/>
                  </a:cubicBezTo>
                  <a:cubicBezTo>
                    <a:pt x="747759" y="150055"/>
                    <a:pt x="815684" y="87400"/>
                    <a:pt x="869555" y="8935"/>
                  </a:cubicBezTo>
                  <a:cubicBezTo>
                    <a:pt x="872483" y="4836"/>
                    <a:pt x="874239" y="-1019"/>
                    <a:pt x="881266" y="152"/>
                  </a:cubicBezTo>
                  <a:cubicBezTo>
                    <a:pt x="858430" y="133074"/>
                    <a:pt x="779379" y="225592"/>
                    <a:pt x="668708" y="295859"/>
                  </a:cubicBezTo>
                  <a:close/>
                </a:path>
              </a:pathLst>
            </a:custGeom>
            <a:solidFill>
              <a:srgbClr val="2D1F1F"/>
            </a:solidFill>
            <a:ln w="5853" cap="flat">
              <a:noFill/>
              <a:prstDash val="solid"/>
              <a:miter/>
            </a:ln>
          </p:spPr>
          <p:txBody>
            <a:bodyPr rtlCol="0" anchor="ctr"/>
            <a:lstStyle/>
            <a:p>
              <a:endParaRPr lang="en-US"/>
            </a:p>
          </p:txBody>
        </p:sp>
      </p:grpSp>
      <p:grpSp>
        <p:nvGrpSpPr>
          <p:cNvPr id="84" name="Group 83">
            <a:extLst>
              <a:ext uri="{FF2B5EF4-FFF2-40B4-BE49-F238E27FC236}">
                <a16:creationId xmlns="" xmlns:a16="http://schemas.microsoft.com/office/drawing/2014/main" id="{625B9252-2124-49F8-B669-75BC019AEF65}"/>
              </a:ext>
            </a:extLst>
          </p:cNvPr>
          <p:cNvGrpSpPr/>
          <p:nvPr/>
        </p:nvGrpSpPr>
        <p:grpSpPr>
          <a:xfrm>
            <a:off x="8373858" y="2838530"/>
            <a:ext cx="1314964" cy="1353690"/>
            <a:chOff x="6162914" y="3415961"/>
            <a:chExt cx="1193376" cy="1228522"/>
          </a:xfrm>
        </p:grpSpPr>
        <p:sp>
          <p:nvSpPr>
            <p:cNvPr id="85" name="Freeform: Shape 84">
              <a:extLst>
                <a:ext uri="{FF2B5EF4-FFF2-40B4-BE49-F238E27FC236}">
                  <a16:creationId xmlns="" xmlns:a16="http://schemas.microsoft.com/office/drawing/2014/main" id="{62D977CD-5865-42DF-9CBA-3D9FBD32356E}"/>
                </a:ext>
              </a:extLst>
            </p:cNvPr>
            <p:cNvSpPr/>
            <p:nvPr/>
          </p:nvSpPr>
          <p:spPr>
            <a:xfrm>
              <a:off x="6461289" y="3415961"/>
              <a:ext cx="605647" cy="1035692"/>
            </a:xfrm>
            <a:custGeom>
              <a:avLst/>
              <a:gdLst>
                <a:gd name="connsiteX0" fmla="*/ 216364 w 989594"/>
                <a:gd name="connsiteY0" fmla="*/ 1501182 h 1692265"/>
                <a:gd name="connsiteX1" fmla="*/ 128530 w 989594"/>
                <a:gd name="connsiteY1" fmla="*/ 1386412 h 1692265"/>
                <a:gd name="connsiteX2" fmla="*/ 36597 w 989594"/>
                <a:gd name="connsiteY2" fmla="*/ 1159215 h 1692265"/>
                <a:gd name="connsiteX3" fmla="*/ 35426 w 989594"/>
                <a:gd name="connsiteY3" fmla="*/ 1145162 h 1692265"/>
                <a:gd name="connsiteX4" fmla="*/ 13175 w 989594"/>
                <a:gd name="connsiteY4" fmla="*/ 938460 h 1692265"/>
                <a:gd name="connsiteX5" fmla="*/ 2635 w 989594"/>
                <a:gd name="connsiteY5" fmla="*/ 839500 h 1692265"/>
                <a:gd name="connsiteX6" fmla="*/ 6734 w 989594"/>
                <a:gd name="connsiteY6" fmla="*/ 783872 h 1692265"/>
                <a:gd name="connsiteX7" fmla="*/ 1464 w 989594"/>
                <a:gd name="connsiteY7" fmla="*/ 670274 h 1692265"/>
                <a:gd name="connsiteX8" fmla="*/ 3806 w 989594"/>
                <a:gd name="connsiteY8" fmla="*/ 643338 h 1692265"/>
                <a:gd name="connsiteX9" fmla="*/ 1464 w 989594"/>
                <a:gd name="connsiteY9" fmla="*/ 458301 h 1692265"/>
                <a:gd name="connsiteX10" fmla="*/ 43624 w 989594"/>
                <a:gd name="connsiteY10" fmla="*/ 223492 h 1692265"/>
                <a:gd name="connsiteX11" fmla="*/ 50065 w 989594"/>
                <a:gd name="connsiteY11" fmla="*/ 206511 h 1692265"/>
                <a:gd name="connsiteX12" fmla="*/ 65875 w 989594"/>
                <a:gd name="connsiteY12" fmla="*/ 169035 h 1692265"/>
                <a:gd name="connsiteX13" fmla="*/ 139656 w 989594"/>
                <a:gd name="connsiteY13" fmla="*/ 101110 h 1692265"/>
                <a:gd name="connsiteX14" fmla="*/ 165420 w 989594"/>
                <a:gd name="connsiteY14" fmla="*/ 85300 h 1692265"/>
                <a:gd name="connsiteX15" fmla="*/ 296000 w 989594"/>
                <a:gd name="connsiteY15" fmla="*/ 27915 h 1692265"/>
                <a:gd name="connsiteX16" fmla="*/ 481037 w 989594"/>
                <a:gd name="connsiteY16" fmla="*/ 2151 h 1692265"/>
                <a:gd name="connsiteX17" fmla="*/ 776158 w 989594"/>
                <a:gd name="connsiteY17" fmla="*/ 57193 h 1692265"/>
                <a:gd name="connsiteX18" fmla="*/ 900297 w 989594"/>
                <a:gd name="connsiteY18" fmla="*/ 173720 h 1692265"/>
                <a:gd name="connsiteX19" fmla="*/ 993401 w 989594"/>
                <a:gd name="connsiteY19" fmla="*/ 525641 h 1692265"/>
                <a:gd name="connsiteX20" fmla="*/ 988716 w 989594"/>
                <a:gd name="connsiteY20" fmla="*/ 647437 h 1692265"/>
                <a:gd name="connsiteX21" fmla="*/ 991059 w 989594"/>
                <a:gd name="connsiteY21" fmla="*/ 674958 h 1692265"/>
                <a:gd name="connsiteX22" fmla="*/ 981690 w 989594"/>
                <a:gd name="connsiteY22" fmla="*/ 874634 h 1692265"/>
                <a:gd name="connsiteX23" fmla="*/ 965880 w 989594"/>
                <a:gd name="connsiteY23" fmla="*/ 953099 h 1692265"/>
                <a:gd name="connsiteX24" fmla="*/ 955339 w 989594"/>
                <a:gd name="connsiteY24" fmla="*/ 1105344 h 1692265"/>
                <a:gd name="connsiteX25" fmla="*/ 911423 w 989594"/>
                <a:gd name="connsiteY25" fmla="*/ 1322001 h 1692265"/>
                <a:gd name="connsiteX26" fmla="*/ 832372 w 989594"/>
                <a:gd name="connsiteY26" fmla="*/ 1481273 h 1692265"/>
                <a:gd name="connsiteX27" fmla="*/ 810121 w 989594"/>
                <a:gd name="connsiteY27" fmla="*/ 1511136 h 1692265"/>
                <a:gd name="connsiteX28" fmla="*/ 777330 w 989594"/>
                <a:gd name="connsiteY28" fmla="*/ 1555639 h 1692265"/>
                <a:gd name="connsiteX29" fmla="*/ 644993 w 989594"/>
                <a:gd name="connsiteY29" fmla="*/ 1663382 h 1692265"/>
                <a:gd name="connsiteX30" fmla="*/ 517341 w 989594"/>
                <a:gd name="connsiteY30" fmla="*/ 1692660 h 1692265"/>
                <a:gd name="connsiteX31" fmla="*/ 304783 w 989594"/>
                <a:gd name="connsiteY31" fmla="*/ 1592529 h 1692265"/>
                <a:gd name="connsiteX32" fmla="*/ 231003 w 989594"/>
                <a:gd name="connsiteY32" fmla="*/ 1524019 h 1692265"/>
                <a:gd name="connsiteX33" fmla="*/ 216364 w 989594"/>
                <a:gd name="connsiteY33" fmla="*/ 1501182 h 169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89594" h="1692265">
                  <a:moveTo>
                    <a:pt x="216364" y="1501182"/>
                  </a:moveTo>
                  <a:cubicBezTo>
                    <a:pt x="186501" y="1463120"/>
                    <a:pt x="153709" y="1427987"/>
                    <a:pt x="128530" y="1386412"/>
                  </a:cubicBezTo>
                  <a:cubicBezTo>
                    <a:pt x="85784" y="1316731"/>
                    <a:pt x="59434" y="1272814"/>
                    <a:pt x="36597" y="1159215"/>
                  </a:cubicBezTo>
                  <a:cubicBezTo>
                    <a:pt x="36597" y="1154531"/>
                    <a:pt x="37183" y="1149261"/>
                    <a:pt x="35426" y="1145162"/>
                  </a:cubicBezTo>
                  <a:cubicBezTo>
                    <a:pt x="16103" y="1065526"/>
                    <a:pt x="23130" y="1008141"/>
                    <a:pt x="13175" y="938460"/>
                  </a:cubicBezTo>
                  <a:cubicBezTo>
                    <a:pt x="2635" y="906254"/>
                    <a:pt x="878" y="872877"/>
                    <a:pt x="2635" y="839500"/>
                  </a:cubicBezTo>
                  <a:cubicBezTo>
                    <a:pt x="3806" y="820762"/>
                    <a:pt x="3806" y="802024"/>
                    <a:pt x="6734" y="783872"/>
                  </a:cubicBezTo>
                  <a:cubicBezTo>
                    <a:pt x="12590" y="745225"/>
                    <a:pt x="7319" y="707749"/>
                    <a:pt x="1464" y="670274"/>
                  </a:cubicBezTo>
                  <a:cubicBezTo>
                    <a:pt x="293" y="661490"/>
                    <a:pt x="-2049" y="651536"/>
                    <a:pt x="3806" y="643338"/>
                  </a:cubicBezTo>
                  <a:cubicBezTo>
                    <a:pt x="-878" y="581854"/>
                    <a:pt x="-293" y="520371"/>
                    <a:pt x="1464" y="458301"/>
                  </a:cubicBezTo>
                  <a:cubicBezTo>
                    <a:pt x="4392" y="373981"/>
                    <a:pt x="10247" y="298444"/>
                    <a:pt x="43624" y="223492"/>
                  </a:cubicBezTo>
                  <a:cubicBezTo>
                    <a:pt x="45966" y="218222"/>
                    <a:pt x="51236" y="212952"/>
                    <a:pt x="50065" y="206511"/>
                  </a:cubicBezTo>
                  <a:cubicBezTo>
                    <a:pt x="49480" y="191286"/>
                    <a:pt x="57678" y="179575"/>
                    <a:pt x="65875" y="169035"/>
                  </a:cubicBezTo>
                  <a:cubicBezTo>
                    <a:pt x="81685" y="149712"/>
                    <a:pt x="116233" y="113993"/>
                    <a:pt x="139656" y="101110"/>
                  </a:cubicBezTo>
                  <a:cubicBezTo>
                    <a:pt x="147854" y="94669"/>
                    <a:pt x="156051" y="89399"/>
                    <a:pt x="165420" y="85300"/>
                  </a:cubicBezTo>
                  <a:cubicBezTo>
                    <a:pt x="209337" y="66562"/>
                    <a:pt x="253254" y="48410"/>
                    <a:pt x="296000" y="27915"/>
                  </a:cubicBezTo>
                  <a:cubicBezTo>
                    <a:pt x="355142" y="-191"/>
                    <a:pt x="416625" y="-3119"/>
                    <a:pt x="481037" y="2151"/>
                  </a:cubicBezTo>
                  <a:cubicBezTo>
                    <a:pt x="581753" y="10349"/>
                    <a:pt x="680712" y="22060"/>
                    <a:pt x="776158" y="57193"/>
                  </a:cubicBezTo>
                  <a:cubicBezTo>
                    <a:pt x="830615" y="77688"/>
                    <a:pt x="872776" y="122776"/>
                    <a:pt x="900297" y="173720"/>
                  </a:cubicBezTo>
                  <a:cubicBezTo>
                    <a:pt x="960024" y="283219"/>
                    <a:pt x="998671" y="398574"/>
                    <a:pt x="993401" y="525641"/>
                  </a:cubicBezTo>
                  <a:cubicBezTo>
                    <a:pt x="991644" y="566044"/>
                    <a:pt x="991059" y="606448"/>
                    <a:pt x="988716" y="647437"/>
                  </a:cubicBezTo>
                  <a:cubicBezTo>
                    <a:pt x="993401" y="656220"/>
                    <a:pt x="992815" y="665589"/>
                    <a:pt x="991059" y="674958"/>
                  </a:cubicBezTo>
                  <a:cubicBezTo>
                    <a:pt x="978762" y="741126"/>
                    <a:pt x="983446" y="807880"/>
                    <a:pt x="981690" y="874634"/>
                  </a:cubicBezTo>
                  <a:cubicBezTo>
                    <a:pt x="981104" y="901569"/>
                    <a:pt x="982275" y="929091"/>
                    <a:pt x="965880" y="953099"/>
                  </a:cubicBezTo>
                  <a:cubicBezTo>
                    <a:pt x="951241" y="1002871"/>
                    <a:pt x="955339" y="1053815"/>
                    <a:pt x="955339" y="1105344"/>
                  </a:cubicBezTo>
                  <a:cubicBezTo>
                    <a:pt x="954754" y="1179710"/>
                    <a:pt x="923719" y="1249977"/>
                    <a:pt x="911423" y="1322001"/>
                  </a:cubicBezTo>
                  <a:cubicBezTo>
                    <a:pt x="900882" y="1383484"/>
                    <a:pt x="867506" y="1432671"/>
                    <a:pt x="832372" y="1481273"/>
                  </a:cubicBezTo>
                  <a:cubicBezTo>
                    <a:pt x="825345" y="1491227"/>
                    <a:pt x="817148" y="1501182"/>
                    <a:pt x="810121" y="1511136"/>
                  </a:cubicBezTo>
                  <a:cubicBezTo>
                    <a:pt x="805436" y="1530460"/>
                    <a:pt x="790797" y="1543342"/>
                    <a:pt x="777330" y="1555639"/>
                  </a:cubicBezTo>
                  <a:cubicBezTo>
                    <a:pt x="734584" y="1593700"/>
                    <a:pt x="691838" y="1631176"/>
                    <a:pt x="644993" y="1663382"/>
                  </a:cubicBezTo>
                  <a:cubicBezTo>
                    <a:pt x="606346" y="1689732"/>
                    <a:pt x="561844" y="1693245"/>
                    <a:pt x="517341" y="1692660"/>
                  </a:cubicBezTo>
                  <a:cubicBezTo>
                    <a:pt x="431850" y="1691488"/>
                    <a:pt x="363339" y="1651670"/>
                    <a:pt x="304783" y="1592529"/>
                  </a:cubicBezTo>
                  <a:cubicBezTo>
                    <a:pt x="280776" y="1568521"/>
                    <a:pt x="253840" y="1548612"/>
                    <a:pt x="231003" y="1524019"/>
                  </a:cubicBezTo>
                  <a:cubicBezTo>
                    <a:pt x="224562" y="1517578"/>
                    <a:pt x="216364" y="1511722"/>
                    <a:pt x="216364" y="1501182"/>
                  </a:cubicBezTo>
                  <a:close/>
                </a:path>
              </a:pathLst>
            </a:custGeom>
            <a:solidFill>
              <a:srgbClr val="714B25"/>
            </a:solidFill>
            <a:ln w="5853" cap="flat">
              <a:noFill/>
              <a:prstDash val="solid"/>
              <a:miter/>
            </a:ln>
          </p:spPr>
          <p:txBody>
            <a:bodyPr rtlCol="0" anchor="ctr"/>
            <a:lstStyle/>
            <a:p>
              <a:endParaRPr lang="en-US"/>
            </a:p>
          </p:txBody>
        </p:sp>
        <p:sp>
          <p:nvSpPr>
            <p:cNvPr id="86" name="Freeform: Shape 85">
              <a:extLst>
                <a:ext uri="{FF2B5EF4-FFF2-40B4-BE49-F238E27FC236}">
                  <a16:creationId xmlns="" xmlns:a16="http://schemas.microsoft.com/office/drawing/2014/main" id="{4F8BAFCC-B879-48E5-B8B9-04C9F1E24628}"/>
                </a:ext>
              </a:extLst>
            </p:cNvPr>
            <p:cNvSpPr/>
            <p:nvPr/>
          </p:nvSpPr>
          <p:spPr>
            <a:xfrm>
              <a:off x="6162914" y="4357786"/>
              <a:ext cx="1193376" cy="286697"/>
            </a:xfrm>
            <a:custGeom>
              <a:avLst/>
              <a:gdLst>
                <a:gd name="connsiteX0" fmla="*/ 1948526 w 1949911"/>
                <a:gd name="connsiteY0" fmla="*/ 469970 h 468447"/>
                <a:gd name="connsiteX1" fmla="*/ 1143968 w 1949911"/>
                <a:gd name="connsiteY1" fmla="*/ 469970 h 468447"/>
                <a:gd name="connsiteX2" fmla="*/ 27307 w 1949911"/>
                <a:gd name="connsiteY2" fmla="*/ 469970 h 468447"/>
                <a:gd name="connsiteX3" fmla="*/ 2128 w 1949911"/>
                <a:gd name="connsiteY3" fmla="*/ 440107 h 468447"/>
                <a:gd name="connsiteX4" fmla="*/ 53071 w 1949911"/>
                <a:gd name="connsiteY4" fmla="*/ 275565 h 468447"/>
                <a:gd name="connsiteX5" fmla="*/ 278511 w 1949911"/>
                <a:gd name="connsiteY5" fmla="*/ 94041 h 468447"/>
                <a:gd name="connsiteX6" fmla="*/ 557238 w 1949911"/>
                <a:gd name="connsiteY6" fmla="*/ 6208 h 468447"/>
                <a:gd name="connsiteX7" fmla="*/ 581831 w 1949911"/>
                <a:gd name="connsiteY7" fmla="*/ 352 h 468447"/>
                <a:gd name="connsiteX8" fmla="*/ 596470 w 1949911"/>
                <a:gd name="connsiteY8" fmla="*/ 29044 h 468447"/>
                <a:gd name="connsiteX9" fmla="*/ 885151 w 1949911"/>
                <a:gd name="connsiteY9" fmla="*/ 335877 h 468447"/>
                <a:gd name="connsiteX10" fmla="*/ 1067259 w 1949911"/>
                <a:gd name="connsiteY10" fmla="*/ 331193 h 468447"/>
                <a:gd name="connsiteX11" fmla="*/ 1354769 w 1949911"/>
                <a:gd name="connsiteY11" fmla="*/ 36071 h 468447"/>
                <a:gd name="connsiteX12" fmla="*/ 1375849 w 1949911"/>
                <a:gd name="connsiteY12" fmla="*/ 938 h 468447"/>
                <a:gd name="connsiteX13" fmla="*/ 1677997 w 1949911"/>
                <a:gd name="connsiteY13" fmla="*/ 96384 h 468447"/>
                <a:gd name="connsiteX14" fmla="*/ 1947940 w 1949911"/>
                <a:gd name="connsiteY14" fmla="*/ 423126 h 468447"/>
                <a:gd name="connsiteX15" fmla="*/ 1948526 w 1949911"/>
                <a:gd name="connsiteY15" fmla="*/ 469970 h 46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9911" h="468447">
                  <a:moveTo>
                    <a:pt x="1948526" y="469970"/>
                  </a:moveTo>
                  <a:cubicBezTo>
                    <a:pt x="1680340" y="469970"/>
                    <a:pt x="1412154" y="469970"/>
                    <a:pt x="1143968" y="469970"/>
                  </a:cubicBezTo>
                  <a:cubicBezTo>
                    <a:pt x="771552" y="469970"/>
                    <a:pt x="399722" y="469970"/>
                    <a:pt x="27307" y="469970"/>
                  </a:cubicBezTo>
                  <a:cubicBezTo>
                    <a:pt x="-3142" y="469970"/>
                    <a:pt x="-1971" y="469970"/>
                    <a:pt x="2128" y="440107"/>
                  </a:cubicBezTo>
                  <a:cubicBezTo>
                    <a:pt x="10325" y="382722"/>
                    <a:pt x="24964" y="327094"/>
                    <a:pt x="53071" y="275565"/>
                  </a:cubicBezTo>
                  <a:cubicBezTo>
                    <a:pt x="103429" y="184803"/>
                    <a:pt x="178381" y="122734"/>
                    <a:pt x="278511" y="94041"/>
                  </a:cubicBezTo>
                  <a:cubicBezTo>
                    <a:pt x="372201" y="67691"/>
                    <a:pt x="464134" y="34900"/>
                    <a:pt x="557238" y="6208"/>
                  </a:cubicBezTo>
                  <a:cubicBezTo>
                    <a:pt x="565435" y="3865"/>
                    <a:pt x="573048" y="-1405"/>
                    <a:pt x="581831" y="352"/>
                  </a:cubicBezTo>
                  <a:cubicBezTo>
                    <a:pt x="591786" y="7379"/>
                    <a:pt x="592371" y="19090"/>
                    <a:pt x="596470" y="29044"/>
                  </a:cubicBezTo>
                  <a:cubicBezTo>
                    <a:pt x="650341" y="171335"/>
                    <a:pt x="744031" y="274394"/>
                    <a:pt x="885151" y="335877"/>
                  </a:cubicBezTo>
                  <a:cubicBezTo>
                    <a:pt x="948391" y="363399"/>
                    <a:pt x="1005776" y="359885"/>
                    <a:pt x="1067259" y="331193"/>
                  </a:cubicBezTo>
                  <a:cubicBezTo>
                    <a:pt x="1200181" y="267952"/>
                    <a:pt x="1296213" y="170750"/>
                    <a:pt x="1354769" y="36071"/>
                  </a:cubicBezTo>
                  <a:cubicBezTo>
                    <a:pt x="1360039" y="23774"/>
                    <a:pt x="1362381" y="8550"/>
                    <a:pt x="1375849" y="938"/>
                  </a:cubicBezTo>
                  <a:cubicBezTo>
                    <a:pt x="1477151" y="31972"/>
                    <a:pt x="1577281" y="64763"/>
                    <a:pt x="1677997" y="96384"/>
                  </a:cubicBezTo>
                  <a:cubicBezTo>
                    <a:pt x="1836684" y="146742"/>
                    <a:pt x="1922761" y="260926"/>
                    <a:pt x="1947940" y="423126"/>
                  </a:cubicBezTo>
                  <a:cubicBezTo>
                    <a:pt x="1950282" y="438350"/>
                    <a:pt x="1958480" y="454160"/>
                    <a:pt x="1948526" y="469970"/>
                  </a:cubicBezTo>
                  <a:close/>
                </a:path>
              </a:pathLst>
            </a:custGeom>
            <a:solidFill>
              <a:schemeClr val="accent2"/>
            </a:solidFill>
            <a:ln w="5853" cap="flat">
              <a:noFill/>
              <a:prstDash val="solid"/>
              <a:miter/>
            </a:ln>
          </p:spPr>
          <p:txBody>
            <a:bodyPr rtlCol="0" anchor="ctr"/>
            <a:lstStyle/>
            <a:p>
              <a:endParaRPr lang="en-US" dirty="0"/>
            </a:p>
          </p:txBody>
        </p:sp>
        <p:sp>
          <p:nvSpPr>
            <p:cNvPr id="87" name="Freeform: Shape 86">
              <a:extLst>
                <a:ext uri="{FF2B5EF4-FFF2-40B4-BE49-F238E27FC236}">
                  <a16:creationId xmlns="" xmlns:a16="http://schemas.microsoft.com/office/drawing/2014/main" id="{A1C54C76-D248-4B4C-9871-7D45F7158E6F}"/>
                </a:ext>
              </a:extLst>
            </p:cNvPr>
            <p:cNvSpPr/>
            <p:nvPr/>
          </p:nvSpPr>
          <p:spPr>
            <a:xfrm>
              <a:off x="6413005" y="3571603"/>
              <a:ext cx="696472" cy="1011170"/>
            </a:xfrm>
            <a:custGeom>
              <a:avLst/>
              <a:gdLst>
                <a:gd name="connsiteX0" fmla="*/ 252462 w 1016287"/>
                <a:gd name="connsiteY0" fmla="*/ 1114041 h 1475493"/>
                <a:gd name="connsiteX1" fmla="*/ 373260 w 1016287"/>
                <a:gd name="connsiteY1" fmla="*/ 1223335 h 1475493"/>
                <a:gd name="connsiteX2" fmla="*/ 608580 w 1016287"/>
                <a:gd name="connsiteY2" fmla="*/ 1265692 h 1475493"/>
                <a:gd name="connsiteX3" fmla="*/ 689111 w 1016287"/>
                <a:gd name="connsiteY3" fmla="*/ 1210261 h 1475493"/>
                <a:gd name="connsiteX4" fmla="*/ 782716 w 1016287"/>
                <a:gd name="connsiteY4" fmla="*/ 1121885 h 1475493"/>
                <a:gd name="connsiteX5" fmla="*/ 862726 w 1016287"/>
                <a:gd name="connsiteY5" fmla="*/ 1147509 h 1475493"/>
                <a:gd name="connsiteX6" fmla="*/ 687543 w 1016287"/>
                <a:gd name="connsiteY6" fmla="*/ 1389628 h 1475493"/>
                <a:gd name="connsiteX7" fmla="*/ 520727 w 1016287"/>
                <a:gd name="connsiteY7" fmla="*/ 1472774 h 1475493"/>
                <a:gd name="connsiteX8" fmla="*/ 491966 w 1016287"/>
                <a:gd name="connsiteY8" fmla="*/ 1473819 h 1475493"/>
                <a:gd name="connsiteX9" fmla="*/ 154673 w 1016287"/>
                <a:gd name="connsiteY9" fmla="*/ 1148555 h 1475493"/>
                <a:gd name="connsiteX10" fmla="*/ 252462 w 1016287"/>
                <a:gd name="connsiteY10" fmla="*/ 1114041 h 1475493"/>
                <a:gd name="connsiteX11" fmla="*/ 943780 w 1016287"/>
                <a:gd name="connsiteY11" fmla="*/ 350558 h 1475493"/>
                <a:gd name="connsiteX12" fmla="*/ 999211 w 1016287"/>
                <a:gd name="connsiteY12" fmla="*/ 378797 h 1475493"/>
                <a:gd name="connsiteX13" fmla="*/ 1002348 w 1016287"/>
                <a:gd name="connsiteY13" fmla="*/ 515806 h 1475493"/>
                <a:gd name="connsiteX14" fmla="*/ 945871 w 1016287"/>
                <a:gd name="connsiteY14" fmla="*/ 609934 h 1475493"/>
                <a:gd name="connsiteX15" fmla="*/ 923385 w 1016287"/>
                <a:gd name="connsiteY15" fmla="*/ 623531 h 1475493"/>
                <a:gd name="connsiteX16" fmla="*/ 930707 w 1016287"/>
                <a:gd name="connsiteY16" fmla="*/ 447301 h 1475493"/>
                <a:gd name="connsiteX17" fmla="*/ 943780 w 1016287"/>
                <a:gd name="connsiteY17" fmla="*/ 350558 h 1475493"/>
                <a:gd name="connsiteX18" fmla="*/ 63159 w 1016287"/>
                <a:gd name="connsiteY18" fmla="*/ 346899 h 1475493"/>
                <a:gd name="connsiteX19" fmla="*/ 70480 w 1016287"/>
                <a:gd name="connsiteY19" fmla="*/ 509008 h 1475493"/>
                <a:gd name="connsiteX20" fmla="*/ 71526 w 1016287"/>
                <a:gd name="connsiteY20" fmla="*/ 610980 h 1475493"/>
                <a:gd name="connsiteX21" fmla="*/ 408 w 1016287"/>
                <a:gd name="connsiteY21" fmla="*/ 428476 h 1475493"/>
                <a:gd name="connsiteX22" fmla="*/ 63159 w 1016287"/>
                <a:gd name="connsiteY22" fmla="*/ 346899 h 1475493"/>
                <a:gd name="connsiteX23" fmla="*/ 537330 w 1016287"/>
                <a:gd name="connsiteY23" fmla="*/ 781 h 1475493"/>
                <a:gd name="connsiteX24" fmla="*/ 739313 w 1016287"/>
                <a:gd name="connsiteY24" fmla="*/ 33138 h 1475493"/>
                <a:gd name="connsiteX25" fmla="*/ 745589 w 1016287"/>
                <a:gd name="connsiteY25" fmla="*/ 34707 h 1475493"/>
                <a:gd name="connsiteX26" fmla="*/ 861157 w 1016287"/>
                <a:gd name="connsiteY26" fmla="*/ 147660 h 1475493"/>
                <a:gd name="connsiteX27" fmla="*/ 898285 w 1016287"/>
                <a:gd name="connsiteY27" fmla="*/ 393962 h 1475493"/>
                <a:gd name="connsiteX28" fmla="*/ 848083 w 1016287"/>
                <a:gd name="connsiteY28" fmla="*/ 644970 h 1475493"/>
                <a:gd name="connsiteX29" fmla="*/ 811478 w 1016287"/>
                <a:gd name="connsiteY29" fmla="*/ 744850 h 1475493"/>
                <a:gd name="connsiteX30" fmla="*/ 787423 w 1016287"/>
                <a:gd name="connsiteY30" fmla="*/ 767859 h 1475493"/>
                <a:gd name="connsiteX31" fmla="*/ 758661 w 1016287"/>
                <a:gd name="connsiteY31" fmla="*/ 747987 h 1475493"/>
                <a:gd name="connsiteX32" fmla="*/ 553149 w 1016287"/>
                <a:gd name="connsiteY32" fmla="*/ 653859 h 1475493"/>
                <a:gd name="connsiteX33" fmla="*/ 505038 w 1016287"/>
                <a:gd name="connsiteY33" fmla="*/ 677914 h 1475493"/>
                <a:gd name="connsiteX34" fmla="*/ 566222 w 1016287"/>
                <a:gd name="connsiteY34" fmla="*/ 687327 h 1475493"/>
                <a:gd name="connsiteX35" fmla="*/ 636295 w 1016287"/>
                <a:gd name="connsiteY35" fmla="*/ 775180 h 1475493"/>
                <a:gd name="connsiteX36" fmla="*/ 605965 w 1016287"/>
                <a:gd name="connsiteY36" fmla="*/ 844207 h 1475493"/>
                <a:gd name="connsiteX37" fmla="*/ 403066 w 1016287"/>
                <a:gd name="connsiteY37" fmla="*/ 846822 h 1475493"/>
                <a:gd name="connsiteX38" fmla="*/ 421369 w 1016287"/>
                <a:gd name="connsiteY38" fmla="*/ 694648 h 1475493"/>
                <a:gd name="connsiteX39" fmla="*/ 500332 w 1016287"/>
                <a:gd name="connsiteY39" fmla="*/ 678437 h 1475493"/>
                <a:gd name="connsiteX40" fmla="*/ 278086 w 1016287"/>
                <a:gd name="connsiteY40" fmla="*/ 704061 h 1475493"/>
                <a:gd name="connsiteX41" fmla="*/ 245663 w 1016287"/>
                <a:gd name="connsiteY41" fmla="*/ 750079 h 1475493"/>
                <a:gd name="connsiteX42" fmla="*/ 220040 w 1016287"/>
                <a:gd name="connsiteY42" fmla="*/ 767859 h 1475493"/>
                <a:gd name="connsiteX43" fmla="*/ 195985 w 1016287"/>
                <a:gd name="connsiteY43" fmla="*/ 747987 h 1475493"/>
                <a:gd name="connsiteX44" fmla="*/ 106563 w 1016287"/>
                <a:gd name="connsiteY44" fmla="*/ 493841 h 1475493"/>
                <a:gd name="connsiteX45" fmla="*/ 104995 w 1016287"/>
                <a:gd name="connsiteY45" fmla="*/ 481291 h 1475493"/>
                <a:gd name="connsiteX46" fmla="*/ 121729 w 1016287"/>
                <a:gd name="connsiteY46" fmla="*/ 239173 h 1475493"/>
                <a:gd name="connsiteX47" fmla="*/ 168269 w 1016287"/>
                <a:gd name="connsiteY47" fmla="*/ 90138 h 1475493"/>
                <a:gd name="connsiteX48" fmla="*/ 197554 w 1016287"/>
                <a:gd name="connsiteY48" fmla="*/ 61376 h 1475493"/>
                <a:gd name="connsiteX49" fmla="*/ 332993 w 1016287"/>
                <a:gd name="connsiteY49" fmla="*/ 14312 h 1475493"/>
                <a:gd name="connsiteX50" fmla="*/ 537330 w 1016287"/>
                <a:gd name="connsiteY50" fmla="*/ 781 h 14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16287" h="1475493">
                  <a:moveTo>
                    <a:pt x="252462" y="1114041"/>
                  </a:moveTo>
                  <a:cubicBezTo>
                    <a:pt x="292728" y="1150647"/>
                    <a:pt x="331425" y="1188821"/>
                    <a:pt x="373260" y="1223335"/>
                  </a:cubicBezTo>
                  <a:cubicBezTo>
                    <a:pt x="443333" y="1280857"/>
                    <a:pt x="522818" y="1293408"/>
                    <a:pt x="608580" y="1265692"/>
                  </a:cubicBezTo>
                  <a:cubicBezTo>
                    <a:pt x="640478" y="1255234"/>
                    <a:pt x="663488" y="1230133"/>
                    <a:pt x="689111" y="1210261"/>
                  </a:cubicBezTo>
                  <a:cubicBezTo>
                    <a:pt x="723103" y="1183591"/>
                    <a:pt x="754478" y="1153785"/>
                    <a:pt x="782716" y="1121885"/>
                  </a:cubicBezTo>
                  <a:cubicBezTo>
                    <a:pt x="809386" y="1130252"/>
                    <a:pt x="836056" y="1139142"/>
                    <a:pt x="862726" y="1147509"/>
                  </a:cubicBezTo>
                  <a:cubicBezTo>
                    <a:pt x="827166" y="1244775"/>
                    <a:pt x="770689" y="1326876"/>
                    <a:pt x="687543" y="1389628"/>
                  </a:cubicBezTo>
                  <a:cubicBezTo>
                    <a:pt x="637341" y="1427801"/>
                    <a:pt x="581387" y="1454995"/>
                    <a:pt x="520727" y="1472774"/>
                  </a:cubicBezTo>
                  <a:cubicBezTo>
                    <a:pt x="510791" y="1475912"/>
                    <a:pt x="501379" y="1476434"/>
                    <a:pt x="491966" y="1473819"/>
                  </a:cubicBezTo>
                  <a:cubicBezTo>
                    <a:pt x="318352" y="1429371"/>
                    <a:pt x="206443" y="1319555"/>
                    <a:pt x="154673" y="1148555"/>
                  </a:cubicBezTo>
                  <a:cubicBezTo>
                    <a:pt x="185526" y="1131298"/>
                    <a:pt x="221086" y="1128160"/>
                    <a:pt x="252462" y="1114041"/>
                  </a:cubicBezTo>
                  <a:close/>
                  <a:moveTo>
                    <a:pt x="943780" y="350558"/>
                  </a:moveTo>
                  <a:cubicBezTo>
                    <a:pt x="964697" y="344283"/>
                    <a:pt x="985615" y="354742"/>
                    <a:pt x="999211" y="378797"/>
                  </a:cubicBezTo>
                  <a:cubicBezTo>
                    <a:pt x="1024312" y="424292"/>
                    <a:pt x="1018560" y="470311"/>
                    <a:pt x="1002348" y="515806"/>
                  </a:cubicBezTo>
                  <a:cubicBezTo>
                    <a:pt x="989798" y="550843"/>
                    <a:pt x="970972" y="582219"/>
                    <a:pt x="945871" y="609934"/>
                  </a:cubicBezTo>
                  <a:cubicBezTo>
                    <a:pt x="940119" y="616733"/>
                    <a:pt x="932798" y="621962"/>
                    <a:pt x="923385" y="623531"/>
                  </a:cubicBezTo>
                  <a:cubicBezTo>
                    <a:pt x="932275" y="565485"/>
                    <a:pt x="932275" y="506394"/>
                    <a:pt x="930707" y="447301"/>
                  </a:cubicBezTo>
                  <a:cubicBezTo>
                    <a:pt x="930183" y="414880"/>
                    <a:pt x="937504" y="382457"/>
                    <a:pt x="943780" y="350558"/>
                  </a:cubicBezTo>
                  <a:close/>
                  <a:moveTo>
                    <a:pt x="63159" y="346899"/>
                  </a:moveTo>
                  <a:cubicBezTo>
                    <a:pt x="76755" y="400238"/>
                    <a:pt x="75709" y="454623"/>
                    <a:pt x="70480" y="509008"/>
                  </a:cubicBezTo>
                  <a:cubicBezTo>
                    <a:pt x="66819" y="542998"/>
                    <a:pt x="73094" y="576989"/>
                    <a:pt x="71526" y="610980"/>
                  </a:cubicBezTo>
                  <a:cubicBezTo>
                    <a:pt x="24462" y="559210"/>
                    <a:pt x="-3776" y="500118"/>
                    <a:pt x="408" y="428476"/>
                  </a:cubicBezTo>
                  <a:cubicBezTo>
                    <a:pt x="2499" y="393440"/>
                    <a:pt x="26031" y="346375"/>
                    <a:pt x="63159" y="346899"/>
                  </a:cubicBezTo>
                  <a:close/>
                  <a:moveTo>
                    <a:pt x="537330" y="781"/>
                  </a:moveTo>
                  <a:cubicBezTo>
                    <a:pt x="605050" y="3592"/>
                    <a:pt x="672378" y="14051"/>
                    <a:pt x="739313" y="33138"/>
                  </a:cubicBezTo>
                  <a:cubicBezTo>
                    <a:pt x="741405" y="33661"/>
                    <a:pt x="743496" y="34184"/>
                    <a:pt x="745589" y="34707"/>
                  </a:cubicBezTo>
                  <a:cubicBezTo>
                    <a:pt x="804680" y="51441"/>
                    <a:pt x="842331" y="84908"/>
                    <a:pt x="861157" y="147660"/>
                  </a:cubicBezTo>
                  <a:cubicBezTo>
                    <a:pt x="885212" y="228715"/>
                    <a:pt x="888873" y="310815"/>
                    <a:pt x="898285" y="393962"/>
                  </a:cubicBezTo>
                  <a:cubicBezTo>
                    <a:pt x="908744" y="484952"/>
                    <a:pt x="874753" y="563392"/>
                    <a:pt x="848083" y="644970"/>
                  </a:cubicBezTo>
                  <a:cubicBezTo>
                    <a:pt x="837102" y="678437"/>
                    <a:pt x="824028" y="711382"/>
                    <a:pt x="811478" y="744850"/>
                  </a:cubicBezTo>
                  <a:cubicBezTo>
                    <a:pt x="807294" y="756354"/>
                    <a:pt x="801542" y="766290"/>
                    <a:pt x="787423" y="767859"/>
                  </a:cubicBezTo>
                  <a:cubicBezTo>
                    <a:pt x="771735" y="769428"/>
                    <a:pt x="765460" y="758969"/>
                    <a:pt x="758661" y="747987"/>
                  </a:cubicBezTo>
                  <a:cubicBezTo>
                    <a:pt x="710552" y="666410"/>
                    <a:pt x="633157" y="630850"/>
                    <a:pt x="553149" y="653859"/>
                  </a:cubicBezTo>
                  <a:cubicBezTo>
                    <a:pt x="536937" y="658565"/>
                    <a:pt x="521250" y="664318"/>
                    <a:pt x="505038" y="677914"/>
                  </a:cubicBezTo>
                  <a:cubicBezTo>
                    <a:pt x="528048" y="678960"/>
                    <a:pt x="547397" y="681575"/>
                    <a:pt x="566222" y="687327"/>
                  </a:cubicBezTo>
                  <a:cubicBezTo>
                    <a:pt x="609625" y="700924"/>
                    <a:pt x="629497" y="733345"/>
                    <a:pt x="636295" y="775180"/>
                  </a:cubicBezTo>
                  <a:cubicBezTo>
                    <a:pt x="641002" y="803941"/>
                    <a:pt x="628974" y="826950"/>
                    <a:pt x="605965" y="844207"/>
                  </a:cubicBezTo>
                  <a:cubicBezTo>
                    <a:pt x="551580" y="884995"/>
                    <a:pt x="459020" y="886564"/>
                    <a:pt x="403066" y="846822"/>
                  </a:cubicBezTo>
                  <a:cubicBezTo>
                    <a:pt x="350250" y="809170"/>
                    <a:pt x="360187" y="726025"/>
                    <a:pt x="421369" y="694648"/>
                  </a:cubicBezTo>
                  <a:cubicBezTo>
                    <a:pt x="444901" y="682621"/>
                    <a:pt x="470002" y="678437"/>
                    <a:pt x="500332" y="678437"/>
                  </a:cubicBezTo>
                  <a:cubicBezTo>
                    <a:pt x="432874" y="628759"/>
                    <a:pt x="335608" y="641309"/>
                    <a:pt x="278086" y="704061"/>
                  </a:cubicBezTo>
                  <a:cubicBezTo>
                    <a:pt x="265535" y="718180"/>
                    <a:pt x="254554" y="733345"/>
                    <a:pt x="245663" y="750079"/>
                  </a:cubicBezTo>
                  <a:cubicBezTo>
                    <a:pt x="240435" y="760537"/>
                    <a:pt x="233113" y="768382"/>
                    <a:pt x="220040" y="767859"/>
                  </a:cubicBezTo>
                  <a:cubicBezTo>
                    <a:pt x="206967" y="767336"/>
                    <a:pt x="200691" y="759492"/>
                    <a:pt x="195985" y="747987"/>
                  </a:cubicBezTo>
                  <a:cubicBezTo>
                    <a:pt x="161994" y="664841"/>
                    <a:pt x="132710" y="579603"/>
                    <a:pt x="106563" y="493841"/>
                  </a:cubicBezTo>
                  <a:cubicBezTo>
                    <a:pt x="105517" y="489658"/>
                    <a:pt x="104471" y="485474"/>
                    <a:pt x="104995" y="481291"/>
                  </a:cubicBezTo>
                  <a:cubicBezTo>
                    <a:pt x="110747" y="400236"/>
                    <a:pt x="107609" y="319182"/>
                    <a:pt x="121729" y="239173"/>
                  </a:cubicBezTo>
                  <a:cubicBezTo>
                    <a:pt x="130618" y="187926"/>
                    <a:pt x="148921" y="138770"/>
                    <a:pt x="168269" y="90138"/>
                  </a:cubicBezTo>
                  <a:cubicBezTo>
                    <a:pt x="173499" y="76018"/>
                    <a:pt x="186049" y="68697"/>
                    <a:pt x="197554" y="61376"/>
                  </a:cubicBezTo>
                  <a:cubicBezTo>
                    <a:pt x="238866" y="34707"/>
                    <a:pt x="285407" y="22156"/>
                    <a:pt x="332993" y="14312"/>
                  </a:cubicBezTo>
                  <a:cubicBezTo>
                    <a:pt x="401498" y="2808"/>
                    <a:pt x="469610" y="-2030"/>
                    <a:pt x="537330" y="781"/>
                  </a:cubicBezTo>
                  <a:close/>
                </a:path>
              </a:pathLst>
            </a:custGeom>
            <a:solidFill>
              <a:srgbClr val="F8DFC9"/>
            </a:solidFill>
            <a:ln w="5853" cap="flat">
              <a:noFill/>
              <a:prstDash val="solid"/>
              <a:miter/>
            </a:ln>
          </p:spPr>
          <p:txBody>
            <a:bodyPr rtlCol="0" anchor="ctr"/>
            <a:lstStyle/>
            <a:p>
              <a:endParaRPr lang="en-US" dirty="0"/>
            </a:p>
          </p:txBody>
        </p:sp>
      </p:grpSp>
      <p:sp>
        <p:nvSpPr>
          <p:cNvPr id="130" name="Freeform: Shape 129">
            <a:extLst>
              <a:ext uri="{FF2B5EF4-FFF2-40B4-BE49-F238E27FC236}">
                <a16:creationId xmlns="" xmlns:a16="http://schemas.microsoft.com/office/drawing/2014/main" id="{8336A275-942F-4EF0-9550-4461DE0E8723}"/>
              </a:ext>
            </a:extLst>
          </p:cNvPr>
          <p:cNvSpPr>
            <a:spLocks/>
          </p:cNvSpPr>
          <p:nvPr/>
        </p:nvSpPr>
        <p:spPr bwMode="auto">
          <a:xfrm rot="470941">
            <a:off x="143218" y="2203569"/>
            <a:ext cx="2499482" cy="2066430"/>
          </a:xfrm>
          <a:custGeom>
            <a:avLst/>
            <a:gdLst>
              <a:gd name="connsiteX0" fmla="*/ 1380104 w 3093908"/>
              <a:gd name="connsiteY0" fmla="*/ 960640 h 2557868"/>
              <a:gd name="connsiteX1" fmla="*/ 1404926 w 3093908"/>
              <a:gd name="connsiteY1" fmla="*/ 974839 h 2557868"/>
              <a:gd name="connsiteX2" fmla="*/ 1419110 w 3093908"/>
              <a:gd name="connsiteY2" fmla="*/ 987262 h 2557868"/>
              <a:gd name="connsiteX3" fmla="*/ 1426202 w 3093908"/>
              <a:gd name="connsiteY3" fmla="*/ 994361 h 2557868"/>
              <a:gd name="connsiteX4" fmla="*/ 1426202 w 3093908"/>
              <a:gd name="connsiteY4" fmla="*/ 997911 h 2557868"/>
              <a:gd name="connsiteX5" fmla="*/ 1419110 w 3093908"/>
              <a:gd name="connsiteY5" fmla="*/ 1026307 h 2557868"/>
              <a:gd name="connsiteX6" fmla="*/ 1417337 w 3093908"/>
              <a:gd name="connsiteY6" fmla="*/ 1045830 h 2557868"/>
              <a:gd name="connsiteX7" fmla="*/ 1413791 w 3093908"/>
              <a:gd name="connsiteY7" fmla="*/ 1058253 h 2557868"/>
              <a:gd name="connsiteX8" fmla="*/ 1413791 w 3093908"/>
              <a:gd name="connsiteY8" fmla="*/ 1065352 h 2557868"/>
              <a:gd name="connsiteX9" fmla="*/ 1413791 w 3093908"/>
              <a:gd name="connsiteY9" fmla="*/ 1067128 h 2557868"/>
              <a:gd name="connsiteX10" fmla="*/ 1420883 w 3093908"/>
              <a:gd name="connsiteY10" fmla="*/ 1090200 h 2557868"/>
              <a:gd name="connsiteX11" fmla="*/ 1427975 w 3093908"/>
              <a:gd name="connsiteY11" fmla="*/ 1120371 h 2557868"/>
              <a:gd name="connsiteX12" fmla="*/ 1442159 w 3093908"/>
              <a:gd name="connsiteY12" fmla="*/ 1143443 h 2557868"/>
              <a:gd name="connsiteX13" fmla="*/ 1452797 w 3093908"/>
              <a:gd name="connsiteY13" fmla="*/ 1161191 h 2557868"/>
              <a:gd name="connsiteX14" fmla="*/ 1461662 w 3093908"/>
              <a:gd name="connsiteY14" fmla="*/ 1175389 h 2557868"/>
              <a:gd name="connsiteX15" fmla="*/ 1466982 w 3093908"/>
              <a:gd name="connsiteY15" fmla="*/ 1177164 h 2557868"/>
              <a:gd name="connsiteX16" fmla="*/ 1491804 w 3093908"/>
              <a:gd name="connsiteY16" fmla="*/ 1205561 h 2557868"/>
              <a:gd name="connsiteX17" fmla="*/ 1507761 w 3093908"/>
              <a:gd name="connsiteY17" fmla="*/ 1223308 h 2557868"/>
              <a:gd name="connsiteX18" fmla="*/ 1518399 w 3093908"/>
              <a:gd name="connsiteY18" fmla="*/ 1237507 h 2557868"/>
              <a:gd name="connsiteX19" fmla="*/ 1520172 w 3093908"/>
              <a:gd name="connsiteY19" fmla="*/ 1241056 h 2557868"/>
              <a:gd name="connsiteX20" fmla="*/ 1543221 w 3093908"/>
              <a:gd name="connsiteY20" fmla="*/ 1290751 h 2557868"/>
              <a:gd name="connsiteX21" fmla="*/ 1566271 w 3093908"/>
              <a:gd name="connsiteY21" fmla="*/ 1342219 h 2557868"/>
              <a:gd name="connsiteX22" fmla="*/ 1589320 w 3093908"/>
              <a:gd name="connsiteY22" fmla="*/ 1395463 h 2557868"/>
              <a:gd name="connsiteX23" fmla="*/ 1608823 w 3093908"/>
              <a:gd name="connsiteY23" fmla="*/ 1448707 h 2557868"/>
              <a:gd name="connsiteX24" fmla="*/ 1628326 w 3093908"/>
              <a:gd name="connsiteY24" fmla="*/ 1501950 h 2557868"/>
              <a:gd name="connsiteX25" fmla="*/ 1646057 w 3093908"/>
              <a:gd name="connsiteY25" fmla="*/ 1551644 h 2557868"/>
              <a:gd name="connsiteX26" fmla="*/ 1662014 w 3093908"/>
              <a:gd name="connsiteY26" fmla="*/ 1597789 h 2557868"/>
              <a:gd name="connsiteX27" fmla="*/ 1676198 w 3093908"/>
              <a:gd name="connsiteY27" fmla="*/ 1638609 h 2557868"/>
              <a:gd name="connsiteX28" fmla="*/ 1685063 w 3093908"/>
              <a:gd name="connsiteY28" fmla="*/ 1674105 h 2557868"/>
              <a:gd name="connsiteX29" fmla="*/ 1693928 w 3093908"/>
              <a:gd name="connsiteY29" fmla="*/ 1698952 h 2557868"/>
              <a:gd name="connsiteX30" fmla="*/ 1699247 w 3093908"/>
              <a:gd name="connsiteY30" fmla="*/ 1714925 h 2557868"/>
              <a:gd name="connsiteX31" fmla="*/ 1701020 w 3093908"/>
              <a:gd name="connsiteY31" fmla="*/ 1722024 h 2557868"/>
              <a:gd name="connsiteX32" fmla="*/ 1715204 w 3093908"/>
              <a:gd name="connsiteY32" fmla="*/ 1762844 h 2557868"/>
              <a:gd name="connsiteX33" fmla="*/ 1725842 w 3093908"/>
              <a:gd name="connsiteY33" fmla="*/ 1814313 h 2557868"/>
              <a:gd name="connsiteX34" fmla="*/ 1740026 w 3093908"/>
              <a:gd name="connsiteY34" fmla="*/ 1871106 h 2557868"/>
              <a:gd name="connsiteX35" fmla="*/ 1752438 w 3093908"/>
              <a:gd name="connsiteY35" fmla="*/ 1933224 h 2557868"/>
              <a:gd name="connsiteX36" fmla="*/ 1763076 w 3093908"/>
              <a:gd name="connsiteY36" fmla="*/ 2000666 h 2557868"/>
              <a:gd name="connsiteX37" fmla="*/ 1775487 w 3093908"/>
              <a:gd name="connsiteY37" fmla="*/ 2066333 h 2557868"/>
              <a:gd name="connsiteX38" fmla="*/ 1784352 w 3093908"/>
              <a:gd name="connsiteY38" fmla="*/ 2135550 h 2557868"/>
              <a:gd name="connsiteX39" fmla="*/ 1793217 w 3093908"/>
              <a:gd name="connsiteY39" fmla="*/ 2199442 h 2557868"/>
              <a:gd name="connsiteX40" fmla="*/ 1802082 w 3093908"/>
              <a:gd name="connsiteY40" fmla="*/ 2265109 h 2557868"/>
              <a:gd name="connsiteX41" fmla="*/ 1810947 w 3093908"/>
              <a:gd name="connsiteY41" fmla="*/ 2321902 h 2557868"/>
              <a:gd name="connsiteX42" fmla="*/ 1816266 w 3093908"/>
              <a:gd name="connsiteY42" fmla="*/ 2371596 h 2557868"/>
              <a:gd name="connsiteX43" fmla="*/ 1822384 w 3093908"/>
              <a:gd name="connsiteY43" fmla="*/ 2409869 h 2557868"/>
              <a:gd name="connsiteX44" fmla="*/ 1568614 w 3093908"/>
              <a:gd name="connsiteY44" fmla="*/ 2444853 h 2557868"/>
              <a:gd name="connsiteX45" fmla="*/ 1560952 w 3093908"/>
              <a:gd name="connsiteY45" fmla="*/ 2376921 h 2557868"/>
              <a:gd name="connsiteX46" fmla="*/ 1550313 w 3093908"/>
              <a:gd name="connsiteY46" fmla="*/ 2218965 h 2557868"/>
              <a:gd name="connsiteX47" fmla="*/ 1544994 w 3093908"/>
              <a:gd name="connsiteY47" fmla="*/ 2146198 h 2557868"/>
              <a:gd name="connsiteX48" fmla="*/ 1537902 w 3093908"/>
              <a:gd name="connsiteY48" fmla="*/ 2078757 h 2557868"/>
              <a:gd name="connsiteX49" fmla="*/ 1534356 w 3093908"/>
              <a:gd name="connsiteY49" fmla="*/ 2018414 h 2557868"/>
              <a:gd name="connsiteX50" fmla="*/ 1527264 w 3093908"/>
              <a:gd name="connsiteY50" fmla="*/ 1963395 h 2557868"/>
              <a:gd name="connsiteX51" fmla="*/ 1521945 w 3093908"/>
              <a:gd name="connsiteY51" fmla="*/ 1919025 h 2557868"/>
              <a:gd name="connsiteX52" fmla="*/ 1518399 w 3093908"/>
              <a:gd name="connsiteY52" fmla="*/ 1885305 h 2557868"/>
              <a:gd name="connsiteX53" fmla="*/ 1514853 w 3093908"/>
              <a:gd name="connsiteY53" fmla="*/ 1864007 h 2557868"/>
              <a:gd name="connsiteX54" fmla="*/ 1514853 w 3093908"/>
              <a:gd name="connsiteY54" fmla="*/ 1855133 h 2557868"/>
              <a:gd name="connsiteX55" fmla="*/ 1507761 w 3093908"/>
              <a:gd name="connsiteY55" fmla="*/ 1817863 h 2557868"/>
              <a:gd name="connsiteX56" fmla="*/ 1500669 w 3093908"/>
              <a:gd name="connsiteY56" fmla="*/ 1778817 h 2557868"/>
              <a:gd name="connsiteX57" fmla="*/ 1491804 w 3093908"/>
              <a:gd name="connsiteY57" fmla="*/ 1739772 h 2557868"/>
              <a:gd name="connsiteX58" fmla="*/ 1482939 w 3093908"/>
              <a:gd name="connsiteY58" fmla="*/ 1706051 h 2557868"/>
              <a:gd name="connsiteX59" fmla="*/ 1474074 w 3093908"/>
              <a:gd name="connsiteY59" fmla="*/ 1674105 h 2557868"/>
              <a:gd name="connsiteX60" fmla="*/ 1466982 w 3093908"/>
              <a:gd name="connsiteY60" fmla="*/ 1651033 h 2557868"/>
              <a:gd name="connsiteX61" fmla="*/ 1461662 w 3093908"/>
              <a:gd name="connsiteY61" fmla="*/ 1635059 h 2557868"/>
              <a:gd name="connsiteX62" fmla="*/ 1461662 w 3093908"/>
              <a:gd name="connsiteY62" fmla="*/ 1627960 h 2557868"/>
              <a:gd name="connsiteX63" fmla="*/ 1410245 w 3093908"/>
              <a:gd name="connsiteY63" fmla="*/ 1471779 h 2557868"/>
              <a:gd name="connsiteX64" fmla="*/ 1360601 w 3093908"/>
              <a:gd name="connsiteY64" fmla="*/ 1331571 h 2557868"/>
              <a:gd name="connsiteX65" fmla="*/ 1349962 w 3093908"/>
              <a:gd name="connsiteY65" fmla="*/ 1297850 h 2557868"/>
              <a:gd name="connsiteX66" fmla="*/ 1342870 w 3093908"/>
              <a:gd name="connsiteY66" fmla="*/ 1260579 h 2557868"/>
              <a:gd name="connsiteX67" fmla="*/ 1341097 w 3093908"/>
              <a:gd name="connsiteY67" fmla="*/ 1223309 h 2557868"/>
              <a:gd name="connsiteX68" fmla="*/ 1339324 w 3093908"/>
              <a:gd name="connsiteY68" fmla="*/ 1189588 h 2557868"/>
              <a:gd name="connsiteX69" fmla="*/ 1341097 w 3093908"/>
              <a:gd name="connsiteY69" fmla="*/ 1157641 h 2557868"/>
              <a:gd name="connsiteX70" fmla="*/ 1342870 w 3093908"/>
              <a:gd name="connsiteY70" fmla="*/ 1131020 h 2557868"/>
              <a:gd name="connsiteX71" fmla="*/ 1342870 w 3093908"/>
              <a:gd name="connsiteY71" fmla="*/ 1115047 h 2557868"/>
              <a:gd name="connsiteX72" fmla="*/ 1344643 w 3093908"/>
              <a:gd name="connsiteY72" fmla="*/ 1107948 h 2557868"/>
              <a:gd name="connsiteX73" fmla="*/ 1325140 w 3093908"/>
              <a:gd name="connsiteY73" fmla="*/ 1090200 h 2557868"/>
              <a:gd name="connsiteX74" fmla="*/ 1303864 w 3093908"/>
              <a:gd name="connsiteY74" fmla="*/ 1072451 h 2557868"/>
              <a:gd name="connsiteX75" fmla="*/ 1286134 w 3093908"/>
              <a:gd name="connsiteY75" fmla="*/ 1052929 h 2557868"/>
              <a:gd name="connsiteX76" fmla="*/ 1271949 w 3093908"/>
              <a:gd name="connsiteY76" fmla="*/ 1040506 h 2557868"/>
              <a:gd name="connsiteX77" fmla="*/ 1261312 w 3093908"/>
              <a:gd name="connsiteY77" fmla="*/ 1029857 h 2557868"/>
              <a:gd name="connsiteX78" fmla="*/ 1257765 w 3093908"/>
              <a:gd name="connsiteY78" fmla="*/ 1026307 h 2557868"/>
              <a:gd name="connsiteX79" fmla="*/ 1273723 w 3093908"/>
              <a:gd name="connsiteY79" fmla="*/ 1003235 h 2557868"/>
              <a:gd name="connsiteX80" fmla="*/ 1287907 w 3093908"/>
              <a:gd name="connsiteY80" fmla="*/ 983712 h 2557868"/>
              <a:gd name="connsiteX81" fmla="*/ 1294999 w 3093908"/>
              <a:gd name="connsiteY81" fmla="*/ 978388 h 2557868"/>
              <a:gd name="connsiteX82" fmla="*/ 1300318 w 3093908"/>
              <a:gd name="connsiteY82" fmla="*/ 973064 h 2557868"/>
              <a:gd name="connsiteX83" fmla="*/ 1328686 w 3093908"/>
              <a:gd name="connsiteY83" fmla="*/ 974838 h 2557868"/>
              <a:gd name="connsiteX84" fmla="*/ 1351735 w 3093908"/>
              <a:gd name="connsiteY84" fmla="*/ 973063 h 2557868"/>
              <a:gd name="connsiteX85" fmla="*/ 1365920 w 3093908"/>
              <a:gd name="connsiteY85" fmla="*/ 971289 h 2557868"/>
              <a:gd name="connsiteX86" fmla="*/ 1374785 w 3093908"/>
              <a:gd name="connsiteY86" fmla="*/ 965965 h 2557868"/>
              <a:gd name="connsiteX87" fmla="*/ 1380104 w 3093908"/>
              <a:gd name="connsiteY87" fmla="*/ 964190 h 2557868"/>
              <a:gd name="connsiteX88" fmla="*/ 992526 w 3093908"/>
              <a:gd name="connsiteY88" fmla="*/ 897010 h 2557868"/>
              <a:gd name="connsiteX89" fmla="*/ 1002426 w 3093908"/>
              <a:gd name="connsiteY89" fmla="*/ 933418 h 2557868"/>
              <a:gd name="connsiteX90" fmla="*/ 1019133 w 3093908"/>
              <a:gd name="connsiteY90" fmla="*/ 967943 h 2557868"/>
              <a:gd name="connsiteX91" fmla="*/ 1040791 w 3093908"/>
              <a:gd name="connsiteY91" fmla="*/ 999329 h 2557868"/>
              <a:gd name="connsiteX92" fmla="*/ 1062139 w 3093908"/>
              <a:gd name="connsiteY92" fmla="*/ 1031343 h 2557868"/>
              <a:gd name="connsiteX93" fmla="*/ 1080393 w 3093908"/>
              <a:gd name="connsiteY93" fmla="*/ 1060846 h 2557868"/>
              <a:gd name="connsiteX94" fmla="*/ 1116901 w 3093908"/>
              <a:gd name="connsiteY94" fmla="*/ 1130523 h 2557868"/>
              <a:gd name="connsiteX95" fmla="*/ 1150006 w 3093908"/>
              <a:gd name="connsiteY95" fmla="*/ 1206478 h 2557868"/>
              <a:gd name="connsiteX96" fmla="*/ 1180017 w 3093908"/>
              <a:gd name="connsiteY96" fmla="*/ 1283061 h 2557868"/>
              <a:gd name="connsiteX97" fmla="*/ 1218072 w 3093908"/>
              <a:gd name="connsiteY97" fmla="*/ 1407351 h 2557868"/>
              <a:gd name="connsiteX98" fmla="*/ 1252723 w 3093908"/>
              <a:gd name="connsiteY98" fmla="*/ 1536662 h 2557868"/>
              <a:gd name="connsiteX99" fmla="*/ 1280878 w 3093908"/>
              <a:gd name="connsiteY99" fmla="*/ 1665346 h 2557868"/>
              <a:gd name="connsiteX100" fmla="*/ 1305939 w 3093908"/>
              <a:gd name="connsiteY100" fmla="*/ 1798424 h 2557868"/>
              <a:gd name="connsiteX101" fmla="*/ 1334093 w 3093908"/>
              <a:gd name="connsiteY101" fmla="*/ 1935896 h 2557868"/>
              <a:gd name="connsiteX102" fmla="*/ 1363795 w 3093908"/>
              <a:gd name="connsiteY102" fmla="*/ 2074623 h 2557868"/>
              <a:gd name="connsiteX103" fmla="*/ 1383596 w 3093908"/>
              <a:gd name="connsiteY103" fmla="*/ 2157482 h 2557868"/>
              <a:gd name="connsiteX104" fmla="*/ 1403706 w 3093908"/>
              <a:gd name="connsiteY104" fmla="*/ 2242225 h 2557868"/>
              <a:gd name="connsiteX105" fmla="*/ 1418557 w 3093908"/>
              <a:gd name="connsiteY105" fmla="*/ 2328224 h 2557868"/>
              <a:gd name="connsiteX106" fmla="*/ 1431861 w 3093908"/>
              <a:gd name="connsiteY106" fmla="*/ 2416106 h 2557868"/>
              <a:gd name="connsiteX107" fmla="*/ 1436794 w 3093908"/>
              <a:gd name="connsiteY107" fmla="*/ 2463025 h 2557868"/>
              <a:gd name="connsiteX108" fmla="*/ 748798 w 3093908"/>
              <a:gd name="connsiteY108" fmla="*/ 2557868 h 2557868"/>
              <a:gd name="connsiteX109" fmla="*/ 745632 w 3093908"/>
              <a:gd name="connsiteY109" fmla="*/ 2527213 h 2557868"/>
              <a:gd name="connsiteX110" fmla="*/ 749035 w 3093908"/>
              <a:gd name="connsiteY110" fmla="*/ 2460674 h 2557868"/>
              <a:gd name="connsiteX111" fmla="*/ 752438 w 3093908"/>
              <a:gd name="connsiteY111" fmla="*/ 2387858 h 2557868"/>
              <a:gd name="connsiteX112" fmla="*/ 757389 w 3093908"/>
              <a:gd name="connsiteY112" fmla="*/ 2313159 h 2557868"/>
              <a:gd name="connsiteX113" fmla="*/ 758936 w 3093908"/>
              <a:gd name="connsiteY113" fmla="*/ 2235321 h 2557868"/>
              <a:gd name="connsiteX114" fmla="*/ 757389 w 3093908"/>
              <a:gd name="connsiteY114" fmla="*/ 2162505 h 2557868"/>
              <a:gd name="connsiteX115" fmla="*/ 749035 w 3093908"/>
              <a:gd name="connsiteY115" fmla="*/ 2096593 h 2557868"/>
              <a:gd name="connsiteX116" fmla="*/ 730781 w 3093908"/>
              <a:gd name="connsiteY116" fmla="*/ 1899487 h 2557868"/>
              <a:gd name="connsiteX117" fmla="*/ 727378 w 3093908"/>
              <a:gd name="connsiteY117" fmla="*/ 1930873 h 2557868"/>
              <a:gd name="connsiteX118" fmla="*/ 715930 w 3093908"/>
              <a:gd name="connsiteY118" fmla="*/ 1954099 h 2557868"/>
              <a:gd name="connsiteX119" fmla="*/ 706030 w 3093908"/>
              <a:gd name="connsiteY119" fmla="*/ 1973559 h 2557868"/>
              <a:gd name="connsiteX120" fmla="*/ 697676 w 3093908"/>
              <a:gd name="connsiteY120" fmla="*/ 1990507 h 2557868"/>
              <a:gd name="connsiteX121" fmla="*/ 692726 w 3093908"/>
              <a:gd name="connsiteY121" fmla="*/ 2008711 h 2557868"/>
              <a:gd name="connsiteX122" fmla="*/ 691798 w 3093908"/>
              <a:gd name="connsiteY122" fmla="*/ 2025032 h 2557868"/>
              <a:gd name="connsiteX123" fmla="*/ 685920 w 3093908"/>
              <a:gd name="connsiteY123" fmla="*/ 2036959 h 2557868"/>
              <a:gd name="connsiteX124" fmla="*/ 676019 w 3093908"/>
              <a:gd name="connsiteY124" fmla="*/ 2058302 h 2557868"/>
              <a:gd name="connsiteX125" fmla="*/ 664571 w 3093908"/>
              <a:gd name="connsiteY125" fmla="*/ 2083411 h 2557868"/>
              <a:gd name="connsiteX126" fmla="*/ 657765 w 3093908"/>
              <a:gd name="connsiteY126" fmla="*/ 2111031 h 2557868"/>
              <a:gd name="connsiteX127" fmla="*/ 651268 w 3093908"/>
              <a:gd name="connsiteY127" fmla="*/ 2141161 h 2557868"/>
              <a:gd name="connsiteX128" fmla="*/ 647864 w 3093908"/>
              <a:gd name="connsiteY128" fmla="*/ 2164388 h 2557868"/>
              <a:gd name="connsiteX129" fmla="*/ 646317 w 3093908"/>
              <a:gd name="connsiteY129" fmla="*/ 2182592 h 2557868"/>
              <a:gd name="connsiteX130" fmla="*/ 642914 w 3093908"/>
              <a:gd name="connsiteY130" fmla="*/ 2188869 h 2557868"/>
              <a:gd name="connsiteX131" fmla="*/ 609809 w 3093908"/>
              <a:gd name="connsiteY131" fmla="*/ 2220883 h 2557868"/>
              <a:gd name="connsiteX132" fmla="*/ 578251 w 3093908"/>
              <a:gd name="connsiteY132" fmla="*/ 2247247 h 2557868"/>
              <a:gd name="connsiteX133" fmla="*/ 548550 w 3093908"/>
              <a:gd name="connsiteY133" fmla="*/ 2271729 h 2557868"/>
              <a:gd name="connsiteX134" fmla="*/ 518539 w 3093908"/>
              <a:gd name="connsiteY134" fmla="*/ 2293699 h 2557868"/>
              <a:gd name="connsiteX135" fmla="*/ 482340 w 3093908"/>
              <a:gd name="connsiteY135" fmla="*/ 2313158 h 2557868"/>
              <a:gd name="connsiteX136" fmla="*/ 437479 w 3093908"/>
              <a:gd name="connsiteY136" fmla="*/ 2330107 h 2557868"/>
              <a:gd name="connsiteX137" fmla="*/ 400971 w 3093908"/>
              <a:gd name="connsiteY137" fmla="*/ 2336384 h 2557868"/>
              <a:gd name="connsiteX138" fmla="*/ 369413 w 3093908"/>
              <a:gd name="connsiteY138" fmla="*/ 2331362 h 2557868"/>
              <a:gd name="connsiteX139" fmla="*/ 338164 w 3093908"/>
              <a:gd name="connsiteY139" fmla="*/ 2321947 h 2557868"/>
              <a:gd name="connsiteX140" fmla="*/ 311557 w 3093908"/>
              <a:gd name="connsiteY140" fmla="*/ 2301859 h 2557868"/>
              <a:gd name="connsiteX141" fmla="*/ 284949 w 3093908"/>
              <a:gd name="connsiteY141" fmla="*/ 2280517 h 2557868"/>
              <a:gd name="connsiteX142" fmla="*/ 261745 w 3093908"/>
              <a:gd name="connsiteY142" fmla="*/ 2255408 h 2557868"/>
              <a:gd name="connsiteX143" fmla="*/ 240397 w 3093908"/>
              <a:gd name="connsiteY143" fmla="*/ 2227160 h 2557868"/>
              <a:gd name="connsiteX144" fmla="*/ 222143 w 3093908"/>
              <a:gd name="connsiteY144" fmla="*/ 2200796 h 2557868"/>
              <a:gd name="connsiteX145" fmla="*/ 205435 w 3093908"/>
              <a:gd name="connsiteY145" fmla="*/ 2177570 h 2557868"/>
              <a:gd name="connsiteX146" fmla="*/ 192132 w 3093908"/>
              <a:gd name="connsiteY146" fmla="*/ 2157482 h 2557868"/>
              <a:gd name="connsiteX147" fmla="*/ 180684 w 3093908"/>
              <a:gd name="connsiteY147" fmla="*/ 2146183 h 2557868"/>
              <a:gd name="connsiteX148" fmla="*/ 147579 w 3093908"/>
              <a:gd name="connsiteY148" fmla="*/ 2106009 h 2557868"/>
              <a:gd name="connsiteX149" fmla="*/ 119425 w 3093908"/>
              <a:gd name="connsiteY149" fmla="*/ 2060185 h 2557868"/>
              <a:gd name="connsiteX150" fmla="*/ 96220 w 3093908"/>
              <a:gd name="connsiteY150" fmla="*/ 2003690 h 2557868"/>
              <a:gd name="connsiteX151" fmla="*/ 79513 w 3093908"/>
              <a:gd name="connsiteY151" fmla="*/ 1944056 h 2557868"/>
              <a:gd name="connsiteX152" fmla="*/ 66210 w 3093908"/>
              <a:gd name="connsiteY152" fmla="*/ 1877517 h 2557868"/>
              <a:gd name="connsiteX153" fmla="*/ 61259 w 3093908"/>
              <a:gd name="connsiteY153" fmla="*/ 1807839 h 2557868"/>
              <a:gd name="connsiteX154" fmla="*/ 61259 w 3093908"/>
              <a:gd name="connsiteY154" fmla="*/ 1740045 h 2557868"/>
              <a:gd name="connsiteX155" fmla="*/ 69613 w 3093908"/>
              <a:gd name="connsiteY155" fmla="*/ 1672250 h 2557868"/>
              <a:gd name="connsiteX156" fmla="*/ 74563 w 3093908"/>
              <a:gd name="connsiteY156" fmla="*/ 1640864 h 2557868"/>
              <a:gd name="connsiteX157" fmla="*/ 73016 w 3093908"/>
              <a:gd name="connsiteY157" fmla="*/ 1610733 h 2557868"/>
              <a:gd name="connsiteX158" fmla="*/ 73016 w 3093908"/>
              <a:gd name="connsiteY158" fmla="*/ 1581230 h 2557868"/>
              <a:gd name="connsiteX159" fmla="*/ 73016 w 3093908"/>
              <a:gd name="connsiteY159" fmla="*/ 1552983 h 2557868"/>
              <a:gd name="connsiteX160" fmla="*/ 76110 w 3093908"/>
              <a:gd name="connsiteY160" fmla="*/ 1529757 h 2557868"/>
              <a:gd name="connsiteX161" fmla="*/ 59713 w 3093908"/>
              <a:gd name="connsiteY161" fmla="*/ 1478283 h 2557868"/>
              <a:gd name="connsiteX162" fmla="*/ 39911 w 3093908"/>
              <a:gd name="connsiteY162" fmla="*/ 1421788 h 2557868"/>
              <a:gd name="connsiteX163" fmla="*/ 23204 w 3093908"/>
              <a:gd name="connsiteY163" fmla="*/ 1364038 h 2557868"/>
              <a:gd name="connsiteX164" fmla="*/ 8354 w 3093908"/>
              <a:gd name="connsiteY164" fmla="*/ 1307542 h 2557868"/>
              <a:gd name="connsiteX165" fmla="*/ 0 w 3093908"/>
              <a:gd name="connsiteY165" fmla="*/ 1251675 h 2557868"/>
              <a:gd name="connsiteX166" fmla="*/ 33105 w 3093908"/>
              <a:gd name="connsiteY166" fmla="*/ 1218405 h 2557868"/>
              <a:gd name="connsiteX167" fmla="*/ 79513 w 3093908"/>
              <a:gd name="connsiteY167" fmla="*/ 1192040 h 2557868"/>
              <a:gd name="connsiteX168" fmla="*/ 127469 w 3093908"/>
              <a:gd name="connsiteY168" fmla="*/ 1170070 h 2557868"/>
              <a:gd name="connsiteX169" fmla="*/ 184088 w 3093908"/>
              <a:gd name="connsiteY169" fmla="*/ 1155632 h 2557868"/>
              <a:gd name="connsiteX170" fmla="*/ 240397 w 3093908"/>
              <a:gd name="connsiteY170" fmla="*/ 1148727 h 2557868"/>
              <a:gd name="connsiteX171" fmla="*/ 255247 w 3093908"/>
              <a:gd name="connsiteY171" fmla="*/ 1158771 h 2557868"/>
              <a:gd name="connsiteX172" fmla="*/ 271645 w 3093908"/>
              <a:gd name="connsiteY172" fmla="*/ 1165048 h 2557868"/>
              <a:gd name="connsiteX173" fmla="*/ 289899 w 3093908"/>
              <a:gd name="connsiteY173" fmla="*/ 1170070 h 2557868"/>
              <a:gd name="connsiteX174" fmla="*/ 306606 w 3093908"/>
              <a:gd name="connsiteY174" fmla="*/ 1178231 h 2557868"/>
              <a:gd name="connsiteX175" fmla="*/ 321457 w 3093908"/>
              <a:gd name="connsiteY175" fmla="*/ 1192040 h 2557868"/>
              <a:gd name="connsiteX176" fmla="*/ 338164 w 3093908"/>
              <a:gd name="connsiteY176" fmla="*/ 1216522 h 2557868"/>
              <a:gd name="connsiteX177" fmla="*/ 349612 w 3093908"/>
              <a:gd name="connsiteY177" fmla="*/ 1244770 h 2557868"/>
              <a:gd name="connsiteX178" fmla="*/ 336308 w 3093908"/>
              <a:gd name="connsiteY178" fmla="*/ 1266112 h 2557868"/>
              <a:gd name="connsiteX179" fmla="*/ 331358 w 3093908"/>
              <a:gd name="connsiteY179" fmla="*/ 1288083 h 2557868"/>
              <a:gd name="connsiteX180" fmla="*/ 336308 w 3093908"/>
              <a:gd name="connsiteY180" fmla="*/ 1309425 h 2557868"/>
              <a:gd name="connsiteX181" fmla="*/ 341258 w 3093908"/>
              <a:gd name="connsiteY181" fmla="*/ 1330768 h 2557868"/>
              <a:gd name="connsiteX182" fmla="*/ 344661 w 3093908"/>
              <a:gd name="connsiteY182" fmla="*/ 1353994 h 2557868"/>
              <a:gd name="connsiteX183" fmla="*/ 343114 w 3093908"/>
              <a:gd name="connsiteY183" fmla="*/ 1377220 h 2557868"/>
              <a:gd name="connsiteX184" fmla="*/ 331358 w 3093908"/>
              <a:gd name="connsiteY184" fmla="*/ 1403584 h 2557868"/>
              <a:gd name="connsiteX185" fmla="*/ 278452 w 3093908"/>
              <a:gd name="connsiteY185" fmla="*/ 1425555 h 2557868"/>
              <a:gd name="connsiteX186" fmla="*/ 278452 w 3093908"/>
              <a:gd name="connsiteY186" fmla="*/ 1448781 h 2557868"/>
              <a:gd name="connsiteX187" fmla="*/ 279999 w 3093908"/>
              <a:gd name="connsiteY187" fmla="*/ 1472006 h 2557868"/>
              <a:gd name="connsiteX188" fmla="*/ 283402 w 3093908"/>
              <a:gd name="connsiteY188" fmla="*/ 1498371 h 2557868"/>
              <a:gd name="connsiteX189" fmla="*/ 283402 w 3093908"/>
              <a:gd name="connsiteY189" fmla="*/ 1522852 h 2557868"/>
              <a:gd name="connsiteX190" fmla="*/ 279999 w 3093908"/>
              <a:gd name="connsiteY190" fmla="*/ 1547961 h 2557868"/>
              <a:gd name="connsiteX191" fmla="*/ 275048 w 3093908"/>
              <a:gd name="connsiteY191" fmla="*/ 1568048 h 2557868"/>
              <a:gd name="connsiteX192" fmla="*/ 261745 w 3093908"/>
              <a:gd name="connsiteY192" fmla="*/ 1584369 h 2557868"/>
              <a:gd name="connsiteX193" fmla="*/ 275048 w 3093908"/>
              <a:gd name="connsiteY193" fmla="*/ 1609478 h 2557868"/>
              <a:gd name="connsiteX194" fmla="*/ 289899 w 3093908"/>
              <a:gd name="connsiteY194" fmla="*/ 1632704 h 2557868"/>
              <a:gd name="connsiteX195" fmla="*/ 306606 w 3093908"/>
              <a:gd name="connsiteY195" fmla="*/ 1654047 h 2557868"/>
              <a:gd name="connsiteX196" fmla="*/ 323004 w 3093908"/>
              <a:gd name="connsiteY196" fmla="*/ 1669112 h 2557868"/>
              <a:gd name="connsiteX197" fmla="*/ 338164 w 3093908"/>
              <a:gd name="connsiteY197" fmla="*/ 1675389 h 2557868"/>
              <a:gd name="connsiteX198" fmla="*/ 349612 w 3093908"/>
              <a:gd name="connsiteY198" fmla="*/ 1659068 h 2557868"/>
              <a:gd name="connsiteX199" fmla="*/ 357965 w 3093908"/>
              <a:gd name="connsiteY199" fmla="*/ 1630821 h 2557868"/>
              <a:gd name="connsiteX200" fmla="*/ 369413 w 3093908"/>
              <a:gd name="connsiteY200" fmla="*/ 1596296 h 2557868"/>
              <a:gd name="connsiteX201" fmla="*/ 379622 w 3093908"/>
              <a:gd name="connsiteY201" fmla="*/ 1556122 h 2557868"/>
              <a:gd name="connsiteX202" fmla="*/ 386120 w 3093908"/>
              <a:gd name="connsiteY202" fmla="*/ 1513436 h 2557868"/>
              <a:gd name="connsiteX203" fmla="*/ 394473 w 3093908"/>
              <a:gd name="connsiteY203" fmla="*/ 1472006 h 2557868"/>
              <a:gd name="connsiteX204" fmla="*/ 399423 w 3093908"/>
              <a:gd name="connsiteY204" fmla="*/ 1433715 h 2557868"/>
              <a:gd name="connsiteX205" fmla="*/ 400970 w 3093908"/>
              <a:gd name="connsiteY205" fmla="*/ 1403584 h 2557868"/>
              <a:gd name="connsiteX206" fmla="*/ 399424 w 3093908"/>
              <a:gd name="connsiteY206" fmla="*/ 1382241 h 2557868"/>
              <a:gd name="connsiteX207" fmla="*/ 407777 w 3093908"/>
              <a:gd name="connsiteY207" fmla="*/ 1380358 h 2557868"/>
              <a:gd name="connsiteX208" fmla="*/ 410871 w 3093908"/>
              <a:gd name="connsiteY208" fmla="*/ 1377220 h 2557868"/>
              <a:gd name="connsiteX209" fmla="*/ 415821 w 3093908"/>
              <a:gd name="connsiteY209" fmla="*/ 1374081 h 2557868"/>
              <a:gd name="connsiteX210" fmla="*/ 417678 w 3093908"/>
              <a:gd name="connsiteY210" fmla="*/ 1370942 h 2557868"/>
              <a:gd name="connsiteX211" fmla="*/ 420771 w 3093908"/>
              <a:gd name="connsiteY211" fmla="*/ 1367176 h 2557868"/>
              <a:gd name="connsiteX212" fmla="*/ 422628 w 3093908"/>
              <a:gd name="connsiteY212" fmla="*/ 1362154 h 2557868"/>
              <a:gd name="connsiteX213" fmla="*/ 426031 w 3093908"/>
              <a:gd name="connsiteY213" fmla="*/ 1353994 h 2557868"/>
              <a:gd name="connsiteX214" fmla="*/ 422628 w 3093908"/>
              <a:gd name="connsiteY214" fmla="*/ 1332651 h 2557868"/>
              <a:gd name="connsiteX215" fmla="*/ 426031 w 3093908"/>
              <a:gd name="connsiteY215" fmla="*/ 1302520 h 2557868"/>
              <a:gd name="connsiteX216" fmla="*/ 432528 w 3093908"/>
              <a:gd name="connsiteY216" fmla="*/ 1271134 h 2557868"/>
              <a:gd name="connsiteX217" fmla="*/ 442429 w 3093908"/>
              <a:gd name="connsiteY217" fmla="*/ 1239748 h 2557868"/>
              <a:gd name="connsiteX218" fmla="*/ 452329 w 3093908"/>
              <a:gd name="connsiteY218" fmla="*/ 1215266 h 2557868"/>
              <a:gd name="connsiteX219" fmla="*/ 465633 w 3093908"/>
              <a:gd name="connsiteY219" fmla="*/ 1195179 h 2557868"/>
              <a:gd name="connsiteX220" fmla="*/ 487290 w 3093908"/>
              <a:gd name="connsiteY220" fmla="*/ 1178231 h 2557868"/>
              <a:gd name="connsiteX221" fmla="*/ 515445 w 3093908"/>
              <a:gd name="connsiteY221" fmla="*/ 1166932 h 2557868"/>
              <a:gd name="connsiteX222" fmla="*/ 545147 w 3093908"/>
              <a:gd name="connsiteY222" fmla="*/ 1161910 h 2557868"/>
              <a:gd name="connsiteX223" fmla="*/ 576704 w 3093908"/>
              <a:gd name="connsiteY223" fmla="*/ 1155632 h 2557868"/>
              <a:gd name="connsiteX224" fmla="*/ 609809 w 3093908"/>
              <a:gd name="connsiteY224" fmla="*/ 1148727 h 2557868"/>
              <a:gd name="connsiteX225" fmla="*/ 639511 w 3093908"/>
              <a:gd name="connsiteY225" fmla="*/ 1135545 h 2557868"/>
              <a:gd name="connsiteX226" fmla="*/ 701080 w 3093908"/>
              <a:gd name="connsiteY226" fmla="*/ 1105414 h 2557868"/>
              <a:gd name="connsiteX227" fmla="*/ 767289 w 3093908"/>
              <a:gd name="connsiteY227" fmla="*/ 1072773 h 2557868"/>
              <a:gd name="connsiteX228" fmla="*/ 835355 w 3093908"/>
              <a:gd name="connsiteY228" fmla="*/ 1039503 h 2557868"/>
              <a:gd name="connsiteX229" fmla="*/ 894758 w 3093908"/>
              <a:gd name="connsiteY229" fmla="*/ 1004351 h 2557868"/>
              <a:gd name="connsiteX230" fmla="*/ 883311 w 3093908"/>
              <a:gd name="connsiteY230" fmla="*/ 994935 h 2557868"/>
              <a:gd name="connsiteX231" fmla="*/ 908062 w 3093908"/>
              <a:gd name="connsiteY231" fmla="*/ 984891 h 2557868"/>
              <a:gd name="connsiteX232" fmla="*/ 926316 w 3093908"/>
              <a:gd name="connsiteY232" fmla="*/ 969826 h 2557868"/>
              <a:gd name="connsiteX233" fmla="*/ 944570 w 3093908"/>
              <a:gd name="connsiteY233" fmla="*/ 951622 h 2557868"/>
              <a:gd name="connsiteX234" fmla="*/ 959421 w 3093908"/>
              <a:gd name="connsiteY234" fmla="*/ 931534 h 2557868"/>
              <a:gd name="connsiteX235" fmla="*/ 976128 w 3093908"/>
              <a:gd name="connsiteY235" fmla="*/ 912075 h 2557868"/>
              <a:gd name="connsiteX236" fmla="*/ 2691081 w 3093908"/>
              <a:gd name="connsiteY236" fmla="*/ 204628 h 2557868"/>
              <a:gd name="connsiteX237" fmla="*/ 2716142 w 3093908"/>
              <a:gd name="connsiteY237" fmla="*/ 202745 h 2557868"/>
              <a:gd name="connsiteX238" fmla="*/ 2745843 w 3093908"/>
              <a:gd name="connsiteY238" fmla="*/ 202745 h 2557868"/>
              <a:gd name="connsiteX239" fmla="*/ 2782351 w 3093908"/>
              <a:gd name="connsiteY239" fmla="*/ 204628 h 2557868"/>
              <a:gd name="connsiteX240" fmla="*/ 2818860 w 3093908"/>
              <a:gd name="connsiteY240" fmla="*/ 209650 h 2557868"/>
              <a:gd name="connsiteX241" fmla="*/ 2858462 w 3093908"/>
              <a:gd name="connsiteY241" fmla="*/ 217810 h 2557868"/>
              <a:gd name="connsiteX242" fmla="*/ 2891876 w 3093908"/>
              <a:gd name="connsiteY242" fmla="*/ 225971 h 2557868"/>
              <a:gd name="connsiteX243" fmla="*/ 2923124 w 3093908"/>
              <a:gd name="connsiteY243" fmla="*/ 239153 h 2557868"/>
              <a:gd name="connsiteX244" fmla="*/ 2943235 w 3093908"/>
              <a:gd name="connsiteY244" fmla="*/ 252336 h 2557868"/>
              <a:gd name="connsiteX245" fmla="*/ 2956229 w 3093908"/>
              <a:gd name="connsiteY245" fmla="*/ 269284 h 2557868"/>
              <a:gd name="connsiteX246" fmla="*/ 2961489 w 3093908"/>
              <a:gd name="connsiteY246" fmla="*/ 278700 h 2557868"/>
              <a:gd name="connsiteX247" fmla="*/ 2963036 w 3093908"/>
              <a:gd name="connsiteY247" fmla="*/ 300670 h 2557868"/>
              <a:gd name="connsiteX248" fmla="*/ 2967986 w 3093908"/>
              <a:gd name="connsiteY248" fmla="*/ 328918 h 2557868"/>
              <a:gd name="connsiteX249" fmla="*/ 2971389 w 3093908"/>
              <a:gd name="connsiteY249" fmla="*/ 358421 h 2557868"/>
              <a:gd name="connsiteX250" fmla="*/ 2976340 w 3093908"/>
              <a:gd name="connsiteY250" fmla="*/ 393573 h 2557868"/>
              <a:gd name="connsiteX251" fmla="*/ 2977886 w 3093908"/>
              <a:gd name="connsiteY251" fmla="*/ 423077 h 2557868"/>
              <a:gd name="connsiteX252" fmla="*/ 2981290 w 3093908"/>
              <a:gd name="connsiteY252" fmla="*/ 451324 h 2557868"/>
              <a:gd name="connsiteX253" fmla="*/ 2981290 w 3093908"/>
              <a:gd name="connsiteY253" fmla="*/ 471412 h 2557868"/>
              <a:gd name="connsiteX254" fmla="*/ 2969533 w 3093908"/>
              <a:gd name="connsiteY254" fmla="*/ 515980 h 2557868"/>
              <a:gd name="connsiteX255" fmla="*/ 2974483 w 3093908"/>
              <a:gd name="connsiteY255" fmla="*/ 537323 h 2557868"/>
              <a:gd name="connsiteX256" fmla="*/ 2981290 w 3093908"/>
              <a:gd name="connsiteY256" fmla="*/ 567453 h 2557868"/>
              <a:gd name="connsiteX257" fmla="*/ 2989643 w 3093908"/>
              <a:gd name="connsiteY257" fmla="*/ 596956 h 2557868"/>
              <a:gd name="connsiteX258" fmla="*/ 2996140 w 3093908"/>
              <a:gd name="connsiteY258" fmla="*/ 623321 h 2557868"/>
              <a:gd name="connsiteX259" fmla="*/ 2999544 w 3093908"/>
              <a:gd name="connsiteY259" fmla="*/ 653452 h 2557868"/>
              <a:gd name="connsiteX260" fmla="*/ 2999544 w 3093908"/>
              <a:gd name="connsiteY260" fmla="*/ 684838 h 2557868"/>
              <a:gd name="connsiteX261" fmla="*/ 2997687 w 3093908"/>
              <a:gd name="connsiteY261" fmla="*/ 714969 h 2557868"/>
              <a:gd name="connsiteX262" fmla="*/ 2996140 w 3093908"/>
              <a:gd name="connsiteY262" fmla="*/ 742589 h 2557868"/>
              <a:gd name="connsiteX263" fmla="*/ 2996141 w 3093908"/>
              <a:gd name="connsiteY263" fmla="*/ 769581 h 2557868"/>
              <a:gd name="connsiteX264" fmla="*/ 3001091 w 3093908"/>
              <a:gd name="connsiteY264" fmla="*/ 787785 h 2557868"/>
              <a:gd name="connsiteX265" fmla="*/ 3012848 w 3093908"/>
              <a:gd name="connsiteY265" fmla="*/ 802223 h 2557868"/>
              <a:gd name="connsiteX266" fmla="*/ 3027698 w 3093908"/>
              <a:gd name="connsiteY266" fmla="*/ 817288 h 2557868"/>
              <a:gd name="connsiteX267" fmla="*/ 3044096 w 3093908"/>
              <a:gd name="connsiteY267" fmla="*/ 830470 h 2557868"/>
              <a:gd name="connsiteX268" fmla="*/ 3059256 w 3093908"/>
              <a:gd name="connsiteY268" fmla="*/ 842397 h 2557868"/>
              <a:gd name="connsiteX269" fmla="*/ 3074107 w 3093908"/>
              <a:gd name="connsiteY269" fmla="*/ 853697 h 2557868"/>
              <a:gd name="connsiteX270" fmla="*/ 3087411 w 3093908"/>
              <a:gd name="connsiteY270" fmla="*/ 871900 h 2557868"/>
              <a:gd name="connsiteX271" fmla="*/ 3093908 w 3093908"/>
              <a:gd name="connsiteY271" fmla="*/ 897009 h 2557868"/>
              <a:gd name="connsiteX272" fmla="*/ 3062350 w 3093908"/>
              <a:gd name="connsiteY272" fmla="*/ 954760 h 2557868"/>
              <a:gd name="connsiteX273" fmla="*/ 3037599 w 3093908"/>
              <a:gd name="connsiteY273" fmla="*/ 1019416 h 2557868"/>
              <a:gd name="connsiteX274" fmla="*/ 3017798 w 3093908"/>
              <a:gd name="connsiteY274" fmla="*/ 1085955 h 2557868"/>
              <a:gd name="connsiteX275" fmla="*/ 2997687 w 3093908"/>
              <a:gd name="connsiteY275" fmla="*/ 1155632 h 2557868"/>
              <a:gd name="connsiteX276" fmla="*/ 2976340 w 3093908"/>
              <a:gd name="connsiteY276" fmla="*/ 1223427 h 2557868"/>
              <a:gd name="connsiteX277" fmla="*/ 2953135 w 3093908"/>
              <a:gd name="connsiteY277" fmla="*/ 1289338 h 2557868"/>
              <a:gd name="connsiteX278" fmla="*/ 2941378 w 3093908"/>
              <a:gd name="connsiteY278" fmla="*/ 1324491 h 2557868"/>
              <a:gd name="connsiteX279" fmla="*/ 2931478 w 3093908"/>
              <a:gd name="connsiteY279" fmla="*/ 1362154 h 2557868"/>
              <a:gd name="connsiteX280" fmla="*/ 2924981 w 3093908"/>
              <a:gd name="connsiteY280" fmla="*/ 1400446 h 2557868"/>
              <a:gd name="connsiteX281" fmla="*/ 2913224 w 3093908"/>
              <a:gd name="connsiteY281" fmla="*/ 1441875 h 2557868"/>
              <a:gd name="connsiteX282" fmla="*/ 2901776 w 3093908"/>
              <a:gd name="connsiteY282" fmla="*/ 1480167 h 2557868"/>
              <a:gd name="connsiteX283" fmla="*/ 2881666 w 3093908"/>
              <a:gd name="connsiteY283" fmla="*/ 1513436 h 2557868"/>
              <a:gd name="connsiteX284" fmla="*/ 2858461 w 3093908"/>
              <a:gd name="connsiteY284" fmla="*/ 1534779 h 2557868"/>
              <a:gd name="connsiteX285" fmla="*/ 2828760 w 3093908"/>
              <a:gd name="connsiteY285" fmla="*/ 1549844 h 2557868"/>
              <a:gd name="connsiteX286" fmla="*/ 2795655 w 3093908"/>
              <a:gd name="connsiteY286" fmla="*/ 1559888 h 2557868"/>
              <a:gd name="connsiteX287" fmla="*/ 2759147 w 3093908"/>
              <a:gd name="connsiteY287" fmla="*/ 1568048 h 2557868"/>
              <a:gd name="connsiteX288" fmla="*/ 2721092 w 3093908"/>
              <a:gd name="connsiteY288" fmla="*/ 1574325 h 2557868"/>
              <a:gd name="connsiteX289" fmla="*/ 2684584 w 3093908"/>
              <a:gd name="connsiteY289" fmla="*/ 1584369 h 2557868"/>
              <a:gd name="connsiteX290" fmla="*/ 2619921 w 3093908"/>
              <a:gd name="connsiteY290" fmla="*/ 1596296 h 2557868"/>
              <a:gd name="connsiteX291" fmla="*/ 2546905 w 3093908"/>
              <a:gd name="connsiteY291" fmla="*/ 1609478 h 2557868"/>
              <a:gd name="connsiteX292" fmla="*/ 2467392 w 3093908"/>
              <a:gd name="connsiteY292" fmla="*/ 1615756 h 2557868"/>
              <a:gd name="connsiteX293" fmla="*/ 2382928 w 3093908"/>
              <a:gd name="connsiteY293" fmla="*/ 1622660 h 2557868"/>
              <a:gd name="connsiteX294" fmla="*/ 2298464 w 3093908"/>
              <a:gd name="connsiteY294" fmla="*/ 1623916 h 2557868"/>
              <a:gd name="connsiteX295" fmla="*/ 2210597 w 3093908"/>
              <a:gd name="connsiteY295" fmla="*/ 1625799 h 2557868"/>
              <a:gd name="connsiteX296" fmla="*/ 2122730 w 3093908"/>
              <a:gd name="connsiteY296" fmla="*/ 1625799 h 2557868"/>
              <a:gd name="connsiteX297" fmla="*/ 2124586 w 3093908"/>
              <a:gd name="connsiteY297" fmla="*/ 1740045 h 2557868"/>
              <a:gd name="connsiteX298" fmla="*/ 2132631 w 3093908"/>
              <a:gd name="connsiteY298" fmla="*/ 1858058 h 2557868"/>
              <a:gd name="connsiteX299" fmla="*/ 2145935 w 3093908"/>
              <a:gd name="connsiteY299" fmla="*/ 1973559 h 2557868"/>
              <a:gd name="connsiteX300" fmla="*/ 2162642 w 3093908"/>
              <a:gd name="connsiteY300" fmla="*/ 2083411 h 2557868"/>
              <a:gd name="connsiteX301" fmla="*/ 2183990 w 3093908"/>
              <a:gd name="connsiteY301" fmla="*/ 2185730 h 2557868"/>
              <a:gd name="connsiteX302" fmla="*/ 2205647 w 3093908"/>
              <a:gd name="connsiteY302" fmla="*/ 2276750 h 2557868"/>
              <a:gd name="connsiteX303" fmla="*/ 2220498 w 3093908"/>
              <a:gd name="connsiteY303" fmla="*/ 2351450 h 2557868"/>
              <a:gd name="connsiteX304" fmla="*/ 2221212 w 3093908"/>
              <a:gd name="connsiteY304" fmla="*/ 2354889 h 2557868"/>
              <a:gd name="connsiteX305" fmla="*/ 2010605 w 3093908"/>
              <a:gd name="connsiteY305" fmla="*/ 2383922 h 2557868"/>
              <a:gd name="connsiteX306" fmla="*/ 2010112 w 3093908"/>
              <a:gd name="connsiteY306" fmla="*/ 2381580 h 2557868"/>
              <a:gd name="connsiteX307" fmla="*/ 1991858 w 3093908"/>
              <a:gd name="connsiteY307" fmla="*/ 2323202 h 2557868"/>
              <a:gd name="connsiteX308" fmla="*/ 1967107 w 3093908"/>
              <a:gd name="connsiteY308" fmla="*/ 2266707 h 2557868"/>
              <a:gd name="connsiteX309" fmla="*/ 1942046 w 3093908"/>
              <a:gd name="connsiteY309" fmla="*/ 2213978 h 2557868"/>
              <a:gd name="connsiteX310" fmla="*/ 1915748 w 3093908"/>
              <a:gd name="connsiteY310" fmla="*/ 2161249 h 2557868"/>
              <a:gd name="connsiteX311" fmla="*/ 1894091 w 3093908"/>
              <a:gd name="connsiteY311" fmla="*/ 2112914 h 2557868"/>
              <a:gd name="connsiteX312" fmla="*/ 1827881 w 3093908"/>
              <a:gd name="connsiteY312" fmla="*/ 1950333 h 2557868"/>
              <a:gd name="connsiteX313" fmla="*/ 1766622 w 3093908"/>
              <a:gd name="connsiteY313" fmla="*/ 1791519 h 2557868"/>
              <a:gd name="connsiteX314" fmla="*/ 1708456 w 3093908"/>
              <a:gd name="connsiteY314" fmla="*/ 1625799 h 2557868"/>
              <a:gd name="connsiteX315" fmla="*/ 1609142 w 3093908"/>
              <a:gd name="connsiteY315" fmla="*/ 1273017 h 2557868"/>
              <a:gd name="connsiteX316" fmla="*/ 1579131 w 3093908"/>
              <a:gd name="connsiteY316" fmla="*/ 1208361 h 2557868"/>
              <a:gd name="connsiteX317" fmla="*/ 1544479 w 3093908"/>
              <a:gd name="connsiteY317" fmla="*/ 1141823 h 2557868"/>
              <a:gd name="connsiteX318" fmla="*/ 1509518 w 3093908"/>
              <a:gd name="connsiteY318" fmla="*/ 1077794 h 2557868"/>
              <a:gd name="connsiteX319" fmla="*/ 1478269 w 3093908"/>
              <a:gd name="connsiteY319" fmla="*/ 1017533 h 2557868"/>
              <a:gd name="connsiteX320" fmla="*/ 1451662 w 3093908"/>
              <a:gd name="connsiteY320" fmla="*/ 923374 h 2557868"/>
              <a:gd name="connsiteX321" fmla="*/ 1468369 w 3093908"/>
              <a:gd name="connsiteY321" fmla="*/ 912075 h 2557868"/>
              <a:gd name="connsiteX322" fmla="*/ 1479816 w 3093908"/>
              <a:gd name="connsiteY322" fmla="*/ 926513 h 2557868"/>
              <a:gd name="connsiteX323" fmla="*/ 1499617 w 3093908"/>
              <a:gd name="connsiteY323" fmla="*/ 939695 h 2557868"/>
              <a:gd name="connsiteX324" fmla="*/ 1516324 w 3093908"/>
              <a:gd name="connsiteY324" fmla="*/ 951622 h 2557868"/>
              <a:gd name="connsiteX325" fmla="*/ 1534578 w 3093908"/>
              <a:gd name="connsiteY325" fmla="*/ 961665 h 2557868"/>
              <a:gd name="connsiteX326" fmla="*/ 1527772 w 3093908"/>
              <a:gd name="connsiteY326" fmla="*/ 977986 h 2557868"/>
              <a:gd name="connsiteX327" fmla="*/ 1577584 w 3093908"/>
              <a:gd name="connsiteY327" fmla="*/ 1011256 h 2557868"/>
              <a:gd name="connsiteX328" fmla="*/ 1610689 w 3093908"/>
              <a:gd name="connsiteY328" fmla="*/ 1011256 h 2557868"/>
              <a:gd name="connsiteX329" fmla="*/ 1653694 w 3093908"/>
              <a:gd name="connsiteY329" fmla="*/ 1009372 h 2557868"/>
              <a:gd name="connsiteX330" fmla="*/ 1703506 w 3093908"/>
              <a:gd name="connsiteY330" fmla="*/ 1006234 h 2557868"/>
              <a:gd name="connsiteX331" fmla="*/ 1754865 w 3093908"/>
              <a:gd name="connsiteY331" fmla="*/ 1006234 h 2557868"/>
              <a:gd name="connsiteX332" fmla="*/ 1806224 w 3093908"/>
              <a:gd name="connsiteY332" fmla="*/ 1006234 h 2557868"/>
              <a:gd name="connsiteX333" fmla="*/ 1854488 w 3093908"/>
              <a:gd name="connsiteY333" fmla="*/ 1006234 h 2557868"/>
              <a:gd name="connsiteX334" fmla="*/ 1897494 w 3093908"/>
              <a:gd name="connsiteY334" fmla="*/ 1011256 h 2557868"/>
              <a:gd name="connsiteX335" fmla="*/ 1930599 w 3093908"/>
              <a:gd name="connsiteY335" fmla="*/ 1014394 h 2557868"/>
              <a:gd name="connsiteX336" fmla="*/ 1953803 w 3093908"/>
              <a:gd name="connsiteY336" fmla="*/ 1021299 h 2557868"/>
              <a:gd name="connsiteX337" fmla="*/ 1978554 w 3093908"/>
              <a:gd name="connsiteY337" fmla="*/ 1036365 h 2557868"/>
              <a:gd name="connsiteX338" fmla="*/ 1993405 w 3093908"/>
              <a:gd name="connsiteY338" fmla="*/ 1054569 h 2557868"/>
              <a:gd name="connsiteX339" fmla="*/ 2001758 w 3093908"/>
              <a:gd name="connsiteY339" fmla="*/ 1069007 h 2557868"/>
              <a:gd name="connsiteX340" fmla="*/ 2008565 w 3093908"/>
              <a:gd name="connsiteY340" fmla="*/ 1087211 h 2557868"/>
              <a:gd name="connsiteX341" fmla="*/ 2016609 w 3093908"/>
              <a:gd name="connsiteY341" fmla="*/ 1107298 h 2557868"/>
              <a:gd name="connsiteX342" fmla="*/ 2029913 w 3093908"/>
              <a:gd name="connsiteY342" fmla="*/ 1130523 h 2557868"/>
              <a:gd name="connsiteX343" fmla="*/ 2039814 w 3093908"/>
              <a:gd name="connsiteY343" fmla="*/ 1140567 h 2557868"/>
              <a:gd name="connsiteX344" fmla="*/ 2053117 w 3093908"/>
              <a:gd name="connsiteY344" fmla="*/ 1143706 h 2557868"/>
              <a:gd name="connsiteX345" fmla="*/ 2068277 w 3093908"/>
              <a:gd name="connsiteY345" fmla="*/ 1145589 h 2557868"/>
              <a:gd name="connsiteX346" fmla="*/ 2084675 w 3093908"/>
              <a:gd name="connsiteY346" fmla="*/ 1148728 h 2557868"/>
              <a:gd name="connsiteX347" fmla="*/ 2101382 w 3093908"/>
              <a:gd name="connsiteY347" fmla="*/ 1151866 h 2557868"/>
              <a:gd name="connsiteX348" fmla="*/ 2117780 w 3093908"/>
              <a:gd name="connsiteY348" fmla="*/ 1185136 h 2557868"/>
              <a:gd name="connsiteX349" fmla="*/ 2127681 w 3093908"/>
              <a:gd name="connsiteY349" fmla="*/ 1188274 h 2557868"/>
              <a:gd name="connsiteX350" fmla="*/ 2149338 w 3093908"/>
              <a:gd name="connsiteY350" fmla="*/ 1188274 h 2557868"/>
              <a:gd name="connsiteX351" fmla="*/ 2177492 w 3093908"/>
              <a:gd name="connsiteY351" fmla="*/ 1192040 h 2557868"/>
              <a:gd name="connsiteX352" fmla="*/ 2207194 w 3093908"/>
              <a:gd name="connsiteY352" fmla="*/ 1192041 h 2557868"/>
              <a:gd name="connsiteX353" fmla="*/ 2235349 w 3093908"/>
              <a:gd name="connsiteY353" fmla="*/ 1193296 h 2557868"/>
              <a:gd name="connsiteX354" fmla="*/ 2258553 w 3093908"/>
              <a:gd name="connsiteY354" fmla="*/ 1195179 h 2557868"/>
              <a:gd name="connsiteX355" fmla="*/ 2287017 w 3093908"/>
              <a:gd name="connsiteY355" fmla="*/ 1203340 h 2557868"/>
              <a:gd name="connsiteX356" fmla="*/ 2321669 w 3093908"/>
              <a:gd name="connsiteY356" fmla="*/ 1213383 h 2557868"/>
              <a:gd name="connsiteX357" fmla="*/ 2356320 w 3093908"/>
              <a:gd name="connsiteY357" fmla="*/ 1221544 h 2557868"/>
              <a:gd name="connsiteX358" fmla="*/ 2389735 w 3093908"/>
              <a:gd name="connsiteY358" fmla="*/ 1229704 h 2557868"/>
              <a:gd name="connsiteX359" fmla="*/ 2417889 w 3093908"/>
              <a:gd name="connsiteY359" fmla="*/ 1234726 h 2557868"/>
              <a:gd name="connsiteX360" fmla="*/ 2450994 w 3093908"/>
              <a:gd name="connsiteY360" fmla="*/ 1236609 h 2557868"/>
              <a:gd name="connsiteX361" fmla="*/ 2487502 w 3093908"/>
              <a:gd name="connsiteY361" fmla="*/ 1236609 h 2557868"/>
              <a:gd name="connsiteX362" fmla="*/ 2525557 w 3093908"/>
              <a:gd name="connsiteY362" fmla="*/ 1234726 h 2557868"/>
              <a:gd name="connsiteX363" fmla="*/ 2560209 w 3093908"/>
              <a:gd name="connsiteY363" fmla="*/ 1234726 h 2557868"/>
              <a:gd name="connsiteX364" fmla="*/ 2591767 w 3093908"/>
              <a:gd name="connsiteY364" fmla="*/ 1239748 h 2557868"/>
              <a:gd name="connsiteX365" fmla="*/ 2600120 w 3093908"/>
              <a:gd name="connsiteY365" fmla="*/ 1221543 h 2557868"/>
              <a:gd name="connsiteX366" fmla="*/ 2613424 w 3093908"/>
              <a:gd name="connsiteY366" fmla="*/ 1208362 h 2557868"/>
              <a:gd name="connsiteX367" fmla="*/ 2626728 w 3093908"/>
              <a:gd name="connsiteY367" fmla="*/ 1193296 h 2557868"/>
              <a:gd name="connsiteX368" fmla="*/ 2634772 w 3093908"/>
              <a:gd name="connsiteY368" fmla="*/ 1180114 h 2557868"/>
              <a:gd name="connsiteX369" fmla="*/ 2643125 w 3093908"/>
              <a:gd name="connsiteY369" fmla="*/ 1161910 h 2557868"/>
              <a:gd name="connsiteX370" fmla="*/ 2644672 w 3093908"/>
              <a:gd name="connsiteY370" fmla="*/ 1143706 h 2557868"/>
              <a:gd name="connsiteX371" fmla="*/ 2643126 w 3093908"/>
              <a:gd name="connsiteY371" fmla="*/ 1130523 h 2557868"/>
              <a:gd name="connsiteX372" fmla="*/ 2643126 w 3093908"/>
              <a:gd name="connsiteY372" fmla="*/ 1115458 h 2557868"/>
              <a:gd name="connsiteX373" fmla="*/ 2644673 w 3093908"/>
              <a:gd name="connsiteY373" fmla="*/ 1097254 h 2557868"/>
              <a:gd name="connsiteX374" fmla="*/ 2651479 w 3093908"/>
              <a:gd name="connsiteY374" fmla="*/ 1070889 h 2557868"/>
              <a:gd name="connsiteX375" fmla="*/ 2669734 w 3093908"/>
              <a:gd name="connsiteY375" fmla="*/ 1031343 h 2557868"/>
              <a:gd name="connsiteX376" fmla="*/ 2691081 w 3093908"/>
              <a:gd name="connsiteY376" fmla="*/ 991168 h 2557868"/>
              <a:gd name="connsiteX377" fmla="*/ 2706241 w 3093908"/>
              <a:gd name="connsiteY377" fmla="*/ 951621 h 2557868"/>
              <a:gd name="connsiteX378" fmla="*/ 2712738 w 3093908"/>
              <a:gd name="connsiteY378" fmla="*/ 923374 h 2557868"/>
              <a:gd name="connsiteX379" fmla="*/ 2719545 w 3093908"/>
              <a:gd name="connsiteY379" fmla="*/ 888849 h 2557868"/>
              <a:gd name="connsiteX380" fmla="*/ 2722639 w 3093908"/>
              <a:gd name="connsiteY380" fmla="*/ 853697 h 2557868"/>
              <a:gd name="connsiteX381" fmla="*/ 2729446 w 3093908"/>
              <a:gd name="connsiteY381" fmla="*/ 820427 h 2557868"/>
              <a:gd name="connsiteX382" fmla="*/ 2735943 w 3093908"/>
              <a:gd name="connsiteY382" fmla="*/ 790924 h 2557868"/>
              <a:gd name="connsiteX383" fmla="*/ 2744297 w 3093908"/>
              <a:gd name="connsiteY383" fmla="*/ 765815 h 2557868"/>
              <a:gd name="connsiteX384" fmla="*/ 2757600 w 3093908"/>
              <a:gd name="connsiteY384" fmla="*/ 747611 h 2557868"/>
              <a:gd name="connsiteX385" fmla="*/ 2772451 w 3093908"/>
              <a:gd name="connsiteY385" fmla="*/ 728152 h 2557868"/>
              <a:gd name="connsiteX386" fmla="*/ 2782351 w 3093908"/>
              <a:gd name="connsiteY386" fmla="*/ 706181 h 2557868"/>
              <a:gd name="connsiteX387" fmla="*/ 2788849 w 3093908"/>
              <a:gd name="connsiteY387" fmla="*/ 677933 h 2557868"/>
              <a:gd name="connsiteX388" fmla="*/ 2788849 w 3093908"/>
              <a:gd name="connsiteY388" fmla="*/ 656591 h 2557868"/>
              <a:gd name="connsiteX389" fmla="*/ 2788849 w 3093908"/>
              <a:gd name="connsiteY389" fmla="*/ 638387 h 2557868"/>
              <a:gd name="connsiteX390" fmla="*/ 2787302 w 3093908"/>
              <a:gd name="connsiteY390" fmla="*/ 618299 h 2557868"/>
              <a:gd name="connsiteX391" fmla="*/ 2785754 w 3093908"/>
              <a:gd name="connsiteY391" fmla="*/ 598840 h 2557868"/>
              <a:gd name="connsiteX392" fmla="*/ 2788849 w 3093908"/>
              <a:gd name="connsiteY392" fmla="*/ 575614 h 2557868"/>
              <a:gd name="connsiteX393" fmla="*/ 2749247 w 3093908"/>
              <a:gd name="connsiteY393" fmla="*/ 540461 h 2557868"/>
              <a:gd name="connsiteX394" fmla="*/ 2709335 w 3093908"/>
              <a:gd name="connsiteY394" fmla="*/ 502798 h 2557868"/>
              <a:gd name="connsiteX395" fmla="*/ 2676230 w 3093908"/>
              <a:gd name="connsiteY395" fmla="*/ 461368 h 2557868"/>
              <a:gd name="connsiteX396" fmla="*/ 2648076 w 3093908"/>
              <a:gd name="connsiteY396" fmla="*/ 414916 h 2557868"/>
              <a:gd name="connsiteX397" fmla="*/ 2624872 w 3093908"/>
              <a:gd name="connsiteY397" fmla="*/ 361559 h 2557868"/>
              <a:gd name="connsiteX398" fmla="*/ 2598573 w 3093908"/>
              <a:gd name="connsiteY398" fmla="*/ 275561 h 2557868"/>
              <a:gd name="connsiteX399" fmla="*/ 2619921 w 3093908"/>
              <a:gd name="connsiteY399" fmla="*/ 260496 h 2557868"/>
              <a:gd name="connsiteX400" fmla="*/ 2644673 w 3093908"/>
              <a:gd name="connsiteY400" fmla="*/ 254219 h 2557868"/>
              <a:gd name="connsiteX401" fmla="*/ 2673137 w 3093908"/>
              <a:gd name="connsiteY401" fmla="*/ 241036 h 2557868"/>
              <a:gd name="connsiteX402" fmla="*/ 1148920 w 3093908"/>
              <a:gd name="connsiteY402" fmla="*/ 0 h 2557868"/>
              <a:gd name="connsiteX403" fmla="*/ 1238794 w 3093908"/>
              <a:gd name="connsiteY403" fmla="*/ 28794 h 2557868"/>
              <a:gd name="connsiteX404" fmla="*/ 1257447 w 3093908"/>
              <a:gd name="connsiteY404" fmla="*/ 42343 h 2557868"/>
              <a:gd name="connsiteX405" fmla="*/ 1267621 w 3093908"/>
              <a:gd name="connsiteY405" fmla="*/ 62668 h 2557868"/>
              <a:gd name="connsiteX406" fmla="*/ 1276100 w 3093908"/>
              <a:gd name="connsiteY406" fmla="*/ 81299 h 2557868"/>
              <a:gd name="connsiteX407" fmla="*/ 1286274 w 3093908"/>
              <a:gd name="connsiteY407" fmla="*/ 103318 h 2557868"/>
              <a:gd name="connsiteX408" fmla="*/ 1294753 w 3093908"/>
              <a:gd name="connsiteY408" fmla="*/ 123643 h 2557868"/>
              <a:gd name="connsiteX409" fmla="*/ 1350712 w 3093908"/>
              <a:gd name="connsiteY409" fmla="*/ 155824 h 2557868"/>
              <a:gd name="connsiteX410" fmla="*/ 1371061 w 3093908"/>
              <a:gd name="connsiteY410" fmla="*/ 176149 h 2557868"/>
              <a:gd name="connsiteX411" fmla="*/ 1393105 w 3093908"/>
              <a:gd name="connsiteY411" fmla="*/ 204942 h 2557868"/>
              <a:gd name="connsiteX412" fmla="*/ 1413454 w 3093908"/>
              <a:gd name="connsiteY412" fmla="*/ 237123 h 2557868"/>
              <a:gd name="connsiteX413" fmla="*/ 1428715 w 3093908"/>
              <a:gd name="connsiteY413" fmla="*/ 270998 h 2557868"/>
              <a:gd name="connsiteX414" fmla="*/ 1442281 w 3093908"/>
              <a:gd name="connsiteY414" fmla="*/ 296404 h 2557868"/>
              <a:gd name="connsiteX415" fmla="*/ 1442281 w 3093908"/>
              <a:gd name="connsiteY415" fmla="*/ 379397 h 2557868"/>
              <a:gd name="connsiteX416" fmla="*/ 1447368 w 3093908"/>
              <a:gd name="connsiteY416" fmla="*/ 406497 h 2557868"/>
              <a:gd name="connsiteX417" fmla="*/ 1457543 w 3093908"/>
              <a:gd name="connsiteY417" fmla="*/ 425129 h 2557868"/>
              <a:gd name="connsiteX418" fmla="*/ 1466021 w 3093908"/>
              <a:gd name="connsiteY418" fmla="*/ 443760 h 2557868"/>
              <a:gd name="connsiteX419" fmla="*/ 1472804 w 3093908"/>
              <a:gd name="connsiteY419" fmla="*/ 460697 h 2557868"/>
              <a:gd name="connsiteX420" fmla="*/ 1479587 w 3093908"/>
              <a:gd name="connsiteY420" fmla="*/ 475941 h 2557868"/>
              <a:gd name="connsiteX421" fmla="*/ 1482979 w 3093908"/>
              <a:gd name="connsiteY421" fmla="*/ 494572 h 2557868"/>
              <a:gd name="connsiteX422" fmla="*/ 1482979 w 3093908"/>
              <a:gd name="connsiteY422" fmla="*/ 516590 h 2557868"/>
              <a:gd name="connsiteX423" fmla="*/ 1481283 w 3093908"/>
              <a:gd name="connsiteY423" fmla="*/ 543690 h 2557868"/>
              <a:gd name="connsiteX424" fmla="*/ 1474500 w 3093908"/>
              <a:gd name="connsiteY424" fmla="*/ 580952 h 2557868"/>
              <a:gd name="connsiteX425" fmla="*/ 1467717 w 3093908"/>
              <a:gd name="connsiteY425" fmla="*/ 618215 h 2557868"/>
              <a:gd name="connsiteX426" fmla="*/ 1467717 w 3093908"/>
              <a:gd name="connsiteY426" fmla="*/ 652089 h 2557868"/>
              <a:gd name="connsiteX427" fmla="*/ 1467717 w 3093908"/>
              <a:gd name="connsiteY427" fmla="*/ 677495 h 2557868"/>
              <a:gd name="connsiteX428" fmla="*/ 1469413 w 3093908"/>
              <a:gd name="connsiteY428" fmla="*/ 699514 h 2557868"/>
              <a:gd name="connsiteX429" fmla="*/ 1469413 w 3093908"/>
              <a:gd name="connsiteY429" fmla="*/ 721533 h 2557868"/>
              <a:gd name="connsiteX430" fmla="*/ 1466021 w 3093908"/>
              <a:gd name="connsiteY430" fmla="*/ 740164 h 2557868"/>
              <a:gd name="connsiteX431" fmla="*/ 1457543 w 3093908"/>
              <a:gd name="connsiteY431" fmla="*/ 758795 h 2557868"/>
              <a:gd name="connsiteX432" fmla="*/ 1437194 w 3093908"/>
              <a:gd name="connsiteY432" fmla="*/ 779120 h 2557868"/>
              <a:gd name="connsiteX433" fmla="*/ 1406671 w 3093908"/>
              <a:gd name="connsiteY433" fmla="*/ 802832 h 2557868"/>
              <a:gd name="connsiteX434" fmla="*/ 1406671 w 3093908"/>
              <a:gd name="connsiteY434" fmla="*/ 860419 h 2557868"/>
              <a:gd name="connsiteX435" fmla="*/ 1420237 w 3093908"/>
              <a:gd name="connsiteY435" fmla="*/ 863807 h 2557868"/>
              <a:gd name="connsiteX436" fmla="*/ 1423628 w 3093908"/>
              <a:gd name="connsiteY436" fmla="*/ 870582 h 2557868"/>
              <a:gd name="connsiteX437" fmla="*/ 1423628 w 3093908"/>
              <a:gd name="connsiteY437" fmla="*/ 882438 h 2557868"/>
              <a:gd name="connsiteX438" fmla="*/ 1423628 w 3093908"/>
              <a:gd name="connsiteY438" fmla="*/ 897682 h 2557868"/>
              <a:gd name="connsiteX439" fmla="*/ 1410062 w 3093908"/>
              <a:gd name="connsiteY439" fmla="*/ 912925 h 2557868"/>
              <a:gd name="connsiteX440" fmla="*/ 1401584 w 3093908"/>
              <a:gd name="connsiteY440" fmla="*/ 926475 h 2557868"/>
              <a:gd name="connsiteX441" fmla="*/ 1388018 w 3093908"/>
              <a:gd name="connsiteY441" fmla="*/ 938332 h 2557868"/>
              <a:gd name="connsiteX442" fmla="*/ 1372756 w 3093908"/>
              <a:gd name="connsiteY442" fmla="*/ 948494 h 2557868"/>
              <a:gd name="connsiteX443" fmla="*/ 1345625 w 3093908"/>
              <a:gd name="connsiteY443" fmla="*/ 934944 h 2557868"/>
              <a:gd name="connsiteX444" fmla="*/ 1308319 w 3093908"/>
              <a:gd name="connsiteY444" fmla="*/ 923088 h 2557868"/>
              <a:gd name="connsiteX445" fmla="*/ 1264230 w 3093908"/>
              <a:gd name="connsiteY445" fmla="*/ 912925 h 2557868"/>
              <a:gd name="connsiteX446" fmla="*/ 1216749 w 3093908"/>
              <a:gd name="connsiteY446" fmla="*/ 901069 h 2557868"/>
              <a:gd name="connsiteX447" fmla="*/ 1169269 w 3093908"/>
              <a:gd name="connsiteY447" fmla="*/ 890907 h 2557868"/>
              <a:gd name="connsiteX448" fmla="*/ 1123484 w 3093908"/>
              <a:gd name="connsiteY448" fmla="*/ 879050 h 2557868"/>
              <a:gd name="connsiteX449" fmla="*/ 1079395 w 3093908"/>
              <a:gd name="connsiteY449" fmla="*/ 867194 h 2557868"/>
              <a:gd name="connsiteX450" fmla="*/ 1043785 w 3093908"/>
              <a:gd name="connsiteY450" fmla="*/ 851951 h 2557868"/>
              <a:gd name="connsiteX451" fmla="*/ 1014957 w 3093908"/>
              <a:gd name="connsiteY451" fmla="*/ 836707 h 2557868"/>
              <a:gd name="connsiteX452" fmla="*/ 999696 w 3093908"/>
              <a:gd name="connsiteY452" fmla="*/ 814688 h 2557868"/>
              <a:gd name="connsiteX453" fmla="*/ 996304 w 3093908"/>
              <a:gd name="connsiteY453" fmla="*/ 802832 h 2557868"/>
              <a:gd name="connsiteX454" fmla="*/ 996304 w 3093908"/>
              <a:gd name="connsiteY454" fmla="*/ 787588 h 2557868"/>
              <a:gd name="connsiteX455" fmla="*/ 996304 w 3093908"/>
              <a:gd name="connsiteY455" fmla="*/ 774039 h 2557868"/>
              <a:gd name="connsiteX456" fmla="*/ 992913 w 3093908"/>
              <a:gd name="connsiteY456" fmla="*/ 763876 h 2557868"/>
              <a:gd name="connsiteX457" fmla="*/ 970868 w 3093908"/>
              <a:gd name="connsiteY457" fmla="*/ 730002 h 2557868"/>
              <a:gd name="connsiteX458" fmla="*/ 938650 w 3093908"/>
              <a:gd name="connsiteY458" fmla="*/ 696127 h 2557868"/>
              <a:gd name="connsiteX459" fmla="*/ 903039 w 3093908"/>
              <a:gd name="connsiteY459" fmla="*/ 660558 h 2557868"/>
              <a:gd name="connsiteX460" fmla="*/ 865733 w 3093908"/>
              <a:gd name="connsiteY460" fmla="*/ 628377 h 2557868"/>
              <a:gd name="connsiteX461" fmla="*/ 836906 w 3093908"/>
              <a:gd name="connsiteY461" fmla="*/ 596196 h 2557868"/>
              <a:gd name="connsiteX462" fmla="*/ 813166 w 3093908"/>
              <a:gd name="connsiteY462" fmla="*/ 562321 h 2557868"/>
              <a:gd name="connsiteX463" fmla="*/ 796208 w 3093908"/>
              <a:gd name="connsiteY463" fmla="*/ 519978 h 2557868"/>
              <a:gd name="connsiteX464" fmla="*/ 782642 w 3093908"/>
              <a:gd name="connsiteY464" fmla="*/ 472553 h 2557868"/>
              <a:gd name="connsiteX465" fmla="*/ 775860 w 3093908"/>
              <a:gd name="connsiteY465" fmla="*/ 420047 h 2557868"/>
              <a:gd name="connsiteX466" fmla="*/ 775860 w 3093908"/>
              <a:gd name="connsiteY466" fmla="*/ 365847 h 2557868"/>
              <a:gd name="connsiteX467" fmla="*/ 782642 w 3093908"/>
              <a:gd name="connsiteY467" fmla="*/ 316729 h 2557868"/>
              <a:gd name="connsiteX468" fmla="*/ 794513 w 3093908"/>
              <a:gd name="connsiteY468" fmla="*/ 267611 h 2557868"/>
              <a:gd name="connsiteX469" fmla="*/ 809774 w 3093908"/>
              <a:gd name="connsiteY469" fmla="*/ 228655 h 2557868"/>
              <a:gd name="connsiteX470" fmla="*/ 831819 w 3093908"/>
              <a:gd name="connsiteY470" fmla="*/ 196474 h 2557868"/>
              <a:gd name="connsiteX471" fmla="*/ 819949 w 3093908"/>
              <a:gd name="connsiteY471" fmla="*/ 177843 h 2557868"/>
              <a:gd name="connsiteX472" fmla="*/ 826731 w 3093908"/>
              <a:gd name="connsiteY472" fmla="*/ 177842 h 2557868"/>
              <a:gd name="connsiteX473" fmla="*/ 841993 w 3093908"/>
              <a:gd name="connsiteY473" fmla="*/ 171067 h 2557868"/>
              <a:gd name="connsiteX474" fmla="*/ 852167 w 3093908"/>
              <a:gd name="connsiteY474" fmla="*/ 157517 h 2557868"/>
              <a:gd name="connsiteX475" fmla="*/ 862342 w 3093908"/>
              <a:gd name="connsiteY475" fmla="*/ 142274 h 2557868"/>
              <a:gd name="connsiteX476" fmla="*/ 870821 w 3093908"/>
              <a:gd name="connsiteY476" fmla="*/ 130418 h 2557868"/>
              <a:gd name="connsiteX477" fmla="*/ 880995 w 3093908"/>
              <a:gd name="connsiteY477" fmla="*/ 118562 h 2557868"/>
              <a:gd name="connsiteX478" fmla="*/ 916605 w 3093908"/>
              <a:gd name="connsiteY478" fmla="*/ 99931 h 2557868"/>
              <a:gd name="connsiteX479" fmla="*/ 952215 w 3093908"/>
              <a:gd name="connsiteY479" fmla="*/ 86381 h 2557868"/>
              <a:gd name="connsiteX480" fmla="*/ 989521 w 3093908"/>
              <a:gd name="connsiteY480" fmla="*/ 67749 h 2557868"/>
              <a:gd name="connsiteX481" fmla="*/ 992913 w 3093908"/>
              <a:gd name="connsiteY481" fmla="*/ 67749 h 2557868"/>
              <a:gd name="connsiteX482" fmla="*/ 999696 w 3093908"/>
              <a:gd name="connsiteY482" fmla="*/ 40650 h 2557868"/>
              <a:gd name="connsiteX483" fmla="*/ 1014957 w 3093908"/>
              <a:gd name="connsiteY483" fmla="*/ 42343 h 2557868"/>
              <a:gd name="connsiteX484" fmla="*/ 1026827 w 3093908"/>
              <a:gd name="connsiteY484" fmla="*/ 44037 h 2557868"/>
              <a:gd name="connsiteX485" fmla="*/ 1037002 w 3093908"/>
              <a:gd name="connsiteY485" fmla="*/ 45731 h 2557868"/>
              <a:gd name="connsiteX486" fmla="*/ 1050568 w 3093908"/>
              <a:gd name="connsiteY486" fmla="*/ 50812 h 2557868"/>
              <a:gd name="connsiteX487" fmla="*/ 1052263 w 3093908"/>
              <a:gd name="connsiteY487" fmla="*/ 42343 h 2557868"/>
              <a:gd name="connsiteX488" fmla="*/ 1055655 w 3093908"/>
              <a:gd name="connsiteY488" fmla="*/ 35568 h 2557868"/>
              <a:gd name="connsiteX489" fmla="*/ 1057351 w 3093908"/>
              <a:gd name="connsiteY489" fmla="*/ 30487 h 2557868"/>
              <a:gd name="connsiteX490" fmla="*/ 1060742 w 3093908"/>
              <a:gd name="connsiteY490" fmla="*/ 28793 h 2557868"/>
              <a:gd name="connsiteX491" fmla="*/ 1065829 w 3093908"/>
              <a:gd name="connsiteY491" fmla="*/ 27100 h 2557868"/>
              <a:gd name="connsiteX492" fmla="*/ 1072612 w 3093908"/>
              <a:gd name="connsiteY492" fmla="*/ 25406 h 2557868"/>
              <a:gd name="connsiteX493" fmla="*/ 1082786 w 3093908"/>
              <a:gd name="connsiteY493" fmla="*/ 22018 h 2557868"/>
              <a:gd name="connsiteX494" fmla="*/ 1104831 w 3093908"/>
              <a:gd name="connsiteY494" fmla="*/ 15243 h 2557868"/>
              <a:gd name="connsiteX495" fmla="*/ 1126875 w 3093908"/>
              <a:gd name="connsiteY495" fmla="*/ 8469 h 255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Lst>
            <a:rect l="l" t="t" r="r" b="b"/>
            <a:pathLst>
              <a:path w="3093908" h="2557868">
                <a:moveTo>
                  <a:pt x="1380104" y="960640"/>
                </a:moveTo>
                <a:lnTo>
                  <a:pt x="1404926" y="974839"/>
                </a:lnTo>
                <a:lnTo>
                  <a:pt x="1419110" y="987262"/>
                </a:lnTo>
                <a:lnTo>
                  <a:pt x="1426202" y="994361"/>
                </a:lnTo>
                <a:lnTo>
                  <a:pt x="1426202" y="997911"/>
                </a:lnTo>
                <a:lnTo>
                  <a:pt x="1419110" y="1026307"/>
                </a:lnTo>
                <a:lnTo>
                  <a:pt x="1417337" y="1045830"/>
                </a:lnTo>
                <a:lnTo>
                  <a:pt x="1413791" y="1058253"/>
                </a:lnTo>
                <a:lnTo>
                  <a:pt x="1413791" y="1065352"/>
                </a:lnTo>
                <a:lnTo>
                  <a:pt x="1413791" y="1067128"/>
                </a:lnTo>
                <a:lnTo>
                  <a:pt x="1420883" y="1090200"/>
                </a:lnTo>
                <a:lnTo>
                  <a:pt x="1427975" y="1120371"/>
                </a:lnTo>
                <a:lnTo>
                  <a:pt x="1442159" y="1143443"/>
                </a:lnTo>
                <a:lnTo>
                  <a:pt x="1452797" y="1161191"/>
                </a:lnTo>
                <a:lnTo>
                  <a:pt x="1461662" y="1175389"/>
                </a:lnTo>
                <a:lnTo>
                  <a:pt x="1466982" y="1177164"/>
                </a:lnTo>
                <a:lnTo>
                  <a:pt x="1491804" y="1205561"/>
                </a:lnTo>
                <a:lnTo>
                  <a:pt x="1507761" y="1223308"/>
                </a:lnTo>
                <a:lnTo>
                  <a:pt x="1518399" y="1237507"/>
                </a:lnTo>
                <a:lnTo>
                  <a:pt x="1520172" y="1241056"/>
                </a:lnTo>
                <a:lnTo>
                  <a:pt x="1543221" y="1290751"/>
                </a:lnTo>
                <a:lnTo>
                  <a:pt x="1566271" y="1342219"/>
                </a:lnTo>
                <a:lnTo>
                  <a:pt x="1589320" y="1395463"/>
                </a:lnTo>
                <a:lnTo>
                  <a:pt x="1608823" y="1448707"/>
                </a:lnTo>
                <a:lnTo>
                  <a:pt x="1628326" y="1501950"/>
                </a:lnTo>
                <a:lnTo>
                  <a:pt x="1646057" y="1551644"/>
                </a:lnTo>
                <a:lnTo>
                  <a:pt x="1662014" y="1597789"/>
                </a:lnTo>
                <a:lnTo>
                  <a:pt x="1676198" y="1638609"/>
                </a:lnTo>
                <a:lnTo>
                  <a:pt x="1685063" y="1674105"/>
                </a:lnTo>
                <a:lnTo>
                  <a:pt x="1693928" y="1698952"/>
                </a:lnTo>
                <a:lnTo>
                  <a:pt x="1699247" y="1714925"/>
                </a:lnTo>
                <a:lnTo>
                  <a:pt x="1701020" y="1722024"/>
                </a:lnTo>
                <a:lnTo>
                  <a:pt x="1715204" y="1762844"/>
                </a:lnTo>
                <a:lnTo>
                  <a:pt x="1725842" y="1814313"/>
                </a:lnTo>
                <a:lnTo>
                  <a:pt x="1740026" y="1871106"/>
                </a:lnTo>
                <a:lnTo>
                  <a:pt x="1752438" y="1933224"/>
                </a:lnTo>
                <a:lnTo>
                  <a:pt x="1763076" y="2000666"/>
                </a:lnTo>
                <a:lnTo>
                  <a:pt x="1775487" y="2066333"/>
                </a:lnTo>
                <a:lnTo>
                  <a:pt x="1784352" y="2135550"/>
                </a:lnTo>
                <a:lnTo>
                  <a:pt x="1793217" y="2199442"/>
                </a:lnTo>
                <a:lnTo>
                  <a:pt x="1802082" y="2265109"/>
                </a:lnTo>
                <a:lnTo>
                  <a:pt x="1810947" y="2321902"/>
                </a:lnTo>
                <a:lnTo>
                  <a:pt x="1816266" y="2371596"/>
                </a:lnTo>
                <a:lnTo>
                  <a:pt x="1822384" y="2409869"/>
                </a:lnTo>
                <a:lnTo>
                  <a:pt x="1568614" y="2444853"/>
                </a:lnTo>
                <a:lnTo>
                  <a:pt x="1560952" y="2376921"/>
                </a:lnTo>
                <a:lnTo>
                  <a:pt x="1550313" y="2218965"/>
                </a:lnTo>
                <a:lnTo>
                  <a:pt x="1544994" y="2146198"/>
                </a:lnTo>
                <a:lnTo>
                  <a:pt x="1537902" y="2078757"/>
                </a:lnTo>
                <a:lnTo>
                  <a:pt x="1534356" y="2018414"/>
                </a:lnTo>
                <a:lnTo>
                  <a:pt x="1527264" y="1963395"/>
                </a:lnTo>
                <a:lnTo>
                  <a:pt x="1521945" y="1919025"/>
                </a:lnTo>
                <a:lnTo>
                  <a:pt x="1518399" y="1885305"/>
                </a:lnTo>
                <a:lnTo>
                  <a:pt x="1514853" y="1864007"/>
                </a:lnTo>
                <a:lnTo>
                  <a:pt x="1514853" y="1855133"/>
                </a:lnTo>
                <a:lnTo>
                  <a:pt x="1507761" y="1817863"/>
                </a:lnTo>
                <a:lnTo>
                  <a:pt x="1500669" y="1778817"/>
                </a:lnTo>
                <a:lnTo>
                  <a:pt x="1491804" y="1739772"/>
                </a:lnTo>
                <a:lnTo>
                  <a:pt x="1482939" y="1706051"/>
                </a:lnTo>
                <a:lnTo>
                  <a:pt x="1474074" y="1674105"/>
                </a:lnTo>
                <a:lnTo>
                  <a:pt x="1466982" y="1651033"/>
                </a:lnTo>
                <a:lnTo>
                  <a:pt x="1461662" y="1635059"/>
                </a:lnTo>
                <a:lnTo>
                  <a:pt x="1461662" y="1627960"/>
                </a:lnTo>
                <a:lnTo>
                  <a:pt x="1410245" y="1471779"/>
                </a:lnTo>
                <a:lnTo>
                  <a:pt x="1360601" y="1331571"/>
                </a:lnTo>
                <a:lnTo>
                  <a:pt x="1349962" y="1297850"/>
                </a:lnTo>
                <a:lnTo>
                  <a:pt x="1342870" y="1260579"/>
                </a:lnTo>
                <a:lnTo>
                  <a:pt x="1341097" y="1223309"/>
                </a:lnTo>
                <a:lnTo>
                  <a:pt x="1339324" y="1189588"/>
                </a:lnTo>
                <a:lnTo>
                  <a:pt x="1341097" y="1157641"/>
                </a:lnTo>
                <a:lnTo>
                  <a:pt x="1342870" y="1131020"/>
                </a:lnTo>
                <a:lnTo>
                  <a:pt x="1342870" y="1115047"/>
                </a:lnTo>
                <a:lnTo>
                  <a:pt x="1344643" y="1107948"/>
                </a:lnTo>
                <a:lnTo>
                  <a:pt x="1325140" y="1090200"/>
                </a:lnTo>
                <a:lnTo>
                  <a:pt x="1303864" y="1072451"/>
                </a:lnTo>
                <a:lnTo>
                  <a:pt x="1286134" y="1052929"/>
                </a:lnTo>
                <a:lnTo>
                  <a:pt x="1271949" y="1040506"/>
                </a:lnTo>
                <a:lnTo>
                  <a:pt x="1261312" y="1029857"/>
                </a:lnTo>
                <a:lnTo>
                  <a:pt x="1257765" y="1026307"/>
                </a:lnTo>
                <a:lnTo>
                  <a:pt x="1273723" y="1003235"/>
                </a:lnTo>
                <a:lnTo>
                  <a:pt x="1287907" y="983712"/>
                </a:lnTo>
                <a:lnTo>
                  <a:pt x="1294999" y="978388"/>
                </a:lnTo>
                <a:lnTo>
                  <a:pt x="1300318" y="973064"/>
                </a:lnTo>
                <a:lnTo>
                  <a:pt x="1328686" y="974838"/>
                </a:lnTo>
                <a:lnTo>
                  <a:pt x="1351735" y="973063"/>
                </a:lnTo>
                <a:lnTo>
                  <a:pt x="1365920" y="971289"/>
                </a:lnTo>
                <a:lnTo>
                  <a:pt x="1374785" y="965965"/>
                </a:lnTo>
                <a:lnTo>
                  <a:pt x="1380104" y="964190"/>
                </a:lnTo>
                <a:close/>
                <a:moveTo>
                  <a:pt x="992526" y="897010"/>
                </a:moveTo>
                <a:cubicBezTo>
                  <a:pt x="995929" y="908936"/>
                  <a:pt x="999023" y="921491"/>
                  <a:pt x="1002426" y="933418"/>
                </a:cubicBezTo>
                <a:cubicBezTo>
                  <a:pt x="1007995" y="944716"/>
                  <a:pt x="1013564" y="956643"/>
                  <a:pt x="1019133" y="967943"/>
                </a:cubicBezTo>
                <a:cubicBezTo>
                  <a:pt x="1026249" y="978614"/>
                  <a:pt x="1033675" y="988657"/>
                  <a:pt x="1040791" y="999329"/>
                </a:cubicBezTo>
                <a:lnTo>
                  <a:pt x="1062139" y="1031343"/>
                </a:lnTo>
                <a:lnTo>
                  <a:pt x="1080393" y="1060846"/>
                </a:lnTo>
                <a:lnTo>
                  <a:pt x="1116901" y="1130523"/>
                </a:lnTo>
                <a:cubicBezTo>
                  <a:pt x="1128039" y="1155632"/>
                  <a:pt x="1138867" y="1181369"/>
                  <a:pt x="1150006" y="1206478"/>
                </a:cubicBezTo>
                <a:cubicBezTo>
                  <a:pt x="1159906" y="1232215"/>
                  <a:pt x="1170116" y="1257324"/>
                  <a:pt x="1180017" y="1283061"/>
                </a:cubicBezTo>
                <a:lnTo>
                  <a:pt x="1218072" y="1407351"/>
                </a:lnTo>
                <a:cubicBezTo>
                  <a:pt x="1229519" y="1450664"/>
                  <a:pt x="1241276" y="1493349"/>
                  <a:pt x="1252723" y="1536662"/>
                </a:cubicBezTo>
                <a:cubicBezTo>
                  <a:pt x="1262005" y="1579347"/>
                  <a:pt x="1271596" y="1622660"/>
                  <a:pt x="1280878" y="1665346"/>
                </a:cubicBezTo>
                <a:cubicBezTo>
                  <a:pt x="1289231" y="1709914"/>
                  <a:pt x="1297585" y="1753855"/>
                  <a:pt x="1305939" y="1798424"/>
                </a:cubicBezTo>
                <a:cubicBezTo>
                  <a:pt x="1315220" y="1844247"/>
                  <a:pt x="1324811" y="1890071"/>
                  <a:pt x="1334093" y="1935896"/>
                </a:cubicBezTo>
                <a:cubicBezTo>
                  <a:pt x="1343994" y="1982347"/>
                  <a:pt x="1353894" y="2028171"/>
                  <a:pt x="1363795" y="2074623"/>
                </a:cubicBezTo>
                <a:cubicBezTo>
                  <a:pt x="1370292" y="2102243"/>
                  <a:pt x="1377099" y="2129863"/>
                  <a:pt x="1383596" y="2157482"/>
                </a:cubicBezTo>
                <a:cubicBezTo>
                  <a:pt x="1390402" y="2185730"/>
                  <a:pt x="1396900" y="2213978"/>
                  <a:pt x="1403706" y="2242225"/>
                </a:cubicBezTo>
                <a:cubicBezTo>
                  <a:pt x="1408656" y="2271101"/>
                  <a:pt x="1413607" y="2299348"/>
                  <a:pt x="1418557" y="2328224"/>
                </a:cubicBezTo>
                <a:cubicBezTo>
                  <a:pt x="1422888" y="2357727"/>
                  <a:pt x="1427529" y="2386602"/>
                  <a:pt x="1431861" y="2416106"/>
                </a:cubicBezTo>
                <a:lnTo>
                  <a:pt x="1436794" y="2463025"/>
                </a:lnTo>
                <a:lnTo>
                  <a:pt x="748798" y="2557868"/>
                </a:lnTo>
                <a:lnTo>
                  <a:pt x="745632" y="2527213"/>
                </a:lnTo>
                <a:cubicBezTo>
                  <a:pt x="746869" y="2505243"/>
                  <a:pt x="747798" y="2482645"/>
                  <a:pt x="749035" y="2460674"/>
                </a:cubicBezTo>
                <a:cubicBezTo>
                  <a:pt x="750273" y="2436193"/>
                  <a:pt x="751201" y="2412339"/>
                  <a:pt x="752438" y="2387858"/>
                </a:cubicBezTo>
                <a:cubicBezTo>
                  <a:pt x="753985" y="2362749"/>
                  <a:pt x="755842" y="2338268"/>
                  <a:pt x="757389" y="2313159"/>
                </a:cubicBezTo>
                <a:cubicBezTo>
                  <a:pt x="758008" y="2287422"/>
                  <a:pt x="758317" y="2261057"/>
                  <a:pt x="758936" y="2235321"/>
                </a:cubicBezTo>
                <a:cubicBezTo>
                  <a:pt x="758317" y="2210839"/>
                  <a:pt x="758007" y="2186985"/>
                  <a:pt x="757389" y="2162505"/>
                </a:cubicBezTo>
                <a:lnTo>
                  <a:pt x="749035" y="2096593"/>
                </a:lnTo>
                <a:cubicBezTo>
                  <a:pt x="742847" y="2030682"/>
                  <a:pt x="736969" y="1965399"/>
                  <a:pt x="730781" y="1899487"/>
                </a:cubicBezTo>
                <a:cubicBezTo>
                  <a:pt x="729543" y="1910159"/>
                  <a:pt x="728615" y="1920202"/>
                  <a:pt x="727378" y="1930873"/>
                </a:cubicBezTo>
                <a:lnTo>
                  <a:pt x="715930" y="1954099"/>
                </a:lnTo>
                <a:cubicBezTo>
                  <a:pt x="712527" y="1960376"/>
                  <a:pt x="709433" y="1967282"/>
                  <a:pt x="706030" y="1973559"/>
                </a:cubicBezTo>
                <a:lnTo>
                  <a:pt x="697676" y="1990507"/>
                </a:lnTo>
                <a:cubicBezTo>
                  <a:pt x="696129" y="1996785"/>
                  <a:pt x="694273" y="2002434"/>
                  <a:pt x="692726" y="2008711"/>
                </a:cubicBezTo>
                <a:cubicBezTo>
                  <a:pt x="692417" y="2014361"/>
                  <a:pt x="692107" y="2019383"/>
                  <a:pt x="691798" y="2025032"/>
                </a:cubicBezTo>
                <a:lnTo>
                  <a:pt x="685920" y="2036959"/>
                </a:lnTo>
                <a:cubicBezTo>
                  <a:pt x="682516" y="2043864"/>
                  <a:pt x="679422" y="2051397"/>
                  <a:pt x="676019" y="2058302"/>
                </a:cubicBezTo>
                <a:lnTo>
                  <a:pt x="664571" y="2083411"/>
                </a:lnTo>
                <a:cubicBezTo>
                  <a:pt x="662406" y="2092827"/>
                  <a:pt x="659931" y="2101615"/>
                  <a:pt x="657765" y="2111031"/>
                </a:cubicBezTo>
                <a:lnTo>
                  <a:pt x="651268" y="2141161"/>
                </a:lnTo>
                <a:cubicBezTo>
                  <a:pt x="650030" y="2148694"/>
                  <a:pt x="649102" y="2156855"/>
                  <a:pt x="647864" y="2164388"/>
                </a:cubicBezTo>
                <a:cubicBezTo>
                  <a:pt x="647246" y="2170665"/>
                  <a:pt x="646936" y="2176314"/>
                  <a:pt x="646317" y="2182592"/>
                </a:cubicBezTo>
                <a:cubicBezTo>
                  <a:pt x="645080" y="2184475"/>
                  <a:pt x="644151" y="2186985"/>
                  <a:pt x="642914" y="2188869"/>
                </a:cubicBezTo>
                <a:lnTo>
                  <a:pt x="609809" y="2220883"/>
                </a:lnTo>
                <a:lnTo>
                  <a:pt x="578251" y="2247247"/>
                </a:lnTo>
                <a:lnTo>
                  <a:pt x="548550" y="2271729"/>
                </a:lnTo>
                <a:cubicBezTo>
                  <a:pt x="538649" y="2279261"/>
                  <a:pt x="528440" y="2286166"/>
                  <a:pt x="518539" y="2293699"/>
                </a:cubicBezTo>
                <a:lnTo>
                  <a:pt x="482340" y="2313158"/>
                </a:lnTo>
                <a:lnTo>
                  <a:pt x="437479" y="2330107"/>
                </a:lnTo>
                <a:lnTo>
                  <a:pt x="400971" y="2336384"/>
                </a:lnTo>
                <a:lnTo>
                  <a:pt x="369413" y="2331362"/>
                </a:lnTo>
                <a:lnTo>
                  <a:pt x="338164" y="2321947"/>
                </a:lnTo>
                <a:lnTo>
                  <a:pt x="311557" y="2301859"/>
                </a:lnTo>
                <a:cubicBezTo>
                  <a:pt x="302584" y="2294954"/>
                  <a:pt x="293921" y="2287422"/>
                  <a:pt x="284949" y="2280517"/>
                </a:cubicBezTo>
                <a:cubicBezTo>
                  <a:pt x="277214" y="2272356"/>
                  <a:pt x="269479" y="2263568"/>
                  <a:pt x="261745" y="2255408"/>
                </a:cubicBezTo>
                <a:lnTo>
                  <a:pt x="240397" y="2227160"/>
                </a:lnTo>
                <a:cubicBezTo>
                  <a:pt x="234209" y="2218372"/>
                  <a:pt x="228330" y="2209584"/>
                  <a:pt x="222143" y="2200796"/>
                </a:cubicBezTo>
                <a:cubicBezTo>
                  <a:pt x="216574" y="2193263"/>
                  <a:pt x="211005" y="2185103"/>
                  <a:pt x="205435" y="2177570"/>
                </a:cubicBezTo>
                <a:cubicBezTo>
                  <a:pt x="201104" y="2170665"/>
                  <a:pt x="196463" y="2164387"/>
                  <a:pt x="192132" y="2157482"/>
                </a:cubicBezTo>
                <a:cubicBezTo>
                  <a:pt x="188419" y="2153716"/>
                  <a:pt x="184397" y="2149950"/>
                  <a:pt x="180684" y="2146183"/>
                </a:cubicBezTo>
                <a:cubicBezTo>
                  <a:pt x="169546" y="2133001"/>
                  <a:pt x="158717" y="2119191"/>
                  <a:pt x="147579" y="2106009"/>
                </a:cubicBezTo>
                <a:lnTo>
                  <a:pt x="119425" y="2060185"/>
                </a:lnTo>
                <a:lnTo>
                  <a:pt x="96220" y="2003690"/>
                </a:lnTo>
                <a:cubicBezTo>
                  <a:pt x="90652" y="1983602"/>
                  <a:pt x="85082" y="1964143"/>
                  <a:pt x="79513" y="1944056"/>
                </a:cubicBezTo>
                <a:cubicBezTo>
                  <a:pt x="75182" y="1922085"/>
                  <a:pt x="70541" y="1899487"/>
                  <a:pt x="66210" y="1877517"/>
                </a:cubicBezTo>
                <a:cubicBezTo>
                  <a:pt x="64663" y="1854291"/>
                  <a:pt x="62806" y="1831065"/>
                  <a:pt x="61259" y="1807839"/>
                </a:cubicBezTo>
                <a:lnTo>
                  <a:pt x="61259" y="1740045"/>
                </a:lnTo>
                <a:lnTo>
                  <a:pt x="69613" y="1672250"/>
                </a:lnTo>
                <a:cubicBezTo>
                  <a:pt x="71160" y="1661579"/>
                  <a:pt x="73016" y="1651536"/>
                  <a:pt x="74563" y="1640864"/>
                </a:cubicBezTo>
                <a:cubicBezTo>
                  <a:pt x="73944" y="1630821"/>
                  <a:pt x="73635" y="1620777"/>
                  <a:pt x="73016" y="1610733"/>
                </a:cubicBezTo>
                <a:lnTo>
                  <a:pt x="73016" y="1581230"/>
                </a:lnTo>
                <a:lnTo>
                  <a:pt x="73016" y="1552983"/>
                </a:lnTo>
                <a:cubicBezTo>
                  <a:pt x="73944" y="1545450"/>
                  <a:pt x="75182" y="1537289"/>
                  <a:pt x="76110" y="1529757"/>
                </a:cubicBezTo>
                <a:cubicBezTo>
                  <a:pt x="70541" y="1512808"/>
                  <a:pt x="65282" y="1495232"/>
                  <a:pt x="59713" y="1478283"/>
                </a:cubicBezTo>
                <a:cubicBezTo>
                  <a:pt x="53215" y="1459452"/>
                  <a:pt x="46409" y="1440620"/>
                  <a:pt x="39911" y="1421788"/>
                </a:cubicBezTo>
                <a:cubicBezTo>
                  <a:pt x="34342" y="1402329"/>
                  <a:pt x="28773" y="1383497"/>
                  <a:pt x="23204" y="1364038"/>
                </a:cubicBezTo>
                <a:lnTo>
                  <a:pt x="8354" y="1307542"/>
                </a:lnTo>
                <a:cubicBezTo>
                  <a:pt x="5569" y="1288710"/>
                  <a:pt x="2785" y="1270506"/>
                  <a:pt x="0" y="1251675"/>
                </a:cubicBezTo>
                <a:lnTo>
                  <a:pt x="33105" y="1218405"/>
                </a:lnTo>
                <a:lnTo>
                  <a:pt x="79513" y="1192040"/>
                </a:lnTo>
                <a:lnTo>
                  <a:pt x="127469" y="1170070"/>
                </a:lnTo>
                <a:lnTo>
                  <a:pt x="184088" y="1155632"/>
                </a:lnTo>
                <a:lnTo>
                  <a:pt x="240397" y="1148727"/>
                </a:lnTo>
                <a:cubicBezTo>
                  <a:pt x="245347" y="1151866"/>
                  <a:pt x="250297" y="1155633"/>
                  <a:pt x="255247" y="1158771"/>
                </a:cubicBezTo>
                <a:cubicBezTo>
                  <a:pt x="260816" y="1160654"/>
                  <a:pt x="266076" y="1163165"/>
                  <a:pt x="271645" y="1165048"/>
                </a:cubicBezTo>
                <a:cubicBezTo>
                  <a:pt x="277833" y="1166932"/>
                  <a:pt x="283711" y="1168187"/>
                  <a:pt x="289899" y="1170070"/>
                </a:cubicBezTo>
                <a:cubicBezTo>
                  <a:pt x="295468" y="1172581"/>
                  <a:pt x="301037" y="1175720"/>
                  <a:pt x="306606" y="1178231"/>
                </a:cubicBezTo>
                <a:cubicBezTo>
                  <a:pt x="311557" y="1182625"/>
                  <a:pt x="316507" y="1187646"/>
                  <a:pt x="321457" y="1192040"/>
                </a:cubicBezTo>
                <a:lnTo>
                  <a:pt x="338164" y="1216522"/>
                </a:lnTo>
                <a:cubicBezTo>
                  <a:pt x="341877" y="1225938"/>
                  <a:pt x="345899" y="1235354"/>
                  <a:pt x="349612" y="1244770"/>
                </a:cubicBezTo>
                <a:lnTo>
                  <a:pt x="336308" y="1266112"/>
                </a:lnTo>
                <a:cubicBezTo>
                  <a:pt x="334761" y="1273645"/>
                  <a:pt x="332905" y="1280550"/>
                  <a:pt x="331358" y="1288083"/>
                </a:cubicBezTo>
                <a:cubicBezTo>
                  <a:pt x="332905" y="1294988"/>
                  <a:pt x="334761" y="1302520"/>
                  <a:pt x="336308" y="1309425"/>
                </a:cubicBezTo>
                <a:cubicBezTo>
                  <a:pt x="337855" y="1316330"/>
                  <a:pt x="339711" y="1323863"/>
                  <a:pt x="341258" y="1330768"/>
                </a:cubicBezTo>
                <a:cubicBezTo>
                  <a:pt x="342496" y="1338301"/>
                  <a:pt x="343424" y="1346461"/>
                  <a:pt x="344661" y="1353994"/>
                </a:cubicBezTo>
                <a:cubicBezTo>
                  <a:pt x="344043" y="1361526"/>
                  <a:pt x="343733" y="1369687"/>
                  <a:pt x="343114" y="1377220"/>
                </a:cubicBezTo>
                <a:cubicBezTo>
                  <a:pt x="339092" y="1386008"/>
                  <a:pt x="335380" y="1394796"/>
                  <a:pt x="331358" y="1403584"/>
                </a:cubicBezTo>
                <a:lnTo>
                  <a:pt x="278452" y="1425555"/>
                </a:lnTo>
                <a:lnTo>
                  <a:pt x="278452" y="1448781"/>
                </a:lnTo>
                <a:cubicBezTo>
                  <a:pt x="279071" y="1456313"/>
                  <a:pt x="279380" y="1464473"/>
                  <a:pt x="279999" y="1472006"/>
                </a:cubicBezTo>
                <a:cubicBezTo>
                  <a:pt x="281236" y="1480794"/>
                  <a:pt x="282164" y="1489582"/>
                  <a:pt x="283402" y="1498371"/>
                </a:cubicBezTo>
                <a:lnTo>
                  <a:pt x="283402" y="1522852"/>
                </a:lnTo>
                <a:cubicBezTo>
                  <a:pt x="282164" y="1531013"/>
                  <a:pt x="281236" y="1539801"/>
                  <a:pt x="279999" y="1547961"/>
                </a:cubicBezTo>
                <a:cubicBezTo>
                  <a:pt x="278452" y="1554866"/>
                  <a:pt x="276595" y="1561143"/>
                  <a:pt x="275048" y="1568048"/>
                </a:cubicBezTo>
                <a:cubicBezTo>
                  <a:pt x="270717" y="1573698"/>
                  <a:pt x="266076" y="1578720"/>
                  <a:pt x="261745" y="1584369"/>
                </a:cubicBezTo>
                <a:lnTo>
                  <a:pt x="275048" y="1609478"/>
                </a:lnTo>
                <a:cubicBezTo>
                  <a:pt x="279999" y="1617011"/>
                  <a:pt x="284949" y="1625171"/>
                  <a:pt x="289899" y="1632704"/>
                </a:cubicBezTo>
                <a:cubicBezTo>
                  <a:pt x="295468" y="1639609"/>
                  <a:pt x="301037" y="1647142"/>
                  <a:pt x="306606" y="1654047"/>
                </a:cubicBezTo>
                <a:lnTo>
                  <a:pt x="323004" y="1669112"/>
                </a:lnTo>
                <a:cubicBezTo>
                  <a:pt x="327954" y="1670995"/>
                  <a:pt x="333214" y="1673506"/>
                  <a:pt x="338164" y="1675389"/>
                </a:cubicBezTo>
                <a:cubicBezTo>
                  <a:pt x="341877" y="1669740"/>
                  <a:pt x="345899" y="1664718"/>
                  <a:pt x="349612" y="1659068"/>
                </a:cubicBezTo>
                <a:lnTo>
                  <a:pt x="357965" y="1630821"/>
                </a:lnTo>
                <a:cubicBezTo>
                  <a:pt x="361678" y="1619522"/>
                  <a:pt x="365700" y="1607595"/>
                  <a:pt x="369413" y="1596296"/>
                </a:cubicBezTo>
                <a:cubicBezTo>
                  <a:pt x="372816" y="1583113"/>
                  <a:pt x="376219" y="1569304"/>
                  <a:pt x="379622" y="1556122"/>
                </a:cubicBezTo>
                <a:cubicBezTo>
                  <a:pt x="381788" y="1541684"/>
                  <a:pt x="383954" y="1527874"/>
                  <a:pt x="386120" y="1513436"/>
                </a:cubicBezTo>
                <a:lnTo>
                  <a:pt x="394473" y="1472006"/>
                </a:lnTo>
                <a:cubicBezTo>
                  <a:pt x="396020" y="1459452"/>
                  <a:pt x="397877" y="1446270"/>
                  <a:pt x="399423" y="1433715"/>
                </a:cubicBezTo>
                <a:cubicBezTo>
                  <a:pt x="400042" y="1423671"/>
                  <a:pt x="400352" y="1413628"/>
                  <a:pt x="400970" y="1403584"/>
                </a:cubicBezTo>
                <a:cubicBezTo>
                  <a:pt x="400352" y="1396679"/>
                  <a:pt x="400042" y="1389146"/>
                  <a:pt x="399424" y="1382241"/>
                </a:cubicBezTo>
                <a:lnTo>
                  <a:pt x="407777" y="1380358"/>
                </a:lnTo>
                <a:cubicBezTo>
                  <a:pt x="408705" y="1379103"/>
                  <a:pt x="409943" y="1378475"/>
                  <a:pt x="410871" y="1377220"/>
                </a:cubicBezTo>
                <a:cubicBezTo>
                  <a:pt x="412418" y="1375964"/>
                  <a:pt x="414274" y="1375336"/>
                  <a:pt x="415821" y="1374081"/>
                </a:cubicBezTo>
                <a:cubicBezTo>
                  <a:pt x="416440" y="1372825"/>
                  <a:pt x="417059" y="1372198"/>
                  <a:pt x="417678" y="1370942"/>
                </a:cubicBezTo>
                <a:cubicBezTo>
                  <a:pt x="418606" y="1369687"/>
                  <a:pt x="419843" y="1368431"/>
                  <a:pt x="420771" y="1367176"/>
                </a:cubicBezTo>
                <a:cubicBezTo>
                  <a:pt x="421390" y="1365293"/>
                  <a:pt x="422009" y="1364038"/>
                  <a:pt x="422628" y="1362154"/>
                </a:cubicBezTo>
                <a:cubicBezTo>
                  <a:pt x="423866" y="1359643"/>
                  <a:pt x="424794" y="1356505"/>
                  <a:pt x="426031" y="1353994"/>
                </a:cubicBezTo>
                <a:cubicBezTo>
                  <a:pt x="424793" y="1347089"/>
                  <a:pt x="423865" y="1339556"/>
                  <a:pt x="422628" y="1332651"/>
                </a:cubicBezTo>
                <a:cubicBezTo>
                  <a:pt x="423865" y="1322607"/>
                  <a:pt x="424794" y="1312564"/>
                  <a:pt x="426031" y="1302520"/>
                </a:cubicBezTo>
                <a:cubicBezTo>
                  <a:pt x="428197" y="1291849"/>
                  <a:pt x="430363" y="1281805"/>
                  <a:pt x="432528" y="1271134"/>
                </a:cubicBezTo>
                <a:cubicBezTo>
                  <a:pt x="435932" y="1260462"/>
                  <a:pt x="439026" y="1250419"/>
                  <a:pt x="442429" y="1239748"/>
                </a:cubicBezTo>
                <a:cubicBezTo>
                  <a:pt x="445832" y="1231587"/>
                  <a:pt x="448926" y="1223427"/>
                  <a:pt x="452329" y="1215266"/>
                </a:cubicBezTo>
                <a:cubicBezTo>
                  <a:pt x="456661" y="1208361"/>
                  <a:pt x="461302" y="1202084"/>
                  <a:pt x="465633" y="1195179"/>
                </a:cubicBezTo>
                <a:lnTo>
                  <a:pt x="487290" y="1178231"/>
                </a:lnTo>
                <a:lnTo>
                  <a:pt x="515445" y="1166932"/>
                </a:lnTo>
                <a:cubicBezTo>
                  <a:pt x="525346" y="1165048"/>
                  <a:pt x="535246" y="1163793"/>
                  <a:pt x="545147" y="1161910"/>
                </a:cubicBezTo>
                <a:lnTo>
                  <a:pt x="576704" y="1155632"/>
                </a:lnTo>
                <a:lnTo>
                  <a:pt x="609809" y="1148727"/>
                </a:lnTo>
                <a:lnTo>
                  <a:pt x="639511" y="1135545"/>
                </a:lnTo>
                <a:lnTo>
                  <a:pt x="701080" y="1105414"/>
                </a:lnTo>
                <a:lnTo>
                  <a:pt x="767289" y="1072773"/>
                </a:lnTo>
                <a:lnTo>
                  <a:pt x="835355" y="1039503"/>
                </a:lnTo>
                <a:lnTo>
                  <a:pt x="894758" y="1004351"/>
                </a:lnTo>
                <a:cubicBezTo>
                  <a:pt x="891046" y="1001212"/>
                  <a:pt x="887023" y="998073"/>
                  <a:pt x="883311" y="994935"/>
                </a:cubicBezTo>
                <a:cubicBezTo>
                  <a:pt x="891664" y="991796"/>
                  <a:pt x="899708" y="988030"/>
                  <a:pt x="908062" y="984891"/>
                </a:cubicBezTo>
                <a:lnTo>
                  <a:pt x="926316" y="969826"/>
                </a:lnTo>
                <a:lnTo>
                  <a:pt x="944570" y="951622"/>
                </a:lnTo>
                <a:cubicBezTo>
                  <a:pt x="949520" y="944717"/>
                  <a:pt x="954471" y="938439"/>
                  <a:pt x="959421" y="931534"/>
                </a:cubicBezTo>
                <a:cubicBezTo>
                  <a:pt x="964990" y="925257"/>
                  <a:pt x="970559" y="918352"/>
                  <a:pt x="976128" y="912075"/>
                </a:cubicBezTo>
                <a:close/>
                <a:moveTo>
                  <a:pt x="2691081" y="204628"/>
                </a:moveTo>
                <a:lnTo>
                  <a:pt x="2716142" y="202745"/>
                </a:lnTo>
                <a:lnTo>
                  <a:pt x="2745843" y="202745"/>
                </a:lnTo>
                <a:lnTo>
                  <a:pt x="2782351" y="204628"/>
                </a:lnTo>
                <a:lnTo>
                  <a:pt x="2818860" y="209650"/>
                </a:lnTo>
                <a:lnTo>
                  <a:pt x="2858462" y="217810"/>
                </a:lnTo>
                <a:lnTo>
                  <a:pt x="2891876" y="225971"/>
                </a:lnTo>
                <a:lnTo>
                  <a:pt x="2923124" y="239153"/>
                </a:lnTo>
                <a:lnTo>
                  <a:pt x="2943235" y="252336"/>
                </a:lnTo>
                <a:lnTo>
                  <a:pt x="2956229" y="269284"/>
                </a:lnTo>
                <a:cubicBezTo>
                  <a:pt x="2958085" y="272423"/>
                  <a:pt x="2959633" y="275561"/>
                  <a:pt x="2961489" y="278700"/>
                </a:cubicBezTo>
                <a:cubicBezTo>
                  <a:pt x="2962108" y="286232"/>
                  <a:pt x="2962417" y="293138"/>
                  <a:pt x="2963036" y="300670"/>
                </a:cubicBezTo>
                <a:cubicBezTo>
                  <a:pt x="2964583" y="310086"/>
                  <a:pt x="2966439" y="319502"/>
                  <a:pt x="2967986" y="328918"/>
                </a:cubicBezTo>
                <a:cubicBezTo>
                  <a:pt x="2969224" y="338961"/>
                  <a:pt x="2970152" y="348377"/>
                  <a:pt x="2971389" y="358421"/>
                </a:cubicBezTo>
                <a:cubicBezTo>
                  <a:pt x="2972936" y="370348"/>
                  <a:pt x="2974792" y="381647"/>
                  <a:pt x="2976340" y="393573"/>
                </a:cubicBezTo>
                <a:cubicBezTo>
                  <a:pt x="2976958" y="403617"/>
                  <a:pt x="2977268" y="413033"/>
                  <a:pt x="2977886" y="423077"/>
                </a:cubicBezTo>
                <a:cubicBezTo>
                  <a:pt x="2979124" y="432493"/>
                  <a:pt x="2980052" y="441909"/>
                  <a:pt x="2981290" y="451324"/>
                </a:cubicBezTo>
                <a:lnTo>
                  <a:pt x="2981290" y="471412"/>
                </a:lnTo>
                <a:cubicBezTo>
                  <a:pt x="2977268" y="486477"/>
                  <a:pt x="2973555" y="500915"/>
                  <a:pt x="2969533" y="515980"/>
                </a:cubicBezTo>
                <a:cubicBezTo>
                  <a:pt x="2971080" y="522885"/>
                  <a:pt x="2972936" y="530418"/>
                  <a:pt x="2974483" y="537323"/>
                </a:cubicBezTo>
                <a:cubicBezTo>
                  <a:pt x="2976649" y="547366"/>
                  <a:pt x="2979124" y="557410"/>
                  <a:pt x="2981290" y="567453"/>
                </a:cubicBezTo>
                <a:cubicBezTo>
                  <a:pt x="2984074" y="577497"/>
                  <a:pt x="2986859" y="586913"/>
                  <a:pt x="2989643" y="596956"/>
                </a:cubicBezTo>
                <a:lnTo>
                  <a:pt x="2996140" y="623321"/>
                </a:lnTo>
                <a:cubicBezTo>
                  <a:pt x="2997378" y="633365"/>
                  <a:pt x="2998306" y="643409"/>
                  <a:pt x="2999544" y="653452"/>
                </a:cubicBezTo>
                <a:lnTo>
                  <a:pt x="2999544" y="684838"/>
                </a:lnTo>
                <a:lnTo>
                  <a:pt x="2997687" y="714969"/>
                </a:lnTo>
                <a:cubicBezTo>
                  <a:pt x="2997069" y="724385"/>
                  <a:pt x="2996759" y="733173"/>
                  <a:pt x="2996140" y="742589"/>
                </a:cubicBezTo>
                <a:lnTo>
                  <a:pt x="2996141" y="769581"/>
                </a:lnTo>
                <a:cubicBezTo>
                  <a:pt x="2997688" y="775858"/>
                  <a:pt x="2999544" y="781508"/>
                  <a:pt x="3001091" y="787785"/>
                </a:cubicBezTo>
                <a:cubicBezTo>
                  <a:pt x="3005113" y="792807"/>
                  <a:pt x="3008826" y="797201"/>
                  <a:pt x="3012848" y="802223"/>
                </a:cubicBezTo>
                <a:lnTo>
                  <a:pt x="3027698" y="817288"/>
                </a:lnTo>
                <a:lnTo>
                  <a:pt x="3044096" y="830470"/>
                </a:lnTo>
                <a:cubicBezTo>
                  <a:pt x="3049046" y="834237"/>
                  <a:pt x="3054306" y="838631"/>
                  <a:pt x="3059256" y="842397"/>
                </a:cubicBezTo>
                <a:lnTo>
                  <a:pt x="3074107" y="853697"/>
                </a:lnTo>
                <a:cubicBezTo>
                  <a:pt x="3078438" y="859974"/>
                  <a:pt x="3083079" y="865623"/>
                  <a:pt x="3087411" y="871900"/>
                </a:cubicBezTo>
                <a:cubicBezTo>
                  <a:pt x="3089576" y="880061"/>
                  <a:pt x="3091742" y="888849"/>
                  <a:pt x="3093908" y="897009"/>
                </a:cubicBezTo>
                <a:lnTo>
                  <a:pt x="3062350" y="954760"/>
                </a:lnTo>
                <a:cubicBezTo>
                  <a:pt x="3053996" y="976103"/>
                  <a:pt x="3045952" y="998073"/>
                  <a:pt x="3037599" y="1019416"/>
                </a:cubicBezTo>
                <a:cubicBezTo>
                  <a:pt x="3031102" y="1041386"/>
                  <a:pt x="3024295" y="1063985"/>
                  <a:pt x="3017798" y="1085955"/>
                </a:cubicBezTo>
                <a:cubicBezTo>
                  <a:pt x="3010991" y="1109181"/>
                  <a:pt x="3004494" y="1132407"/>
                  <a:pt x="2997687" y="1155632"/>
                </a:cubicBezTo>
                <a:lnTo>
                  <a:pt x="2976340" y="1223427"/>
                </a:lnTo>
                <a:lnTo>
                  <a:pt x="2953135" y="1289338"/>
                </a:lnTo>
                <a:cubicBezTo>
                  <a:pt x="2949113" y="1301265"/>
                  <a:pt x="2945401" y="1312564"/>
                  <a:pt x="2941378" y="1324491"/>
                </a:cubicBezTo>
                <a:cubicBezTo>
                  <a:pt x="2937975" y="1337045"/>
                  <a:pt x="2934881" y="1349600"/>
                  <a:pt x="2931478" y="1362154"/>
                </a:cubicBezTo>
                <a:cubicBezTo>
                  <a:pt x="2929312" y="1374709"/>
                  <a:pt x="2927146" y="1387891"/>
                  <a:pt x="2924981" y="1400446"/>
                </a:cubicBezTo>
                <a:cubicBezTo>
                  <a:pt x="2920958" y="1414255"/>
                  <a:pt x="2917245" y="1428065"/>
                  <a:pt x="2913224" y="1441875"/>
                </a:cubicBezTo>
                <a:cubicBezTo>
                  <a:pt x="2909511" y="1454430"/>
                  <a:pt x="2905489" y="1467612"/>
                  <a:pt x="2901776" y="1480167"/>
                </a:cubicBezTo>
                <a:lnTo>
                  <a:pt x="2881666" y="1513436"/>
                </a:lnTo>
                <a:cubicBezTo>
                  <a:pt x="2873931" y="1520341"/>
                  <a:pt x="2866196" y="1527874"/>
                  <a:pt x="2858461" y="1534779"/>
                </a:cubicBezTo>
                <a:lnTo>
                  <a:pt x="2828760" y="1549844"/>
                </a:lnTo>
                <a:cubicBezTo>
                  <a:pt x="2817622" y="1552983"/>
                  <a:pt x="2806793" y="1556749"/>
                  <a:pt x="2795655" y="1559888"/>
                </a:cubicBezTo>
                <a:lnTo>
                  <a:pt x="2759147" y="1568048"/>
                </a:lnTo>
                <a:lnTo>
                  <a:pt x="2721092" y="1574325"/>
                </a:lnTo>
                <a:lnTo>
                  <a:pt x="2684584" y="1584369"/>
                </a:lnTo>
                <a:lnTo>
                  <a:pt x="2619921" y="1596296"/>
                </a:lnTo>
                <a:lnTo>
                  <a:pt x="2546905" y="1609478"/>
                </a:lnTo>
                <a:lnTo>
                  <a:pt x="2467392" y="1615756"/>
                </a:lnTo>
                <a:lnTo>
                  <a:pt x="2382928" y="1622660"/>
                </a:lnTo>
                <a:lnTo>
                  <a:pt x="2298464" y="1623916"/>
                </a:lnTo>
                <a:lnTo>
                  <a:pt x="2210597" y="1625799"/>
                </a:lnTo>
                <a:lnTo>
                  <a:pt x="2122730" y="1625799"/>
                </a:lnTo>
                <a:cubicBezTo>
                  <a:pt x="2123349" y="1664090"/>
                  <a:pt x="2123968" y="1701754"/>
                  <a:pt x="2124586" y="1740045"/>
                </a:cubicBezTo>
                <a:cubicBezTo>
                  <a:pt x="2127371" y="1779592"/>
                  <a:pt x="2129846" y="1818511"/>
                  <a:pt x="2132631" y="1858058"/>
                </a:cubicBezTo>
                <a:cubicBezTo>
                  <a:pt x="2136962" y="1896349"/>
                  <a:pt x="2141603" y="1935268"/>
                  <a:pt x="2145935" y="1973559"/>
                </a:cubicBezTo>
                <a:cubicBezTo>
                  <a:pt x="2151503" y="2009967"/>
                  <a:pt x="2157073" y="2047003"/>
                  <a:pt x="2162642" y="2083411"/>
                </a:cubicBezTo>
                <a:cubicBezTo>
                  <a:pt x="2169758" y="2117308"/>
                  <a:pt x="2176874" y="2151833"/>
                  <a:pt x="2183990" y="2185730"/>
                </a:cubicBezTo>
                <a:cubicBezTo>
                  <a:pt x="2191106" y="2215861"/>
                  <a:pt x="2198531" y="2246619"/>
                  <a:pt x="2205647" y="2276750"/>
                </a:cubicBezTo>
                <a:cubicBezTo>
                  <a:pt x="2210597" y="2301860"/>
                  <a:pt x="2215547" y="2326341"/>
                  <a:pt x="2220498" y="2351450"/>
                </a:cubicBezTo>
                <a:lnTo>
                  <a:pt x="2221212" y="2354889"/>
                </a:lnTo>
                <a:lnTo>
                  <a:pt x="2010605" y="2383922"/>
                </a:lnTo>
                <a:lnTo>
                  <a:pt x="2010112" y="2381580"/>
                </a:lnTo>
                <a:cubicBezTo>
                  <a:pt x="2003924" y="2362121"/>
                  <a:pt x="1998046" y="2342661"/>
                  <a:pt x="1991858" y="2323202"/>
                </a:cubicBezTo>
                <a:cubicBezTo>
                  <a:pt x="1983504" y="2304370"/>
                  <a:pt x="1975460" y="2285539"/>
                  <a:pt x="1967107" y="2266707"/>
                </a:cubicBezTo>
                <a:lnTo>
                  <a:pt x="1942046" y="2213978"/>
                </a:lnTo>
                <a:cubicBezTo>
                  <a:pt x="1933383" y="2196402"/>
                  <a:pt x="1924411" y="2178825"/>
                  <a:pt x="1915748" y="2161249"/>
                </a:cubicBezTo>
                <a:cubicBezTo>
                  <a:pt x="1908632" y="2144928"/>
                  <a:pt x="1901207" y="2129235"/>
                  <a:pt x="1894091" y="2112914"/>
                </a:cubicBezTo>
                <a:lnTo>
                  <a:pt x="1827881" y="1950333"/>
                </a:lnTo>
                <a:lnTo>
                  <a:pt x="1766622" y="1791519"/>
                </a:lnTo>
                <a:lnTo>
                  <a:pt x="1708456" y="1625799"/>
                </a:lnTo>
                <a:lnTo>
                  <a:pt x="1609142" y="1273017"/>
                </a:lnTo>
                <a:lnTo>
                  <a:pt x="1579131" y="1208361"/>
                </a:lnTo>
                <a:lnTo>
                  <a:pt x="1544479" y="1141823"/>
                </a:lnTo>
                <a:lnTo>
                  <a:pt x="1509518" y="1077794"/>
                </a:lnTo>
                <a:lnTo>
                  <a:pt x="1478269" y="1017533"/>
                </a:lnTo>
                <a:cubicBezTo>
                  <a:pt x="1469297" y="986146"/>
                  <a:pt x="1460634" y="954760"/>
                  <a:pt x="1451662" y="923374"/>
                </a:cubicBezTo>
                <a:lnTo>
                  <a:pt x="1468369" y="912075"/>
                </a:lnTo>
                <a:cubicBezTo>
                  <a:pt x="1472081" y="917097"/>
                  <a:pt x="1476104" y="921491"/>
                  <a:pt x="1479816" y="926513"/>
                </a:cubicBezTo>
                <a:lnTo>
                  <a:pt x="1499617" y="939695"/>
                </a:lnTo>
                <a:cubicBezTo>
                  <a:pt x="1505186" y="943461"/>
                  <a:pt x="1510755" y="947855"/>
                  <a:pt x="1516324" y="951622"/>
                </a:cubicBezTo>
                <a:cubicBezTo>
                  <a:pt x="1522512" y="954760"/>
                  <a:pt x="1528390" y="958527"/>
                  <a:pt x="1534578" y="961665"/>
                </a:cubicBezTo>
                <a:cubicBezTo>
                  <a:pt x="1532413" y="967315"/>
                  <a:pt x="1529938" y="972337"/>
                  <a:pt x="1527772" y="977986"/>
                </a:cubicBezTo>
                <a:lnTo>
                  <a:pt x="1577584" y="1011256"/>
                </a:lnTo>
                <a:lnTo>
                  <a:pt x="1610689" y="1011256"/>
                </a:lnTo>
                <a:lnTo>
                  <a:pt x="1653694" y="1009372"/>
                </a:lnTo>
                <a:lnTo>
                  <a:pt x="1703506" y="1006234"/>
                </a:lnTo>
                <a:lnTo>
                  <a:pt x="1754865" y="1006234"/>
                </a:lnTo>
                <a:lnTo>
                  <a:pt x="1806224" y="1006234"/>
                </a:lnTo>
                <a:lnTo>
                  <a:pt x="1854488" y="1006234"/>
                </a:lnTo>
                <a:lnTo>
                  <a:pt x="1897494" y="1011256"/>
                </a:lnTo>
                <a:lnTo>
                  <a:pt x="1930599" y="1014394"/>
                </a:lnTo>
                <a:cubicBezTo>
                  <a:pt x="1938333" y="1016905"/>
                  <a:pt x="1946068" y="1018788"/>
                  <a:pt x="1953803" y="1021299"/>
                </a:cubicBezTo>
                <a:lnTo>
                  <a:pt x="1978554" y="1036365"/>
                </a:lnTo>
                <a:cubicBezTo>
                  <a:pt x="1983505" y="1042642"/>
                  <a:pt x="1988454" y="1048291"/>
                  <a:pt x="1993405" y="1054569"/>
                </a:cubicBezTo>
                <a:cubicBezTo>
                  <a:pt x="1996189" y="1059590"/>
                  <a:pt x="1998974" y="1063985"/>
                  <a:pt x="2001758" y="1069007"/>
                </a:cubicBezTo>
                <a:cubicBezTo>
                  <a:pt x="2003924" y="1075284"/>
                  <a:pt x="2006399" y="1080933"/>
                  <a:pt x="2008565" y="1087211"/>
                </a:cubicBezTo>
                <a:lnTo>
                  <a:pt x="2016609" y="1107298"/>
                </a:lnTo>
                <a:lnTo>
                  <a:pt x="2029913" y="1130523"/>
                </a:lnTo>
                <a:cubicBezTo>
                  <a:pt x="2033316" y="1133662"/>
                  <a:pt x="2036410" y="1137428"/>
                  <a:pt x="2039814" y="1140567"/>
                </a:cubicBezTo>
                <a:cubicBezTo>
                  <a:pt x="2044145" y="1141822"/>
                  <a:pt x="2048786" y="1142450"/>
                  <a:pt x="2053117" y="1143706"/>
                </a:cubicBezTo>
                <a:lnTo>
                  <a:pt x="2068277" y="1145589"/>
                </a:lnTo>
                <a:cubicBezTo>
                  <a:pt x="2073847" y="1146844"/>
                  <a:pt x="2079106" y="1147472"/>
                  <a:pt x="2084675" y="1148728"/>
                </a:cubicBezTo>
                <a:cubicBezTo>
                  <a:pt x="2090244" y="1149983"/>
                  <a:pt x="2095813" y="1150611"/>
                  <a:pt x="2101382" y="1151866"/>
                </a:cubicBezTo>
                <a:lnTo>
                  <a:pt x="2117780" y="1185136"/>
                </a:lnTo>
                <a:cubicBezTo>
                  <a:pt x="2121183" y="1186391"/>
                  <a:pt x="2124277" y="1187019"/>
                  <a:pt x="2127681" y="1188274"/>
                </a:cubicBezTo>
                <a:lnTo>
                  <a:pt x="2149338" y="1188274"/>
                </a:lnTo>
                <a:lnTo>
                  <a:pt x="2177492" y="1192040"/>
                </a:lnTo>
                <a:lnTo>
                  <a:pt x="2207194" y="1192041"/>
                </a:lnTo>
                <a:cubicBezTo>
                  <a:pt x="2216476" y="1192668"/>
                  <a:pt x="2226067" y="1192668"/>
                  <a:pt x="2235349" y="1193296"/>
                </a:cubicBezTo>
                <a:lnTo>
                  <a:pt x="2258553" y="1195179"/>
                </a:lnTo>
                <a:cubicBezTo>
                  <a:pt x="2268144" y="1197690"/>
                  <a:pt x="2277426" y="1200829"/>
                  <a:pt x="2287017" y="1203340"/>
                </a:cubicBezTo>
                <a:lnTo>
                  <a:pt x="2321669" y="1213383"/>
                </a:lnTo>
                <a:lnTo>
                  <a:pt x="2356320" y="1221544"/>
                </a:lnTo>
                <a:lnTo>
                  <a:pt x="2389735" y="1229704"/>
                </a:lnTo>
                <a:cubicBezTo>
                  <a:pt x="2399016" y="1231587"/>
                  <a:pt x="2408608" y="1232843"/>
                  <a:pt x="2417889" y="1234726"/>
                </a:cubicBezTo>
                <a:lnTo>
                  <a:pt x="2450994" y="1236609"/>
                </a:lnTo>
                <a:lnTo>
                  <a:pt x="2487502" y="1236609"/>
                </a:lnTo>
                <a:lnTo>
                  <a:pt x="2525557" y="1234726"/>
                </a:lnTo>
                <a:lnTo>
                  <a:pt x="2560209" y="1234726"/>
                </a:lnTo>
                <a:lnTo>
                  <a:pt x="2591767" y="1239748"/>
                </a:lnTo>
                <a:cubicBezTo>
                  <a:pt x="2594551" y="1233470"/>
                  <a:pt x="2597336" y="1227821"/>
                  <a:pt x="2600120" y="1221543"/>
                </a:cubicBezTo>
                <a:cubicBezTo>
                  <a:pt x="2604452" y="1217150"/>
                  <a:pt x="2609093" y="1212755"/>
                  <a:pt x="2613424" y="1208362"/>
                </a:cubicBezTo>
                <a:cubicBezTo>
                  <a:pt x="2617755" y="1203340"/>
                  <a:pt x="2622397" y="1198318"/>
                  <a:pt x="2626728" y="1193296"/>
                </a:cubicBezTo>
                <a:cubicBezTo>
                  <a:pt x="2629512" y="1188902"/>
                  <a:pt x="2631988" y="1184508"/>
                  <a:pt x="2634772" y="1180114"/>
                </a:cubicBezTo>
                <a:cubicBezTo>
                  <a:pt x="2637556" y="1173837"/>
                  <a:pt x="2640341" y="1168187"/>
                  <a:pt x="2643125" y="1161910"/>
                </a:cubicBezTo>
                <a:cubicBezTo>
                  <a:pt x="2643744" y="1155633"/>
                  <a:pt x="2644054" y="1149983"/>
                  <a:pt x="2644672" y="1143706"/>
                </a:cubicBezTo>
                <a:cubicBezTo>
                  <a:pt x="2644054" y="1139312"/>
                  <a:pt x="2643744" y="1134917"/>
                  <a:pt x="2643126" y="1130523"/>
                </a:cubicBezTo>
                <a:lnTo>
                  <a:pt x="2643126" y="1115458"/>
                </a:lnTo>
                <a:cubicBezTo>
                  <a:pt x="2643744" y="1109181"/>
                  <a:pt x="2644054" y="1103531"/>
                  <a:pt x="2644673" y="1097254"/>
                </a:cubicBezTo>
                <a:cubicBezTo>
                  <a:pt x="2646838" y="1088466"/>
                  <a:pt x="2649313" y="1079678"/>
                  <a:pt x="2651479" y="1070889"/>
                </a:cubicBezTo>
                <a:cubicBezTo>
                  <a:pt x="2657667" y="1057707"/>
                  <a:pt x="2663546" y="1044525"/>
                  <a:pt x="2669734" y="1031343"/>
                </a:cubicBezTo>
                <a:cubicBezTo>
                  <a:pt x="2676849" y="1018161"/>
                  <a:pt x="2683965" y="1004351"/>
                  <a:pt x="2691081" y="991168"/>
                </a:cubicBezTo>
                <a:cubicBezTo>
                  <a:pt x="2696031" y="977986"/>
                  <a:pt x="2701291" y="964804"/>
                  <a:pt x="2706241" y="951621"/>
                </a:cubicBezTo>
                <a:lnTo>
                  <a:pt x="2712738" y="923374"/>
                </a:lnTo>
                <a:cubicBezTo>
                  <a:pt x="2714904" y="912075"/>
                  <a:pt x="2717380" y="900148"/>
                  <a:pt x="2719545" y="888849"/>
                </a:cubicBezTo>
                <a:cubicBezTo>
                  <a:pt x="2720473" y="876923"/>
                  <a:pt x="2721711" y="865623"/>
                  <a:pt x="2722639" y="853697"/>
                </a:cubicBezTo>
                <a:cubicBezTo>
                  <a:pt x="2724805" y="842398"/>
                  <a:pt x="2727280" y="831726"/>
                  <a:pt x="2729446" y="820427"/>
                </a:cubicBezTo>
                <a:cubicBezTo>
                  <a:pt x="2731611" y="810384"/>
                  <a:pt x="2733777" y="800968"/>
                  <a:pt x="2735943" y="790924"/>
                </a:cubicBezTo>
                <a:cubicBezTo>
                  <a:pt x="2738727" y="782764"/>
                  <a:pt x="2741512" y="773975"/>
                  <a:pt x="2744297" y="765815"/>
                </a:cubicBezTo>
                <a:cubicBezTo>
                  <a:pt x="2748628" y="759537"/>
                  <a:pt x="2753269" y="753888"/>
                  <a:pt x="2757600" y="747611"/>
                </a:cubicBezTo>
                <a:cubicBezTo>
                  <a:pt x="2762550" y="741334"/>
                  <a:pt x="2767501" y="734428"/>
                  <a:pt x="2772451" y="728152"/>
                </a:cubicBezTo>
                <a:lnTo>
                  <a:pt x="2782351" y="706181"/>
                </a:lnTo>
                <a:lnTo>
                  <a:pt x="2788849" y="677933"/>
                </a:lnTo>
                <a:lnTo>
                  <a:pt x="2788849" y="656591"/>
                </a:lnTo>
                <a:lnTo>
                  <a:pt x="2788849" y="638387"/>
                </a:lnTo>
                <a:cubicBezTo>
                  <a:pt x="2788230" y="631482"/>
                  <a:pt x="2787921" y="625204"/>
                  <a:pt x="2787302" y="618299"/>
                </a:cubicBezTo>
                <a:cubicBezTo>
                  <a:pt x="2786683" y="612022"/>
                  <a:pt x="2786374" y="605117"/>
                  <a:pt x="2785754" y="598840"/>
                </a:cubicBezTo>
                <a:cubicBezTo>
                  <a:pt x="2786683" y="591307"/>
                  <a:pt x="2787921" y="583147"/>
                  <a:pt x="2788849" y="575614"/>
                </a:cubicBezTo>
                <a:lnTo>
                  <a:pt x="2749247" y="540461"/>
                </a:lnTo>
                <a:lnTo>
                  <a:pt x="2709335" y="502798"/>
                </a:lnTo>
                <a:lnTo>
                  <a:pt x="2676230" y="461368"/>
                </a:lnTo>
                <a:cubicBezTo>
                  <a:pt x="2666949" y="445675"/>
                  <a:pt x="2657358" y="430609"/>
                  <a:pt x="2648076" y="414916"/>
                </a:cubicBezTo>
                <a:cubicBezTo>
                  <a:pt x="2640341" y="397340"/>
                  <a:pt x="2632606" y="379136"/>
                  <a:pt x="2624872" y="361559"/>
                </a:cubicBezTo>
                <a:cubicBezTo>
                  <a:pt x="2616209" y="332684"/>
                  <a:pt x="2607236" y="304437"/>
                  <a:pt x="2598573" y="275561"/>
                </a:cubicBezTo>
                <a:lnTo>
                  <a:pt x="2619921" y="260496"/>
                </a:lnTo>
                <a:cubicBezTo>
                  <a:pt x="2628275" y="258613"/>
                  <a:pt x="2636319" y="256102"/>
                  <a:pt x="2644673" y="254219"/>
                </a:cubicBezTo>
                <a:lnTo>
                  <a:pt x="2673137" y="241036"/>
                </a:lnTo>
                <a:close/>
                <a:moveTo>
                  <a:pt x="1148920" y="0"/>
                </a:moveTo>
                <a:lnTo>
                  <a:pt x="1238794" y="28794"/>
                </a:lnTo>
                <a:lnTo>
                  <a:pt x="1257447" y="42343"/>
                </a:lnTo>
                <a:lnTo>
                  <a:pt x="1267621" y="62668"/>
                </a:lnTo>
                <a:lnTo>
                  <a:pt x="1276100" y="81299"/>
                </a:lnTo>
                <a:lnTo>
                  <a:pt x="1286274" y="103318"/>
                </a:lnTo>
                <a:lnTo>
                  <a:pt x="1294753" y="123643"/>
                </a:lnTo>
                <a:lnTo>
                  <a:pt x="1350712" y="155824"/>
                </a:lnTo>
                <a:lnTo>
                  <a:pt x="1371061" y="176149"/>
                </a:lnTo>
                <a:lnTo>
                  <a:pt x="1393105" y="204942"/>
                </a:lnTo>
                <a:lnTo>
                  <a:pt x="1413454" y="237123"/>
                </a:lnTo>
                <a:lnTo>
                  <a:pt x="1428715" y="270998"/>
                </a:lnTo>
                <a:lnTo>
                  <a:pt x="1442281" y="296404"/>
                </a:lnTo>
                <a:lnTo>
                  <a:pt x="1442281" y="379397"/>
                </a:lnTo>
                <a:lnTo>
                  <a:pt x="1447368" y="406497"/>
                </a:lnTo>
                <a:lnTo>
                  <a:pt x="1457543" y="425129"/>
                </a:lnTo>
                <a:lnTo>
                  <a:pt x="1466021" y="443760"/>
                </a:lnTo>
                <a:lnTo>
                  <a:pt x="1472804" y="460697"/>
                </a:lnTo>
                <a:lnTo>
                  <a:pt x="1479587" y="475941"/>
                </a:lnTo>
                <a:lnTo>
                  <a:pt x="1482979" y="494572"/>
                </a:lnTo>
                <a:lnTo>
                  <a:pt x="1482979" y="516590"/>
                </a:lnTo>
                <a:lnTo>
                  <a:pt x="1481283" y="543690"/>
                </a:lnTo>
                <a:lnTo>
                  <a:pt x="1474500" y="580952"/>
                </a:lnTo>
                <a:lnTo>
                  <a:pt x="1467717" y="618215"/>
                </a:lnTo>
                <a:lnTo>
                  <a:pt x="1467717" y="652089"/>
                </a:lnTo>
                <a:lnTo>
                  <a:pt x="1467717" y="677495"/>
                </a:lnTo>
                <a:lnTo>
                  <a:pt x="1469413" y="699514"/>
                </a:lnTo>
                <a:lnTo>
                  <a:pt x="1469413" y="721533"/>
                </a:lnTo>
                <a:lnTo>
                  <a:pt x="1466021" y="740164"/>
                </a:lnTo>
                <a:lnTo>
                  <a:pt x="1457543" y="758795"/>
                </a:lnTo>
                <a:lnTo>
                  <a:pt x="1437194" y="779120"/>
                </a:lnTo>
                <a:lnTo>
                  <a:pt x="1406671" y="802832"/>
                </a:lnTo>
                <a:lnTo>
                  <a:pt x="1406671" y="860419"/>
                </a:lnTo>
                <a:lnTo>
                  <a:pt x="1420237" y="863807"/>
                </a:lnTo>
                <a:lnTo>
                  <a:pt x="1423628" y="870582"/>
                </a:lnTo>
                <a:lnTo>
                  <a:pt x="1423628" y="882438"/>
                </a:lnTo>
                <a:lnTo>
                  <a:pt x="1423628" y="897682"/>
                </a:lnTo>
                <a:lnTo>
                  <a:pt x="1410062" y="912925"/>
                </a:lnTo>
                <a:lnTo>
                  <a:pt x="1401584" y="926475"/>
                </a:lnTo>
                <a:lnTo>
                  <a:pt x="1388018" y="938332"/>
                </a:lnTo>
                <a:lnTo>
                  <a:pt x="1372756" y="948494"/>
                </a:lnTo>
                <a:lnTo>
                  <a:pt x="1345625" y="934944"/>
                </a:lnTo>
                <a:lnTo>
                  <a:pt x="1308319" y="923088"/>
                </a:lnTo>
                <a:lnTo>
                  <a:pt x="1264230" y="912925"/>
                </a:lnTo>
                <a:lnTo>
                  <a:pt x="1216749" y="901069"/>
                </a:lnTo>
                <a:lnTo>
                  <a:pt x="1169269" y="890907"/>
                </a:lnTo>
                <a:lnTo>
                  <a:pt x="1123484" y="879050"/>
                </a:lnTo>
                <a:lnTo>
                  <a:pt x="1079395" y="867194"/>
                </a:lnTo>
                <a:lnTo>
                  <a:pt x="1043785" y="851951"/>
                </a:lnTo>
                <a:lnTo>
                  <a:pt x="1014957" y="836707"/>
                </a:lnTo>
                <a:lnTo>
                  <a:pt x="999696" y="814688"/>
                </a:lnTo>
                <a:lnTo>
                  <a:pt x="996304" y="802832"/>
                </a:lnTo>
                <a:lnTo>
                  <a:pt x="996304" y="787588"/>
                </a:lnTo>
                <a:lnTo>
                  <a:pt x="996304" y="774039"/>
                </a:lnTo>
                <a:lnTo>
                  <a:pt x="992913" y="763876"/>
                </a:lnTo>
                <a:lnTo>
                  <a:pt x="970868" y="730002"/>
                </a:lnTo>
                <a:lnTo>
                  <a:pt x="938650" y="696127"/>
                </a:lnTo>
                <a:lnTo>
                  <a:pt x="903039" y="660558"/>
                </a:lnTo>
                <a:lnTo>
                  <a:pt x="865733" y="628377"/>
                </a:lnTo>
                <a:lnTo>
                  <a:pt x="836906" y="596196"/>
                </a:lnTo>
                <a:lnTo>
                  <a:pt x="813166" y="562321"/>
                </a:lnTo>
                <a:lnTo>
                  <a:pt x="796208" y="519978"/>
                </a:lnTo>
                <a:lnTo>
                  <a:pt x="782642" y="472553"/>
                </a:lnTo>
                <a:lnTo>
                  <a:pt x="775860" y="420047"/>
                </a:lnTo>
                <a:lnTo>
                  <a:pt x="775860" y="365847"/>
                </a:lnTo>
                <a:lnTo>
                  <a:pt x="782642" y="316729"/>
                </a:lnTo>
                <a:lnTo>
                  <a:pt x="794513" y="267611"/>
                </a:lnTo>
                <a:lnTo>
                  <a:pt x="809774" y="228655"/>
                </a:lnTo>
                <a:lnTo>
                  <a:pt x="831819" y="196474"/>
                </a:lnTo>
                <a:lnTo>
                  <a:pt x="819949" y="177843"/>
                </a:lnTo>
                <a:lnTo>
                  <a:pt x="826731" y="177842"/>
                </a:lnTo>
                <a:lnTo>
                  <a:pt x="841993" y="171067"/>
                </a:lnTo>
                <a:lnTo>
                  <a:pt x="852167" y="157517"/>
                </a:lnTo>
                <a:lnTo>
                  <a:pt x="862342" y="142274"/>
                </a:lnTo>
                <a:lnTo>
                  <a:pt x="870821" y="130418"/>
                </a:lnTo>
                <a:lnTo>
                  <a:pt x="880995" y="118562"/>
                </a:lnTo>
                <a:lnTo>
                  <a:pt x="916605" y="99931"/>
                </a:lnTo>
                <a:lnTo>
                  <a:pt x="952215" y="86381"/>
                </a:lnTo>
                <a:lnTo>
                  <a:pt x="989521" y="67749"/>
                </a:lnTo>
                <a:lnTo>
                  <a:pt x="992913" y="67749"/>
                </a:lnTo>
                <a:lnTo>
                  <a:pt x="999696" y="40650"/>
                </a:lnTo>
                <a:lnTo>
                  <a:pt x="1014957" y="42343"/>
                </a:lnTo>
                <a:lnTo>
                  <a:pt x="1026827" y="44037"/>
                </a:lnTo>
                <a:lnTo>
                  <a:pt x="1037002" y="45731"/>
                </a:lnTo>
                <a:lnTo>
                  <a:pt x="1050568" y="50812"/>
                </a:lnTo>
                <a:lnTo>
                  <a:pt x="1052263" y="42343"/>
                </a:lnTo>
                <a:lnTo>
                  <a:pt x="1055655" y="35568"/>
                </a:lnTo>
                <a:lnTo>
                  <a:pt x="1057351" y="30487"/>
                </a:lnTo>
                <a:lnTo>
                  <a:pt x="1060742" y="28793"/>
                </a:lnTo>
                <a:lnTo>
                  <a:pt x="1065829" y="27100"/>
                </a:lnTo>
                <a:lnTo>
                  <a:pt x="1072612" y="25406"/>
                </a:lnTo>
                <a:lnTo>
                  <a:pt x="1082786" y="22018"/>
                </a:lnTo>
                <a:lnTo>
                  <a:pt x="1104831" y="15243"/>
                </a:lnTo>
                <a:lnTo>
                  <a:pt x="1126875" y="846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ko-KR" altLang="en-US" dirty="0">
              <a:solidFill>
                <a:schemeClr val="bg1"/>
              </a:solidFill>
            </a:endParaRPr>
          </a:p>
        </p:txBody>
      </p:sp>
      <p:grpSp>
        <p:nvGrpSpPr>
          <p:cNvPr id="131" name="Group 130">
            <a:extLst>
              <a:ext uri="{FF2B5EF4-FFF2-40B4-BE49-F238E27FC236}">
                <a16:creationId xmlns="" xmlns:a16="http://schemas.microsoft.com/office/drawing/2014/main" id="{6110DE1C-B745-44A8-85C3-157E28E34317}"/>
              </a:ext>
            </a:extLst>
          </p:cNvPr>
          <p:cNvGrpSpPr/>
          <p:nvPr/>
        </p:nvGrpSpPr>
        <p:grpSpPr>
          <a:xfrm>
            <a:off x="1053137" y="4222635"/>
            <a:ext cx="6062649" cy="2548837"/>
            <a:chOff x="2311956" y="1481164"/>
            <a:chExt cx="7016496" cy="2949849"/>
          </a:xfrm>
        </p:grpSpPr>
        <p:sp>
          <p:nvSpPr>
            <p:cNvPr id="132" name="Graphic 14">
              <a:extLst>
                <a:ext uri="{FF2B5EF4-FFF2-40B4-BE49-F238E27FC236}">
                  <a16:creationId xmlns="" xmlns:a16="http://schemas.microsoft.com/office/drawing/2014/main" id="{1E332442-59AB-4332-927F-B73EFD2A45DB}"/>
                </a:ext>
              </a:extLst>
            </p:cNvPr>
            <p:cNvSpPr/>
            <p:nvPr/>
          </p:nvSpPr>
          <p:spPr>
            <a:xfrm>
              <a:off x="6273323" y="1509003"/>
              <a:ext cx="1107716" cy="2912757"/>
            </a:xfrm>
            <a:custGeom>
              <a:avLst/>
              <a:gdLst>
                <a:gd name="connsiteX0" fmla="*/ 1708188 w 1743075"/>
                <a:gd name="connsiteY0" fmla="*/ 1960294 h 4829175"/>
                <a:gd name="connsiteX1" fmla="*/ 1736763 w 1743075"/>
                <a:gd name="connsiteY1" fmla="*/ 1693594 h 4829175"/>
                <a:gd name="connsiteX2" fmla="*/ 1727238 w 1743075"/>
                <a:gd name="connsiteY2" fmla="*/ 1609774 h 4829175"/>
                <a:gd name="connsiteX3" fmla="*/ 1703425 w 1743075"/>
                <a:gd name="connsiteY3" fmla="*/ 1511666 h 4829175"/>
                <a:gd name="connsiteX4" fmla="*/ 1696757 w 1743075"/>
                <a:gd name="connsiteY4" fmla="*/ 1463089 h 4829175"/>
                <a:gd name="connsiteX5" fmla="*/ 1622463 w 1743075"/>
                <a:gd name="connsiteY5" fmla="*/ 865871 h 4829175"/>
                <a:gd name="connsiteX6" fmla="*/ 1587220 w 1743075"/>
                <a:gd name="connsiteY6" fmla="*/ 831581 h 4829175"/>
                <a:gd name="connsiteX7" fmla="*/ 1263370 w 1743075"/>
                <a:gd name="connsiteY7" fmla="*/ 719186 h 4829175"/>
                <a:gd name="connsiteX8" fmla="*/ 1215745 w 1743075"/>
                <a:gd name="connsiteY8" fmla="*/ 693469 h 4829175"/>
                <a:gd name="connsiteX9" fmla="*/ 1170025 w 1743075"/>
                <a:gd name="connsiteY9" fmla="*/ 662989 h 4829175"/>
                <a:gd name="connsiteX10" fmla="*/ 1111923 w 1743075"/>
                <a:gd name="connsiteY10" fmla="*/ 522019 h 4829175"/>
                <a:gd name="connsiteX11" fmla="*/ 1116685 w 1743075"/>
                <a:gd name="connsiteY11" fmla="*/ 461059 h 4829175"/>
                <a:gd name="connsiteX12" fmla="*/ 1131925 w 1743075"/>
                <a:gd name="connsiteY12" fmla="*/ 392479 h 4829175"/>
                <a:gd name="connsiteX13" fmla="*/ 1143355 w 1743075"/>
                <a:gd name="connsiteY13" fmla="*/ 291514 h 4829175"/>
                <a:gd name="connsiteX14" fmla="*/ 1142403 w 1743075"/>
                <a:gd name="connsiteY14" fmla="*/ 289609 h 4829175"/>
                <a:gd name="connsiteX15" fmla="*/ 1126210 w 1743075"/>
                <a:gd name="connsiteY15" fmla="*/ 271511 h 4829175"/>
                <a:gd name="connsiteX16" fmla="*/ 1112875 w 1743075"/>
                <a:gd name="connsiteY16" fmla="*/ 285799 h 4829175"/>
                <a:gd name="connsiteX17" fmla="*/ 1113828 w 1743075"/>
                <a:gd name="connsiteY17" fmla="*/ 258176 h 4829175"/>
                <a:gd name="connsiteX18" fmla="*/ 1112875 w 1743075"/>
                <a:gd name="connsiteY18" fmla="*/ 224839 h 4829175"/>
                <a:gd name="connsiteX19" fmla="*/ 1107160 w 1743075"/>
                <a:gd name="connsiteY19" fmla="*/ 199121 h 4829175"/>
                <a:gd name="connsiteX20" fmla="*/ 1103350 w 1743075"/>
                <a:gd name="connsiteY20" fmla="*/ 182929 h 4829175"/>
                <a:gd name="connsiteX21" fmla="*/ 1100493 w 1743075"/>
                <a:gd name="connsiteY21" fmla="*/ 166736 h 4829175"/>
                <a:gd name="connsiteX22" fmla="*/ 1096683 w 1743075"/>
                <a:gd name="connsiteY22" fmla="*/ 150544 h 4829175"/>
                <a:gd name="connsiteX23" fmla="*/ 1091920 w 1743075"/>
                <a:gd name="connsiteY23" fmla="*/ 135304 h 4829175"/>
                <a:gd name="connsiteX24" fmla="*/ 1086205 w 1743075"/>
                <a:gd name="connsiteY24" fmla="*/ 116254 h 4829175"/>
                <a:gd name="connsiteX25" fmla="*/ 1077633 w 1743075"/>
                <a:gd name="connsiteY25" fmla="*/ 104824 h 4829175"/>
                <a:gd name="connsiteX26" fmla="*/ 1067155 w 1743075"/>
                <a:gd name="connsiteY26" fmla="*/ 89584 h 4829175"/>
                <a:gd name="connsiteX27" fmla="*/ 1055725 w 1743075"/>
                <a:gd name="connsiteY27" fmla="*/ 76249 h 4829175"/>
                <a:gd name="connsiteX28" fmla="*/ 1043343 w 1743075"/>
                <a:gd name="connsiteY28" fmla="*/ 65771 h 4829175"/>
                <a:gd name="connsiteX29" fmla="*/ 1030960 w 1743075"/>
                <a:gd name="connsiteY29" fmla="*/ 54341 h 4829175"/>
                <a:gd name="connsiteX30" fmla="*/ 1017625 w 1743075"/>
                <a:gd name="connsiteY30" fmla="*/ 41006 h 4829175"/>
                <a:gd name="connsiteX31" fmla="*/ 1003338 w 1743075"/>
                <a:gd name="connsiteY31" fmla="*/ 38149 h 4829175"/>
                <a:gd name="connsiteX32" fmla="*/ 981430 w 1743075"/>
                <a:gd name="connsiteY32" fmla="*/ 28624 h 4829175"/>
                <a:gd name="connsiteX33" fmla="*/ 958570 w 1743075"/>
                <a:gd name="connsiteY33" fmla="*/ 21004 h 4829175"/>
                <a:gd name="connsiteX34" fmla="*/ 934758 w 1743075"/>
                <a:gd name="connsiteY34" fmla="*/ 16241 h 4829175"/>
                <a:gd name="connsiteX35" fmla="*/ 910945 w 1743075"/>
                <a:gd name="connsiteY35" fmla="*/ 12431 h 4829175"/>
                <a:gd name="connsiteX36" fmla="*/ 886180 w 1743075"/>
                <a:gd name="connsiteY36" fmla="*/ 9574 h 4829175"/>
                <a:gd name="connsiteX37" fmla="*/ 861415 w 1743075"/>
                <a:gd name="connsiteY37" fmla="*/ 8621 h 4829175"/>
                <a:gd name="connsiteX38" fmla="*/ 847127 w 1743075"/>
                <a:gd name="connsiteY38" fmla="*/ 9574 h 4829175"/>
                <a:gd name="connsiteX39" fmla="*/ 831888 w 1743075"/>
                <a:gd name="connsiteY39" fmla="*/ 13384 h 4829175"/>
                <a:gd name="connsiteX40" fmla="*/ 817600 w 1743075"/>
                <a:gd name="connsiteY40" fmla="*/ 19099 h 4829175"/>
                <a:gd name="connsiteX41" fmla="*/ 810933 w 1743075"/>
                <a:gd name="connsiteY41" fmla="*/ 11479 h 4829175"/>
                <a:gd name="connsiteX42" fmla="*/ 807123 w 1743075"/>
                <a:gd name="connsiteY42" fmla="*/ 29576 h 4829175"/>
                <a:gd name="connsiteX43" fmla="*/ 790930 w 1743075"/>
                <a:gd name="connsiteY43" fmla="*/ 41006 h 4829175"/>
                <a:gd name="connsiteX44" fmla="*/ 774738 w 1743075"/>
                <a:gd name="connsiteY44" fmla="*/ 59104 h 4829175"/>
                <a:gd name="connsiteX45" fmla="*/ 759498 w 1743075"/>
                <a:gd name="connsiteY45" fmla="*/ 76249 h 4829175"/>
                <a:gd name="connsiteX46" fmla="*/ 746163 w 1743075"/>
                <a:gd name="connsiteY46" fmla="*/ 89584 h 4829175"/>
                <a:gd name="connsiteX47" fmla="*/ 733780 w 1743075"/>
                <a:gd name="connsiteY47" fmla="*/ 105776 h 4829175"/>
                <a:gd name="connsiteX48" fmla="*/ 723302 w 1743075"/>
                <a:gd name="connsiteY48" fmla="*/ 122921 h 4829175"/>
                <a:gd name="connsiteX49" fmla="*/ 713777 w 1743075"/>
                <a:gd name="connsiteY49" fmla="*/ 139114 h 4829175"/>
                <a:gd name="connsiteX50" fmla="*/ 706158 w 1743075"/>
                <a:gd name="connsiteY50" fmla="*/ 160069 h 4829175"/>
                <a:gd name="connsiteX51" fmla="*/ 702348 w 1743075"/>
                <a:gd name="connsiteY51" fmla="*/ 175309 h 4829175"/>
                <a:gd name="connsiteX52" fmla="*/ 699490 w 1743075"/>
                <a:gd name="connsiteY52" fmla="*/ 186739 h 4829175"/>
                <a:gd name="connsiteX53" fmla="*/ 696633 w 1743075"/>
                <a:gd name="connsiteY53" fmla="*/ 216266 h 4829175"/>
                <a:gd name="connsiteX54" fmla="*/ 698538 w 1743075"/>
                <a:gd name="connsiteY54" fmla="*/ 247699 h 4829175"/>
                <a:gd name="connsiteX55" fmla="*/ 694727 w 1743075"/>
                <a:gd name="connsiteY55" fmla="*/ 306754 h 4829175"/>
                <a:gd name="connsiteX56" fmla="*/ 694727 w 1743075"/>
                <a:gd name="connsiteY56" fmla="*/ 306754 h 4829175"/>
                <a:gd name="connsiteX57" fmla="*/ 662343 w 1743075"/>
                <a:gd name="connsiteY57" fmla="*/ 320089 h 4829175"/>
                <a:gd name="connsiteX58" fmla="*/ 671868 w 1743075"/>
                <a:gd name="connsiteY58" fmla="*/ 384859 h 4829175"/>
                <a:gd name="connsiteX59" fmla="*/ 682345 w 1743075"/>
                <a:gd name="connsiteY59" fmla="*/ 400099 h 4829175"/>
                <a:gd name="connsiteX60" fmla="*/ 769975 w 1743075"/>
                <a:gd name="connsiteY60" fmla="*/ 575359 h 4829175"/>
                <a:gd name="connsiteX61" fmla="*/ 679488 w 1743075"/>
                <a:gd name="connsiteY61" fmla="*/ 741094 h 4829175"/>
                <a:gd name="connsiteX62" fmla="*/ 412787 w 1743075"/>
                <a:gd name="connsiteY62" fmla="*/ 837296 h 4829175"/>
                <a:gd name="connsiteX63" fmla="*/ 355637 w 1743075"/>
                <a:gd name="connsiteY63" fmla="*/ 917306 h 4829175"/>
                <a:gd name="connsiteX64" fmla="*/ 337540 w 1743075"/>
                <a:gd name="connsiteY64" fmla="*/ 1080184 h 4829175"/>
                <a:gd name="connsiteX65" fmla="*/ 323253 w 1743075"/>
                <a:gd name="connsiteY65" fmla="*/ 1267826 h 4829175"/>
                <a:gd name="connsiteX66" fmla="*/ 286105 w 1743075"/>
                <a:gd name="connsiteY66" fmla="*/ 1558339 h 4829175"/>
                <a:gd name="connsiteX67" fmla="*/ 277533 w 1743075"/>
                <a:gd name="connsiteY67" fmla="*/ 1647874 h 4829175"/>
                <a:gd name="connsiteX68" fmla="*/ 256578 w 1743075"/>
                <a:gd name="connsiteY68" fmla="*/ 1709786 h 4829175"/>
                <a:gd name="connsiteX69" fmla="*/ 246100 w 1743075"/>
                <a:gd name="connsiteY69" fmla="*/ 1762174 h 4829175"/>
                <a:gd name="connsiteX70" fmla="*/ 248005 w 1743075"/>
                <a:gd name="connsiteY70" fmla="*/ 1892666 h 4829175"/>
                <a:gd name="connsiteX71" fmla="*/ 242290 w 1743075"/>
                <a:gd name="connsiteY71" fmla="*/ 1940291 h 4829175"/>
                <a:gd name="connsiteX72" fmla="*/ 230860 w 1743075"/>
                <a:gd name="connsiteY72" fmla="*/ 2296526 h 4829175"/>
                <a:gd name="connsiteX73" fmla="*/ 225145 w 1743075"/>
                <a:gd name="connsiteY73" fmla="*/ 2352724 h 4829175"/>
                <a:gd name="connsiteX74" fmla="*/ 231813 w 1743075"/>
                <a:gd name="connsiteY74" fmla="*/ 2441306 h 4829175"/>
                <a:gd name="connsiteX75" fmla="*/ 238480 w 1743075"/>
                <a:gd name="connsiteY75" fmla="*/ 2520364 h 4829175"/>
                <a:gd name="connsiteX76" fmla="*/ 221335 w 1743075"/>
                <a:gd name="connsiteY76" fmla="*/ 2589896 h 4829175"/>
                <a:gd name="connsiteX77" fmla="*/ 228003 w 1743075"/>
                <a:gd name="connsiteY77" fmla="*/ 2667049 h 4829175"/>
                <a:gd name="connsiteX78" fmla="*/ 237528 w 1743075"/>
                <a:gd name="connsiteY78" fmla="*/ 2822306 h 4829175"/>
                <a:gd name="connsiteX79" fmla="*/ 171805 w 1743075"/>
                <a:gd name="connsiteY79" fmla="*/ 3010901 h 4829175"/>
                <a:gd name="connsiteX80" fmla="*/ 125132 w 1743075"/>
                <a:gd name="connsiteY80" fmla="*/ 3028999 h 4829175"/>
                <a:gd name="connsiteX81" fmla="*/ 93700 w 1743075"/>
                <a:gd name="connsiteY81" fmla="*/ 3107104 h 4829175"/>
                <a:gd name="connsiteX82" fmla="*/ 27025 w 1743075"/>
                <a:gd name="connsiteY82" fmla="*/ 3277601 h 4829175"/>
                <a:gd name="connsiteX83" fmla="*/ 19405 w 1743075"/>
                <a:gd name="connsiteY83" fmla="*/ 3385234 h 4829175"/>
                <a:gd name="connsiteX84" fmla="*/ 13690 w 1743075"/>
                <a:gd name="connsiteY84" fmla="*/ 3611929 h 4829175"/>
                <a:gd name="connsiteX85" fmla="*/ 23215 w 1743075"/>
                <a:gd name="connsiteY85" fmla="*/ 3724324 h 4829175"/>
                <a:gd name="connsiteX86" fmla="*/ 83222 w 1743075"/>
                <a:gd name="connsiteY86" fmla="*/ 3803381 h 4829175"/>
                <a:gd name="connsiteX87" fmla="*/ 190855 w 1743075"/>
                <a:gd name="connsiteY87" fmla="*/ 3811001 h 4829175"/>
                <a:gd name="connsiteX88" fmla="*/ 237528 w 1743075"/>
                <a:gd name="connsiteY88" fmla="*/ 3805286 h 4829175"/>
                <a:gd name="connsiteX89" fmla="*/ 327062 w 1743075"/>
                <a:gd name="connsiteY89" fmla="*/ 3796714 h 4829175"/>
                <a:gd name="connsiteX90" fmla="*/ 320395 w 1743075"/>
                <a:gd name="connsiteY90" fmla="*/ 4089131 h 4829175"/>
                <a:gd name="connsiteX91" fmla="*/ 314680 w 1743075"/>
                <a:gd name="connsiteY91" fmla="*/ 4139614 h 4829175"/>
                <a:gd name="connsiteX92" fmla="*/ 311823 w 1743075"/>
                <a:gd name="connsiteY92" fmla="*/ 4163426 h 4829175"/>
                <a:gd name="connsiteX93" fmla="*/ 279438 w 1743075"/>
                <a:gd name="connsiteY93" fmla="*/ 4415839 h 4829175"/>
                <a:gd name="connsiteX94" fmla="*/ 317537 w 1743075"/>
                <a:gd name="connsiteY94" fmla="*/ 4444414 h 4829175"/>
                <a:gd name="connsiteX95" fmla="*/ 286105 w 1743075"/>
                <a:gd name="connsiteY95" fmla="*/ 4481561 h 4829175"/>
                <a:gd name="connsiteX96" fmla="*/ 277533 w 1743075"/>
                <a:gd name="connsiteY96" fmla="*/ 4502516 h 4829175"/>
                <a:gd name="connsiteX97" fmla="*/ 260388 w 1743075"/>
                <a:gd name="connsiteY97" fmla="*/ 4569191 h 4829175"/>
                <a:gd name="connsiteX98" fmla="*/ 173710 w 1743075"/>
                <a:gd name="connsiteY98" fmla="*/ 4682539 h 4829175"/>
                <a:gd name="connsiteX99" fmla="*/ 111797 w 1743075"/>
                <a:gd name="connsiteY99" fmla="*/ 4718734 h 4829175"/>
                <a:gd name="connsiteX100" fmla="*/ 79412 w 1743075"/>
                <a:gd name="connsiteY100" fmla="*/ 4791124 h 4829175"/>
                <a:gd name="connsiteX101" fmla="*/ 136563 w 1743075"/>
                <a:gd name="connsiteY101" fmla="*/ 4813031 h 4829175"/>
                <a:gd name="connsiteX102" fmla="*/ 283248 w 1743075"/>
                <a:gd name="connsiteY102" fmla="*/ 4812079 h 4829175"/>
                <a:gd name="connsiteX103" fmla="*/ 358495 w 1743075"/>
                <a:gd name="connsiteY103" fmla="*/ 4777789 h 4829175"/>
                <a:gd name="connsiteX104" fmla="*/ 440410 w 1743075"/>
                <a:gd name="connsiteY104" fmla="*/ 4756834 h 4829175"/>
                <a:gd name="connsiteX105" fmla="*/ 594715 w 1743075"/>
                <a:gd name="connsiteY105" fmla="*/ 4730164 h 4829175"/>
                <a:gd name="connsiteX106" fmla="*/ 611860 w 1743075"/>
                <a:gd name="connsiteY106" fmla="*/ 4528234 h 4829175"/>
                <a:gd name="connsiteX107" fmla="*/ 650913 w 1743075"/>
                <a:gd name="connsiteY107" fmla="*/ 4437746 h 4829175"/>
                <a:gd name="connsiteX108" fmla="*/ 672820 w 1743075"/>
                <a:gd name="connsiteY108" fmla="*/ 4431079 h 4829175"/>
                <a:gd name="connsiteX109" fmla="*/ 716635 w 1743075"/>
                <a:gd name="connsiteY109" fmla="*/ 4253914 h 4829175"/>
                <a:gd name="connsiteX110" fmla="*/ 721398 w 1743075"/>
                <a:gd name="connsiteY110" fmla="*/ 4228196 h 4829175"/>
                <a:gd name="connsiteX111" fmla="*/ 755688 w 1743075"/>
                <a:gd name="connsiteY111" fmla="*/ 3985309 h 4829175"/>
                <a:gd name="connsiteX112" fmla="*/ 762355 w 1743075"/>
                <a:gd name="connsiteY112" fmla="*/ 3962449 h 4829175"/>
                <a:gd name="connsiteX113" fmla="*/ 826173 w 1743075"/>
                <a:gd name="connsiteY113" fmla="*/ 3636694 h 4829175"/>
                <a:gd name="connsiteX114" fmla="*/ 829983 w 1743075"/>
                <a:gd name="connsiteY114" fmla="*/ 3612881 h 4829175"/>
                <a:gd name="connsiteX115" fmla="*/ 836650 w 1743075"/>
                <a:gd name="connsiteY115" fmla="*/ 3565256 h 4829175"/>
                <a:gd name="connsiteX116" fmla="*/ 867130 w 1743075"/>
                <a:gd name="connsiteY116" fmla="*/ 3320464 h 4829175"/>
                <a:gd name="connsiteX117" fmla="*/ 915708 w 1743075"/>
                <a:gd name="connsiteY117" fmla="*/ 2997566 h 4829175"/>
                <a:gd name="connsiteX118" fmla="*/ 936663 w 1743075"/>
                <a:gd name="connsiteY118" fmla="*/ 3032809 h 4829175"/>
                <a:gd name="connsiteX119" fmla="*/ 949998 w 1743075"/>
                <a:gd name="connsiteY119" fmla="*/ 3197591 h 4829175"/>
                <a:gd name="connsiteX120" fmla="*/ 949045 w 1743075"/>
                <a:gd name="connsiteY120" fmla="*/ 3325226 h 4829175"/>
                <a:gd name="connsiteX121" fmla="*/ 980477 w 1743075"/>
                <a:gd name="connsiteY121" fmla="*/ 3579544 h 4829175"/>
                <a:gd name="connsiteX122" fmla="*/ 983335 w 1743075"/>
                <a:gd name="connsiteY122" fmla="*/ 3946256 h 4829175"/>
                <a:gd name="connsiteX123" fmla="*/ 989050 w 1743075"/>
                <a:gd name="connsiteY123" fmla="*/ 4107229 h 4829175"/>
                <a:gd name="connsiteX124" fmla="*/ 976668 w 1743075"/>
                <a:gd name="connsiteY124" fmla="*/ 4243436 h 4829175"/>
                <a:gd name="connsiteX125" fmla="*/ 971905 w 1743075"/>
                <a:gd name="connsiteY125" fmla="*/ 4266296 h 4829175"/>
                <a:gd name="connsiteX126" fmla="*/ 966190 w 1743075"/>
                <a:gd name="connsiteY126" fmla="*/ 4288204 h 4829175"/>
                <a:gd name="connsiteX127" fmla="*/ 961427 w 1743075"/>
                <a:gd name="connsiteY127" fmla="*/ 4595861 h 4829175"/>
                <a:gd name="connsiteX128" fmla="*/ 974763 w 1743075"/>
                <a:gd name="connsiteY128" fmla="*/ 4618721 h 4829175"/>
                <a:gd name="connsiteX129" fmla="*/ 1007148 w 1743075"/>
                <a:gd name="connsiteY129" fmla="*/ 4692064 h 4829175"/>
                <a:gd name="connsiteX130" fmla="*/ 1070013 w 1743075"/>
                <a:gd name="connsiteY130" fmla="*/ 4767311 h 4829175"/>
                <a:gd name="connsiteX131" fmla="*/ 1116685 w 1743075"/>
                <a:gd name="connsiteY131" fmla="*/ 4820651 h 4829175"/>
                <a:gd name="connsiteX132" fmla="*/ 1133830 w 1743075"/>
                <a:gd name="connsiteY132" fmla="*/ 4827319 h 4829175"/>
                <a:gd name="connsiteX133" fmla="*/ 1181455 w 1743075"/>
                <a:gd name="connsiteY133" fmla="*/ 4827319 h 4829175"/>
                <a:gd name="connsiteX134" fmla="*/ 1255750 w 1743075"/>
                <a:gd name="connsiteY134" fmla="*/ 4818746 h 4829175"/>
                <a:gd name="connsiteX135" fmla="*/ 1298613 w 1743075"/>
                <a:gd name="connsiteY135" fmla="*/ 4766359 h 4829175"/>
                <a:gd name="connsiteX136" fmla="*/ 1281468 w 1743075"/>
                <a:gd name="connsiteY136" fmla="*/ 4697779 h 4829175"/>
                <a:gd name="connsiteX137" fmla="*/ 1270038 w 1743075"/>
                <a:gd name="connsiteY137" fmla="*/ 4605386 h 4829175"/>
                <a:gd name="connsiteX138" fmla="*/ 1330998 w 1743075"/>
                <a:gd name="connsiteY138" fmla="*/ 4244389 h 4829175"/>
                <a:gd name="connsiteX139" fmla="*/ 1331950 w 1743075"/>
                <a:gd name="connsiteY139" fmla="*/ 4239626 h 4829175"/>
                <a:gd name="connsiteX140" fmla="*/ 1352905 w 1743075"/>
                <a:gd name="connsiteY140" fmla="*/ 3898631 h 4829175"/>
                <a:gd name="connsiteX141" fmla="*/ 1384338 w 1743075"/>
                <a:gd name="connsiteY141" fmla="*/ 3664316 h 4829175"/>
                <a:gd name="connsiteX142" fmla="*/ 1441488 w 1743075"/>
                <a:gd name="connsiteY142" fmla="*/ 3318559 h 4829175"/>
                <a:gd name="connsiteX143" fmla="*/ 1457680 w 1743075"/>
                <a:gd name="connsiteY143" fmla="*/ 3014711 h 4829175"/>
                <a:gd name="connsiteX144" fmla="*/ 1485303 w 1743075"/>
                <a:gd name="connsiteY144" fmla="*/ 2673716 h 4829175"/>
                <a:gd name="connsiteX145" fmla="*/ 1488160 w 1743075"/>
                <a:gd name="connsiteY145" fmla="*/ 2573704 h 4829175"/>
                <a:gd name="connsiteX146" fmla="*/ 1497685 w 1743075"/>
                <a:gd name="connsiteY146" fmla="*/ 2507981 h 4829175"/>
                <a:gd name="connsiteX147" fmla="*/ 1519593 w 1743075"/>
                <a:gd name="connsiteY147" fmla="*/ 2480359 h 4829175"/>
                <a:gd name="connsiteX148" fmla="*/ 1573885 w 1743075"/>
                <a:gd name="connsiteY148" fmla="*/ 2434639 h 4829175"/>
                <a:gd name="connsiteX149" fmla="*/ 1599603 w 1743075"/>
                <a:gd name="connsiteY149" fmla="*/ 2400349 h 4829175"/>
                <a:gd name="connsiteX150" fmla="*/ 1662468 w 1743075"/>
                <a:gd name="connsiteY150" fmla="*/ 2271761 h 4829175"/>
                <a:gd name="connsiteX151" fmla="*/ 1671040 w 1743075"/>
                <a:gd name="connsiteY151" fmla="*/ 2126029 h 4829175"/>
                <a:gd name="connsiteX152" fmla="*/ 1671993 w 1743075"/>
                <a:gd name="connsiteY152" fmla="*/ 2111741 h 4829175"/>
                <a:gd name="connsiteX153" fmla="*/ 1708188 w 1743075"/>
                <a:gd name="connsiteY153" fmla="*/ 1960294 h 4829175"/>
                <a:gd name="connsiteX154" fmla="*/ 284200 w 1743075"/>
                <a:gd name="connsiteY154" fmla="*/ 2927081 h 4829175"/>
                <a:gd name="connsiteX155" fmla="*/ 321348 w 1743075"/>
                <a:gd name="connsiteY155" fmla="*/ 2824211 h 4829175"/>
                <a:gd name="connsiteX156" fmla="*/ 328968 w 1743075"/>
                <a:gd name="connsiteY156" fmla="*/ 2825164 h 4829175"/>
                <a:gd name="connsiteX157" fmla="*/ 337540 w 1743075"/>
                <a:gd name="connsiteY157" fmla="*/ 2930891 h 4829175"/>
                <a:gd name="connsiteX158" fmla="*/ 284200 w 1743075"/>
                <a:gd name="connsiteY158" fmla="*/ 2927081 h 4829175"/>
                <a:gd name="connsiteX159" fmla="*/ 391833 w 1743075"/>
                <a:gd name="connsiteY159" fmla="*/ 2454641 h 4829175"/>
                <a:gd name="connsiteX160" fmla="*/ 262293 w 1743075"/>
                <a:gd name="connsiteY160" fmla="*/ 2454641 h 4829175"/>
                <a:gd name="connsiteX161" fmla="*/ 288963 w 1743075"/>
                <a:gd name="connsiteY161" fmla="*/ 2388919 h 4829175"/>
                <a:gd name="connsiteX162" fmla="*/ 401358 w 1743075"/>
                <a:gd name="connsiteY162" fmla="*/ 2401301 h 4829175"/>
                <a:gd name="connsiteX163" fmla="*/ 391833 w 1743075"/>
                <a:gd name="connsiteY163" fmla="*/ 2454641 h 4829175"/>
                <a:gd name="connsiteX164" fmla="*/ 422312 w 1743075"/>
                <a:gd name="connsiteY164" fmla="*/ 2628949 h 4829175"/>
                <a:gd name="connsiteX165" fmla="*/ 414693 w 1743075"/>
                <a:gd name="connsiteY165" fmla="*/ 2566084 h 4829175"/>
                <a:gd name="connsiteX166" fmla="*/ 408978 w 1743075"/>
                <a:gd name="connsiteY166" fmla="*/ 2500361 h 4829175"/>
                <a:gd name="connsiteX167" fmla="*/ 410883 w 1743075"/>
                <a:gd name="connsiteY167" fmla="*/ 2468929 h 4829175"/>
                <a:gd name="connsiteX168" fmla="*/ 448030 w 1743075"/>
                <a:gd name="connsiteY168" fmla="*/ 2374631 h 4829175"/>
                <a:gd name="connsiteX169" fmla="*/ 422312 w 1743075"/>
                <a:gd name="connsiteY169" fmla="*/ 2628949 h 4829175"/>
                <a:gd name="connsiteX170" fmla="*/ 814743 w 1743075"/>
                <a:gd name="connsiteY170" fmla="*/ 1037321 h 4829175"/>
                <a:gd name="connsiteX171" fmla="*/ 806170 w 1743075"/>
                <a:gd name="connsiteY171" fmla="*/ 1037321 h 4829175"/>
                <a:gd name="connsiteX172" fmla="*/ 793788 w 1743075"/>
                <a:gd name="connsiteY172" fmla="*/ 857299 h 4829175"/>
                <a:gd name="connsiteX173" fmla="*/ 802360 w 1743075"/>
                <a:gd name="connsiteY173" fmla="*/ 854441 h 4829175"/>
                <a:gd name="connsiteX174" fmla="*/ 849033 w 1743075"/>
                <a:gd name="connsiteY174" fmla="*/ 903971 h 4829175"/>
                <a:gd name="connsiteX175" fmla="*/ 862368 w 1743075"/>
                <a:gd name="connsiteY175" fmla="*/ 883969 h 4829175"/>
                <a:gd name="connsiteX176" fmla="*/ 885227 w 1743075"/>
                <a:gd name="connsiteY176" fmla="*/ 857299 h 4829175"/>
                <a:gd name="connsiteX177" fmla="*/ 891895 w 1743075"/>
                <a:gd name="connsiteY177" fmla="*/ 861109 h 4829175"/>
                <a:gd name="connsiteX178" fmla="*/ 814743 w 1743075"/>
                <a:gd name="connsiteY178" fmla="*/ 1037321 h 4829175"/>
                <a:gd name="connsiteX179" fmla="*/ 860463 w 1743075"/>
                <a:gd name="connsiteY179" fmla="*/ 883969 h 4829175"/>
                <a:gd name="connsiteX180" fmla="*/ 796645 w 1743075"/>
                <a:gd name="connsiteY180" fmla="*/ 786814 h 4829175"/>
                <a:gd name="connsiteX181" fmla="*/ 795693 w 1743075"/>
                <a:gd name="connsiteY181" fmla="*/ 672514 h 4829175"/>
                <a:gd name="connsiteX182" fmla="*/ 901420 w 1743075"/>
                <a:gd name="connsiteY182" fmla="*/ 747761 h 4829175"/>
                <a:gd name="connsiteX183" fmla="*/ 860463 w 1743075"/>
                <a:gd name="connsiteY183" fmla="*/ 883969 h 4829175"/>
                <a:gd name="connsiteX184" fmla="*/ 985240 w 1743075"/>
                <a:gd name="connsiteY184" fmla="*/ 1052561 h 4829175"/>
                <a:gd name="connsiteX185" fmla="*/ 979525 w 1743075"/>
                <a:gd name="connsiteY185" fmla="*/ 1050656 h 4829175"/>
                <a:gd name="connsiteX186" fmla="*/ 970952 w 1743075"/>
                <a:gd name="connsiteY186" fmla="*/ 869681 h 4829175"/>
                <a:gd name="connsiteX187" fmla="*/ 999527 w 1743075"/>
                <a:gd name="connsiteY187" fmla="*/ 913496 h 4829175"/>
                <a:gd name="connsiteX188" fmla="*/ 1044295 w 1743075"/>
                <a:gd name="connsiteY188" fmla="*/ 880159 h 4829175"/>
                <a:gd name="connsiteX189" fmla="*/ 985240 w 1743075"/>
                <a:gd name="connsiteY189" fmla="*/ 1052561 h 4829175"/>
                <a:gd name="connsiteX190" fmla="*/ 1001433 w 1743075"/>
                <a:gd name="connsiteY190" fmla="*/ 888731 h 4829175"/>
                <a:gd name="connsiteX191" fmla="*/ 942377 w 1743075"/>
                <a:gd name="connsiteY191" fmla="*/ 758239 h 4829175"/>
                <a:gd name="connsiteX192" fmla="*/ 1104303 w 1743075"/>
                <a:gd name="connsiteY192" fmla="*/ 632509 h 4829175"/>
                <a:gd name="connsiteX193" fmla="*/ 1001433 w 1743075"/>
                <a:gd name="connsiteY193" fmla="*/ 888731 h 4829175"/>
                <a:gd name="connsiteX194" fmla="*/ 1510068 w 1743075"/>
                <a:gd name="connsiteY194" fmla="*/ 2456546 h 4829175"/>
                <a:gd name="connsiteX195" fmla="*/ 1388148 w 1743075"/>
                <a:gd name="connsiteY195" fmla="*/ 2296526 h 4829175"/>
                <a:gd name="connsiteX196" fmla="*/ 1543405 w 1743075"/>
                <a:gd name="connsiteY196" fmla="*/ 2432734 h 4829175"/>
                <a:gd name="connsiteX197" fmla="*/ 1510068 w 1743075"/>
                <a:gd name="connsiteY197" fmla="*/ 2456546 h 482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1743075" h="4829175">
                  <a:moveTo>
                    <a:pt x="1708188" y="1960294"/>
                  </a:moveTo>
                  <a:cubicBezTo>
                    <a:pt x="1708188" y="1871711"/>
                    <a:pt x="1736763" y="1782176"/>
                    <a:pt x="1736763" y="1693594"/>
                  </a:cubicBezTo>
                  <a:cubicBezTo>
                    <a:pt x="1733905" y="1665971"/>
                    <a:pt x="1731048" y="1637396"/>
                    <a:pt x="1727238" y="1609774"/>
                  </a:cubicBezTo>
                  <a:cubicBezTo>
                    <a:pt x="1722475" y="1577389"/>
                    <a:pt x="1708188" y="1544051"/>
                    <a:pt x="1703425" y="1511666"/>
                  </a:cubicBezTo>
                  <a:cubicBezTo>
                    <a:pt x="1700568" y="1495474"/>
                    <a:pt x="1698663" y="1479281"/>
                    <a:pt x="1696757" y="1463089"/>
                  </a:cubicBezTo>
                  <a:cubicBezTo>
                    <a:pt x="1670088" y="1265921"/>
                    <a:pt x="1689138" y="1056371"/>
                    <a:pt x="1622463" y="865871"/>
                  </a:cubicBezTo>
                  <a:cubicBezTo>
                    <a:pt x="1611985" y="852536"/>
                    <a:pt x="1599603" y="842059"/>
                    <a:pt x="1587220" y="831581"/>
                  </a:cubicBezTo>
                  <a:cubicBezTo>
                    <a:pt x="1498638" y="763954"/>
                    <a:pt x="1360525" y="772526"/>
                    <a:pt x="1263370" y="719186"/>
                  </a:cubicBezTo>
                  <a:cubicBezTo>
                    <a:pt x="1247178" y="711566"/>
                    <a:pt x="1230985" y="702994"/>
                    <a:pt x="1215745" y="693469"/>
                  </a:cubicBezTo>
                  <a:cubicBezTo>
                    <a:pt x="1200505" y="683944"/>
                    <a:pt x="1185265" y="674419"/>
                    <a:pt x="1170025" y="662989"/>
                  </a:cubicBezTo>
                  <a:cubicBezTo>
                    <a:pt x="1123353" y="626794"/>
                    <a:pt x="1099540" y="582979"/>
                    <a:pt x="1111923" y="522019"/>
                  </a:cubicBezTo>
                  <a:cubicBezTo>
                    <a:pt x="1115733" y="502016"/>
                    <a:pt x="1113828" y="481061"/>
                    <a:pt x="1116685" y="461059"/>
                  </a:cubicBezTo>
                  <a:cubicBezTo>
                    <a:pt x="1120495" y="438199"/>
                    <a:pt x="1123353" y="413434"/>
                    <a:pt x="1131925" y="392479"/>
                  </a:cubicBezTo>
                  <a:cubicBezTo>
                    <a:pt x="1146213" y="357236"/>
                    <a:pt x="1151928" y="324851"/>
                    <a:pt x="1143355" y="291514"/>
                  </a:cubicBezTo>
                  <a:lnTo>
                    <a:pt x="1142403" y="289609"/>
                  </a:lnTo>
                  <a:cubicBezTo>
                    <a:pt x="1137640" y="269606"/>
                    <a:pt x="1126210" y="271511"/>
                    <a:pt x="1126210" y="271511"/>
                  </a:cubicBezTo>
                  <a:cubicBezTo>
                    <a:pt x="1120495" y="275321"/>
                    <a:pt x="1112875" y="285799"/>
                    <a:pt x="1112875" y="285799"/>
                  </a:cubicBezTo>
                  <a:lnTo>
                    <a:pt x="1113828" y="258176"/>
                  </a:lnTo>
                  <a:lnTo>
                    <a:pt x="1112875" y="224839"/>
                  </a:lnTo>
                  <a:cubicBezTo>
                    <a:pt x="1110970" y="222934"/>
                    <a:pt x="1109065" y="207694"/>
                    <a:pt x="1107160" y="199121"/>
                  </a:cubicBezTo>
                  <a:cubicBezTo>
                    <a:pt x="1106208" y="187691"/>
                    <a:pt x="1104303" y="201026"/>
                    <a:pt x="1103350" y="182929"/>
                  </a:cubicBezTo>
                  <a:cubicBezTo>
                    <a:pt x="1102398" y="179119"/>
                    <a:pt x="1101445" y="179119"/>
                    <a:pt x="1100493" y="166736"/>
                  </a:cubicBezTo>
                  <a:cubicBezTo>
                    <a:pt x="1099540" y="143876"/>
                    <a:pt x="1098588" y="152449"/>
                    <a:pt x="1096683" y="150544"/>
                  </a:cubicBezTo>
                  <a:cubicBezTo>
                    <a:pt x="1095730" y="118159"/>
                    <a:pt x="1093825" y="115301"/>
                    <a:pt x="1091920" y="135304"/>
                  </a:cubicBezTo>
                  <a:cubicBezTo>
                    <a:pt x="1090015" y="129589"/>
                    <a:pt x="1088110" y="125779"/>
                    <a:pt x="1086205" y="116254"/>
                  </a:cubicBezTo>
                  <a:cubicBezTo>
                    <a:pt x="1083348" y="105776"/>
                    <a:pt x="1081443" y="99109"/>
                    <a:pt x="1077633" y="104824"/>
                  </a:cubicBezTo>
                  <a:cubicBezTo>
                    <a:pt x="1073823" y="117206"/>
                    <a:pt x="1070965" y="90536"/>
                    <a:pt x="1067155" y="89584"/>
                  </a:cubicBezTo>
                  <a:cubicBezTo>
                    <a:pt x="1063345" y="94346"/>
                    <a:pt x="1059535" y="50531"/>
                    <a:pt x="1055725" y="76249"/>
                  </a:cubicBezTo>
                  <a:cubicBezTo>
                    <a:pt x="1051915" y="85774"/>
                    <a:pt x="1048105" y="59104"/>
                    <a:pt x="1043343" y="65771"/>
                  </a:cubicBezTo>
                  <a:cubicBezTo>
                    <a:pt x="1039533" y="64819"/>
                    <a:pt x="1034770" y="66724"/>
                    <a:pt x="1030960" y="54341"/>
                  </a:cubicBezTo>
                  <a:cubicBezTo>
                    <a:pt x="1026198" y="52436"/>
                    <a:pt x="1022388" y="38149"/>
                    <a:pt x="1017625" y="41006"/>
                  </a:cubicBezTo>
                  <a:cubicBezTo>
                    <a:pt x="1012863" y="42911"/>
                    <a:pt x="1008100" y="32434"/>
                    <a:pt x="1003338" y="38149"/>
                  </a:cubicBezTo>
                  <a:cubicBezTo>
                    <a:pt x="996670" y="20051"/>
                    <a:pt x="989050" y="36244"/>
                    <a:pt x="981430" y="28624"/>
                  </a:cubicBezTo>
                  <a:cubicBezTo>
                    <a:pt x="973810" y="20051"/>
                    <a:pt x="966190" y="10526"/>
                    <a:pt x="958570" y="21004"/>
                  </a:cubicBezTo>
                  <a:cubicBezTo>
                    <a:pt x="950950" y="6716"/>
                    <a:pt x="943330" y="25766"/>
                    <a:pt x="934758" y="16241"/>
                  </a:cubicBezTo>
                  <a:cubicBezTo>
                    <a:pt x="927138" y="17194"/>
                    <a:pt x="918565" y="9574"/>
                    <a:pt x="910945" y="12431"/>
                  </a:cubicBezTo>
                  <a:cubicBezTo>
                    <a:pt x="902373" y="7669"/>
                    <a:pt x="894752" y="33386"/>
                    <a:pt x="886180" y="9574"/>
                  </a:cubicBezTo>
                  <a:cubicBezTo>
                    <a:pt x="877608" y="9574"/>
                    <a:pt x="869988" y="4811"/>
                    <a:pt x="861415" y="8621"/>
                  </a:cubicBezTo>
                  <a:cubicBezTo>
                    <a:pt x="856652" y="12431"/>
                    <a:pt x="851890" y="21004"/>
                    <a:pt x="847127" y="9574"/>
                  </a:cubicBezTo>
                  <a:cubicBezTo>
                    <a:pt x="842365" y="11479"/>
                    <a:pt x="836650" y="18146"/>
                    <a:pt x="831888" y="13384"/>
                  </a:cubicBezTo>
                  <a:cubicBezTo>
                    <a:pt x="827125" y="17194"/>
                    <a:pt x="822363" y="23861"/>
                    <a:pt x="817600" y="19099"/>
                  </a:cubicBezTo>
                  <a:cubicBezTo>
                    <a:pt x="815695" y="13384"/>
                    <a:pt x="812838" y="10526"/>
                    <a:pt x="810933" y="11479"/>
                  </a:cubicBezTo>
                  <a:cubicBezTo>
                    <a:pt x="809027" y="12431"/>
                    <a:pt x="809027" y="19099"/>
                    <a:pt x="807123" y="29576"/>
                  </a:cubicBezTo>
                  <a:cubicBezTo>
                    <a:pt x="801408" y="35291"/>
                    <a:pt x="795693" y="41006"/>
                    <a:pt x="790930" y="41006"/>
                  </a:cubicBezTo>
                  <a:cubicBezTo>
                    <a:pt x="785215" y="54341"/>
                    <a:pt x="780452" y="61009"/>
                    <a:pt x="774738" y="59104"/>
                  </a:cubicBezTo>
                  <a:cubicBezTo>
                    <a:pt x="769023" y="72439"/>
                    <a:pt x="764260" y="60056"/>
                    <a:pt x="759498" y="76249"/>
                  </a:cubicBezTo>
                  <a:cubicBezTo>
                    <a:pt x="754735" y="65771"/>
                    <a:pt x="749973" y="86726"/>
                    <a:pt x="746163" y="89584"/>
                  </a:cubicBezTo>
                  <a:cubicBezTo>
                    <a:pt x="741400" y="88631"/>
                    <a:pt x="737590" y="105776"/>
                    <a:pt x="733780" y="105776"/>
                  </a:cubicBezTo>
                  <a:cubicBezTo>
                    <a:pt x="729970" y="99109"/>
                    <a:pt x="726160" y="120064"/>
                    <a:pt x="723302" y="122921"/>
                  </a:cubicBezTo>
                  <a:cubicBezTo>
                    <a:pt x="719493" y="142924"/>
                    <a:pt x="716635" y="116254"/>
                    <a:pt x="713777" y="139114"/>
                  </a:cubicBezTo>
                  <a:cubicBezTo>
                    <a:pt x="710920" y="119111"/>
                    <a:pt x="708063" y="152449"/>
                    <a:pt x="706158" y="160069"/>
                  </a:cubicBezTo>
                  <a:cubicBezTo>
                    <a:pt x="705205" y="151496"/>
                    <a:pt x="703300" y="170546"/>
                    <a:pt x="702348" y="175309"/>
                  </a:cubicBezTo>
                  <a:cubicBezTo>
                    <a:pt x="701395" y="180071"/>
                    <a:pt x="700443" y="184834"/>
                    <a:pt x="699490" y="186739"/>
                  </a:cubicBezTo>
                  <a:cubicBezTo>
                    <a:pt x="697585" y="196264"/>
                    <a:pt x="696633" y="205789"/>
                    <a:pt x="696633" y="216266"/>
                  </a:cubicBezTo>
                  <a:cubicBezTo>
                    <a:pt x="696633" y="226744"/>
                    <a:pt x="696633" y="237221"/>
                    <a:pt x="698538" y="247699"/>
                  </a:cubicBezTo>
                  <a:cubicBezTo>
                    <a:pt x="701395" y="267701"/>
                    <a:pt x="700443" y="287704"/>
                    <a:pt x="694727" y="306754"/>
                  </a:cubicBezTo>
                  <a:lnTo>
                    <a:pt x="694727" y="306754"/>
                  </a:lnTo>
                  <a:cubicBezTo>
                    <a:pt x="694727" y="306754"/>
                    <a:pt x="667105" y="301039"/>
                    <a:pt x="662343" y="320089"/>
                  </a:cubicBezTo>
                  <a:cubicBezTo>
                    <a:pt x="662343" y="320089"/>
                    <a:pt x="655675" y="353426"/>
                    <a:pt x="671868" y="384859"/>
                  </a:cubicBezTo>
                  <a:cubicBezTo>
                    <a:pt x="673773" y="390574"/>
                    <a:pt x="677583" y="395336"/>
                    <a:pt x="682345" y="400099"/>
                  </a:cubicBezTo>
                  <a:cubicBezTo>
                    <a:pt x="729970" y="449629"/>
                    <a:pt x="754735" y="513446"/>
                    <a:pt x="769975" y="575359"/>
                  </a:cubicBezTo>
                  <a:cubicBezTo>
                    <a:pt x="789977" y="655369"/>
                    <a:pt x="787120" y="706804"/>
                    <a:pt x="679488" y="741094"/>
                  </a:cubicBezTo>
                  <a:cubicBezTo>
                    <a:pt x="592810" y="769669"/>
                    <a:pt x="497560" y="803006"/>
                    <a:pt x="412787" y="837296"/>
                  </a:cubicBezTo>
                  <a:cubicBezTo>
                    <a:pt x="378498" y="850631"/>
                    <a:pt x="356590" y="877301"/>
                    <a:pt x="355637" y="917306"/>
                  </a:cubicBezTo>
                  <a:cubicBezTo>
                    <a:pt x="354685" y="972551"/>
                    <a:pt x="350875" y="1025891"/>
                    <a:pt x="337540" y="1080184"/>
                  </a:cubicBezTo>
                  <a:cubicBezTo>
                    <a:pt x="322300" y="1141144"/>
                    <a:pt x="331825" y="1204961"/>
                    <a:pt x="323253" y="1267826"/>
                  </a:cubicBezTo>
                  <a:cubicBezTo>
                    <a:pt x="310870" y="1364981"/>
                    <a:pt x="279438" y="1459279"/>
                    <a:pt x="286105" y="1558339"/>
                  </a:cubicBezTo>
                  <a:cubicBezTo>
                    <a:pt x="288010" y="1587866"/>
                    <a:pt x="282295" y="1618346"/>
                    <a:pt x="277533" y="1647874"/>
                  </a:cubicBezTo>
                  <a:cubicBezTo>
                    <a:pt x="273723" y="1668829"/>
                    <a:pt x="263245" y="1688831"/>
                    <a:pt x="256578" y="1709786"/>
                  </a:cubicBezTo>
                  <a:cubicBezTo>
                    <a:pt x="251815" y="1726931"/>
                    <a:pt x="239432" y="1749791"/>
                    <a:pt x="246100" y="1762174"/>
                  </a:cubicBezTo>
                  <a:cubicBezTo>
                    <a:pt x="267055" y="1806941"/>
                    <a:pt x="249910" y="1849804"/>
                    <a:pt x="248005" y="1892666"/>
                  </a:cubicBezTo>
                  <a:cubicBezTo>
                    <a:pt x="247053" y="1908859"/>
                    <a:pt x="243242" y="1924099"/>
                    <a:pt x="242290" y="1940291"/>
                  </a:cubicBezTo>
                  <a:cubicBezTo>
                    <a:pt x="238480" y="2059354"/>
                    <a:pt x="234670" y="2178416"/>
                    <a:pt x="230860" y="2296526"/>
                  </a:cubicBezTo>
                  <a:cubicBezTo>
                    <a:pt x="229907" y="2315576"/>
                    <a:pt x="225145" y="2334626"/>
                    <a:pt x="225145" y="2352724"/>
                  </a:cubicBezTo>
                  <a:cubicBezTo>
                    <a:pt x="225145" y="2382251"/>
                    <a:pt x="222288" y="2414636"/>
                    <a:pt x="231813" y="2441306"/>
                  </a:cubicBezTo>
                  <a:cubicBezTo>
                    <a:pt x="241338" y="2468929"/>
                    <a:pt x="243242" y="2493694"/>
                    <a:pt x="238480" y="2520364"/>
                  </a:cubicBezTo>
                  <a:cubicBezTo>
                    <a:pt x="233717" y="2543224"/>
                    <a:pt x="228003" y="2567036"/>
                    <a:pt x="221335" y="2589896"/>
                  </a:cubicBezTo>
                  <a:cubicBezTo>
                    <a:pt x="212763" y="2617519"/>
                    <a:pt x="217525" y="2640379"/>
                    <a:pt x="228003" y="2667049"/>
                  </a:cubicBezTo>
                  <a:cubicBezTo>
                    <a:pt x="248005" y="2716579"/>
                    <a:pt x="262293" y="2766109"/>
                    <a:pt x="237528" y="2822306"/>
                  </a:cubicBezTo>
                  <a:cubicBezTo>
                    <a:pt x="211810" y="2880409"/>
                    <a:pt x="194665" y="2943274"/>
                    <a:pt x="171805" y="3010901"/>
                  </a:cubicBezTo>
                  <a:cubicBezTo>
                    <a:pt x="160375" y="3015664"/>
                    <a:pt x="142277" y="3022331"/>
                    <a:pt x="125132" y="3028999"/>
                  </a:cubicBezTo>
                  <a:cubicBezTo>
                    <a:pt x="113702" y="3057574"/>
                    <a:pt x="107035" y="3084244"/>
                    <a:pt x="93700" y="3107104"/>
                  </a:cubicBezTo>
                  <a:cubicBezTo>
                    <a:pt x="61315" y="3159491"/>
                    <a:pt x="40360" y="3218546"/>
                    <a:pt x="27025" y="3277601"/>
                  </a:cubicBezTo>
                  <a:cubicBezTo>
                    <a:pt x="19405" y="3312844"/>
                    <a:pt x="28930" y="3349991"/>
                    <a:pt x="19405" y="3385234"/>
                  </a:cubicBezTo>
                  <a:cubicBezTo>
                    <a:pt x="-1550" y="3460481"/>
                    <a:pt x="9880" y="3535729"/>
                    <a:pt x="13690" y="3611929"/>
                  </a:cubicBezTo>
                  <a:cubicBezTo>
                    <a:pt x="15595" y="3650029"/>
                    <a:pt x="14642" y="3687176"/>
                    <a:pt x="23215" y="3724324"/>
                  </a:cubicBezTo>
                  <a:cubicBezTo>
                    <a:pt x="30835" y="3759566"/>
                    <a:pt x="45122" y="3794809"/>
                    <a:pt x="83222" y="3803381"/>
                  </a:cubicBezTo>
                  <a:cubicBezTo>
                    <a:pt x="118465" y="3811001"/>
                    <a:pt x="155613" y="3813859"/>
                    <a:pt x="190855" y="3811001"/>
                  </a:cubicBezTo>
                  <a:cubicBezTo>
                    <a:pt x="206095" y="3810049"/>
                    <a:pt x="222288" y="3807191"/>
                    <a:pt x="237528" y="3805286"/>
                  </a:cubicBezTo>
                  <a:cubicBezTo>
                    <a:pt x="269913" y="3796714"/>
                    <a:pt x="317537" y="3787189"/>
                    <a:pt x="327062" y="3796714"/>
                  </a:cubicBezTo>
                  <a:cubicBezTo>
                    <a:pt x="384212" y="3882439"/>
                    <a:pt x="327062" y="3987214"/>
                    <a:pt x="320395" y="4089131"/>
                  </a:cubicBezTo>
                  <a:cubicBezTo>
                    <a:pt x="318490" y="4106276"/>
                    <a:pt x="316585" y="4122469"/>
                    <a:pt x="314680" y="4139614"/>
                  </a:cubicBezTo>
                  <a:cubicBezTo>
                    <a:pt x="313728" y="4147234"/>
                    <a:pt x="312775" y="4154854"/>
                    <a:pt x="311823" y="4163426"/>
                  </a:cubicBezTo>
                  <a:cubicBezTo>
                    <a:pt x="308013" y="4244389"/>
                    <a:pt x="269913" y="4330114"/>
                    <a:pt x="279438" y="4415839"/>
                  </a:cubicBezTo>
                  <a:cubicBezTo>
                    <a:pt x="279438" y="4434889"/>
                    <a:pt x="298488" y="4444414"/>
                    <a:pt x="317537" y="4444414"/>
                  </a:cubicBezTo>
                  <a:cubicBezTo>
                    <a:pt x="308013" y="4453939"/>
                    <a:pt x="298488" y="4463464"/>
                    <a:pt x="286105" y="4481561"/>
                  </a:cubicBezTo>
                  <a:cubicBezTo>
                    <a:pt x="282295" y="4488229"/>
                    <a:pt x="279438" y="4494896"/>
                    <a:pt x="277533" y="4502516"/>
                  </a:cubicBezTo>
                  <a:cubicBezTo>
                    <a:pt x="269913" y="4523471"/>
                    <a:pt x="266103" y="4546331"/>
                    <a:pt x="260388" y="4569191"/>
                  </a:cubicBezTo>
                  <a:cubicBezTo>
                    <a:pt x="248005" y="4620626"/>
                    <a:pt x="219430" y="4656821"/>
                    <a:pt x="173710" y="4682539"/>
                  </a:cubicBezTo>
                  <a:cubicBezTo>
                    <a:pt x="152755" y="4693969"/>
                    <a:pt x="132752" y="4707304"/>
                    <a:pt x="111797" y="4718734"/>
                  </a:cubicBezTo>
                  <a:cubicBezTo>
                    <a:pt x="85127" y="4733021"/>
                    <a:pt x="71792" y="4753976"/>
                    <a:pt x="79412" y="4791124"/>
                  </a:cubicBezTo>
                  <a:cubicBezTo>
                    <a:pt x="96557" y="4797791"/>
                    <a:pt x="116560" y="4812079"/>
                    <a:pt x="136563" y="4813031"/>
                  </a:cubicBezTo>
                  <a:cubicBezTo>
                    <a:pt x="185140" y="4815889"/>
                    <a:pt x="234670" y="4817794"/>
                    <a:pt x="283248" y="4812079"/>
                  </a:cubicBezTo>
                  <a:cubicBezTo>
                    <a:pt x="309918" y="4809221"/>
                    <a:pt x="338493" y="4794934"/>
                    <a:pt x="358495" y="4777789"/>
                  </a:cubicBezTo>
                  <a:cubicBezTo>
                    <a:pt x="384212" y="4754929"/>
                    <a:pt x="407073" y="4749214"/>
                    <a:pt x="440410" y="4756834"/>
                  </a:cubicBezTo>
                  <a:cubicBezTo>
                    <a:pt x="492798" y="4769216"/>
                    <a:pt x="544233" y="4761596"/>
                    <a:pt x="594715" y="4730164"/>
                  </a:cubicBezTo>
                  <a:cubicBezTo>
                    <a:pt x="600430" y="4663489"/>
                    <a:pt x="610908" y="4595861"/>
                    <a:pt x="611860" y="4528234"/>
                  </a:cubicBezTo>
                  <a:cubicBezTo>
                    <a:pt x="612813" y="4487276"/>
                    <a:pt x="619480" y="4452986"/>
                    <a:pt x="650913" y="4437746"/>
                  </a:cubicBezTo>
                  <a:cubicBezTo>
                    <a:pt x="657580" y="4434889"/>
                    <a:pt x="664248" y="4432031"/>
                    <a:pt x="672820" y="4431079"/>
                  </a:cubicBezTo>
                  <a:cubicBezTo>
                    <a:pt x="692823" y="4372976"/>
                    <a:pt x="704252" y="4312969"/>
                    <a:pt x="716635" y="4253914"/>
                  </a:cubicBezTo>
                  <a:cubicBezTo>
                    <a:pt x="718540" y="4245341"/>
                    <a:pt x="720445" y="4236769"/>
                    <a:pt x="721398" y="4228196"/>
                  </a:cubicBezTo>
                  <a:cubicBezTo>
                    <a:pt x="724255" y="4145329"/>
                    <a:pt x="735685" y="4063414"/>
                    <a:pt x="755688" y="3985309"/>
                  </a:cubicBezTo>
                  <a:cubicBezTo>
                    <a:pt x="757593" y="3977689"/>
                    <a:pt x="759498" y="3970069"/>
                    <a:pt x="762355" y="3962449"/>
                  </a:cubicBezTo>
                  <a:cubicBezTo>
                    <a:pt x="782358" y="3845291"/>
                    <a:pt x="782358" y="3740516"/>
                    <a:pt x="826173" y="3636694"/>
                  </a:cubicBezTo>
                  <a:cubicBezTo>
                    <a:pt x="827125" y="3629074"/>
                    <a:pt x="828077" y="3620501"/>
                    <a:pt x="829983" y="3612881"/>
                  </a:cubicBezTo>
                  <a:cubicBezTo>
                    <a:pt x="831888" y="3596689"/>
                    <a:pt x="834745" y="3580496"/>
                    <a:pt x="836650" y="3565256"/>
                  </a:cubicBezTo>
                  <a:cubicBezTo>
                    <a:pt x="848080" y="3483341"/>
                    <a:pt x="867130" y="3402379"/>
                    <a:pt x="867130" y="3320464"/>
                  </a:cubicBezTo>
                  <a:cubicBezTo>
                    <a:pt x="866177" y="3209974"/>
                    <a:pt x="900468" y="3106151"/>
                    <a:pt x="915708" y="2997566"/>
                  </a:cubicBezTo>
                  <a:cubicBezTo>
                    <a:pt x="926185" y="3008044"/>
                    <a:pt x="932852" y="3019474"/>
                    <a:pt x="936663" y="3032809"/>
                  </a:cubicBezTo>
                  <a:cubicBezTo>
                    <a:pt x="952855" y="3087101"/>
                    <a:pt x="955713" y="3141394"/>
                    <a:pt x="949998" y="3197591"/>
                  </a:cubicBezTo>
                  <a:cubicBezTo>
                    <a:pt x="946188" y="3239501"/>
                    <a:pt x="945235" y="3283316"/>
                    <a:pt x="949045" y="3325226"/>
                  </a:cubicBezTo>
                  <a:cubicBezTo>
                    <a:pt x="957618" y="3409999"/>
                    <a:pt x="976668" y="3494771"/>
                    <a:pt x="980477" y="3579544"/>
                  </a:cubicBezTo>
                  <a:cubicBezTo>
                    <a:pt x="986193" y="3701464"/>
                    <a:pt x="981430" y="3824336"/>
                    <a:pt x="983335" y="3946256"/>
                  </a:cubicBezTo>
                  <a:cubicBezTo>
                    <a:pt x="984288" y="3999596"/>
                    <a:pt x="990002" y="4053889"/>
                    <a:pt x="989050" y="4107229"/>
                  </a:cubicBezTo>
                  <a:cubicBezTo>
                    <a:pt x="988098" y="4152949"/>
                    <a:pt x="985240" y="4198669"/>
                    <a:pt x="976668" y="4243436"/>
                  </a:cubicBezTo>
                  <a:cubicBezTo>
                    <a:pt x="975715" y="4251056"/>
                    <a:pt x="973810" y="4258676"/>
                    <a:pt x="971905" y="4266296"/>
                  </a:cubicBezTo>
                  <a:cubicBezTo>
                    <a:pt x="970000" y="4273916"/>
                    <a:pt x="968095" y="4281536"/>
                    <a:pt x="966190" y="4288204"/>
                  </a:cubicBezTo>
                  <a:cubicBezTo>
                    <a:pt x="971905" y="4389169"/>
                    <a:pt x="943330" y="4493944"/>
                    <a:pt x="961427" y="4595861"/>
                  </a:cubicBezTo>
                  <a:cubicBezTo>
                    <a:pt x="965238" y="4603481"/>
                    <a:pt x="970000" y="4611101"/>
                    <a:pt x="974763" y="4618721"/>
                  </a:cubicBezTo>
                  <a:cubicBezTo>
                    <a:pt x="989050" y="4640629"/>
                    <a:pt x="1005243" y="4666346"/>
                    <a:pt x="1007148" y="4692064"/>
                  </a:cubicBezTo>
                  <a:cubicBezTo>
                    <a:pt x="1010958" y="4733021"/>
                    <a:pt x="1028102" y="4756834"/>
                    <a:pt x="1070013" y="4767311"/>
                  </a:cubicBezTo>
                  <a:cubicBezTo>
                    <a:pt x="1065250" y="4803506"/>
                    <a:pt x="1085253" y="4816841"/>
                    <a:pt x="1116685" y="4820651"/>
                  </a:cubicBezTo>
                  <a:cubicBezTo>
                    <a:pt x="1122400" y="4821604"/>
                    <a:pt x="1128115" y="4825414"/>
                    <a:pt x="1133830" y="4827319"/>
                  </a:cubicBezTo>
                  <a:cubicBezTo>
                    <a:pt x="1150023" y="4827319"/>
                    <a:pt x="1165263" y="4827319"/>
                    <a:pt x="1181455" y="4827319"/>
                  </a:cubicBezTo>
                  <a:cubicBezTo>
                    <a:pt x="1206220" y="4824461"/>
                    <a:pt x="1230985" y="4821604"/>
                    <a:pt x="1255750" y="4818746"/>
                  </a:cubicBezTo>
                  <a:cubicBezTo>
                    <a:pt x="1291945" y="4814936"/>
                    <a:pt x="1303375" y="4802554"/>
                    <a:pt x="1298613" y="4766359"/>
                  </a:cubicBezTo>
                  <a:cubicBezTo>
                    <a:pt x="1295755" y="4743499"/>
                    <a:pt x="1291945" y="4718734"/>
                    <a:pt x="1281468" y="4697779"/>
                  </a:cubicBezTo>
                  <a:cubicBezTo>
                    <a:pt x="1266228" y="4667299"/>
                    <a:pt x="1264323" y="4637771"/>
                    <a:pt x="1270038" y="4605386"/>
                  </a:cubicBezTo>
                  <a:cubicBezTo>
                    <a:pt x="1290993" y="4485371"/>
                    <a:pt x="1310995" y="4365356"/>
                    <a:pt x="1330998" y="4244389"/>
                  </a:cubicBezTo>
                  <a:cubicBezTo>
                    <a:pt x="1330998" y="4242484"/>
                    <a:pt x="1331950" y="4241531"/>
                    <a:pt x="1331950" y="4239626"/>
                  </a:cubicBezTo>
                  <a:cubicBezTo>
                    <a:pt x="1339570" y="4126279"/>
                    <a:pt x="1348143" y="4011979"/>
                    <a:pt x="1352905" y="3898631"/>
                  </a:cubicBezTo>
                  <a:cubicBezTo>
                    <a:pt x="1356715" y="3819574"/>
                    <a:pt x="1364335" y="3742421"/>
                    <a:pt x="1384338" y="3664316"/>
                  </a:cubicBezTo>
                  <a:cubicBezTo>
                    <a:pt x="1412913" y="3550969"/>
                    <a:pt x="1439582" y="3436669"/>
                    <a:pt x="1441488" y="3318559"/>
                  </a:cubicBezTo>
                  <a:cubicBezTo>
                    <a:pt x="1443393" y="3217594"/>
                    <a:pt x="1450060" y="3115676"/>
                    <a:pt x="1457680" y="3014711"/>
                  </a:cubicBezTo>
                  <a:cubicBezTo>
                    <a:pt x="1465300" y="2901364"/>
                    <a:pt x="1476730" y="2788016"/>
                    <a:pt x="1485303" y="2673716"/>
                  </a:cubicBezTo>
                  <a:cubicBezTo>
                    <a:pt x="1488160" y="2640379"/>
                    <a:pt x="1486255" y="2607041"/>
                    <a:pt x="1488160" y="2573704"/>
                  </a:cubicBezTo>
                  <a:cubicBezTo>
                    <a:pt x="1489113" y="2551796"/>
                    <a:pt x="1491970" y="2528936"/>
                    <a:pt x="1497685" y="2507981"/>
                  </a:cubicBezTo>
                  <a:cubicBezTo>
                    <a:pt x="1500543" y="2497504"/>
                    <a:pt x="1511973" y="2480359"/>
                    <a:pt x="1519593" y="2480359"/>
                  </a:cubicBezTo>
                  <a:cubicBezTo>
                    <a:pt x="1552930" y="2480359"/>
                    <a:pt x="1560550" y="2455594"/>
                    <a:pt x="1573885" y="2434639"/>
                  </a:cubicBezTo>
                  <a:cubicBezTo>
                    <a:pt x="1581505" y="2422256"/>
                    <a:pt x="1589125" y="2409874"/>
                    <a:pt x="1599603" y="2400349"/>
                  </a:cubicBezTo>
                  <a:cubicBezTo>
                    <a:pt x="1639607" y="2367011"/>
                    <a:pt x="1656753" y="2322244"/>
                    <a:pt x="1662468" y="2271761"/>
                  </a:cubicBezTo>
                  <a:cubicBezTo>
                    <a:pt x="1668182" y="2223184"/>
                    <a:pt x="1685328" y="2175559"/>
                    <a:pt x="1671040" y="2126029"/>
                  </a:cubicBezTo>
                  <a:cubicBezTo>
                    <a:pt x="1670088" y="2121266"/>
                    <a:pt x="1671040" y="2116504"/>
                    <a:pt x="1671993" y="2111741"/>
                  </a:cubicBezTo>
                  <a:cubicBezTo>
                    <a:pt x="1686280" y="2062211"/>
                    <a:pt x="1697710" y="2010776"/>
                    <a:pt x="1708188" y="1960294"/>
                  </a:cubicBezTo>
                  <a:close/>
                  <a:moveTo>
                    <a:pt x="284200" y="2927081"/>
                  </a:moveTo>
                  <a:cubicBezTo>
                    <a:pt x="297535" y="2890886"/>
                    <a:pt x="308965" y="2857549"/>
                    <a:pt x="321348" y="2824211"/>
                  </a:cubicBezTo>
                  <a:cubicBezTo>
                    <a:pt x="324205" y="2824211"/>
                    <a:pt x="327062" y="2824211"/>
                    <a:pt x="328968" y="2825164"/>
                  </a:cubicBezTo>
                  <a:cubicBezTo>
                    <a:pt x="331825" y="2859454"/>
                    <a:pt x="334683" y="2893744"/>
                    <a:pt x="337540" y="2930891"/>
                  </a:cubicBezTo>
                  <a:cubicBezTo>
                    <a:pt x="318490" y="2928986"/>
                    <a:pt x="303250" y="2928034"/>
                    <a:pt x="284200" y="2927081"/>
                  </a:cubicBezTo>
                  <a:close/>
                  <a:moveTo>
                    <a:pt x="391833" y="2454641"/>
                  </a:moveTo>
                  <a:cubicBezTo>
                    <a:pt x="345160" y="2454641"/>
                    <a:pt x="303250" y="2454641"/>
                    <a:pt x="262293" y="2454641"/>
                  </a:cubicBezTo>
                  <a:cubicBezTo>
                    <a:pt x="246100" y="2407016"/>
                    <a:pt x="249910" y="2400349"/>
                    <a:pt x="288963" y="2388919"/>
                  </a:cubicBezTo>
                  <a:cubicBezTo>
                    <a:pt x="326110" y="2377489"/>
                    <a:pt x="360400" y="2380346"/>
                    <a:pt x="401358" y="2401301"/>
                  </a:cubicBezTo>
                  <a:cubicBezTo>
                    <a:pt x="398500" y="2421304"/>
                    <a:pt x="394690" y="2439401"/>
                    <a:pt x="391833" y="2454641"/>
                  </a:cubicBezTo>
                  <a:close/>
                  <a:moveTo>
                    <a:pt x="422312" y="2628949"/>
                  </a:moveTo>
                  <a:cubicBezTo>
                    <a:pt x="419455" y="2603231"/>
                    <a:pt x="416598" y="2585134"/>
                    <a:pt x="414693" y="2566084"/>
                  </a:cubicBezTo>
                  <a:cubicBezTo>
                    <a:pt x="412787" y="2544176"/>
                    <a:pt x="409930" y="2522269"/>
                    <a:pt x="408978" y="2500361"/>
                  </a:cubicBezTo>
                  <a:cubicBezTo>
                    <a:pt x="408025" y="2489884"/>
                    <a:pt x="405168" y="2473691"/>
                    <a:pt x="410883" y="2468929"/>
                  </a:cubicBezTo>
                  <a:cubicBezTo>
                    <a:pt x="439458" y="2443211"/>
                    <a:pt x="439458" y="2407016"/>
                    <a:pt x="448030" y="2374631"/>
                  </a:cubicBezTo>
                  <a:cubicBezTo>
                    <a:pt x="449935" y="2457499"/>
                    <a:pt x="455650" y="2540366"/>
                    <a:pt x="422312" y="2628949"/>
                  </a:cubicBezTo>
                  <a:close/>
                  <a:moveTo>
                    <a:pt x="814743" y="1037321"/>
                  </a:moveTo>
                  <a:cubicBezTo>
                    <a:pt x="811885" y="1037321"/>
                    <a:pt x="809027" y="1037321"/>
                    <a:pt x="806170" y="1037321"/>
                  </a:cubicBezTo>
                  <a:cubicBezTo>
                    <a:pt x="802360" y="977314"/>
                    <a:pt x="797598" y="917306"/>
                    <a:pt x="793788" y="857299"/>
                  </a:cubicBezTo>
                  <a:cubicBezTo>
                    <a:pt x="796645" y="856346"/>
                    <a:pt x="799502" y="855394"/>
                    <a:pt x="802360" y="854441"/>
                  </a:cubicBezTo>
                  <a:cubicBezTo>
                    <a:pt x="816648" y="869681"/>
                    <a:pt x="831888" y="884921"/>
                    <a:pt x="849033" y="903971"/>
                  </a:cubicBezTo>
                  <a:cubicBezTo>
                    <a:pt x="854748" y="895399"/>
                    <a:pt x="858558" y="889684"/>
                    <a:pt x="862368" y="883969"/>
                  </a:cubicBezTo>
                  <a:cubicBezTo>
                    <a:pt x="869988" y="875396"/>
                    <a:pt x="877608" y="865871"/>
                    <a:pt x="885227" y="857299"/>
                  </a:cubicBezTo>
                  <a:cubicBezTo>
                    <a:pt x="887133" y="858251"/>
                    <a:pt x="889990" y="860156"/>
                    <a:pt x="891895" y="861109"/>
                  </a:cubicBezTo>
                  <a:cubicBezTo>
                    <a:pt x="865225" y="920164"/>
                    <a:pt x="839508" y="978266"/>
                    <a:pt x="814743" y="1037321"/>
                  </a:cubicBezTo>
                  <a:close/>
                  <a:moveTo>
                    <a:pt x="860463" y="883969"/>
                  </a:moveTo>
                  <a:cubicBezTo>
                    <a:pt x="813790" y="868729"/>
                    <a:pt x="803313" y="825866"/>
                    <a:pt x="796645" y="786814"/>
                  </a:cubicBezTo>
                  <a:cubicBezTo>
                    <a:pt x="789977" y="753476"/>
                    <a:pt x="795693" y="718234"/>
                    <a:pt x="795693" y="672514"/>
                  </a:cubicBezTo>
                  <a:cubicBezTo>
                    <a:pt x="837602" y="702041"/>
                    <a:pt x="870940" y="725854"/>
                    <a:pt x="901420" y="747761"/>
                  </a:cubicBezTo>
                  <a:cubicBezTo>
                    <a:pt x="886180" y="796339"/>
                    <a:pt x="873798" y="840154"/>
                    <a:pt x="860463" y="883969"/>
                  </a:cubicBezTo>
                  <a:close/>
                  <a:moveTo>
                    <a:pt x="985240" y="1052561"/>
                  </a:moveTo>
                  <a:cubicBezTo>
                    <a:pt x="983335" y="1051609"/>
                    <a:pt x="981430" y="1051609"/>
                    <a:pt x="979525" y="1050656"/>
                  </a:cubicBezTo>
                  <a:cubicBezTo>
                    <a:pt x="976668" y="989696"/>
                    <a:pt x="973810" y="928736"/>
                    <a:pt x="970952" y="869681"/>
                  </a:cubicBezTo>
                  <a:cubicBezTo>
                    <a:pt x="979525" y="882064"/>
                    <a:pt x="988098" y="896351"/>
                    <a:pt x="999527" y="913496"/>
                  </a:cubicBezTo>
                  <a:cubicBezTo>
                    <a:pt x="1012863" y="903019"/>
                    <a:pt x="1024293" y="895399"/>
                    <a:pt x="1044295" y="880159"/>
                  </a:cubicBezTo>
                  <a:cubicBezTo>
                    <a:pt x="1022388" y="943024"/>
                    <a:pt x="1003338" y="997316"/>
                    <a:pt x="985240" y="1052561"/>
                  </a:cubicBezTo>
                  <a:close/>
                  <a:moveTo>
                    <a:pt x="1001433" y="888731"/>
                  </a:moveTo>
                  <a:cubicBezTo>
                    <a:pt x="982383" y="845869"/>
                    <a:pt x="963333" y="804911"/>
                    <a:pt x="942377" y="758239"/>
                  </a:cubicBezTo>
                  <a:cubicBezTo>
                    <a:pt x="997623" y="715376"/>
                    <a:pt x="1050963" y="674419"/>
                    <a:pt x="1104303" y="632509"/>
                  </a:cubicBezTo>
                  <a:cubicBezTo>
                    <a:pt x="1124305" y="682039"/>
                    <a:pt x="1071918" y="815389"/>
                    <a:pt x="1001433" y="888731"/>
                  </a:cubicBezTo>
                  <a:close/>
                  <a:moveTo>
                    <a:pt x="1510068" y="2456546"/>
                  </a:moveTo>
                  <a:cubicBezTo>
                    <a:pt x="1469110" y="2403206"/>
                    <a:pt x="1430057" y="2352724"/>
                    <a:pt x="1388148" y="2296526"/>
                  </a:cubicBezTo>
                  <a:cubicBezTo>
                    <a:pt x="1473873" y="2307004"/>
                    <a:pt x="1508163" y="2367011"/>
                    <a:pt x="1543405" y="2432734"/>
                  </a:cubicBezTo>
                  <a:cubicBezTo>
                    <a:pt x="1531023" y="2441306"/>
                    <a:pt x="1521498" y="2447974"/>
                    <a:pt x="1510068" y="2456546"/>
                  </a:cubicBezTo>
                  <a:close/>
                </a:path>
              </a:pathLst>
            </a:custGeom>
            <a:solidFill>
              <a:schemeClr val="accent3"/>
            </a:solidFill>
            <a:ln w="9525" cap="flat">
              <a:noFill/>
              <a:prstDash val="solid"/>
              <a:miter/>
            </a:ln>
          </p:spPr>
          <p:txBody>
            <a:bodyPr rtlCol="0" anchor="ctr"/>
            <a:lstStyle/>
            <a:p>
              <a:endParaRPr lang="en-US"/>
            </a:p>
          </p:txBody>
        </p:sp>
        <p:sp>
          <p:nvSpPr>
            <p:cNvPr id="134" name="Graphic 12">
              <a:extLst>
                <a:ext uri="{FF2B5EF4-FFF2-40B4-BE49-F238E27FC236}">
                  <a16:creationId xmlns="" xmlns:a16="http://schemas.microsoft.com/office/drawing/2014/main" id="{BA272C3C-D024-451F-9B48-D54B3C66FB29}"/>
                </a:ext>
              </a:extLst>
            </p:cNvPr>
            <p:cNvSpPr/>
            <p:nvPr/>
          </p:nvSpPr>
          <p:spPr>
            <a:xfrm>
              <a:off x="2311956" y="1489075"/>
              <a:ext cx="1152966" cy="2846007"/>
            </a:xfrm>
            <a:custGeom>
              <a:avLst/>
              <a:gdLst>
                <a:gd name="connsiteX0" fmla="*/ 10001 w 1809750"/>
                <a:gd name="connsiteY0" fmla="*/ 4380249 h 4467225"/>
                <a:gd name="connsiteX1" fmla="*/ 33814 w 1809750"/>
                <a:gd name="connsiteY1" fmla="*/ 4357389 h 4467225"/>
                <a:gd name="connsiteX2" fmla="*/ 68104 w 1809750"/>
                <a:gd name="connsiteY2" fmla="*/ 4343101 h 4467225"/>
                <a:gd name="connsiteX3" fmla="*/ 128111 w 1809750"/>
                <a:gd name="connsiteY3" fmla="*/ 4262139 h 4467225"/>
                <a:gd name="connsiteX4" fmla="*/ 157639 w 1809750"/>
                <a:gd name="connsiteY4" fmla="*/ 4100214 h 4467225"/>
                <a:gd name="connsiteX5" fmla="*/ 220504 w 1809750"/>
                <a:gd name="connsiteY5" fmla="*/ 3863994 h 4467225"/>
                <a:gd name="connsiteX6" fmla="*/ 242411 w 1809750"/>
                <a:gd name="connsiteY6" fmla="*/ 3805891 h 4467225"/>
                <a:gd name="connsiteX7" fmla="*/ 268129 w 1809750"/>
                <a:gd name="connsiteY7" fmla="*/ 3699211 h 4467225"/>
                <a:gd name="connsiteX8" fmla="*/ 328136 w 1809750"/>
                <a:gd name="connsiteY8" fmla="*/ 3422034 h 4467225"/>
                <a:gd name="connsiteX9" fmla="*/ 327184 w 1809750"/>
                <a:gd name="connsiteY9" fmla="*/ 3396316 h 4467225"/>
                <a:gd name="connsiteX10" fmla="*/ 328136 w 1809750"/>
                <a:gd name="connsiteY10" fmla="*/ 3382029 h 4467225"/>
                <a:gd name="connsiteX11" fmla="*/ 370999 w 1809750"/>
                <a:gd name="connsiteY11" fmla="*/ 3260109 h 4467225"/>
                <a:gd name="connsiteX12" fmla="*/ 386239 w 1809750"/>
                <a:gd name="connsiteY12" fmla="*/ 3223914 h 4467225"/>
                <a:gd name="connsiteX13" fmla="*/ 406241 w 1809750"/>
                <a:gd name="connsiteY13" fmla="*/ 3121996 h 4467225"/>
                <a:gd name="connsiteX14" fmla="*/ 423386 w 1809750"/>
                <a:gd name="connsiteY14" fmla="*/ 3035319 h 4467225"/>
                <a:gd name="connsiteX15" fmla="*/ 434816 w 1809750"/>
                <a:gd name="connsiteY15" fmla="*/ 2983884 h 4467225"/>
                <a:gd name="connsiteX16" fmla="*/ 461486 w 1809750"/>
                <a:gd name="connsiteY16" fmla="*/ 2818149 h 4467225"/>
                <a:gd name="connsiteX17" fmla="*/ 471011 w 1809750"/>
                <a:gd name="connsiteY17" fmla="*/ 2784811 h 4467225"/>
                <a:gd name="connsiteX18" fmla="*/ 476726 w 1809750"/>
                <a:gd name="connsiteY18" fmla="*/ 2732424 h 4467225"/>
                <a:gd name="connsiteX19" fmla="*/ 495776 w 1809750"/>
                <a:gd name="connsiteY19" fmla="*/ 2643841 h 4467225"/>
                <a:gd name="connsiteX20" fmla="*/ 503396 w 1809750"/>
                <a:gd name="connsiteY20" fmla="*/ 2624791 h 4467225"/>
                <a:gd name="connsiteX21" fmla="*/ 504349 w 1809750"/>
                <a:gd name="connsiteY21" fmla="*/ 2537161 h 4467225"/>
                <a:gd name="connsiteX22" fmla="*/ 511016 w 1809750"/>
                <a:gd name="connsiteY22" fmla="*/ 2502871 h 4467225"/>
                <a:gd name="connsiteX23" fmla="*/ 538639 w 1809750"/>
                <a:gd name="connsiteY23" fmla="*/ 2290464 h 4467225"/>
                <a:gd name="connsiteX24" fmla="*/ 539591 w 1809750"/>
                <a:gd name="connsiteY24" fmla="*/ 2259984 h 4467225"/>
                <a:gd name="connsiteX25" fmla="*/ 559594 w 1809750"/>
                <a:gd name="connsiteY25" fmla="*/ 2226646 h 4467225"/>
                <a:gd name="connsiteX26" fmla="*/ 558641 w 1809750"/>
                <a:gd name="connsiteY26" fmla="*/ 2183784 h 4467225"/>
                <a:gd name="connsiteX27" fmla="*/ 561499 w 1809750"/>
                <a:gd name="connsiteY27" fmla="*/ 2168544 h 4467225"/>
                <a:gd name="connsiteX28" fmla="*/ 554831 w 1809750"/>
                <a:gd name="connsiteY28" fmla="*/ 2102821 h 4467225"/>
                <a:gd name="connsiteX29" fmla="*/ 529114 w 1809750"/>
                <a:gd name="connsiteY29" fmla="*/ 2085676 h 4467225"/>
                <a:gd name="connsiteX30" fmla="*/ 493871 w 1809750"/>
                <a:gd name="connsiteY30" fmla="*/ 2092344 h 4467225"/>
                <a:gd name="connsiteX31" fmla="*/ 492919 w 1809750"/>
                <a:gd name="connsiteY31" fmla="*/ 2084724 h 4467225"/>
                <a:gd name="connsiteX32" fmla="*/ 520541 w 1809750"/>
                <a:gd name="connsiteY32" fmla="*/ 2079961 h 4467225"/>
                <a:gd name="connsiteX33" fmla="*/ 520541 w 1809750"/>
                <a:gd name="connsiteY33" fmla="*/ 2075199 h 4467225"/>
                <a:gd name="connsiteX34" fmla="*/ 474821 w 1809750"/>
                <a:gd name="connsiteY34" fmla="*/ 2063769 h 4467225"/>
                <a:gd name="connsiteX35" fmla="*/ 488156 w 1809750"/>
                <a:gd name="connsiteY35" fmla="*/ 2009476 h 4467225"/>
                <a:gd name="connsiteX36" fmla="*/ 579596 w 1809750"/>
                <a:gd name="connsiteY36" fmla="*/ 1892319 h 4467225"/>
                <a:gd name="connsiteX37" fmla="*/ 533876 w 1809750"/>
                <a:gd name="connsiteY37" fmla="*/ 1886604 h 4467225"/>
                <a:gd name="connsiteX38" fmla="*/ 513874 w 1809750"/>
                <a:gd name="connsiteY38" fmla="*/ 1897081 h 4467225"/>
                <a:gd name="connsiteX39" fmla="*/ 461486 w 1809750"/>
                <a:gd name="connsiteY39" fmla="*/ 1948516 h 4467225"/>
                <a:gd name="connsiteX40" fmla="*/ 420529 w 1809750"/>
                <a:gd name="connsiteY40" fmla="*/ 2017096 h 4467225"/>
                <a:gd name="connsiteX41" fmla="*/ 432911 w 1809750"/>
                <a:gd name="connsiteY41" fmla="*/ 2049481 h 4467225"/>
                <a:gd name="connsiteX42" fmla="*/ 444341 w 1809750"/>
                <a:gd name="connsiteY42" fmla="*/ 2054244 h 4467225"/>
                <a:gd name="connsiteX43" fmla="*/ 410051 w 1809750"/>
                <a:gd name="connsiteY43" fmla="*/ 2059959 h 4467225"/>
                <a:gd name="connsiteX44" fmla="*/ 412909 w 1809750"/>
                <a:gd name="connsiteY44" fmla="*/ 2079961 h 4467225"/>
                <a:gd name="connsiteX45" fmla="*/ 409099 w 1809750"/>
                <a:gd name="connsiteY45" fmla="*/ 2084724 h 4467225"/>
                <a:gd name="connsiteX46" fmla="*/ 387191 w 1809750"/>
                <a:gd name="connsiteY46" fmla="*/ 2069484 h 4467225"/>
                <a:gd name="connsiteX47" fmla="*/ 366236 w 1809750"/>
                <a:gd name="connsiteY47" fmla="*/ 2029479 h 4467225"/>
                <a:gd name="connsiteX48" fmla="*/ 348139 w 1809750"/>
                <a:gd name="connsiteY48" fmla="*/ 2004714 h 4467225"/>
                <a:gd name="connsiteX49" fmla="*/ 322421 w 1809750"/>
                <a:gd name="connsiteY49" fmla="*/ 1957089 h 4467225"/>
                <a:gd name="connsiteX50" fmla="*/ 289084 w 1809750"/>
                <a:gd name="connsiteY50" fmla="*/ 1910416 h 4467225"/>
                <a:gd name="connsiteX51" fmla="*/ 259556 w 1809750"/>
                <a:gd name="connsiteY51" fmla="*/ 1877079 h 4467225"/>
                <a:gd name="connsiteX52" fmla="*/ 264319 w 1809750"/>
                <a:gd name="connsiteY52" fmla="*/ 1872316 h 4467225"/>
                <a:gd name="connsiteX53" fmla="*/ 278606 w 1809750"/>
                <a:gd name="connsiteY53" fmla="*/ 1881841 h 4467225"/>
                <a:gd name="connsiteX54" fmla="*/ 149066 w 1809750"/>
                <a:gd name="connsiteY54" fmla="*/ 1581804 h 4467225"/>
                <a:gd name="connsiteX55" fmla="*/ 109061 w 1809750"/>
                <a:gd name="connsiteY55" fmla="*/ 1461789 h 4467225"/>
                <a:gd name="connsiteX56" fmla="*/ 106204 w 1809750"/>
                <a:gd name="connsiteY56" fmla="*/ 1429404 h 4467225"/>
                <a:gd name="connsiteX57" fmla="*/ 111919 w 1809750"/>
                <a:gd name="connsiteY57" fmla="*/ 1353204 h 4467225"/>
                <a:gd name="connsiteX58" fmla="*/ 133826 w 1809750"/>
                <a:gd name="connsiteY58" fmla="*/ 1303674 h 4467225"/>
                <a:gd name="connsiteX59" fmla="*/ 206216 w 1809750"/>
                <a:gd name="connsiteY59" fmla="*/ 1160799 h 4467225"/>
                <a:gd name="connsiteX60" fmla="*/ 220504 w 1809750"/>
                <a:gd name="connsiteY60" fmla="*/ 1133176 h 4467225"/>
                <a:gd name="connsiteX61" fmla="*/ 246221 w 1809750"/>
                <a:gd name="connsiteY61" fmla="*/ 1089361 h 4467225"/>
                <a:gd name="connsiteX62" fmla="*/ 299561 w 1809750"/>
                <a:gd name="connsiteY62" fmla="*/ 986491 h 4467225"/>
                <a:gd name="connsiteX63" fmla="*/ 347186 w 1809750"/>
                <a:gd name="connsiteY63" fmla="*/ 891241 h 4467225"/>
                <a:gd name="connsiteX64" fmla="*/ 365284 w 1809750"/>
                <a:gd name="connsiteY64" fmla="*/ 840759 h 4467225"/>
                <a:gd name="connsiteX65" fmla="*/ 372904 w 1809750"/>
                <a:gd name="connsiteY65" fmla="*/ 817899 h 4467225"/>
                <a:gd name="connsiteX66" fmla="*/ 407194 w 1809750"/>
                <a:gd name="connsiteY66" fmla="*/ 750271 h 4467225"/>
                <a:gd name="connsiteX67" fmla="*/ 456724 w 1809750"/>
                <a:gd name="connsiteY67" fmla="*/ 719791 h 4467225"/>
                <a:gd name="connsiteX68" fmla="*/ 571024 w 1809750"/>
                <a:gd name="connsiteY68" fmla="*/ 684549 h 4467225"/>
                <a:gd name="connsiteX69" fmla="*/ 671036 w 1809750"/>
                <a:gd name="connsiteY69" fmla="*/ 632161 h 4467225"/>
                <a:gd name="connsiteX70" fmla="*/ 683419 w 1809750"/>
                <a:gd name="connsiteY70" fmla="*/ 614064 h 4467225"/>
                <a:gd name="connsiteX71" fmla="*/ 693896 w 1809750"/>
                <a:gd name="connsiteY71" fmla="*/ 548341 h 4467225"/>
                <a:gd name="connsiteX72" fmla="*/ 699611 w 1809750"/>
                <a:gd name="connsiteY72" fmla="*/ 438804 h 4467225"/>
                <a:gd name="connsiteX73" fmla="*/ 694849 w 1809750"/>
                <a:gd name="connsiteY73" fmla="*/ 383559 h 4467225"/>
                <a:gd name="connsiteX74" fmla="*/ 717709 w 1809750"/>
                <a:gd name="connsiteY74" fmla="*/ 281641 h 4467225"/>
                <a:gd name="connsiteX75" fmla="*/ 747236 w 1809750"/>
                <a:gd name="connsiteY75" fmla="*/ 187344 h 4467225"/>
                <a:gd name="connsiteX76" fmla="*/ 762476 w 1809750"/>
                <a:gd name="connsiteY76" fmla="*/ 163531 h 4467225"/>
                <a:gd name="connsiteX77" fmla="*/ 824389 w 1809750"/>
                <a:gd name="connsiteY77" fmla="*/ 91141 h 4467225"/>
                <a:gd name="connsiteX78" fmla="*/ 857726 w 1809750"/>
                <a:gd name="connsiteY78" fmla="*/ 42564 h 4467225"/>
                <a:gd name="connsiteX79" fmla="*/ 879634 w 1809750"/>
                <a:gd name="connsiteY79" fmla="*/ 35896 h 4467225"/>
                <a:gd name="connsiteX80" fmla="*/ 904399 w 1809750"/>
                <a:gd name="connsiteY80" fmla="*/ 30181 h 4467225"/>
                <a:gd name="connsiteX81" fmla="*/ 982504 w 1809750"/>
                <a:gd name="connsiteY81" fmla="*/ 11131 h 4467225"/>
                <a:gd name="connsiteX82" fmla="*/ 1059656 w 1809750"/>
                <a:gd name="connsiteY82" fmla="*/ 31134 h 4467225"/>
                <a:gd name="connsiteX83" fmla="*/ 1208246 w 1809750"/>
                <a:gd name="connsiteY83" fmla="*/ 231159 h 4467225"/>
                <a:gd name="connsiteX84" fmla="*/ 1225391 w 1809750"/>
                <a:gd name="connsiteY84" fmla="*/ 466426 h 4467225"/>
                <a:gd name="connsiteX85" fmla="*/ 1224439 w 1809750"/>
                <a:gd name="connsiteY85" fmla="*/ 476904 h 4467225"/>
                <a:gd name="connsiteX86" fmla="*/ 1233011 w 1809750"/>
                <a:gd name="connsiteY86" fmla="*/ 670261 h 4467225"/>
                <a:gd name="connsiteX87" fmla="*/ 1278731 w 1809750"/>
                <a:gd name="connsiteY87" fmla="*/ 721696 h 4467225"/>
                <a:gd name="connsiteX88" fmla="*/ 1348264 w 1809750"/>
                <a:gd name="connsiteY88" fmla="*/ 732174 h 4467225"/>
                <a:gd name="connsiteX89" fmla="*/ 1381601 w 1809750"/>
                <a:gd name="connsiteY89" fmla="*/ 755986 h 4467225"/>
                <a:gd name="connsiteX90" fmla="*/ 1409224 w 1809750"/>
                <a:gd name="connsiteY90" fmla="*/ 801706 h 4467225"/>
                <a:gd name="connsiteX91" fmla="*/ 1417796 w 1809750"/>
                <a:gd name="connsiteY91" fmla="*/ 820756 h 4467225"/>
                <a:gd name="connsiteX92" fmla="*/ 1447324 w 1809750"/>
                <a:gd name="connsiteY92" fmla="*/ 879811 h 4467225"/>
                <a:gd name="connsiteX93" fmla="*/ 1549241 w 1809750"/>
                <a:gd name="connsiteY93" fmla="*/ 1010304 h 4467225"/>
                <a:gd name="connsiteX94" fmla="*/ 1579721 w 1809750"/>
                <a:gd name="connsiteY94" fmla="*/ 1043641 h 4467225"/>
                <a:gd name="connsiteX95" fmla="*/ 1634014 w 1809750"/>
                <a:gd name="connsiteY95" fmla="*/ 1114126 h 4467225"/>
                <a:gd name="connsiteX96" fmla="*/ 1742599 w 1809750"/>
                <a:gd name="connsiteY96" fmla="*/ 1255096 h 4467225"/>
                <a:gd name="connsiteX97" fmla="*/ 1774031 w 1809750"/>
                <a:gd name="connsiteY97" fmla="*/ 1312246 h 4467225"/>
                <a:gd name="connsiteX98" fmla="*/ 1797844 w 1809750"/>
                <a:gd name="connsiteY98" fmla="*/ 1354156 h 4467225"/>
                <a:gd name="connsiteX99" fmla="*/ 1806416 w 1809750"/>
                <a:gd name="connsiteY99" fmla="*/ 1372254 h 4467225"/>
                <a:gd name="connsiteX100" fmla="*/ 1801654 w 1809750"/>
                <a:gd name="connsiteY100" fmla="*/ 1457026 h 4467225"/>
                <a:gd name="connsiteX101" fmla="*/ 1762601 w 1809750"/>
                <a:gd name="connsiteY101" fmla="*/ 1607521 h 4467225"/>
                <a:gd name="connsiteX102" fmla="*/ 1740694 w 1809750"/>
                <a:gd name="connsiteY102" fmla="*/ 1665624 h 4467225"/>
                <a:gd name="connsiteX103" fmla="*/ 1700689 w 1809750"/>
                <a:gd name="connsiteY103" fmla="*/ 1787544 h 4467225"/>
                <a:gd name="connsiteX104" fmla="*/ 1698784 w 1809750"/>
                <a:gd name="connsiteY104" fmla="*/ 1793259 h 4467225"/>
                <a:gd name="connsiteX105" fmla="*/ 1686401 w 1809750"/>
                <a:gd name="connsiteY105" fmla="*/ 1869459 h 4467225"/>
                <a:gd name="connsiteX106" fmla="*/ 1653064 w 1809750"/>
                <a:gd name="connsiteY106" fmla="*/ 1898034 h 4467225"/>
                <a:gd name="connsiteX107" fmla="*/ 1609249 w 1809750"/>
                <a:gd name="connsiteY107" fmla="*/ 2004714 h 4467225"/>
                <a:gd name="connsiteX108" fmla="*/ 1568291 w 1809750"/>
                <a:gd name="connsiteY108" fmla="*/ 2011381 h 4467225"/>
                <a:gd name="connsiteX109" fmla="*/ 1535906 w 1809750"/>
                <a:gd name="connsiteY109" fmla="*/ 1998046 h 4467225"/>
                <a:gd name="connsiteX110" fmla="*/ 1582579 w 1809750"/>
                <a:gd name="connsiteY110" fmla="*/ 1964709 h 4467225"/>
                <a:gd name="connsiteX111" fmla="*/ 1499711 w 1809750"/>
                <a:gd name="connsiteY111" fmla="*/ 1878984 h 4467225"/>
                <a:gd name="connsiteX112" fmla="*/ 1486376 w 1809750"/>
                <a:gd name="connsiteY112" fmla="*/ 1865649 h 4467225"/>
                <a:gd name="connsiteX113" fmla="*/ 1426369 w 1809750"/>
                <a:gd name="connsiteY113" fmla="*/ 1834216 h 4467225"/>
                <a:gd name="connsiteX114" fmla="*/ 1479709 w 1809750"/>
                <a:gd name="connsiteY114" fmla="*/ 1908511 h 4467225"/>
                <a:gd name="connsiteX115" fmla="*/ 1511141 w 1809750"/>
                <a:gd name="connsiteY115" fmla="*/ 1983759 h 4467225"/>
                <a:gd name="connsiteX116" fmla="*/ 1507331 w 1809750"/>
                <a:gd name="connsiteY116" fmla="*/ 2011381 h 4467225"/>
                <a:gd name="connsiteX117" fmla="*/ 1484471 w 1809750"/>
                <a:gd name="connsiteY117" fmla="*/ 2006619 h 4467225"/>
                <a:gd name="connsiteX118" fmla="*/ 1446371 w 1809750"/>
                <a:gd name="connsiteY118" fmla="*/ 2034241 h 4467225"/>
                <a:gd name="connsiteX119" fmla="*/ 1463516 w 1809750"/>
                <a:gd name="connsiteY119" fmla="*/ 2120919 h 4467225"/>
                <a:gd name="connsiteX120" fmla="*/ 1468279 w 1809750"/>
                <a:gd name="connsiteY120" fmla="*/ 2202834 h 4467225"/>
                <a:gd name="connsiteX121" fmla="*/ 1472089 w 1809750"/>
                <a:gd name="connsiteY121" fmla="*/ 2251411 h 4467225"/>
                <a:gd name="connsiteX122" fmla="*/ 1468279 w 1809750"/>
                <a:gd name="connsiteY122" fmla="*/ 2393334 h 4467225"/>
                <a:gd name="connsiteX123" fmla="*/ 1453991 w 1809750"/>
                <a:gd name="connsiteY123" fmla="*/ 2605741 h 4467225"/>
                <a:gd name="connsiteX124" fmla="*/ 1438751 w 1809750"/>
                <a:gd name="connsiteY124" fmla="*/ 2816244 h 4467225"/>
                <a:gd name="connsiteX125" fmla="*/ 1432084 w 1809750"/>
                <a:gd name="connsiteY125" fmla="*/ 2962929 h 4467225"/>
                <a:gd name="connsiteX126" fmla="*/ 1424464 w 1809750"/>
                <a:gd name="connsiteY126" fmla="*/ 3218199 h 4467225"/>
                <a:gd name="connsiteX127" fmla="*/ 1418749 w 1809750"/>
                <a:gd name="connsiteY127" fmla="*/ 3379171 h 4467225"/>
                <a:gd name="connsiteX128" fmla="*/ 1428274 w 1809750"/>
                <a:gd name="connsiteY128" fmla="*/ 3838276 h 4467225"/>
                <a:gd name="connsiteX129" fmla="*/ 1414939 w 1809750"/>
                <a:gd name="connsiteY129" fmla="*/ 4017346 h 4467225"/>
                <a:gd name="connsiteX130" fmla="*/ 1406366 w 1809750"/>
                <a:gd name="connsiteY130" fmla="*/ 4130694 h 4467225"/>
                <a:gd name="connsiteX131" fmla="*/ 1394936 w 1809750"/>
                <a:gd name="connsiteY131" fmla="*/ 4244041 h 4467225"/>
                <a:gd name="connsiteX132" fmla="*/ 1393031 w 1809750"/>
                <a:gd name="connsiteY132" fmla="*/ 4272616 h 4467225"/>
                <a:gd name="connsiteX133" fmla="*/ 1384459 w 1809750"/>
                <a:gd name="connsiteY133" fmla="*/ 4389774 h 4467225"/>
                <a:gd name="connsiteX134" fmla="*/ 1368266 w 1809750"/>
                <a:gd name="connsiteY134" fmla="*/ 4402156 h 4467225"/>
                <a:gd name="connsiteX135" fmla="*/ 1309211 w 1809750"/>
                <a:gd name="connsiteY135" fmla="*/ 4403109 h 4467225"/>
                <a:gd name="connsiteX136" fmla="*/ 1240631 w 1809750"/>
                <a:gd name="connsiteY136" fmla="*/ 4461211 h 4467225"/>
                <a:gd name="connsiteX137" fmla="*/ 1121569 w 1809750"/>
                <a:gd name="connsiteY137" fmla="*/ 4468831 h 4467225"/>
                <a:gd name="connsiteX138" fmla="*/ 1091089 w 1809750"/>
                <a:gd name="connsiteY138" fmla="*/ 4445971 h 4467225"/>
                <a:gd name="connsiteX139" fmla="*/ 1068229 w 1809750"/>
                <a:gd name="connsiteY139" fmla="*/ 4360246 h 4467225"/>
                <a:gd name="connsiteX140" fmla="*/ 1052989 w 1809750"/>
                <a:gd name="connsiteY140" fmla="*/ 4259281 h 4467225"/>
                <a:gd name="connsiteX141" fmla="*/ 1070134 w 1809750"/>
                <a:gd name="connsiteY141" fmla="*/ 4195464 h 4467225"/>
                <a:gd name="connsiteX142" fmla="*/ 1084421 w 1809750"/>
                <a:gd name="connsiteY142" fmla="*/ 4105929 h 4467225"/>
                <a:gd name="connsiteX143" fmla="*/ 1085374 w 1809750"/>
                <a:gd name="connsiteY143" fmla="*/ 3964959 h 4467225"/>
                <a:gd name="connsiteX144" fmla="*/ 1090136 w 1809750"/>
                <a:gd name="connsiteY144" fmla="*/ 3763981 h 4467225"/>
                <a:gd name="connsiteX145" fmla="*/ 1090136 w 1809750"/>
                <a:gd name="connsiteY145" fmla="*/ 3575386 h 4467225"/>
                <a:gd name="connsiteX146" fmla="*/ 1091089 w 1809750"/>
                <a:gd name="connsiteY146" fmla="*/ 3440131 h 4467225"/>
                <a:gd name="connsiteX147" fmla="*/ 1084421 w 1809750"/>
                <a:gd name="connsiteY147" fmla="*/ 3398221 h 4467225"/>
                <a:gd name="connsiteX148" fmla="*/ 1083469 w 1809750"/>
                <a:gd name="connsiteY148" fmla="*/ 3383934 h 4467225"/>
                <a:gd name="connsiteX149" fmla="*/ 1088231 w 1809750"/>
                <a:gd name="connsiteY149" fmla="*/ 3122949 h 4467225"/>
                <a:gd name="connsiteX150" fmla="*/ 1075849 w 1809750"/>
                <a:gd name="connsiteY150" fmla="*/ 2908636 h 4467225"/>
                <a:gd name="connsiteX151" fmla="*/ 1047274 w 1809750"/>
                <a:gd name="connsiteY151" fmla="*/ 2654319 h 4467225"/>
                <a:gd name="connsiteX152" fmla="*/ 1026319 w 1809750"/>
                <a:gd name="connsiteY152" fmla="*/ 2539066 h 4467225"/>
                <a:gd name="connsiteX153" fmla="*/ 1023461 w 1809750"/>
                <a:gd name="connsiteY153" fmla="*/ 2510491 h 4467225"/>
                <a:gd name="connsiteX154" fmla="*/ 1015841 w 1809750"/>
                <a:gd name="connsiteY154" fmla="*/ 2488584 h 4467225"/>
                <a:gd name="connsiteX155" fmla="*/ 1009174 w 1809750"/>
                <a:gd name="connsiteY155" fmla="*/ 2457151 h 4467225"/>
                <a:gd name="connsiteX156" fmla="*/ 1002506 w 1809750"/>
                <a:gd name="connsiteY156" fmla="*/ 2400001 h 4467225"/>
                <a:gd name="connsiteX157" fmla="*/ 977741 w 1809750"/>
                <a:gd name="connsiteY157" fmla="*/ 2420956 h 4467225"/>
                <a:gd name="connsiteX158" fmla="*/ 898684 w 1809750"/>
                <a:gd name="connsiteY158" fmla="*/ 2683846 h 4467225"/>
                <a:gd name="connsiteX159" fmla="*/ 799624 w 1809750"/>
                <a:gd name="connsiteY159" fmla="*/ 3000076 h 4467225"/>
                <a:gd name="connsiteX160" fmla="*/ 741521 w 1809750"/>
                <a:gd name="connsiteY160" fmla="*/ 3304876 h 4467225"/>
                <a:gd name="connsiteX161" fmla="*/ 736759 w 1809750"/>
                <a:gd name="connsiteY161" fmla="*/ 3384886 h 4467225"/>
                <a:gd name="connsiteX162" fmla="*/ 725329 w 1809750"/>
                <a:gd name="connsiteY162" fmla="*/ 3419176 h 4467225"/>
                <a:gd name="connsiteX163" fmla="*/ 705326 w 1809750"/>
                <a:gd name="connsiteY163" fmla="*/ 3529666 h 4467225"/>
                <a:gd name="connsiteX164" fmla="*/ 679609 w 1809750"/>
                <a:gd name="connsiteY164" fmla="*/ 3662064 h 4467225"/>
                <a:gd name="connsiteX165" fmla="*/ 654844 w 1809750"/>
                <a:gd name="connsiteY165" fmla="*/ 3813511 h 4467225"/>
                <a:gd name="connsiteX166" fmla="*/ 628174 w 1809750"/>
                <a:gd name="connsiteY166" fmla="*/ 3989724 h 4467225"/>
                <a:gd name="connsiteX167" fmla="*/ 611981 w 1809750"/>
                <a:gd name="connsiteY167" fmla="*/ 4096404 h 4467225"/>
                <a:gd name="connsiteX168" fmla="*/ 595789 w 1809750"/>
                <a:gd name="connsiteY168" fmla="*/ 4204989 h 4467225"/>
                <a:gd name="connsiteX169" fmla="*/ 572929 w 1809750"/>
                <a:gd name="connsiteY169" fmla="*/ 4360246 h 4467225"/>
                <a:gd name="connsiteX170" fmla="*/ 571976 w 1809750"/>
                <a:gd name="connsiteY170" fmla="*/ 4365961 h 4467225"/>
                <a:gd name="connsiteX171" fmla="*/ 536734 w 1809750"/>
                <a:gd name="connsiteY171" fmla="*/ 4398346 h 4467225"/>
                <a:gd name="connsiteX172" fmla="*/ 410051 w 1809750"/>
                <a:gd name="connsiteY172" fmla="*/ 4390726 h 4467225"/>
                <a:gd name="connsiteX173" fmla="*/ 377666 w 1809750"/>
                <a:gd name="connsiteY173" fmla="*/ 4404061 h 4467225"/>
                <a:gd name="connsiteX174" fmla="*/ 359569 w 1809750"/>
                <a:gd name="connsiteY174" fmla="*/ 4412634 h 4467225"/>
                <a:gd name="connsiteX175" fmla="*/ 343376 w 1809750"/>
                <a:gd name="connsiteY175" fmla="*/ 4397394 h 4467225"/>
                <a:gd name="connsiteX176" fmla="*/ 319564 w 1809750"/>
                <a:gd name="connsiteY176" fmla="*/ 4374534 h 4467225"/>
                <a:gd name="connsiteX177" fmla="*/ 301466 w 1809750"/>
                <a:gd name="connsiteY177" fmla="*/ 4369771 h 4467225"/>
                <a:gd name="connsiteX178" fmla="*/ 276701 w 1809750"/>
                <a:gd name="connsiteY178" fmla="*/ 4385011 h 4467225"/>
                <a:gd name="connsiteX179" fmla="*/ 198596 w 1809750"/>
                <a:gd name="connsiteY179" fmla="*/ 4448829 h 4467225"/>
                <a:gd name="connsiteX180" fmla="*/ 78581 w 1809750"/>
                <a:gd name="connsiteY180" fmla="*/ 4447876 h 4467225"/>
                <a:gd name="connsiteX181" fmla="*/ 7144 w 1809750"/>
                <a:gd name="connsiteY181" fmla="*/ 4419301 h 4467225"/>
                <a:gd name="connsiteX182" fmla="*/ 10001 w 1809750"/>
                <a:gd name="connsiteY182" fmla="*/ 4380249 h 4467225"/>
                <a:gd name="connsiteX183" fmla="*/ 705326 w 1809750"/>
                <a:gd name="connsiteY183" fmla="*/ 762654 h 4467225"/>
                <a:gd name="connsiteX184" fmla="*/ 719614 w 1809750"/>
                <a:gd name="connsiteY184" fmla="*/ 792181 h 4467225"/>
                <a:gd name="connsiteX185" fmla="*/ 739616 w 1809750"/>
                <a:gd name="connsiteY185" fmla="*/ 840759 h 4467225"/>
                <a:gd name="connsiteX186" fmla="*/ 752951 w 1809750"/>
                <a:gd name="connsiteY186" fmla="*/ 867429 h 4467225"/>
                <a:gd name="connsiteX187" fmla="*/ 760571 w 1809750"/>
                <a:gd name="connsiteY187" fmla="*/ 945534 h 4467225"/>
                <a:gd name="connsiteX188" fmla="*/ 775811 w 1809750"/>
                <a:gd name="connsiteY188" fmla="*/ 1109364 h 4467225"/>
                <a:gd name="connsiteX189" fmla="*/ 866299 w 1809750"/>
                <a:gd name="connsiteY189" fmla="*/ 1383684 h 4467225"/>
                <a:gd name="connsiteX190" fmla="*/ 890111 w 1809750"/>
                <a:gd name="connsiteY190" fmla="*/ 1427499 h 4467225"/>
                <a:gd name="connsiteX191" fmla="*/ 914876 w 1809750"/>
                <a:gd name="connsiteY191" fmla="*/ 1369396 h 4467225"/>
                <a:gd name="connsiteX192" fmla="*/ 1006316 w 1809750"/>
                <a:gd name="connsiteY192" fmla="*/ 1135081 h 4467225"/>
                <a:gd name="connsiteX193" fmla="*/ 1058704 w 1809750"/>
                <a:gd name="connsiteY193" fmla="*/ 1014114 h 4467225"/>
                <a:gd name="connsiteX194" fmla="*/ 1060609 w 1809750"/>
                <a:gd name="connsiteY194" fmla="*/ 974109 h 4467225"/>
                <a:gd name="connsiteX195" fmla="*/ 1052989 w 1809750"/>
                <a:gd name="connsiteY195" fmla="*/ 881716 h 4467225"/>
                <a:gd name="connsiteX196" fmla="*/ 1063466 w 1809750"/>
                <a:gd name="connsiteY196" fmla="*/ 863619 h 4467225"/>
                <a:gd name="connsiteX197" fmla="*/ 1126331 w 1809750"/>
                <a:gd name="connsiteY197" fmla="*/ 804564 h 4467225"/>
                <a:gd name="connsiteX198" fmla="*/ 1206341 w 1809750"/>
                <a:gd name="connsiteY198" fmla="*/ 850284 h 4467225"/>
                <a:gd name="connsiteX199" fmla="*/ 1067276 w 1809750"/>
                <a:gd name="connsiteY199" fmla="*/ 633114 h 4467225"/>
                <a:gd name="connsiteX200" fmla="*/ 1049179 w 1809750"/>
                <a:gd name="connsiteY200" fmla="*/ 710266 h 4467225"/>
                <a:gd name="connsiteX201" fmla="*/ 1040606 w 1809750"/>
                <a:gd name="connsiteY201" fmla="*/ 776941 h 4467225"/>
                <a:gd name="connsiteX202" fmla="*/ 1030129 w 1809750"/>
                <a:gd name="connsiteY202" fmla="*/ 814089 h 4467225"/>
                <a:gd name="connsiteX203" fmla="*/ 997744 w 1809750"/>
                <a:gd name="connsiteY203" fmla="*/ 848379 h 4467225"/>
                <a:gd name="connsiteX204" fmla="*/ 904399 w 1809750"/>
                <a:gd name="connsiteY204" fmla="*/ 990301 h 4467225"/>
                <a:gd name="connsiteX205" fmla="*/ 897731 w 1809750"/>
                <a:gd name="connsiteY205" fmla="*/ 993159 h 4467225"/>
                <a:gd name="connsiteX206" fmla="*/ 878681 w 1809750"/>
                <a:gd name="connsiteY206" fmla="*/ 936009 h 4467225"/>
                <a:gd name="connsiteX207" fmla="*/ 818674 w 1809750"/>
                <a:gd name="connsiteY207" fmla="*/ 856951 h 4467225"/>
                <a:gd name="connsiteX208" fmla="*/ 780574 w 1809750"/>
                <a:gd name="connsiteY208" fmla="*/ 843616 h 4467225"/>
                <a:gd name="connsiteX209" fmla="*/ 797719 w 1809750"/>
                <a:gd name="connsiteY209" fmla="*/ 592156 h 4467225"/>
                <a:gd name="connsiteX210" fmla="*/ 634841 w 1809750"/>
                <a:gd name="connsiteY210" fmla="*/ 825519 h 4467225"/>
                <a:gd name="connsiteX211" fmla="*/ 705326 w 1809750"/>
                <a:gd name="connsiteY211" fmla="*/ 762654 h 4467225"/>
                <a:gd name="connsiteX212" fmla="*/ 1273969 w 1809750"/>
                <a:gd name="connsiteY212" fmla="*/ 1329391 h 4467225"/>
                <a:gd name="connsiteX213" fmla="*/ 1280636 w 1809750"/>
                <a:gd name="connsiteY213" fmla="*/ 1357014 h 4467225"/>
                <a:gd name="connsiteX214" fmla="*/ 1294924 w 1809750"/>
                <a:gd name="connsiteY214" fmla="*/ 1423689 h 4467225"/>
                <a:gd name="connsiteX215" fmla="*/ 1315879 w 1809750"/>
                <a:gd name="connsiteY215" fmla="*/ 1556086 h 4467225"/>
                <a:gd name="connsiteX216" fmla="*/ 1337786 w 1809750"/>
                <a:gd name="connsiteY216" fmla="*/ 1669434 h 4467225"/>
                <a:gd name="connsiteX217" fmla="*/ 1370171 w 1809750"/>
                <a:gd name="connsiteY217" fmla="*/ 1777066 h 4467225"/>
                <a:gd name="connsiteX218" fmla="*/ 1441609 w 1809750"/>
                <a:gd name="connsiteY218" fmla="*/ 1820881 h 4467225"/>
                <a:gd name="connsiteX219" fmla="*/ 1473041 w 1809750"/>
                <a:gd name="connsiteY219" fmla="*/ 1796116 h 4467225"/>
                <a:gd name="connsiteX220" fmla="*/ 1516856 w 1809750"/>
                <a:gd name="connsiteY220" fmla="*/ 1700866 h 4467225"/>
                <a:gd name="connsiteX221" fmla="*/ 1537811 w 1809750"/>
                <a:gd name="connsiteY221" fmla="*/ 1671339 h 4467225"/>
                <a:gd name="connsiteX222" fmla="*/ 1547336 w 1809750"/>
                <a:gd name="connsiteY222" fmla="*/ 1614189 h 4467225"/>
                <a:gd name="connsiteX223" fmla="*/ 1568291 w 1809750"/>
                <a:gd name="connsiteY223" fmla="*/ 1573231 h 4467225"/>
                <a:gd name="connsiteX224" fmla="*/ 1575911 w 1809750"/>
                <a:gd name="connsiteY224" fmla="*/ 1558944 h 4467225"/>
                <a:gd name="connsiteX225" fmla="*/ 1582579 w 1809750"/>
                <a:gd name="connsiteY225" fmla="*/ 1450359 h 4467225"/>
                <a:gd name="connsiteX226" fmla="*/ 1577816 w 1809750"/>
                <a:gd name="connsiteY226" fmla="*/ 1436071 h 4467225"/>
                <a:gd name="connsiteX227" fmla="*/ 1470184 w 1809750"/>
                <a:gd name="connsiteY227" fmla="*/ 1317009 h 4467225"/>
                <a:gd name="connsiteX228" fmla="*/ 1383506 w 1809750"/>
                <a:gd name="connsiteY228" fmla="*/ 1220806 h 4467225"/>
                <a:gd name="connsiteX229" fmla="*/ 1353026 w 1809750"/>
                <a:gd name="connsiteY229" fmla="*/ 1221759 h 4467225"/>
                <a:gd name="connsiteX230" fmla="*/ 1280636 w 1809750"/>
                <a:gd name="connsiteY230" fmla="*/ 1315104 h 4467225"/>
                <a:gd name="connsiteX231" fmla="*/ 1273969 w 1809750"/>
                <a:gd name="connsiteY231" fmla="*/ 1329391 h 4467225"/>
                <a:gd name="connsiteX232" fmla="*/ 599599 w 1809750"/>
                <a:gd name="connsiteY232" fmla="*/ 1884699 h 4467225"/>
                <a:gd name="connsiteX233" fmla="*/ 604361 w 1809750"/>
                <a:gd name="connsiteY233" fmla="*/ 1880889 h 4467225"/>
                <a:gd name="connsiteX234" fmla="*/ 596741 w 1809750"/>
                <a:gd name="connsiteY234" fmla="*/ 1858029 h 4467225"/>
                <a:gd name="connsiteX235" fmla="*/ 581501 w 1809750"/>
                <a:gd name="connsiteY235" fmla="*/ 1721821 h 4467225"/>
                <a:gd name="connsiteX236" fmla="*/ 583406 w 1809750"/>
                <a:gd name="connsiteY236" fmla="*/ 1673244 h 4467225"/>
                <a:gd name="connsiteX237" fmla="*/ 558641 w 1809750"/>
                <a:gd name="connsiteY237" fmla="*/ 1591329 h 4467225"/>
                <a:gd name="connsiteX238" fmla="*/ 555784 w 1809750"/>
                <a:gd name="connsiteY238" fmla="*/ 1568469 h 4467225"/>
                <a:gd name="connsiteX239" fmla="*/ 531019 w 1809750"/>
                <a:gd name="connsiteY239" fmla="*/ 1421784 h 4467225"/>
                <a:gd name="connsiteX240" fmla="*/ 503396 w 1809750"/>
                <a:gd name="connsiteY240" fmla="*/ 1333201 h 4467225"/>
                <a:gd name="connsiteX241" fmla="*/ 484346 w 1809750"/>
                <a:gd name="connsiteY241" fmla="*/ 1236046 h 4467225"/>
                <a:gd name="connsiteX242" fmla="*/ 472916 w 1809750"/>
                <a:gd name="connsiteY242" fmla="*/ 1215091 h 4467225"/>
                <a:gd name="connsiteX243" fmla="*/ 451009 w 1809750"/>
                <a:gd name="connsiteY243" fmla="*/ 1228426 h 4467225"/>
                <a:gd name="connsiteX244" fmla="*/ 431959 w 1809750"/>
                <a:gd name="connsiteY244" fmla="*/ 1271289 h 4467225"/>
                <a:gd name="connsiteX245" fmla="*/ 375761 w 1809750"/>
                <a:gd name="connsiteY245" fmla="*/ 1361776 h 4467225"/>
                <a:gd name="connsiteX246" fmla="*/ 330994 w 1809750"/>
                <a:gd name="connsiteY246" fmla="*/ 1464646 h 4467225"/>
                <a:gd name="connsiteX247" fmla="*/ 333851 w 1809750"/>
                <a:gd name="connsiteY247" fmla="*/ 1471314 h 4467225"/>
                <a:gd name="connsiteX248" fmla="*/ 353854 w 1809750"/>
                <a:gd name="connsiteY248" fmla="*/ 1544656 h 4467225"/>
                <a:gd name="connsiteX249" fmla="*/ 361474 w 1809750"/>
                <a:gd name="connsiteY249" fmla="*/ 1568469 h 4467225"/>
                <a:gd name="connsiteX250" fmla="*/ 390049 w 1809750"/>
                <a:gd name="connsiteY250" fmla="*/ 1656099 h 4467225"/>
                <a:gd name="connsiteX251" fmla="*/ 395764 w 1809750"/>
                <a:gd name="connsiteY251" fmla="*/ 1677054 h 4467225"/>
                <a:gd name="connsiteX252" fmla="*/ 474821 w 1809750"/>
                <a:gd name="connsiteY252" fmla="*/ 1826596 h 4467225"/>
                <a:gd name="connsiteX253" fmla="*/ 507206 w 1809750"/>
                <a:gd name="connsiteY253" fmla="*/ 1858029 h 4467225"/>
                <a:gd name="connsiteX254" fmla="*/ 558641 w 1809750"/>
                <a:gd name="connsiteY254" fmla="*/ 1866601 h 4467225"/>
                <a:gd name="connsiteX255" fmla="*/ 573881 w 1809750"/>
                <a:gd name="connsiteY255" fmla="*/ 1872316 h 4467225"/>
                <a:gd name="connsiteX256" fmla="*/ 599599 w 1809750"/>
                <a:gd name="connsiteY256" fmla="*/ 1884699 h 4467225"/>
                <a:gd name="connsiteX257" fmla="*/ 930116 w 1809750"/>
                <a:gd name="connsiteY257" fmla="*/ 1638954 h 4467225"/>
                <a:gd name="connsiteX258" fmla="*/ 905351 w 1809750"/>
                <a:gd name="connsiteY258" fmla="*/ 1617046 h 4467225"/>
                <a:gd name="connsiteX259" fmla="*/ 880586 w 1809750"/>
                <a:gd name="connsiteY259" fmla="*/ 1644669 h 4467225"/>
                <a:gd name="connsiteX260" fmla="*/ 903446 w 1809750"/>
                <a:gd name="connsiteY260" fmla="*/ 1670386 h 4467225"/>
                <a:gd name="connsiteX261" fmla="*/ 930116 w 1809750"/>
                <a:gd name="connsiteY261" fmla="*/ 1638954 h 4467225"/>
                <a:gd name="connsiteX262" fmla="*/ 912019 w 1809750"/>
                <a:gd name="connsiteY262" fmla="*/ 1539894 h 4467225"/>
                <a:gd name="connsiteX263" fmla="*/ 889159 w 1809750"/>
                <a:gd name="connsiteY263" fmla="*/ 1510366 h 4467225"/>
                <a:gd name="connsiteX264" fmla="*/ 871061 w 1809750"/>
                <a:gd name="connsiteY264" fmla="*/ 1535131 h 4467225"/>
                <a:gd name="connsiteX265" fmla="*/ 892969 w 1809750"/>
                <a:gd name="connsiteY265" fmla="*/ 1563706 h 4467225"/>
                <a:gd name="connsiteX266" fmla="*/ 912019 w 1809750"/>
                <a:gd name="connsiteY266" fmla="*/ 1539894 h 4467225"/>
                <a:gd name="connsiteX267" fmla="*/ 918686 w 1809750"/>
                <a:gd name="connsiteY267" fmla="*/ 1769446 h 4467225"/>
                <a:gd name="connsiteX268" fmla="*/ 946309 w 1809750"/>
                <a:gd name="connsiteY268" fmla="*/ 1741824 h 4467225"/>
                <a:gd name="connsiteX269" fmla="*/ 926306 w 1809750"/>
                <a:gd name="connsiteY269" fmla="*/ 1718964 h 4467225"/>
                <a:gd name="connsiteX270" fmla="*/ 897731 w 1809750"/>
                <a:gd name="connsiteY270" fmla="*/ 1738014 h 4467225"/>
                <a:gd name="connsiteX271" fmla="*/ 918686 w 1809750"/>
                <a:gd name="connsiteY271" fmla="*/ 1769446 h 446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Lst>
              <a:rect l="l" t="t" r="r" b="b"/>
              <a:pathLst>
                <a:path w="1809750" h="4467225">
                  <a:moveTo>
                    <a:pt x="10001" y="4380249"/>
                  </a:moveTo>
                  <a:cubicBezTo>
                    <a:pt x="17621" y="4372629"/>
                    <a:pt x="25241" y="4363104"/>
                    <a:pt x="33814" y="4357389"/>
                  </a:cubicBezTo>
                  <a:cubicBezTo>
                    <a:pt x="44291" y="4350721"/>
                    <a:pt x="56674" y="4345959"/>
                    <a:pt x="68104" y="4343101"/>
                  </a:cubicBezTo>
                  <a:cubicBezTo>
                    <a:pt x="112871" y="4333576"/>
                    <a:pt x="125254" y="4304049"/>
                    <a:pt x="128111" y="4262139"/>
                  </a:cubicBezTo>
                  <a:cubicBezTo>
                    <a:pt x="131921" y="4206894"/>
                    <a:pt x="141446" y="4153554"/>
                    <a:pt x="157639" y="4100214"/>
                  </a:cubicBezTo>
                  <a:cubicBezTo>
                    <a:pt x="181451" y="4022109"/>
                    <a:pt x="199549" y="3943051"/>
                    <a:pt x="220504" y="3863994"/>
                  </a:cubicBezTo>
                  <a:cubicBezTo>
                    <a:pt x="226219" y="3843991"/>
                    <a:pt x="236696" y="3825894"/>
                    <a:pt x="242411" y="3805891"/>
                  </a:cubicBezTo>
                  <a:cubicBezTo>
                    <a:pt x="251936" y="3770649"/>
                    <a:pt x="260509" y="3735406"/>
                    <a:pt x="268129" y="3699211"/>
                  </a:cubicBezTo>
                  <a:cubicBezTo>
                    <a:pt x="288131" y="3606819"/>
                    <a:pt x="308134" y="3514426"/>
                    <a:pt x="328136" y="3422034"/>
                  </a:cubicBezTo>
                  <a:cubicBezTo>
                    <a:pt x="330041" y="3413461"/>
                    <a:pt x="328136" y="3404889"/>
                    <a:pt x="327184" y="3396316"/>
                  </a:cubicBezTo>
                  <a:cubicBezTo>
                    <a:pt x="327184" y="3391554"/>
                    <a:pt x="326231" y="3386791"/>
                    <a:pt x="328136" y="3382029"/>
                  </a:cubicBezTo>
                  <a:cubicBezTo>
                    <a:pt x="342424" y="3341071"/>
                    <a:pt x="356711" y="3300114"/>
                    <a:pt x="370999" y="3260109"/>
                  </a:cubicBezTo>
                  <a:cubicBezTo>
                    <a:pt x="375761" y="3247726"/>
                    <a:pt x="379571" y="3235344"/>
                    <a:pt x="386239" y="3223914"/>
                  </a:cubicBezTo>
                  <a:cubicBezTo>
                    <a:pt x="405289" y="3191529"/>
                    <a:pt x="408146" y="3157239"/>
                    <a:pt x="406241" y="3121996"/>
                  </a:cubicBezTo>
                  <a:cubicBezTo>
                    <a:pt x="404336" y="3091516"/>
                    <a:pt x="411956" y="3063894"/>
                    <a:pt x="423386" y="3035319"/>
                  </a:cubicBezTo>
                  <a:cubicBezTo>
                    <a:pt x="430054" y="3019126"/>
                    <a:pt x="431959" y="3001029"/>
                    <a:pt x="434816" y="2983884"/>
                  </a:cubicBezTo>
                  <a:cubicBezTo>
                    <a:pt x="444341" y="2928639"/>
                    <a:pt x="452914" y="2873394"/>
                    <a:pt x="461486" y="2818149"/>
                  </a:cubicBezTo>
                  <a:cubicBezTo>
                    <a:pt x="463391" y="2806719"/>
                    <a:pt x="469106" y="2796241"/>
                    <a:pt x="471011" y="2784811"/>
                  </a:cubicBezTo>
                  <a:cubicBezTo>
                    <a:pt x="473869" y="2767666"/>
                    <a:pt x="476726" y="2749569"/>
                    <a:pt x="476726" y="2732424"/>
                  </a:cubicBezTo>
                  <a:cubicBezTo>
                    <a:pt x="476726" y="2700991"/>
                    <a:pt x="472916" y="2670511"/>
                    <a:pt x="495776" y="2643841"/>
                  </a:cubicBezTo>
                  <a:cubicBezTo>
                    <a:pt x="500539" y="2639079"/>
                    <a:pt x="503396" y="2631459"/>
                    <a:pt x="503396" y="2624791"/>
                  </a:cubicBezTo>
                  <a:cubicBezTo>
                    <a:pt x="504349" y="2595264"/>
                    <a:pt x="503396" y="2566689"/>
                    <a:pt x="504349" y="2537161"/>
                  </a:cubicBezTo>
                  <a:cubicBezTo>
                    <a:pt x="504349" y="2525731"/>
                    <a:pt x="509111" y="2514301"/>
                    <a:pt x="511016" y="2502871"/>
                  </a:cubicBezTo>
                  <a:cubicBezTo>
                    <a:pt x="520541" y="2432386"/>
                    <a:pt x="530066" y="2360949"/>
                    <a:pt x="538639" y="2290464"/>
                  </a:cubicBezTo>
                  <a:cubicBezTo>
                    <a:pt x="539591" y="2279986"/>
                    <a:pt x="539591" y="2269509"/>
                    <a:pt x="539591" y="2259984"/>
                  </a:cubicBezTo>
                  <a:cubicBezTo>
                    <a:pt x="538639" y="2244744"/>
                    <a:pt x="540544" y="2232361"/>
                    <a:pt x="559594" y="2226646"/>
                  </a:cubicBezTo>
                  <a:cubicBezTo>
                    <a:pt x="547211" y="2211406"/>
                    <a:pt x="545306" y="2198071"/>
                    <a:pt x="558641" y="2183784"/>
                  </a:cubicBezTo>
                  <a:cubicBezTo>
                    <a:pt x="561499" y="2180926"/>
                    <a:pt x="562451" y="2173306"/>
                    <a:pt x="561499" y="2168544"/>
                  </a:cubicBezTo>
                  <a:cubicBezTo>
                    <a:pt x="559594" y="2146636"/>
                    <a:pt x="556736" y="2124729"/>
                    <a:pt x="554831" y="2102821"/>
                  </a:cubicBezTo>
                  <a:cubicBezTo>
                    <a:pt x="553879" y="2085676"/>
                    <a:pt x="546259" y="2080914"/>
                    <a:pt x="529114" y="2085676"/>
                  </a:cubicBezTo>
                  <a:cubicBezTo>
                    <a:pt x="517684" y="2088534"/>
                    <a:pt x="505301" y="2089486"/>
                    <a:pt x="493871" y="2092344"/>
                  </a:cubicBezTo>
                  <a:cubicBezTo>
                    <a:pt x="493871" y="2089486"/>
                    <a:pt x="492919" y="2086629"/>
                    <a:pt x="492919" y="2084724"/>
                  </a:cubicBezTo>
                  <a:cubicBezTo>
                    <a:pt x="502444" y="2082819"/>
                    <a:pt x="511016" y="2081866"/>
                    <a:pt x="520541" y="2079961"/>
                  </a:cubicBezTo>
                  <a:cubicBezTo>
                    <a:pt x="520541" y="2078056"/>
                    <a:pt x="520541" y="2077104"/>
                    <a:pt x="520541" y="2075199"/>
                  </a:cubicBezTo>
                  <a:cubicBezTo>
                    <a:pt x="507206" y="2072341"/>
                    <a:pt x="493871" y="2068531"/>
                    <a:pt x="474821" y="2063769"/>
                  </a:cubicBezTo>
                  <a:cubicBezTo>
                    <a:pt x="478631" y="2045671"/>
                    <a:pt x="479584" y="2025669"/>
                    <a:pt x="488156" y="2009476"/>
                  </a:cubicBezTo>
                  <a:cubicBezTo>
                    <a:pt x="511016" y="1964709"/>
                    <a:pt x="541496" y="1926609"/>
                    <a:pt x="579596" y="1892319"/>
                  </a:cubicBezTo>
                  <a:cubicBezTo>
                    <a:pt x="568166" y="1875174"/>
                    <a:pt x="551974" y="1874221"/>
                    <a:pt x="533876" y="1886604"/>
                  </a:cubicBezTo>
                  <a:cubicBezTo>
                    <a:pt x="527209" y="1890414"/>
                    <a:pt x="520541" y="1894224"/>
                    <a:pt x="513874" y="1897081"/>
                  </a:cubicBezTo>
                  <a:cubicBezTo>
                    <a:pt x="489109" y="1906606"/>
                    <a:pt x="471964" y="1922799"/>
                    <a:pt x="461486" y="1948516"/>
                  </a:cubicBezTo>
                  <a:cubicBezTo>
                    <a:pt x="451961" y="1973281"/>
                    <a:pt x="435769" y="1995189"/>
                    <a:pt x="420529" y="2017096"/>
                  </a:cubicBezTo>
                  <a:cubicBezTo>
                    <a:pt x="409099" y="2035194"/>
                    <a:pt x="413861" y="2044719"/>
                    <a:pt x="432911" y="2049481"/>
                  </a:cubicBezTo>
                  <a:cubicBezTo>
                    <a:pt x="434816" y="2050434"/>
                    <a:pt x="437674" y="2051386"/>
                    <a:pt x="444341" y="2054244"/>
                  </a:cubicBezTo>
                  <a:cubicBezTo>
                    <a:pt x="430054" y="2056149"/>
                    <a:pt x="420529" y="2058054"/>
                    <a:pt x="410051" y="2059959"/>
                  </a:cubicBezTo>
                  <a:cubicBezTo>
                    <a:pt x="411004" y="2067579"/>
                    <a:pt x="411956" y="2074246"/>
                    <a:pt x="412909" y="2079961"/>
                  </a:cubicBezTo>
                  <a:cubicBezTo>
                    <a:pt x="411956" y="2081866"/>
                    <a:pt x="410051" y="2082819"/>
                    <a:pt x="409099" y="2084724"/>
                  </a:cubicBezTo>
                  <a:cubicBezTo>
                    <a:pt x="401479" y="2079961"/>
                    <a:pt x="391954" y="2076151"/>
                    <a:pt x="387191" y="2069484"/>
                  </a:cubicBezTo>
                  <a:cubicBezTo>
                    <a:pt x="378619" y="2057101"/>
                    <a:pt x="373856" y="2042814"/>
                    <a:pt x="366236" y="2029479"/>
                  </a:cubicBezTo>
                  <a:cubicBezTo>
                    <a:pt x="361474" y="2020906"/>
                    <a:pt x="355759" y="2011381"/>
                    <a:pt x="348139" y="2004714"/>
                  </a:cubicBezTo>
                  <a:cubicBezTo>
                    <a:pt x="333851" y="1991379"/>
                    <a:pt x="322421" y="1980901"/>
                    <a:pt x="322421" y="1957089"/>
                  </a:cubicBezTo>
                  <a:cubicBezTo>
                    <a:pt x="322421" y="1940896"/>
                    <a:pt x="301466" y="1925656"/>
                    <a:pt x="289084" y="1910416"/>
                  </a:cubicBezTo>
                  <a:cubicBezTo>
                    <a:pt x="279559" y="1898986"/>
                    <a:pt x="270034" y="1887556"/>
                    <a:pt x="259556" y="1877079"/>
                  </a:cubicBezTo>
                  <a:cubicBezTo>
                    <a:pt x="261461" y="1875174"/>
                    <a:pt x="262414" y="1874221"/>
                    <a:pt x="264319" y="1872316"/>
                  </a:cubicBezTo>
                  <a:cubicBezTo>
                    <a:pt x="267176" y="1874221"/>
                    <a:pt x="270986" y="1877079"/>
                    <a:pt x="278606" y="1881841"/>
                  </a:cubicBezTo>
                  <a:cubicBezTo>
                    <a:pt x="219551" y="1784686"/>
                    <a:pt x="189071" y="1680864"/>
                    <a:pt x="149066" y="1581804"/>
                  </a:cubicBezTo>
                  <a:cubicBezTo>
                    <a:pt x="132874" y="1542751"/>
                    <a:pt x="121444" y="1502746"/>
                    <a:pt x="109061" y="1461789"/>
                  </a:cubicBezTo>
                  <a:cubicBezTo>
                    <a:pt x="106204" y="1451311"/>
                    <a:pt x="105251" y="1439881"/>
                    <a:pt x="106204" y="1429404"/>
                  </a:cubicBezTo>
                  <a:cubicBezTo>
                    <a:pt x="107156" y="1403686"/>
                    <a:pt x="107156" y="1377969"/>
                    <a:pt x="111919" y="1353204"/>
                  </a:cubicBezTo>
                  <a:cubicBezTo>
                    <a:pt x="115729" y="1336059"/>
                    <a:pt x="123349" y="1317009"/>
                    <a:pt x="133826" y="1303674"/>
                  </a:cubicBezTo>
                  <a:cubicBezTo>
                    <a:pt x="167164" y="1260811"/>
                    <a:pt x="190024" y="1213186"/>
                    <a:pt x="206216" y="1160799"/>
                  </a:cubicBezTo>
                  <a:cubicBezTo>
                    <a:pt x="209074" y="1151274"/>
                    <a:pt x="214789" y="1141749"/>
                    <a:pt x="220504" y="1133176"/>
                  </a:cubicBezTo>
                  <a:cubicBezTo>
                    <a:pt x="229076" y="1117936"/>
                    <a:pt x="238601" y="1104601"/>
                    <a:pt x="246221" y="1089361"/>
                  </a:cubicBezTo>
                  <a:cubicBezTo>
                    <a:pt x="264319" y="1055071"/>
                    <a:pt x="282416" y="1020781"/>
                    <a:pt x="299561" y="986491"/>
                  </a:cubicBezTo>
                  <a:cubicBezTo>
                    <a:pt x="315754" y="955059"/>
                    <a:pt x="330994" y="922674"/>
                    <a:pt x="347186" y="891241"/>
                  </a:cubicBezTo>
                  <a:cubicBezTo>
                    <a:pt x="355759" y="875049"/>
                    <a:pt x="368141" y="861714"/>
                    <a:pt x="365284" y="840759"/>
                  </a:cubicBezTo>
                  <a:cubicBezTo>
                    <a:pt x="364331" y="834091"/>
                    <a:pt x="369094" y="824566"/>
                    <a:pt x="372904" y="817899"/>
                  </a:cubicBezTo>
                  <a:cubicBezTo>
                    <a:pt x="384334" y="795039"/>
                    <a:pt x="396716" y="773131"/>
                    <a:pt x="407194" y="750271"/>
                  </a:cubicBezTo>
                  <a:cubicBezTo>
                    <a:pt x="416719" y="728364"/>
                    <a:pt x="437674" y="725506"/>
                    <a:pt x="456724" y="719791"/>
                  </a:cubicBezTo>
                  <a:cubicBezTo>
                    <a:pt x="494824" y="708361"/>
                    <a:pt x="534829" y="699789"/>
                    <a:pt x="571024" y="684549"/>
                  </a:cubicBezTo>
                  <a:cubicBezTo>
                    <a:pt x="606266" y="670261"/>
                    <a:pt x="638651" y="650259"/>
                    <a:pt x="671036" y="632161"/>
                  </a:cubicBezTo>
                  <a:cubicBezTo>
                    <a:pt x="676751" y="629304"/>
                    <a:pt x="681514" y="620731"/>
                    <a:pt x="683419" y="614064"/>
                  </a:cubicBezTo>
                  <a:cubicBezTo>
                    <a:pt x="688181" y="592156"/>
                    <a:pt x="691991" y="570249"/>
                    <a:pt x="693896" y="548341"/>
                  </a:cubicBezTo>
                  <a:cubicBezTo>
                    <a:pt x="696754" y="512146"/>
                    <a:pt x="698659" y="474999"/>
                    <a:pt x="699611" y="438804"/>
                  </a:cubicBezTo>
                  <a:cubicBezTo>
                    <a:pt x="699611" y="420706"/>
                    <a:pt x="691991" y="401656"/>
                    <a:pt x="694849" y="383559"/>
                  </a:cubicBezTo>
                  <a:cubicBezTo>
                    <a:pt x="699611" y="349269"/>
                    <a:pt x="708184" y="314979"/>
                    <a:pt x="717709" y="281641"/>
                  </a:cubicBezTo>
                  <a:cubicBezTo>
                    <a:pt x="726281" y="250209"/>
                    <a:pt x="736759" y="218776"/>
                    <a:pt x="747236" y="187344"/>
                  </a:cubicBezTo>
                  <a:cubicBezTo>
                    <a:pt x="750094" y="178771"/>
                    <a:pt x="756761" y="170198"/>
                    <a:pt x="762476" y="163531"/>
                  </a:cubicBezTo>
                  <a:cubicBezTo>
                    <a:pt x="783431" y="138766"/>
                    <a:pt x="804386" y="115906"/>
                    <a:pt x="824389" y="91141"/>
                  </a:cubicBezTo>
                  <a:cubicBezTo>
                    <a:pt x="836771" y="75901"/>
                    <a:pt x="845344" y="57804"/>
                    <a:pt x="857726" y="42564"/>
                  </a:cubicBezTo>
                  <a:cubicBezTo>
                    <a:pt x="861536" y="37801"/>
                    <a:pt x="872014" y="37801"/>
                    <a:pt x="879634" y="35896"/>
                  </a:cubicBezTo>
                  <a:cubicBezTo>
                    <a:pt x="888206" y="33991"/>
                    <a:pt x="899636" y="34943"/>
                    <a:pt x="904399" y="30181"/>
                  </a:cubicBezTo>
                  <a:cubicBezTo>
                    <a:pt x="927259" y="7321"/>
                    <a:pt x="952024" y="2558"/>
                    <a:pt x="982504" y="11131"/>
                  </a:cubicBezTo>
                  <a:cubicBezTo>
                    <a:pt x="1008221" y="18751"/>
                    <a:pt x="1033939" y="16846"/>
                    <a:pt x="1059656" y="31134"/>
                  </a:cubicBezTo>
                  <a:cubicBezTo>
                    <a:pt x="1139666" y="75901"/>
                    <a:pt x="1187291" y="146386"/>
                    <a:pt x="1208246" y="231159"/>
                  </a:cubicBezTo>
                  <a:cubicBezTo>
                    <a:pt x="1227296" y="307359"/>
                    <a:pt x="1229201" y="387369"/>
                    <a:pt x="1225391" y="466426"/>
                  </a:cubicBezTo>
                  <a:cubicBezTo>
                    <a:pt x="1225391" y="470236"/>
                    <a:pt x="1224439" y="473094"/>
                    <a:pt x="1224439" y="476904"/>
                  </a:cubicBezTo>
                  <a:cubicBezTo>
                    <a:pt x="1239679" y="540721"/>
                    <a:pt x="1229201" y="605491"/>
                    <a:pt x="1233011" y="670261"/>
                  </a:cubicBezTo>
                  <a:cubicBezTo>
                    <a:pt x="1234916" y="715029"/>
                    <a:pt x="1238726" y="713124"/>
                    <a:pt x="1278731" y="721696"/>
                  </a:cubicBezTo>
                  <a:cubicBezTo>
                    <a:pt x="1301591" y="726459"/>
                    <a:pt x="1325404" y="725506"/>
                    <a:pt x="1348264" y="732174"/>
                  </a:cubicBezTo>
                  <a:cubicBezTo>
                    <a:pt x="1360646" y="735031"/>
                    <a:pt x="1373029" y="745509"/>
                    <a:pt x="1381601" y="755986"/>
                  </a:cubicBezTo>
                  <a:cubicBezTo>
                    <a:pt x="1393031" y="769321"/>
                    <a:pt x="1400651" y="786466"/>
                    <a:pt x="1409224" y="801706"/>
                  </a:cubicBezTo>
                  <a:cubicBezTo>
                    <a:pt x="1413034" y="807421"/>
                    <a:pt x="1417796" y="814089"/>
                    <a:pt x="1417796" y="820756"/>
                  </a:cubicBezTo>
                  <a:cubicBezTo>
                    <a:pt x="1414939" y="847426"/>
                    <a:pt x="1433036" y="861714"/>
                    <a:pt x="1447324" y="879811"/>
                  </a:cubicBezTo>
                  <a:cubicBezTo>
                    <a:pt x="1481614" y="923626"/>
                    <a:pt x="1514951" y="967441"/>
                    <a:pt x="1549241" y="1010304"/>
                  </a:cubicBezTo>
                  <a:cubicBezTo>
                    <a:pt x="1558766" y="1021734"/>
                    <a:pt x="1570196" y="1032211"/>
                    <a:pt x="1579721" y="1043641"/>
                  </a:cubicBezTo>
                  <a:cubicBezTo>
                    <a:pt x="1598771" y="1066501"/>
                    <a:pt x="1615916" y="1090314"/>
                    <a:pt x="1634014" y="1114126"/>
                  </a:cubicBezTo>
                  <a:cubicBezTo>
                    <a:pt x="1670209" y="1160799"/>
                    <a:pt x="1707356" y="1207471"/>
                    <a:pt x="1742599" y="1255096"/>
                  </a:cubicBezTo>
                  <a:cubicBezTo>
                    <a:pt x="1754981" y="1272241"/>
                    <a:pt x="1763554" y="1293196"/>
                    <a:pt x="1774031" y="1312246"/>
                  </a:cubicBezTo>
                  <a:cubicBezTo>
                    <a:pt x="1781651" y="1326534"/>
                    <a:pt x="1790224" y="1340821"/>
                    <a:pt x="1797844" y="1354156"/>
                  </a:cubicBezTo>
                  <a:cubicBezTo>
                    <a:pt x="1800701" y="1359871"/>
                    <a:pt x="1806416" y="1366539"/>
                    <a:pt x="1806416" y="1372254"/>
                  </a:cubicBezTo>
                  <a:cubicBezTo>
                    <a:pt x="1805464" y="1400829"/>
                    <a:pt x="1807369" y="1429404"/>
                    <a:pt x="1801654" y="1457026"/>
                  </a:cubicBezTo>
                  <a:cubicBezTo>
                    <a:pt x="1791176" y="1507509"/>
                    <a:pt x="1776889" y="1557991"/>
                    <a:pt x="1762601" y="1607521"/>
                  </a:cubicBezTo>
                  <a:cubicBezTo>
                    <a:pt x="1756886" y="1627524"/>
                    <a:pt x="1747361" y="1645621"/>
                    <a:pt x="1740694" y="1665624"/>
                  </a:cubicBezTo>
                  <a:cubicBezTo>
                    <a:pt x="1727359" y="1705629"/>
                    <a:pt x="1714024" y="1746586"/>
                    <a:pt x="1700689" y="1787544"/>
                  </a:cubicBezTo>
                  <a:cubicBezTo>
                    <a:pt x="1699736" y="1789449"/>
                    <a:pt x="1697831" y="1792306"/>
                    <a:pt x="1698784" y="1793259"/>
                  </a:cubicBezTo>
                  <a:cubicBezTo>
                    <a:pt x="1713071" y="1820881"/>
                    <a:pt x="1687354" y="1842789"/>
                    <a:pt x="1686401" y="1869459"/>
                  </a:cubicBezTo>
                  <a:cubicBezTo>
                    <a:pt x="1666399" y="1868506"/>
                    <a:pt x="1658779" y="1881841"/>
                    <a:pt x="1653064" y="1898034"/>
                  </a:cubicBezTo>
                  <a:cubicBezTo>
                    <a:pt x="1639729" y="1934229"/>
                    <a:pt x="1624489" y="1969471"/>
                    <a:pt x="1609249" y="2004714"/>
                  </a:cubicBezTo>
                  <a:cubicBezTo>
                    <a:pt x="1601629" y="2023764"/>
                    <a:pt x="1583531" y="2024716"/>
                    <a:pt x="1568291" y="2011381"/>
                  </a:cubicBezTo>
                  <a:cubicBezTo>
                    <a:pt x="1560671" y="2004714"/>
                    <a:pt x="1548289" y="2002809"/>
                    <a:pt x="1535906" y="1998046"/>
                  </a:cubicBezTo>
                  <a:cubicBezTo>
                    <a:pt x="1550194" y="1987569"/>
                    <a:pt x="1565434" y="1977091"/>
                    <a:pt x="1582579" y="1964709"/>
                  </a:cubicBezTo>
                  <a:cubicBezTo>
                    <a:pt x="1554004" y="1935181"/>
                    <a:pt x="1526381" y="1907559"/>
                    <a:pt x="1499711" y="1878984"/>
                  </a:cubicBezTo>
                  <a:cubicBezTo>
                    <a:pt x="1494949" y="1874221"/>
                    <a:pt x="1491139" y="1870411"/>
                    <a:pt x="1486376" y="1865649"/>
                  </a:cubicBezTo>
                  <a:cubicBezTo>
                    <a:pt x="1463516" y="1838979"/>
                    <a:pt x="1461611" y="1838026"/>
                    <a:pt x="1426369" y="1834216"/>
                  </a:cubicBezTo>
                  <a:cubicBezTo>
                    <a:pt x="1443514" y="1858029"/>
                    <a:pt x="1464469" y="1881841"/>
                    <a:pt x="1479709" y="1908511"/>
                  </a:cubicBezTo>
                  <a:cubicBezTo>
                    <a:pt x="1493044" y="1932324"/>
                    <a:pt x="1502569" y="1958041"/>
                    <a:pt x="1511141" y="1983759"/>
                  </a:cubicBezTo>
                  <a:cubicBezTo>
                    <a:pt x="1513999" y="1991379"/>
                    <a:pt x="1509236" y="2001856"/>
                    <a:pt x="1507331" y="2011381"/>
                  </a:cubicBezTo>
                  <a:cubicBezTo>
                    <a:pt x="1499711" y="2009476"/>
                    <a:pt x="1492091" y="2009476"/>
                    <a:pt x="1484471" y="2006619"/>
                  </a:cubicBezTo>
                  <a:cubicBezTo>
                    <a:pt x="1446371" y="1991379"/>
                    <a:pt x="1442561" y="1993284"/>
                    <a:pt x="1446371" y="2034241"/>
                  </a:cubicBezTo>
                  <a:cubicBezTo>
                    <a:pt x="1449229" y="2063769"/>
                    <a:pt x="1458754" y="2092344"/>
                    <a:pt x="1463516" y="2120919"/>
                  </a:cubicBezTo>
                  <a:cubicBezTo>
                    <a:pt x="1468279" y="2147589"/>
                    <a:pt x="1475899" y="2174259"/>
                    <a:pt x="1468279" y="2202834"/>
                  </a:cubicBezTo>
                  <a:cubicBezTo>
                    <a:pt x="1464469" y="2217121"/>
                    <a:pt x="1473041" y="2235219"/>
                    <a:pt x="1472089" y="2251411"/>
                  </a:cubicBezTo>
                  <a:cubicBezTo>
                    <a:pt x="1472089" y="2299036"/>
                    <a:pt x="1471136" y="2346661"/>
                    <a:pt x="1468279" y="2393334"/>
                  </a:cubicBezTo>
                  <a:cubicBezTo>
                    <a:pt x="1464469" y="2463819"/>
                    <a:pt x="1458754" y="2535256"/>
                    <a:pt x="1453991" y="2605741"/>
                  </a:cubicBezTo>
                  <a:cubicBezTo>
                    <a:pt x="1449229" y="2676226"/>
                    <a:pt x="1443514" y="2745759"/>
                    <a:pt x="1438751" y="2816244"/>
                  </a:cubicBezTo>
                  <a:cubicBezTo>
                    <a:pt x="1435894" y="2864821"/>
                    <a:pt x="1433989" y="2914351"/>
                    <a:pt x="1432084" y="2962929"/>
                  </a:cubicBezTo>
                  <a:cubicBezTo>
                    <a:pt x="1429226" y="3047701"/>
                    <a:pt x="1427321" y="3132474"/>
                    <a:pt x="1424464" y="3218199"/>
                  </a:cubicBezTo>
                  <a:cubicBezTo>
                    <a:pt x="1422559" y="3271539"/>
                    <a:pt x="1416844" y="3325831"/>
                    <a:pt x="1418749" y="3379171"/>
                  </a:cubicBezTo>
                  <a:cubicBezTo>
                    <a:pt x="1426369" y="3532524"/>
                    <a:pt x="1432084" y="3684924"/>
                    <a:pt x="1428274" y="3838276"/>
                  </a:cubicBezTo>
                  <a:cubicBezTo>
                    <a:pt x="1426369" y="3898284"/>
                    <a:pt x="1419701" y="3957339"/>
                    <a:pt x="1414939" y="4017346"/>
                  </a:cubicBezTo>
                  <a:cubicBezTo>
                    <a:pt x="1412081" y="4055446"/>
                    <a:pt x="1410176" y="4092594"/>
                    <a:pt x="1406366" y="4130694"/>
                  </a:cubicBezTo>
                  <a:cubicBezTo>
                    <a:pt x="1402556" y="4168794"/>
                    <a:pt x="1398746" y="4205941"/>
                    <a:pt x="1394936" y="4244041"/>
                  </a:cubicBezTo>
                  <a:cubicBezTo>
                    <a:pt x="1393984" y="4253566"/>
                    <a:pt x="1393031" y="4263091"/>
                    <a:pt x="1393031" y="4272616"/>
                  </a:cubicBezTo>
                  <a:cubicBezTo>
                    <a:pt x="1390174" y="4311669"/>
                    <a:pt x="1388269" y="4350721"/>
                    <a:pt x="1384459" y="4389774"/>
                  </a:cubicBezTo>
                  <a:cubicBezTo>
                    <a:pt x="1384459" y="4394536"/>
                    <a:pt x="1373981" y="4402156"/>
                    <a:pt x="1368266" y="4402156"/>
                  </a:cubicBezTo>
                  <a:cubicBezTo>
                    <a:pt x="1348264" y="4404061"/>
                    <a:pt x="1328261" y="4403109"/>
                    <a:pt x="1309211" y="4403109"/>
                  </a:cubicBezTo>
                  <a:cubicBezTo>
                    <a:pt x="1299686" y="4448829"/>
                    <a:pt x="1286351" y="4459306"/>
                    <a:pt x="1240631" y="4461211"/>
                  </a:cubicBezTo>
                  <a:cubicBezTo>
                    <a:pt x="1200626" y="4463116"/>
                    <a:pt x="1161574" y="4465974"/>
                    <a:pt x="1121569" y="4468831"/>
                  </a:cubicBezTo>
                  <a:cubicBezTo>
                    <a:pt x="1104424" y="4469784"/>
                    <a:pt x="1094899" y="4465021"/>
                    <a:pt x="1091089" y="4445971"/>
                  </a:cubicBezTo>
                  <a:cubicBezTo>
                    <a:pt x="1084421" y="4417396"/>
                    <a:pt x="1073944" y="4388821"/>
                    <a:pt x="1068229" y="4360246"/>
                  </a:cubicBezTo>
                  <a:cubicBezTo>
                    <a:pt x="1061561" y="4326909"/>
                    <a:pt x="1053941" y="4292619"/>
                    <a:pt x="1052989" y="4259281"/>
                  </a:cubicBezTo>
                  <a:cubicBezTo>
                    <a:pt x="1052989" y="4238326"/>
                    <a:pt x="1065371" y="4217371"/>
                    <a:pt x="1070134" y="4195464"/>
                  </a:cubicBezTo>
                  <a:cubicBezTo>
                    <a:pt x="1075849" y="4165936"/>
                    <a:pt x="1082516" y="4136409"/>
                    <a:pt x="1084421" y="4105929"/>
                  </a:cubicBezTo>
                  <a:cubicBezTo>
                    <a:pt x="1086326" y="4059256"/>
                    <a:pt x="1084421" y="4011631"/>
                    <a:pt x="1085374" y="3964959"/>
                  </a:cubicBezTo>
                  <a:cubicBezTo>
                    <a:pt x="1086326" y="3898284"/>
                    <a:pt x="1089184" y="3830656"/>
                    <a:pt x="1090136" y="3763981"/>
                  </a:cubicBezTo>
                  <a:cubicBezTo>
                    <a:pt x="1091089" y="3701116"/>
                    <a:pt x="1090136" y="3638251"/>
                    <a:pt x="1090136" y="3575386"/>
                  </a:cubicBezTo>
                  <a:cubicBezTo>
                    <a:pt x="1090136" y="3530619"/>
                    <a:pt x="1091089" y="3485851"/>
                    <a:pt x="1091089" y="3440131"/>
                  </a:cubicBezTo>
                  <a:cubicBezTo>
                    <a:pt x="1091089" y="3425844"/>
                    <a:pt x="1086326" y="3412509"/>
                    <a:pt x="1084421" y="3398221"/>
                  </a:cubicBezTo>
                  <a:cubicBezTo>
                    <a:pt x="1083469" y="3393459"/>
                    <a:pt x="1083469" y="3388696"/>
                    <a:pt x="1083469" y="3383934"/>
                  </a:cubicBezTo>
                  <a:cubicBezTo>
                    <a:pt x="1085374" y="3297256"/>
                    <a:pt x="1089184" y="3209626"/>
                    <a:pt x="1088231" y="3122949"/>
                  </a:cubicBezTo>
                  <a:cubicBezTo>
                    <a:pt x="1087279" y="3051511"/>
                    <a:pt x="1082516" y="2980074"/>
                    <a:pt x="1075849" y="2908636"/>
                  </a:cubicBezTo>
                  <a:cubicBezTo>
                    <a:pt x="1068229" y="2823864"/>
                    <a:pt x="1058704" y="2739091"/>
                    <a:pt x="1047274" y="2654319"/>
                  </a:cubicBezTo>
                  <a:cubicBezTo>
                    <a:pt x="1042511" y="2615266"/>
                    <a:pt x="1032986" y="2577166"/>
                    <a:pt x="1026319" y="2539066"/>
                  </a:cubicBezTo>
                  <a:cubicBezTo>
                    <a:pt x="1024414" y="2529541"/>
                    <a:pt x="1025366" y="2520016"/>
                    <a:pt x="1023461" y="2510491"/>
                  </a:cubicBezTo>
                  <a:cubicBezTo>
                    <a:pt x="1022509" y="2502871"/>
                    <a:pt x="1017746" y="2496204"/>
                    <a:pt x="1015841" y="2488584"/>
                  </a:cubicBezTo>
                  <a:cubicBezTo>
                    <a:pt x="1012984" y="2478106"/>
                    <a:pt x="1008221" y="2466676"/>
                    <a:pt x="1009174" y="2457151"/>
                  </a:cubicBezTo>
                  <a:cubicBezTo>
                    <a:pt x="1013936" y="2425719"/>
                    <a:pt x="1014889" y="2425719"/>
                    <a:pt x="1002506" y="2400001"/>
                  </a:cubicBezTo>
                  <a:cubicBezTo>
                    <a:pt x="989171" y="2401906"/>
                    <a:pt x="982504" y="2405716"/>
                    <a:pt x="977741" y="2420956"/>
                  </a:cubicBezTo>
                  <a:cubicBezTo>
                    <a:pt x="952976" y="2509539"/>
                    <a:pt x="930116" y="2598121"/>
                    <a:pt x="898684" y="2683846"/>
                  </a:cubicBezTo>
                  <a:cubicBezTo>
                    <a:pt x="859631" y="2787669"/>
                    <a:pt x="824389" y="2892444"/>
                    <a:pt x="799624" y="3000076"/>
                  </a:cubicBezTo>
                  <a:cubicBezTo>
                    <a:pt x="776764" y="3101041"/>
                    <a:pt x="759619" y="3202959"/>
                    <a:pt x="741521" y="3304876"/>
                  </a:cubicBezTo>
                  <a:cubicBezTo>
                    <a:pt x="736759" y="3330594"/>
                    <a:pt x="739616" y="3358216"/>
                    <a:pt x="736759" y="3384886"/>
                  </a:cubicBezTo>
                  <a:cubicBezTo>
                    <a:pt x="735806" y="3396316"/>
                    <a:pt x="727234" y="3407746"/>
                    <a:pt x="725329" y="3419176"/>
                  </a:cubicBezTo>
                  <a:cubicBezTo>
                    <a:pt x="717709" y="3455371"/>
                    <a:pt x="711994" y="3492519"/>
                    <a:pt x="705326" y="3529666"/>
                  </a:cubicBezTo>
                  <a:cubicBezTo>
                    <a:pt x="696754" y="3573481"/>
                    <a:pt x="687229" y="3617296"/>
                    <a:pt x="679609" y="3662064"/>
                  </a:cubicBezTo>
                  <a:cubicBezTo>
                    <a:pt x="671036" y="3712546"/>
                    <a:pt x="662464" y="3763029"/>
                    <a:pt x="654844" y="3813511"/>
                  </a:cubicBezTo>
                  <a:cubicBezTo>
                    <a:pt x="645319" y="3871614"/>
                    <a:pt x="636746" y="3930669"/>
                    <a:pt x="628174" y="3989724"/>
                  </a:cubicBezTo>
                  <a:cubicBezTo>
                    <a:pt x="622459" y="4024966"/>
                    <a:pt x="617696" y="4060209"/>
                    <a:pt x="611981" y="4096404"/>
                  </a:cubicBezTo>
                  <a:cubicBezTo>
                    <a:pt x="606266" y="4132599"/>
                    <a:pt x="601504" y="4168794"/>
                    <a:pt x="595789" y="4204989"/>
                  </a:cubicBezTo>
                  <a:cubicBezTo>
                    <a:pt x="588169" y="4256424"/>
                    <a:pt x="580549" y="4308811"/>
                    <a:pt x="572929" y="4360246"/>
                  </a:cubicBezTo>
                  <a:cubicBezTo>
                    <a:pt x="572929" y="4362151"/>
                    <a:pt x="571976" y="4364056"/>
                    <a:pt x="571976" y="4365961"/>
                  </a:cubicBezTo>
                  <a:cubicBezTo>
                    <a:pt x="567214" y="4396441"/>
                    <a:pt x="567214" y="4396441"/>
                    <a:pt x="536734" y="4398346"/>
                  </a:cubicBezTo>
                  <a:cubicBezTo>
                    <a:pt x="493871" y="4401204"/>
                    <a:pt x="451961" y="4402156"/>
                    <a:pt x="410051" y="4390726"/>
                  </a:cubicBezTo>
                  <a:cubicBezTo>
                    <a:pt x="397669" y="4386916"/>
                    <a:pt x="384334" y="4386916"/>
                    <a:pt x="377666" y="4404061"/>
                  </a:cubicBezTo>
                  <a:cubicBezTo>
                    <a:pt x="375761" y="4408824"/>
                    <a:pt x="364331" y="4413586"/>
                    <a:pt x="359569" y="4412634"/>
                  </a:cubicBezTo>
                  <a:cubicBezTo>
                    <a:pt x="352901" y="4410729"/>
                    <a:pt x="343376" y="4403109"/>
                    <a:pt x="343376" y="4397394"/>
                  </a:cubicBezTo>
                  <a:cubicBezTo>
                    <a:pt x="343376" y="4379296"/>
                    <a:pt x="331946" y="4377391"/>
                    <a:pt x="319564" y="4374534"/>
                  </a:cubicBezTo>
                  <a:cubicBezTo>
                    <a:pt x="313849" y="4372629"/>
                    <a:pt x="307181" y="4371676"/>
                    <a:pt x="301466" y="4369771"/>
                  </a:cubicBezTo>
                  <a:cubicBezTo>
                    <a:pt x="286226" y="4364056"/>
                    <a:pt x="279559" y="4370724"/>
                    <a:pt x="276701" y="4385011"/>
                  </a:cubicBezTo>
                  <a:cubicBezTo>
                    <a:pt x="266224" y="4432636"/>
                    <a:pt x="249079" y="4446924"/>
                    <a:pt x="198596" y="4448829"/>
                  </a:cubicBezTo>
                  <a:cubicBezTo>
                    <a:pt x="158591" y="4449781"/>
                    <a:pt x="117634" y="4452639"/>
                    <a:pt x="78581" y="4447876"/>
                  </a:cubicBezTo>
                  <a:cubicBezTo>
                    <a:pt x="53816" y="4445019"/>
                    <a:pt x="23336" y="4448829"/>
                    <a:pt x="7144" y="4419301"/>
                  </a:cubicBezTo>
                  <a:cubicBezTo>
                    <a:pt x="10001" y="4402156"/>
                    <a:pt x="10001" y="4390726"/>
                    <a:pt x="10001" y="4380249"/>
                  </a:cubicBezTo>
                  <a:close/>
                  <a:moveTo>
                    <a:pt x="705326" y="762654"/>
                  </a:moveTo>
                  <a:cubicBezTo>
                    <a:pt x="711041" y="774084"/>
                    <a:pt x="719614" y="783609"/>
                    <a:pt x="719614" y="792181"/>
                  </a:cubicBezTo>
                  <a:cubicBezTo>
                    <a:pt x="718661" y="812184"/>
                    <a:pt x="727234" y="826471"/>
                    <a:pt x="739616" y="840759"/>
                  </a:cubicBezTo>
                  <a:cubicBezTo>
                    <a:pt x="746284" y="848379"/>
                    <a:pt x="751046" y="857904"/>
                    <a:pt x="752951" y="867429"/>
                  </a:cubicBezTo>
                  <a:cubicBezTo>
                    <a:pt x="756761" y="893146"/>
                    <a:pt x="758666" y="919816"/>
                    <a:pt x="760571" y="945534"/>
                  </a:cubicBezTo>
                  <a:cubicBezTo>
                    <a:pt x="765334" y="999826"/>
                    <a:pt x="768191" y="1055071"/>
                    <a:pt x="775811" y="1109364"/>
                  </a:cubicBezTo>
                  <a:cubicBezTo>
                    <a:pt x="789146" y="1206519"/>
                    <a:pt x="821531" y="1297006"/>
                    <a:pt x="866299" y="1383684"/>
                  </a:cubicBezTo>
                  <a:cubicBezTo>
                    <a:pt x="872966" y="1397019"/>
                    <a:pt x="880586" y="1410354"/>
                    <a:pt x="890111" y="1427499"/>
                  </a:cubicBezTo>
                  <a:cubicBezTo>
                    <a:pt x="899636" y="1404639"/>
                    <a:pt x="907256" y="1387494"/>
                    <a:pt x="914876" y="1369396"/>
                  </a:cubicBezTo>
                  <a:cubicBezTo>
                    <a:pt x="945356" y="1291291"/>
                    <a:pt x="974884" y="1213186"/>
                    <a:pt x="1006316" y="1135081"/>
                  </a:cubicBezTo>
                  <a:cubicBezTo>
                    <a:pt x="1022509" y="1094124"/>
                    <a:pt x="1042511" y="1055071"/>
                    <a:pt x="1058704" y="1014114"/>
                  </a:cubicBezTo>
                  <a:cubicBezTo>
                    <a:pt x="1063466" y="1002684"/>
                    <a:pt x="1061561" y="987444"/>
                    <a:pt x="1060609" y="974109"/>
                  </a:cubicBezTo>
                  <a:cubicBezTo>
                    <a:pt x="1058704" y="943629"/>
                    <a:pt x="1054894" y="912196"/>
                    <a:pt x="1052989" y="881716"/>
                  </a:cubicBezTo>
                  <a:cubicBezTo>
                    <a:pt x="1052989" y="876001"/>
                    <a:pt x="1058704" y="865524"/>
                    <a:pt x="1063466" y="863619"/>
                  </a:cubicBezTo>
                  <a:cubicBezTo>
                    <a:pt x="1091089" y="852189"/>
                    <a:pt x="1113949" y="835996"/>
                    <a:pt x="1126331" y="804564"/>
                  </a:cubicBezTo>
                  <a:cubicBezTo>
                    <a:pt x="1145381" y="835996"/>
                    <a:pt x="1173956" y="844569"/>
                    <a:pt x="1206341" y="850284"/>
                  </a:cubicBezTo>
                  <a:cubicBezTo>
                    <a:pt x="1192054" y="790276"/>
                    <a:pt x="1109186" y="661689"/>
                    <a:pt x="1067276" y="633114"/>
                  </a:cubicBezTo>
                  <a:cubicBezTo>
                    <a:pt x="1054894" y="656926"/>
                    <a:pt x="1046321" y="680739"/>
                    <a:pt x="1049179" y="710266"/>
                  </a:cubicBezTo>
                  <a:cubicBezTo>
                    <a:pt x="1051084" y="732174"/>
                    <a:pt x="1044416" y="755034"/>
                    <a:pt x="1040606" y="776941"/>
                  </a:cubicBezTo>
                  <a:cubicBezTo>
                    <a:pt x="1038701" y="789324"/>
                    <a:pt x="1033939" y="800754"/>
                    <a:pt x="1030129" y="814089"/>
                  </a:cubicBezTo>
                  <a:cubicBezTo>
                    <a:pt x="1008221" y="813136"/>
                    <a:pt x="1000601" y="831234"/>
                    <a:pt x="997744" y="848379"/>
                  </a:cubicBezTo>
                  <a:cubicBezTo>
                    <a:pt x="986314" y="908386"/>
                    <a:pt x="935831" y="942676"/>
                    <a:pt x="904399" y="990301"/>
                  </a:cubicBezTo>
                  <a:cubicBezTo>
                    <a:pt x="903446" y="992206"/>
                    <a:pt x="899636" y="992206"/>
                    <a:pt x="897731" y="993159"/>
                  </a:cubicBezTo>
                  <a:cubicBezTo>
                    <a:pt x="891064" y="973156"/>
                    <a:pt x="888206" y="952201"/>
                    <a:pt x="878681" y="936009"/>
                  </a:cubicBezTo>
                  <a:cubicBezTo>
                    <a:pt x="861536" y="908386"/>
                    <a:pt x="838676" y="883621"/>
                    <a:pt x="818674" y="856951"/>
                  </a:cubicBezTo>
                  <a:cubicBezTo>
                    <a:pt x="809149" y="844569"/>
                    <a:pt x="797719" y="835044"/>
                    <a:pt x="780574" y="843616"/>
                  </a:cubicBezTo>
                  <a:cubicBezTo>
                    <a:pt x="735806" y="768369"/>
                    <a:pt x="741521" y="683596"/>
                    <a:pt x="797719" y="592156"/>
                  </a:cubicBezTo>
                  <a:cubicBezTo>
                    <a:pt x="740569" y="601681"/>
                    <a:pt x="645319" y="736936"/>
                    <a:pt x="634841" y="825519"/>
                  </a:cubicBezTo>
                  <a:cubicBezTo>
                    <a:pt x="658654" y="805516"/>
                    <a:pt x="680561" y="786466"/>
                    <a:pt x="705326" y="762654"/>
                  </a:cubicBezTo>
                  <a:close/>
                  <a:moveTo>
                    <a:pt x="1273969" y="1329391"/>
                  </a:moveTo>
                  <a:cubicBezTo>
                    <a:pt x="1276826" y="1338916"/>
                    <a:pt x="1278731" y="1347489"/>
                    <a:pt x="1280636" y="1357014"/>
                  </a:cubicBezTo>
                  <a:cubicBezTo>
                    <a:pt x="1285399" y="1378921"/>
                    <a:pt x="1291114" y="1401781"/>
                    <a:pt x="1294924" y="1423689"/>
                  </a:cubicBezTo>
                  <a:cubicBezTo>
                    <a:pt x="1302544" y="1467504"/>
                    <a:pt x="1308259" y="1512271"/>
                    <a:pt x="1315879" y="1556086"/>
                  </a:cubicBezTo>
                  <a:cubicBezTo>
                    <a:pt x="1322546" y="1594186"/>
                    <a:pt x="1334929" y="1631334"/>
                    <a:pt x="1337786" y="1669434"/>
                  </a:cubicBezTo>
                  <a:cubicBezTo>
                    <a:pt x="1340644" y="1708486"/>
                    <a:pt x="1354931" y="1741824"/>
                    <a:pt x="1370171" y="1777066"/>
                  </a:cubicBezTo>
                  <a:cubicBezTo>
                    <a:pt x="1385411" y="1810404"/>
                    <a:pt x="1405414" y="1822786"/>
                    <a:pt x="1441609" y="1820881"/>
                  </a:cubicBezTo>
                  <a:cubicBezTo>
                    <a:pt x="1461611" y="1819929"/>
                    <a:pt x="1470184" y="1813261"/>
                    <a:pt x="1473041" y="1796116"/>
                  </a:cubicBezTo>
                  <a:cubicBezTo>
                    <a:pt x="1477804" y="1759921"/>
                    <a:pt x="1494949" y="1729441"/>
                    <a:pt x="1516856" y="1700866"/>
                  </a:cubicBezTo>
                  <a:cubicBezTo>
                    <a:pt x="1524476" y="1691341"/>
                    <a:pt x="1534954" y="1682769"/>
                    <a:pt x="1537811" y="1671339"/>
                  </a:cubicBezTo>
                  <a:cubicBezTo>
                    <a:pt x="1543526" y="1653241"/>
                    <a:pt x="1541621" y="1633239"/>
                    <a:pt x="1547336" y="1614189"/>
                  </a:cubicBezTo>
                  <a:cubicBezTo>
                    <a:pt x="1551146" y="1599901"/>
                    <a:pt x="1560671" y="1586566"/>
                    <a:pt x="1568291" y="1573231"/>
                  </a:cubicBezTo>
                  <a:cubicBezTo>
                    <a:pt x="1571149" y="1568469"/>
                    <a:pt x="1576864" y="1562754"/>
                    <a:pt x="1575911" y="1558944"/>
                  </a:cubicBezTo>
                  <a:cubicBezTo>
                    <a:pt x="1570196" y="1522749"/>
                    <a:pt x="1572101" y="1486554"/>
                    <a:pt x="1582579" y="1450359"/>
                  </a:cubicBezTo>
                  <a:cubicBezTo>
                    <a:pt x="1583531" y="1446549"/>
                    <a:pt x="1581626" y="1438929"/>
                    <a:pt x="1577816" y="1436071"/>
                  </a:cubicBezTo>
                  <a:cubicBezTo>
                    <a:pt x="1541621" y="1396066"/>
                    <a:pt x="1504474" y="1357966"/>
                    <a:pt x="1470184" y="1317009"/>
                  </a:cubicBezTo>
                  <a:cubicBezTo>
                    <a:pt x="1442561" y="1283671"/>
                    <a:pt x="1419701" y="1247476"/>
                    <a:pt x="1383506" y="1220806"/>
                  </a:cubicBezTo>
                  <a:cubicBezTo>
                    <a:pt x="1371124" y="1212234"/>
                    <a:pt x="1363504" y="1207471"/>
                    <a:pt x="1353026" y="1221759"/>
                  </a:cubicBezTo>
                  <a:cubicBezTo>
                    <a:pt x="1329214" y="1253191"/>
                    <a:pt x="1304449" y="1283671"/>
                    <a:pt x="1280636" y="1315104"/>
                  </a:cubicBezTo>
                  <a:cubicBezTo>
                    <a:pt x="1276826" y="1318914"/>
                    <a:pt x="1275874" y="1324629"/>
                    <a:pt x="1273969" y="1329391"/>
                  </a:cubicBezTo>
                  <a:close/>
                  <a:moveTo>
                    <a:pt x="599599" y="1884699"/>
                  </a:moveTo>
                  <a:cubicBezTo>
                    <a:pt x="601504" y="1883746"/>
                    <a:pt x="602456" y="1882794"/>
                    <a:pt x="604361" y="1880889"/>
                  </a:cubicBezTo>
                  <a:cubicBezTo>
                    <a:pt x="601504" y="1873269"/>
                    <a:pt x="599599" y="1865649"/>
                    <a:pt x="596741" y="1858029"/>
                  </a:cubicBezTo>
                  <a:cubicBezTo>
                    <a:pt x="581501" y="1814214"/>
                    <a:pt x="580549" y="1767541"/>
                    <a:pt x="581501" y="1721821"/>
                  </a:cubicBezTo>
                  <a:cubicBezTo>
                    <a:pt x="582454" y="1705629"/>
                    <a:pt x="586264" y="1688484"/>
                    <a:pt x="583406" y="1673244"/>
                  </a:cubicBezTo>
                  <a:cubicBezTo>
                    <a:pt x="577691" y="1645621"/>
                    <a:pt x="567214" y="1618951"/>
                    <a:pt x="558641" y="1591329"/>
                  </a:cubicBezTo>
                  <a:cubicBezTo>
                    <a:pt x="556736" y="1583709"/>
                    <a:pt x="554831" y="1576089"/>
                    <a:pt x="555784" y="1568469"/>
                  </a:cubicBezTo>
                  <a:cubicBezTo>
                    <a:pt x="561499" y="1517034"/>
                    <a:pt x="547211" y="1469409"/>
                    <a:pt x="531019" y="1421784"/>
                  </a:cubicBezTo>
                  <a:cubicBezTo>
                    <a:pt x="521494" y="1392256"/>
                    <a:pt x="511016" y="1362729"/>
                    <a:pt x="503396" y="1333201"/>
                  </a:cubicBezTo>
                  <a:cubicBezTo>
                    <a:pt x="495776" y="1300816"/>
                    <a:pt x="491014" y="1268431"/>
                    <a:pt x="484346" y="1236046"/>
                  </a:cubicBezTo>
                  <a:cubicBezTo>
                    <a:pt x="482441" y="1228426"/>
                    <a:pt x="476726" y="1222711"/>
                    <a:pt x="472916" y="1215091"/>
                  </a:cubicBezTo>
                  <a:cubicBezTo>
                    <a:pt x="465296" y="1218901"/>
                    <a:pt x="454819" y="1221759"/>
                    <a:pt x="451009" y="1228426"/>
                  </a:cubicBezTo>
                  <a:cubicBezTo>
                    <a:pt x="443389" y="1241761"/>
                    <a:pt x="439579" y="1257954"/>
                    <a:pt x="431959" y="1271289"/>
                  </a:cubicBezTo>
                  <a:cubicBezTo>
                    <a:pt x="414814" y="1302721"/>
                    <a:pt x="402431" y="1339869"/>
                    <a:pt x="375761" y="1361776"/>
                  </a:cubicBezTo>
                  <a:cubicBezTo>
                    <a:pt x="339566" y="1390351"/>
                    <a:pt x="345281" y="1431309"/>
                    <a:pt x="330994" y="1464646"/>
                  </a:cubicBezTo>
                  <a:cubicBezTo>
                    <a:pt x="330041" y="1466551"/>
                    <a:pt x="332899" y="1470361"/>
                    <a:pt x="333851" y="1471314"/>
                  </a:cubicBezTo>
                  <a:cubicBezTo>
                    <a:pt x="354806" y="1492269"/>
                    <a:pt x="355759" y="1517986"/>
                    <a:pt x="353854" y="1544656"/>
                  </a:cubicBezTo>
                  <a:cubicBezTo>
                    <a:pt x="353854" y="1552276"/>
                    <a:pt x="356711" y="1563706"/>
                    <a:pt x="361474" y="1568469"/>
                  </a:cubicBezTo>
                  <a:cubicBezTo>
                    <a:pt x="385286" y="1593234"/>
                    <a:pt x="392906" y="1622761"/>
                    <a:pt x="390049" y="1656099"/>
                  </a:cubicBezTo>
                  <a:cubicBezTo>
                    <a:pt x="389096" y="1662766"/>
                    <a:pt x="391001" y="1671339"/>
                    <a:pt x="395764" y="1677054"/>
                  </a:cubicBezTo>
                  <a:cubicBezTo>
                    <a:pt x="431006" y="1721821"/>
                    <a:pt x="456724" y="1772304"/>
                    <a:pt x="474821" y="1826596"/>
                  </a:cubicBezTo>
                  <a:cubicBezTo>
                    <a:pt x="479584" y="1842789"/>
                    <a:pt x="489109" y="1853266"/>
                    <a:pt x="507206" y="1858029"/>
                  </a:cubicBezTo>
                  <a:cubicBezTo>
                    <a:pt x="524351" y="1861839"/>
                    <a:pt x="539591" y="1874221"/>
                    <a:pt x="558641" y="1866601"/>
                  </a:cubicBezTo>
                  <a:cubicBezTo>
                    <a:pt x="562451" y="1865649"/>
                    <a:pt x="568166" y="1870411"/>
                    <a:pt x="573881" y="1872316"/>
                  </a:cubicBezTo>
                  <a:cubicBezTo>
                    <a:pt x="584359" y="1877079"/>
                    <a:pt x="591979" y="1880889"/>
                    <a:pt x="599599" y="1884699"/>
                  </a:cubicBezTo>
                  <a:close/>
                  <a:moveTo>
                    <a:pt x="930116" y="1638954"/>
                  </a:moveTo>
                  <a:cubicBezTo>
                    <a:pt x="932974" y="1620856"/>
                    <a:pt x="914876" y="1615141"/>
                    <a:pt x="905351" y="1617046"/>
                  </a:cubicBezTo>
                  <a:cubicBezTo>
                    <a:pt x="894874" y="1619904"/>
                    <a:pt x="883444" y="1634191"/>
                    <a:pt x="880586" y="1644669"/>
                  </a:cubicBezTo>
                  <a:cubicBezTo>
                    <a:pt x="877729" y="1657051"/>
                    <a:pt x="887254" y="1669434"/>
                    <a:pt x="903446" y="1670386"/>
                  </a:cubicBezTo>
                  <a:cubicBezTo>
                    <a:pt x="917734" y="1671339"/>
                    <a:pt x="930116" y="1657051"/>
                    <a:pt x="930116" y="1638954"/>
                  </a:cubicBezTo>
                  <a:close/>
                  <a:moveTo>
                    <a:pt x="912019" y="1539894"/>
                  </a:moveTo>
                  <a:cubicBezTo>
                    <a:pt x="911066" y="1525606"/>
                    <a:pt x="909161" y="1509414"/>
                    <a:pt x="889159" y="1510366"/>
                  </a:cubicBezTo>
                  <a:cubicBezTo>
                    <a:pt x="873919" y="1510366"/>
                    <a:pt x="871061" y="1522749"/>
                    <a:pt x="871061" y="1535131"/>
                  </a:cubicBezTo>
                  <a:cubicBezTo>
                    <a:pt x="871061" y="1549419"/>
                    <a:pt x="875824" y="1563706"/>
                    <a:pt x="892969" y="1563706"/>
                  </a:cubicBezTo>
                  <a:cubicBezTo>
                    <a:pt x="908209" y="1563706"/>
                    <a:pt x="912971" y="1553229"/>
                    <a:pt x="912019" y="1539894"/>
                  </a:cubicBezTo>
                  <a:close/>
                  <a:moveTo>
                    <a:pt x="918686" y="1769446"/>
                  </a:moveTo>
                  <a:cubicBezTo>
                    <a:pt x="931069" y="1758016"/>
                    <a:pt x="943451" y="1751349"/>
                    <a:pt x="946309" y="1741824"/>
                  </a:cubicBezTo>
                  <a:cubicBezTo>
                    <a:pt x="947261" y="1736109"/>
                    <a:pt x="934879" y="1723726"/>
                    <a:pt x="926306" y="1718964"/>
                  </a:cubicBezTo>
                  <a:cubicBezTo>
                    <a:pt x="914876" y="1713249"/>
                    <a:pt x="895826" y="1726584"/>
                    <a:pt x="897731" y="1738014"/>
                  </a:cubicBezTo>
                  <a:cubicBezTo>
                    <a:pt x="899636" y="1747539"/>
                    <a:pt x="908209" y="1756111"/>
                    <a:pt x="918686" y="1769446"/>
                  </a:cubicBezTo>
                  <a:close/>
                </a:path>
              </a:pathLst>
            </a:custGeom>
            <a:solidFill>
              <a:schemeClr val="accent1"/>
            </a:solidFill>
            <a:ln w="9525" cap="flat">
              <a:noFill/>
              <a:prstDash val="solid"/>
              <a:miter/>
            </a:ln>
          </p:spPr>
          <p:txBody>
            <a:bodyPr rtlCol="0" anchor="ctr"/>
            <a:lstStyle/>
            <a:p>
              <a:endParaRPr lang="en-US"/>
            </a:p>
          </p:txBody>
        </p:sp>
        <p:sp>
          <p:nvSpPr>
            <p:cNvPr id="135" name="Graphic 11">
              <a:extLst>
                <a:ext uri="{FF2B5EF4-FFF2-40B4-BE49-F238E27FC236}">
                  <a16:creationId xmlns="" xmlns:a16="http://schemas.microsoft.com/office/drawing/2014/main" id="{99BA83A2-08B5-4361-BB87-D38CFEAA76E3}"/>
                </a:ext>
              </a:extLst>
            </p:cNvPr>
            <p:cNvSpPr/>
            <p:nvPr/>
          </p:nvSpPr>
          <p:spPr>
            <a:xfrm>
              <a:off x="4126274" y="1503665"/>
              <a:ext cx="1110489" cy="2864211"/>
            </a:xfrm>
            <a:custGeom>
              <a:avLst/>
              <a:gdLst>
                <a:gd name="connsiteX0" fmla="*/ 1732970 w 1743075"/>
                <a:gd name="connsiteY0" fmla="*/ 1329937 h 4495800"/>
                <a:gd name="connsiteX1" fmla="*/ 1726302 w 1743075"/>
                <a:gd name="connsiteY1" fmla="*/ 1291837 h 4495800"/>
                <a:gd name="connsiteX2" fmla="*/ 1698680 w 1743075"/>
                <a:gd name="connsiteY2" fmla="*/ 1230877 h 4495800"/>
                <a:gd name="connsiteX3" fmla="*/ 1666295 w 1743075"/>
                <a:gd name="connsiteY3" fmla="*/ 1177537 h 4495800"/>
                <a:gd name="connsiteX4" fmla="*/ 1643435 w 1743075"/>
                <a:gd name="connsiteY4" fmla="*/ 1128959 h 4495800"/>
                <a:gd name="connsiteX5" fmla="*/ 1636767 w 1743075"/>
                <a:gd name="connsiteY5" fmla="*/ 1117529 h 4495800"/>
                <a:gd name="connsiteX6" fmla="*/ 1595810 w 1743075"/>
                <a:gd name="connsiteY6" fmla="*/ 1023232 h 4495800"/>
                <a:gd name="connsiteX7" fmla="*/ 1586285 w 1743075"/>
                <a:gd name="connsiteY7" fmla="*/ 1007039 h 4495800"/>
                <a:gd name="connsiteX8" fmla="*/ 1573902 w 1743075"/>
                <a:gd name="connsiteY8" fmla="*/ 972749 h 4495800"/>
                <a:gd name="connsiteX9" fmla="*/ 1560567 w 1743075"/>
                <a:gd name="connsiteY9" fmla="*/ 923219 h 4495800"/>
                <a:gd name="connsiteX10" fmla="*/ 1550090 w 1743075"/>
                <a:gd name="connsiteY10" fmla="*/ 880357 h 4495800"/>
                <a:gd name="connsiteX11" fmla="*/ 1547232 w 1743075"/>
                <a:gd name="connsiteY11" fmla="*/ 863212 h 4495800"/>
                <a:gd name="connsiteX12" fmla="*/ 1508180 w 1743075"/>
                <a:gd name="connsiteY12" fmla="*/ 747959 h 4495800"/>
                <a:gd name="connsiteX13" fmla="*/ 1468175 w 1743075"/>
                <a:gd name="connsiteY13" fmla="*/ 705097 h 4495800"/>
                <a:gd name="connsiteX14" fmla="*/ 1428170 w 1743075"/>
                <a:gd name="connsiteY14" fmla="*/ 685094 h 4495800"/>
                <a:gd name="connsiteX15" fmla="*/ 1380545 w 1743075"/>
                <a:gd name="connsiteY15" fmla="*/ 669854 h 4495800"/>
                <a:gd name="connsiteX16" fmla="*/ 1303392 w 1743075"/>
                <a:gd name="connsiteY16" fmla="*/ 650804 h 4495800"/>
                <a:gd name="connsiteX17" fmla="*/ 1301487 w 1743075"/>
                <a:gd name="connsiteY17" fmla="*/ 649852 h 4495800"/>
                <a:gd name="connsiteX18" fmla="*/ 1223382 w 1743075"/>
                <a:gd name="connsiteY18" fmla="*/ 629849 h 4495800"/>
                <a:gd name="connsiteX19" fmla="*/ 1160517 w 1743075"/>
                <a:gd name="connsiteY19" fmla="*/ 610799 h 4495800"/>
                <a:gd name="connsiteX20" fmla="*/ 1101462 w 1743075"/>
                <a:gd name="connsiteY20" fmla="*/ 511739 h 4495800"/>
                <a:gd name="connsiteX21" fmla="*/ 1106225 w 1743075"/>
                <a:gd name="connsiteY21" fmla="*/ 422204 h 4495800"/>
                <a:gd name="connsiteX22" fmla="*/ 1119560 w 1743075"/>
                <a:gd name="connsiteY22" fmla="*/ 398392 h 4495800"/>
                <a:gd name="connsiteX23" fmla="*/ 1150040 w 1743075"/>
                <a:gd name="connsiteY23" fmla="*/ 352672 h 4495800"/>
                <a:gd name="connsiteX24" fmla="*/ 1155755 w 1743075"/>
                <a:gd name="connsiteY24" fmla="*/ 326002 h 4495800"/>
                <a:gd name="connsiteX25" fmla="*/ 1153850 w 1743075"/>
                <a:gd name="connsiteY25" fmla="*/ 263137 h 4495800"/>
                <a:gd name="connsiteX26" fmla="*/ 1135752 w 1743075"/>
                <a:gd name="connsiteY26" fmla="*/ 252659 h 4495800"/>
                <a:gd name="connsiteX27" fmla="*/ 1124322 w 1743075"/>
                <a:gd name="connsiteY27" fmla="*/ 241229 h 4495800"/>
                <a:gd name="connsiteX28" fmla="*/ 1125275 w 1743075"/>
                <a:gd name="connsiteY28" fmla="*/ 203129 h 4495800"/>
                <a:gd name="connsiteX29" fmla="*/ 1124322 w 1743075"/>
                <a:gd name="connsiteY29" fmla="*/ 182174 h 4495800"/>
                <a:gd name="connsiteX30" fmla="*/ 1074792 w 1743075"/>
                <a:gd name="connsiteY30" fmla="*/ 56444 h 4495800"/>
                <a:gd name="connsiteX31" fmla="*/ 1048122 w 1743075"/>
                <a:gd name="connsiteY31" fmla="*/ 37394 h 4495800"/>
                <a:gd name="connsiteX32" fmla="*/ 1005260 w 1743075"/>
                <a:gd name="connsiteY32" fmla="*/ 20249 h 4495800"/>
                <a:gd name="connsiteX33" fmla="*/ 873815 w 1743075"/>
                <a:gd name="connsiteY33" fmla="*/ 24059 h 4495800"/>
                <a:gd name="connsiteX34" fmla="*/ 782375 w 1743075"/>
                <a:gd name="connsiteY34" fmla="*/ 104069 h 4495800"/>
                <a:gd name="connsiteX35" fmla="*/ 775707 w 1743075"/>
                <a:gd name="connsiteY35" fmla="*/ 117404 h 4495800"/>
                <a:gd name="connsiteX36" fmla="*/ 769040 w 1743075"/>
                <a:gd name="connsiteY36" fmla="*/ 159314 h 4495800"/>
                <a:gd name="connsiteX37" fmla="*/ 759515 w 1743075"/>
                <a:gd name="connsiteY37" fmla="*/ 293617 h 4495800"/>
                <a:gd name="connsiteX38" fmla="*/ 759515 w 1743075"/>
                <a:gd name="connsiteY38" fmla="*/ 297427 h 4495800"/>
                <a:gd name="connsiteX39" fmla="*/ 762372 w 1743075"/>
                <a:gd name="connsiteY39" fmla="*/ 370769 h 4495800"/>
                <a:gd name="connsiteX40" fmla="*/ 786185 w 1743075"/>
                <a:gd name="connsiteY40" fmla="*/ 424109 h 4495800"/>
                <a:gd name="connsiteX41" fmla="*/ 799520 w 1743075"/>
                <a:gd name="connsiteY41" fmla="*/ 446969 h 4495800"/>
                <a:gd name="connsiteX42" fmla="*/ 811902 w 1743075"/>
                <a:gd name="connsiteY42" fmla="*/ 517454 h 4495800"/>
                <a:gd name="connsiteX43" fmla="*/ 806187 w 1743075"/>
                <a:gd name="connsiteY43" fmla="*/ 540314 h 4495800"/>
                <a:gd name="connsiteX44" fmla="*/ 729035 w 1743075"/>
                <a:gd name="connsiteY44" fmla="*/ 576509 h 4495800"/>
                <a:gd name="connsiteX45" fmla="*/ 717605 w 1743075"/>
                <a:gd name="connsiteY45" fmla="*/ 579367 h 4495800"/>
                <a:gd name="connsiteX46" fmla="*/ 546155 w 1743075"/>
                <a:gd name="connsiteY46" fmla="*/ 617467 h 4495800"/>
                <a:gd name="connsiteX47" fmla="*/ 469955 w 1743075"/>
                <a:gd name="connsiteY47" fmla="*/ 627944 h 4495800"/>
                <a:gd name="connsiteX48" fmla="*/ 396612 w 1743075"/>
                <a:gd name="connsiteY48" fmla="*/ 646994 h 4495800"/>
                <a:gd name="connsiteX49" fmla="*/ 348035 w 1743075"/>
                <a:gd name="connsiteY49" fmla="*/ 688904 h 4495800"/>
                <a:gd name="connsiteX50" fmla="*/ 311840 w 1743075"/>
                <a:gd name="connsiteY50" fmla="*/ 807014 h 4495800"/>
                <a:gd name="connsiteX51" fmla="*/ 287075 w 1743075"/>
                <a:gd name="connsiteY51" fmla="*/ 848924 h 4495800"/>
                <a:gd name="connsiteX52" fmla="*/ 246117 w 1743075"/>
                <a:gd name="connsiteY52" fmla="*/ 896549 h 4495800"/>
                <a:gd name="connsiteX53" fmla="*/ 233735 w 1743075"/>
                <a:gd name="connsiteY53" fmla="*/ 922267 h 4495800"/>
                <a:gd name="connsiteX54" fmla="*/ 164202 w 1743075"/>
                <a:gd name="connsiteY54" fmla="*/ 1008944 h 4495800"/>
                <a:gd name="connsiteX55" fmla="*/ 152772 w 1743075"/>
                <a:gd name="connsiteY55" fmla="*/ 1024184 h 4495800"/>
                <a:gd name="connsiteX56" fmla="*/ 81335 w 1743075"/>
                <a:gd name="connsiteY56" fmla="*/ 1130864 h 4495800"/>
                <a:gd name="connsiteX57" fmla="*/ 10850 w 1743075"/>
                <a:gd name="connsiteY57" fmla="*/ 1280407 h 4495800"/>
                <a:gd name="connsiteX58" fmla="*/ 27042 w 1743075"/>
                <a:gd name="connsiteY58" fmla="*/ 1395659 h 4495800"/>
                <a:gd name="connsiteX59" fmla="*/ 61332 w 1743075"/>
                <a:gd name="connsiteY59" fmla="*/ 1453762 h 4495800"/>
                <a:gd name="connsiteX60" fmla="*/ 74667 w 1743075"/>
                <a:gd name="connsiteY60" fmla="*/ 1474717 h 4495800"/>
                <a:gd name="connsiteX61" fmla="*/ 97527 w 1743075"/>
                <a:gd name="connsiteY61" fmla="*/ 1509007 h 4495800"/>
                <a:gd name="connsiteX62" fmla="*/ 108005 w 1743075"/>
                <a:gd name="connsiteY62" fmla="*/ 1522342 h 4495800"/>
                <a:gd name="connsiteX63" fmla="*/ 162297 w 1743075"/>
                <a:gd name="connsiteY63" fmla="*/ 1602352 h 4495800"/>
                <a:gd name="connsiteX64" fmla="*/ 201350 w 1743075"/>
                <a:gd name="connsiteY64" fmla="*/ 1654739 h 4495800"/>
                <a:gd name="connsiteX65" fmla="*/ 288980 w 1743075"/>
                <a:gd name="connsiteY65" fmla="*/ 1768087 h 4495800"/>
                <a:gd name="connsiteX66" fmla="*/ 300410 w 1743075"/>
                <a:gd name="connsiteY66" fmla="*/ 1810949 h 4495800"/>
                <a:gd name="connsiteX67" fmla="*/ 288027 w 1743075"/>
                <a:gd name="connsiteY67" fmla="*/ 1909057 h 4495800"/>
                <a:gd name="connsiteX68" fmla="*/ 279455 w 1743075"/>
                <a:gd name="connsiteY68" fmla="*/ 2064314 h 4495800"/>
                <a:gd name="connsiteX69" fmla="*/ 277550 w 1743075"/>
                <a:gd name="connsiteY69" fmla="*/ 2079554 h 4495800"/>
                <a:gd name="connsiteX70" fmla="*/ 266120 w 1743075"/>
                <a:gd name="connsiteY70" fmla="*/ 2192902 h 4495800"/>
                <a:gd name="connsiteX71" fmla="*/ 265167 w 1743075"/>
                <a:gd name="connsiteY71" fmla="*/ 2338634 h 4495800"/>
                <a:gd name="connsiteX72" fmla="*/ 251832 w 1743075"/>
                <a:gd name="connsiteY72" fmla="*/ 2463412 h 4495800"/>
                <a:gd name="connsiteX73" fmla="*/ 268025 w 1743075"/>
                <a:gd name="connsiteY73" fmla="*/ 2496749 h 4495800"/>
                <a:gd name="connsiteX74" fmla="*/ 358512 w 1743075"/>
                <a:gd name="connsiteY74" fmla="*/ 2521514 h 4495800"/>
                <a:gd name="connsiteX75" fmla="*/ 377562 w 1743075"/>
                <a:gd name="connsiteY75" fmla="*/ 2525324 h 4495800"/>
                <a:gd name="connsiteX76" fmla="*/ 467097 w 1743075"/>
                <a:gd name="connsiteY76" fmla="*/ 2499607 h 4495800"/>
                <a:gd name="connsiteX77" fmla="*/ 496625 w 1743075"/>
                <a:gd name="connsiteY77" fmla="*/ 2472937 h 4495800"/>
                <a:gd name="connsiteX78" fmla="*/ 498530 w 1743075"/>
                <a:gd name="connsiteY78" fmla="*/ 2500559 h 4495800"/>
                <a:gd name="connsiteX79" fmla="*/ 497577 w 1743075"/>
                <a:gd name="connsiteY79" fmla="*/ 2653912 h 4495800"/>
                <a:gd name="connsiteX80" fmla="*/ 491862 w 1743075"/>
                <a:gd name="connsiteY80" fmla="*/ 2752972 h 4495800"/>
                <a:gd name="connsiteX81" fmla="*/ 489957 w 1743075"/>
                <a:gd name="connsiteY81" fmla="*/ 2915849 h 4495800"/>
                <a:gd name="connsiteX82" fmla="*/ 483290 w 1743075"/>
                <a:gd name="connsiteY82" fmla="*/ 3303517 h 4495800"/>
                <a:gd name="connsiteX83" fmla="*/ 483290 w 1743075"/>
                <a:gd name="connsiteY83" fmla="*/ 3423532 h 4495800"/>
                <a:gd name="connsiteX84" fmla="*/ 489005 w 1743075"/>
                <a:gd name="connsiteY84" fmla="*/ 3666419 h 4495800"/>
                <a:gd name="connsiteX85" fmla="*/ 497577 w 1743075"/>
                <a:gd name="connsiteY85" fmla="*/ 3953122 h 4495800"/>
                <a:gd name="connsiteX86" fmla="*/ 498530 w 1743075"/>
                <a:gd name="connsiteY86" fmla="*/ 3964552 h 4495800"/>
                <a:gd name="connsiteX87" fmla="*/ 505197 w 1743075"/>
                <a:gd name="connsiteY87" fmla="*/ 4019797 h 4495800"/>
                <a:gd name="connsiteX88" fmla="*/ 507102 w 1743075"/>
                <a:gd name="connsiteY88" fmla="*/ 4083614 h 4495800"/>
                <a:gd name="connsiteX89" fmla="*/ 513770 w 1743075"/>
                <a:gd name="connsiteY89" fmla="*/ 4111237 h 4495800"/>
                <a:gd name="connsiteX90" fmla="*/ 539487 w 1743075"/>
                <a:gd name="connsiteY90" fmla="*/ 4176959 h 4495800"/>
                <a:gd name="connsiteX91" fmla="*/ 562347 w 1743075"/>
                <a:gd name="connsiteY91" fmla="*/ 4278877 h 4495800"/>
                <a:gd name="connsiteX92" fmla="*/ 561395 w 1743075"/>
                <a:gd name="connsiteY92" fmla="*/ 4299832 h 4495800"/>
                <a:gd name="connsiteX93" fmla="*/ 551870 w 1743075"/>
                <a:gd name="connsiteY93" fmla="*/ 4354124 h 4495800"/>
                <a:gd name="connsiteX94" fmla="*/ 583302 w 1743075"/>
                <a:gd name="connsiteY94" fmla="*/ 4404607 h 4495800"/>
                <a:gd name="connsiteX95" fmla="*/ 600447 w 1743075"/>
                <a:gd name="connsiteY95" fmla="*/ 4423657 h 4495800"/>
                <a:gd name="connsiteX96" fmla="*/ 628070 w 1743075"/>
                <a:gd name="connsiteY96" fmla="*/ 4459852 h 4495800"/>
                <a:gd name="connsiteX97" fmla="*/ 690935 w 1743075"/>
                <a:gd name="connsiteY97" fmla="*/ 4483664 h 4495800"/>
                <a:gd name="connsiteX98" fmla="*/ 762372 w 1743075"/>
                <a:gd name="connsiteY98" fmla="*/ 4492237 h 4495800"/>
                <a:gd name="connsiteX99" fmla="*/ 898580 w 1743075"/>
                <a:gd name="connsiteY99" fmla="*/ 4493189 h 4495800"/>
                <a:gd name="connsiteX100" fmla="*/ 913820 w 1743075"/>
                <a:gd name="connsiteY100" fmla="*/ 4464614 h 4495800"/>
                <a:gd name="connsiteX101" fmla="*/ 901437 w 1743075"/>
                <a:gd name="connsiteY101" fmla="*/ 4434134 h 4495800"/>
                <a:gd name="connsiteX102" fmla="*/ 869052 w 1743075"/>
                <a:gd name="connsiteY102" fmla="*/ 4351267 h 4495800"/>
                <a:gd name="connsiteX103" fmla="*/ 859527 w 1743075"/>
                <a:gd name="connsiteY103" fmla="*/ 4338884 h 4495800"/>
                <a:gd name="connsiteX104" fmla="*/ 811902 w 1743075"/>
                <a:gd name="connsiteY104" fmla="*/ 4263637 h 4495800"/>
                <a:gd name="connsiteX105" fmla="*/ 812855 w 1743075"/>
                <a:gd name="connsiteY105" fmla="*/ 4206487 h 4495800"/>
                <a:gd name="connsiteX106" fmla="*/ 823332 w 1743075"/>
                <a:gd name="connsiteY106" fmla="*/ 4165529 h 4495800"/>
                <a:gd name="connsiteX107" fmla="*/ 841430 w 1743075"/>
                <a:gd name="connsiteY107" fmla="*/ 4050277 h 4495800"/>
                <a:gd name="connsiteX108" fmla="*/ 849050 w 1743075"/>
                <a:gd name="connsiteY108" fmla="*/ 3982649 h 4495800"/>
                <a:gd name="connsiteX109" fmla="*/ 837620 w 1743075"/>
                <a:gd name="connsiteY109" fmla="*/ 3734999 h 4495800"/>
                <a:gd name="connsiteX110" fmla="*/ 826190 w 1743075"/>
                <a:gd name="connsiteY110" fmla="*/ 3662609 h 4495800"/>
                <a:gd name="connsiteX111" fmla="*/ 807140 w 1743075"/>
                <a:gd name="connsiteY111" fmla="*/ 3601649 h 4495800"/>
                <a:gd name="connsiteX112" fmla="*/ 789995 w 1743075"/>
                <a:gd name="connsiteY112" fmla="*/ 3537832 h 4495800"/>
                <a:gd name="connsiteX113" fmla="*/ 786185 w 1743075"/>
                <a:gd name="connsiteY113" fmla="*/ 3494017 h 4495800"/>
                <a:gd name="connsiteX114" fmla="*/ 790947 w 1743075"/>
                <a:gd name="connsiteY114" fmla="*/ 3454012 h 4495800"/>
                <a:gd name="connsiteX115" fmla="*/ 798567 w 1743075"/>
                <a:gd name="connsiteY115" fmla="*/ 3393052 h 4495800"/>
                <a:gd name="connsiteX116" fmla="*/ 799520 w 1743075"/>
                <a:gd name="connsiteY116" fmla="*/ 3274942 h 4495800"/>
                <a:gd name="connsiteX117" fmla="*/ 803330 w 1743075"/>
                <a:gd name="connsiteY117" fmla="*/ 3260654 h 4495800"/>
                <a:gd name="connsiteX118" fmla="*/ 819522 w 1743075"/>
                <a:gd name="connsiteY118" fmla="*/ 3223507 h 4495800"/>
                <a:gd name="connsiteX119" fmla="*/ 825237 w 1743075"/>
                <a:gd name="connsiteY119" fmla="*/ 3178739 h 4495800"/>
                <a:gd name="connsiteX120" fmla="*/ 903342 w 1743075"/>
                <a:gd name="connsiteY120" fmla="*/ 2818694 h 4495800"/>
                <a:gd name="connsiteX121" fmla="*/ 921440 w 1743075"/>
                <a:gd name="connsiteY121" fmla="*/ 2752019 h 4495800"/>
                <a:gd name="connsiteX122" fmla="*/ 927155 w 1743075"/>
                <a:gd name="connsiteY122" fmla="*/ 2753924 h 4495800"/>
                <a:gd name="connsiteX123" fmla="*/ 917630 w 1743075"/>
                <a:gd name="connsiteY123" fmla="*/ 2838697 h 4495800"/>
                <a:gd name="connsiteX124" fmla="*/ 899532 w 1743075"/>
                <a:gd name="connsiteY124" fmla="*/ 3093967 h 4495800"/>
                <a:gd name="connsiteX125" fmla="*/ 902390 w 1743075"/>
                <a:gd name="connsiteY125" fmla="*/ 3124447 h 4495800"/>
                <a:gd name="connsiteX126" fmla="*/ 893817 w 1743075"/>
                <a:gd name="connsiteY126" fmla="*/ 3190169 h 4495800"/>
                <a:gd name="connsiteX127" fmla="*/ 894770 w 1743075"/>
                <a:gd name="connsiteY127" fmla="*/ 3224459 h 4495800"/>
                <a:gd name="connsiteX128" fmla="*/ 905247 w 1743075"/>
                <a:gd name="connsiteY128" fmla="*/ 3328282 h 4495800"/>
                <a:gd name="connsiteX129" fmla="*/ 905247 w 1743075"/>
                <a:gd name="connsiteY129" fmla="*/ 3412102 h 4495800"/>
                <a:gd name="connsiteX130" fmla="*/ 913820 w 1743075"/>
                <a:gd name="connsiteY130" fmla="*/ 3633082 h 4495800"/>
                <a:gd name="connsiteX131" fmla="*/ 919535 w 1743075"/>
                <a:gd name="connsiteY131" fmla="*/ 3730237 h 4495800"/>
                <a:gd name="connsiteX132" fmla="*/ 916677 w 1743075"/>
                <a:gd name="connsiteY132" fmla="*/ 3760717 h 4495800"/>
                <a:gd name="connsiteX133" fmla="*/ 896675 w 1743075"/>
                <a:gd name="connsiteY133" fmla="*/ 3862634 h 4495800"/>
                <a:gd name="connsiteX134" fmla="*/ 883340 w 1743075"/>
                <a:gd name="connsiteY134" fmla="*/ 4033132 h 4495800"/>
                <a:gd name="connsiteX135" fmla="*/ 855717 w 1743075"/>
                <a:gd name="connsiteY135" fmla="*/ 4201724 h 4495800"/>
                <a:gd name="connsiteX136" fmla="*/ 880482 w 1743075"/>
                <a:gd name="connsiteY136" fmla="*/ 4262684 h 4495800"/>
                <a:gd name="connsiteX137" fmla="*/ 936680 w 1743075"/>
                <a:gd name="connsiteY137" fmla="*/ 4289354 h 4495800"/>
                <a:gd name="connsiteX138" fmla="*/ 979542 w 1743075"/>
                <a:gd name="connsiteY138" fmla="*/ 4295069 h 4495800"/>
                <a:gd name="connsiteX139" fmla="*/ 1015737 w 1743075"/>
                <a:gd name="connsiteY139" fmla="*/ 4306499 h 4495800"/>
                <a:gd name="connsiteX140" fmla="*/ 1038597 w 1743075"/>
                <a:gd name="connsiteY140" fmla="*/ 4339837 h 4495800"/>
                <a:gd name="connsiteX141" fmla="*/ 1059552 w 1743075"/>
                <a:gd name="connsiteY141" fmla="*/ 4361744 h 4495800"/>
                <a:gd name="connsiteX142" fmla="*/ 1170995 w 1743075"/>
                <a:gd name="connsiteY142" fmla="*/ 4391272 h 4495800"/>
                <a:gd name="connsiteX143" fmla="*/ 1283390 w 1743075"/>
                <a:gd name="connsiteY143" fmla="*/ 4390319 h 4495800"/>
                <a:gd name="connsiteX144" fmla="*/ 1321490 w 1743075"/>
                <a:gd name="connsiteY144" fmla="*/ 4385557 h 4495800"/>
                <a:gd name="connsiteX145" fmla="*/ 1333872 w 1743075"/>
                <a:gd name="connsiteY145" fmla="*/ 4358887 h 4495800"/>
                <a:gd name="connsiteX146" fmla="*/ 1317680 w 1743075"/>
                <a:gd name="connsiteY146" fmla="*/ 4324597 h 4495800"/>
                <a:gd name="connsiteX147" fmla="*/ 1297677 w 1743075"/>
                <a:gd name="connsiteY147" fmla="*/ 4296974 h 4495800"/>
                <a:gd name="connsiteX148" fmla="*/ 1258625 w 1743075"/>
                <a:gd name="connsiteY148" fmla="*/ 4268399 h 4495800"/>
                <a:gd name="connsiteX149" fmla="*/ 1196712 w 1743075"/>
                <a:gd name="connsiteY149" fmla="*/ 4203629 h 4495800"/>
                <a:gd name="connsiteX150" fmla="*/ 1195760 w 1743075"/>
                <a:gd name="connsiteY150" fmla="*/ 4201724 h 4495800"/>
                <a:gd name="connsiteX151" fmla="*/ 1173852 w 1743075"/>
                <a:gd name="connsiteY151" fmla="*/ 4137907 h 4495800"/>
                <a:gd name="connsiteX152" fmla="*/ 1159565 w 1743075"/>
                <a:gd name="connsiteY152" fmla="*/ 4061707 h 4495800"/>
                <a:gd name="connsiteX153" fmla="*/ 1165280 w 1743075"/>
                <a:gd name="connsiteY153" fmla="*/ 4002652 h 4495800"/>
                <a:gd name="connsiteX154" fmla="*/ 1172900 w 1743075"/>
                <a:gd name="connsiteY154" fmla="*/ 3971219 h 4495800"/>
                <a:gd name="connsiteX155" fmla="*/ 1185282 w 1743075"/>
                <a:gd name="connsiteY155" fmla="*/ 3875017 h 4495800"/>
                <a:gd name="connsiteX156" fmla="*/ 1194807 w 1743075"/>
                <a:gd name="connsiteY156" fmla="*/ 3808342 h 4495800"/>
                <a:gd name="connsiteX157" fmla="*/ 1204332 w 1743075"/>
                <a:gd name="connsiteY157" fmla="*/ 3674992 h 4495800"/>
                <a:gd name="connsiteX158" fmla="*/ 1206237 w 1743075"/>
                <a:gd name="connsiteY158" fmla="*/ 3661657 h 4495800"/>
                <a:gd name="connsiteX159" fmla="*/ 1226240 w 1743075"/>
                <a:gd name="connsiteY159" fmla="*/ 3498779 h 4495800"/>
                <a:gd name="connsiteX160" fmla="*/ 1231002 w 1743075"/>
                <a:gd name="connsiteY160" fmla="*/ 3436867 h 4495800"/>
                <a:gd name="connsiteX161" fmla="*/ 1230050 w 1743075"/>
                <a:gd name="connsiteY161" fmla="*/ 3412102 h 4495800"/>
                <a:gd name="connsiteX162" fmla="*/ 1225287 w 1743075"/>
                <a:gd name="connsiteY162" fmla="*/ 3374002 h 4495800"/>
                <a:gd name="connsiteX163" fmla="*/ 1225287 w 1743075"/>
                <a:gd name="connsiteY163" fmla="*/ 3293992 h 4495800"/>
                <a:gd name="connsiteX164" fmla="*/ 1231955 w 1743075"/>
                <a:gd name="connsiteY164" fmla="*/ 3253987 h 4495800"/>
                <a:gd name="connsiteX165" fmla="*/ 1239575 w 1743075"/>
                <a:gd name="connsiteY165" fmla="*/ 3222554 h 4495800"/>
                <a:gd name="connsiteX166" fmla="*/ 1248147 w 1743075"/>
                <a:gd name="connsiteY166" fmla="*/ 3120637 h 4495800"/>
                <a:gd name="connsiteX167" fmla="*/ 1250052 w 1743075"/>
                <a:gd name="connsiteY167" fmla="*/ 3109207 h 4495800"/>
                <a:gd name="connsiteX168" fmla="*/ 1263387 w 1743075"/>
                <a:gd name="connsiteY168" fmla="*/ 3019672 h 4495800"/>
                <a:gd name="connsiteX169" fmla="*/ 1274817 w 1743075"/>
                <a:gd name="connsiteY169" fmla="*/ 2951092 h 4495800"/>
                <a:gd name="connsiteX170" fmla="*/ 1287200 w 1743075"/>
                <a:gd name="connsiteY170" fmla="*/ 2882512 h 4495800"/>
                <a:gd name="connsiteX171" fmla="*/ 1289105 w 1743075"/>
                <a:gd name="connsiteY171" fmla="*/ 2861557 h 4495800"/>
                <a:gd name="connsiteX172" fmla="*/ 1302440 w 1743075"/>
                <a:gd name="connsiteY172" fmla="*/ 2764402 h 4495800"/>
                <a:gd name="connsiteX173" fmla="*/ 1308155 w 1743075"/>
                <a:gd name="connsiteY173" fmla="*/ 2728207 h 4495800"/>
                <a:gd name="connsiteX174" fmla="*/ 1317680 w 1743075"/>
                <a:gd name="connsiteY174" fmla="*/ 2672962 h 4495800"/>
                <a:gd name="connsiteX175" fmla="*/ 1328157 w 1743075"/>
                <a:gd name="connsiteY175" fmla="*/ 2557709 h 4495800"/>
                <a:gd name="connsiteX176" fmla="*/ 1329110 w 1743075"/>
                <a:gd name="connsiteY176" fmla="*/ 2553899 h 4495800"/>
                <a:gd name="connsiteX177" fmla="*/ 1348160 w 1743075"/>
                <a:gd name="connsiteY177" fmla="*/ 2535802 h 4495800"/>
                <a:gd name="connsiteX178" fmla="*/ 1445315 w 1743075"/>
                <a:gd name="connsiteY178" fmla="*/ 2494844 h 4495800"/>
                <a:gd name="connsiteX179" fmla="*/ 1474842 w 1743075"/>
                <a:gd name="connsiteY179" fmla="*/ 2438647 h 4495800"/>
                <a:gd name="connsiteX180" fmla="*/ 1470080 w 1743075"/>
                <a:gd name="connsiteY180" fmla="*/ 2388164 h 4495800"/>
                <a:gd name="connsiteX181" fmla="*/ 1468175 w 1743075"/>
                <a:gd name="connsiteY181" fmla="*/ 2351017 h 4495800"/>
                <a:gd name="connsiteX182" fmla="*/ 1460555 w 1743075"/>
                <a:gd name="connsiteY182" fmla="*/ 1997639 h 4495800"/>
                <a:gd name="connsiteX183" fmla="*/ 1460555 w 1743075"/>
                <a:gd name="connsiteY183" fmla="*/ 1976684 h 4495800"/>
                <a:gd name="connsiteX184" fmla="*/ 1471985 w 1743075"/>
                <a:gd name="connsiteY184" fmla="*/ 1951919 h 4495800"/>
                <a:gd name="connsiteX185" fmla="*/ 1495797 w 1743075"/>
                <a:gd name="connsiteY185" fmla="*/ 1918582 h 4495800"/>
                <a:gd name="connsiteX186" fmla="*/ 1513895 w 1743075"/>
                <a:gd name="connsiteY186" fmla="*/ 1884292 h 4495800"/>
                <a:gd name="connsiteX187" fmla="*/ 1573902 w 1743075"/>
                <a:gd name="connsiteY187" fmla="*/ 1793804 h 4495800"/>
                <a:gd name="connsiteX188" fmla="*/ 1599620 w 1743075"/>
                <a:gd name="connsiteY188" fmla="*/ 1739512 h 4495800"/>
                <a:gd name="connsiteX189" fmla="*/ 1692965 w 1743075"/>
                <a:gd name="connsiteY189" fmla="*/ 1561394 h 4495800"/>
                <a:gd name="connsiteX190" fmla="*/ 1714872 w 1743075"/>
                <a:gd name="connsiteY190" fmla="*/ 1491862 h 4495800"/>
                <a:gd name="connsiteX191" fmla="*/ 1729160 w 1743075"/>
                <a:gd name="connsiteY191" fmla="*/ 1408042 h 4495800"/>
                <a:gd name="connsiteX192" fmla="*/ 1732970 w 1743075"/>
                <a:gd name="connsiteY192" fmla="*/ 1329937 h 4495800"/>
                <a:gd name="connsiteX193" fmla="*/ 373752 w 1743075"/>
                <a:gd name="connsiteY193" fmla="*/ 1452809 h 4495800"/>
                <a:gd name="connsiteX194" fmla="*/ 367085 w 1743075"/>
                <a:gd name="connsiteY194" fmla="*/ 1460429 h 4495800"/>
                <a:gd name="connsiteX195" fmla="*/ 361370 w 1743075"/>
                <a:gd name="connsiteY195" fmla="*/ 1453762 h 4495800"/>
                <a:gd name="connsiteX196" fmla="*/ 319460 w 1743075"/>
                <a:gd name="connsiteY196" fmla="*/ 1365179 h 4495800"/>
                <a:gd name="connsiteX197" fmla="*/ 310887 w 1743075"/>
                <a:gd name="connsiteY197" fmla="*/ 1351844 h 4495800"/>
                <a:gd name="connsiteX198" fmla="*/ 311840 w 1743075"/>
                <a:gd name="connsiteY198" fmla="*/ 1334699 h 4495800"/>
                <a:gd name="connsiteX199" fmla="*/ 343272 w 1743075"/>
                <a:gd name="connsiteY199" fmla="*/ 1297552 h 4495800"/>
                <a:gd name="connsiteX200" fmla="*/ 367085 w 1743075"/>
                <a:gd name="connsiteY200" fmla="*/ 1301362 h 4495800"/>
                <a:gd name="connsiteX201" fmla="*/ 377562 w 1743075"/>
                <a:gd name="connsiteY201" fmla="*/ 1348034 h 4495800"/>
                <a:gd name="connsiteX202" fmla="*/ 377562 w 1743075"/>
                <a:gd name="connsiteY202" fmla="*/ 1381372 h 4495800"/>
                <a:gd name="connsiteX203" fmla="*/ 381372 w 1743075"/>
                <a:gd name="connsiteY203" fmla="*/ 1381372 h 4495800"/>
                <a:gd name="connsiteX204" fmla="*/ 373752 w 1743075"/>
                <a:gd name="connsiteY204" fmla="*/ 1452809 h 4495800"/>
                <a:gd name="connsiteX205" fmla="*/ 575682 w 1743075"/>
                <a:gd name="connsiteY205" fmla="*/ 1686172 h 4495800"/>
                <a:gd name="connsiteX206" fmla="*/ 559490 w 1743075"/>
                <a:gd name="connsiteY206" fmla="*/ 1708079 h 4495800"/>
                <a:gd name="connsiteX207" fmla="*/ 480432 w 1743075"/>
                <a:gd name="connsiteY207" fmla="*/ 1817617 h 4495800"/>
                <a:gd name="connsiteX208" fmla="*/ 476622 w 1743075"/>
                <a:gd name="connsiteY208" fmla="*/ 1834762 h 4495800"/>
                <a:gd name="connsiteX209" fmla="*/ 437570 w 1743075"/>
                <a:gd name="connsiteY209" fmla="*/ 1828094 h 4495800"/>
                <a:gd name="connsiteX210" fmla="*/ 466145 w 1743075"/>
                <a:gd name="connsiteY210" fmla="*/ 1792852 h 4495800"/>
                <a:gd name="connsiteX211" fmla="*/ 557585 w 1743075"/>
                <a:gd name="connsiteY211" fmla="*/ 1688077 h 4495800"/>
                <a:gd name="connsiteX212" fmla="*/ 567110 w 1743075"/>
                <a:gd name="connsiteY212" fmla="*/ 1678552 h 4495800"/>
                <a:gd name="connsiteX213" fmla="*/ 573777 w 1743075"/>
                <a:gd name="connsiteY213" fmla="*/ 1678552 h 4495800"/>
                <a:gd name="connsiteX214" fmla="*/ 575682 w 1743075"/>
                <a:gd name="connsiteY214" fmla="*/ 1686172 h 4495800"/>
                <a:gd name="connsiteX215" fmla="*/ 889055 w 1743075"/>
                <a:gd name="connsiteY215" fmla="*/ 1877624 h 4495800"/>
                <a:gd name="connsiteX216" fmla="*/ 890007 w 1743075"/>
                <a:gd name="connsiteY216" fmla="*/ 1871909 h 4495800"/>
                <a:gd name="connsiteX217" fmla="*/ 887150 w 1743075"/>
                <a:gd name="connsiteY217" fmla="*/ 1834762 h 4495800"/>
                <a:gd name="connsiteX218" fmla="*/ 789995 w 1743075"/>
                <a:gd name="connsiteY218" fmla="*/ 1769992 h 4495800"/>
                <a:gd name="connsiteX219" fmla="*/ 689030 w 1743075"/>
                <a:gd name="connsiteY219" fmla="*/ 1727129 h 4495800"/>
                <a:gd name="connsiteX220" fmla="*/ 655692 w 1743075"/>
                <a:gd name="connsiteY220" fmla="*/ 1712842 h 4495800"/>
                <a:gd name="connsiteX221" fmla="*/ 604257 w 1743075"/>
                <a:gd name="connsiteY221" fmla="*/ 1685219 h 4495800"/>
                <a:gd name="connsiteX222" fmla="*/ 602352 w 1743075"/>
                <a:gd name="connsiteY222" fmla="*/ 1636642 h 4495800"/>
                <a:gd name="connsiteX223" fmla="*/ 618545 w 1743075"/>
                <a:gd name="connsiteY223" fmla="*/ 1626164 h 4495800"/>
                <a:gd name="connsiteX224" fmla="*/ 628070 w 1743075"/>
                <a:gd name="connsiteY224" fmla="*/ 1608067 h 4495800"/>
                <a:gd name="connsiteX225" fmla="*/ 637595 w 1743075"/>
                <a:gd name="connsiteY225" fmla="*/ 1581397 h 4495800"/>
                <a:gd name="connsiteX226" fmla="*/ 711890 w 1743075"/>
                <a:gd name="connsiteY226" fmla="*/ 1492814 h 4495800"/>
                <a:gd name="connsiteX227" fmla="*/ 788090 w 1743075"/>
                <a:gd name="connsiteY227" fmla="*/ 1357559 h 4495800"/>
                <a:gd name="connsiteX228" fmla="*/ 821427 w 1743075"/>
                <a:gd name="connsiteY228" fmla="*/ 1114672 h 4495800"/>
                <a:gd name="connsiteX229" fmla="*/ 819522 w 1743075"/>
                <a:gd name="connsiteY229" fmla="*/ 889882 h 4495800"/>
                <a:gd name="connsiteX230" fmla="*/ 813807 w 1743075"/>
                <a:gd name="connsiteY230" fmla="*/ 738434 h 4495800"/>
                <a:gd name="connsiteX231" fmla="*/ 813807 w 1743075"/>
                <a:gd name="connsiteY231" fmla="*/ 720337 h 4495800"/>
                <a:gd name="connsiteX232" fmla="*/ 818570 w 1743075"/>
                <a:gd name="connsiteY232" fmla="*/ 718432 h 4495800"/>
                <a:gd name="connsiteX233" fmla="*/ 863337 w 1743075"/>
                <a:gd name="connsiteY233" fmla="*/ 815587 h 4495800"/>
                <a:gd name="connsiteX234" fmla="*/ 866195 w 1743075"/>
                <a:gd name="connsiteY234" fmla="*/ 814634 h 4495800"/>
                <a:gd name="connsiteX235" fmla="*/ 848097 w 1743075"/>
                <a:gd name="connsiteY235" fmla="*/ 771772 h 4495800"/>
                <a:gd name="connsiteX236" fmla="*/ 828095 w 1743075"/>
                <a:gd name="connsiteY236" fmla="*/ 727004 h 4495800"/>
                <a:gd name="connsiteX237" fmla="*/ 810950 w 1743075"/>
                <a:gd name="connsiteY237" fmla="*/ 617467 h 4495800"/>
                <a:gd name="connsiteX238" fmla="*/ 812855 w 1743075"/>
                <a:gd name="connsiteY238" fmla="*/ 580319 h 4495800"/>
                <a:gd name="connsiteX239" fmla="*/ 816665 w 1743075"/>
                <a:gd name="connsiteY239" fmla="*/ 556507 h 4495800"/>
                <a:gd name="connsiteX240" fmla="*/ 821427 w 1743075"/>
                <a:gd name="connsiteY240" fmla="*/ 554602 h 4495800"/>
                <a:gd name="connsiteX241" fmla="*/ 856670 w 1743075"/>
                <a:gd name="connsiteY241" fmla="*/ 594607 h 4495800"/>
                <a:gd name="connsiteX242" fmla="*/ 913820 w 1743075"/>
                <a:gd name="connsiteY242" fmla="*/ 638422 h 4495800"/>
                <a:gd name="connsiteX243" fmla="*/ 974780 w 1743075"/>
                <a:gd name="connsiteY243" fmla="*/ 679379 h 4495800"/>
                <a:gd name="connsiteX244" fmla="*/ 973827 w 1743075"/>
                <a:gd name="connsiteY244" fmla="*/ 696524 h 4495800"/>
                <a:gd name="connsiteX245" fmla="*/ 950015 w 1743075"/>
                <a:gd name="connsiteY245" fmla="*/ 721289 h 4495800"/>
                <a:gd name="connsiteX246" fmla="*/ 899532 w 1743075"/>
                <a:gd name="connsiteY246" fmla="*/ 797489 h 4495800"/>
                <a:gd name="connsiteX247" fmla="*/ 930012 w 1743075"/>
                <a:gd name="connsiteY247" fmla="*/ 759389 h 4495800"/>
                <a:gd name="connsiteX248" fmla="*/ 945252 w 1743075"/>
                <a:gd name="connsiteY248" fmla="*/ 759389 h 4495800"/>
                <a:gd name="connsiteX249" fmla="*/ 954777 w 1743075"/>
                <a:gd name="connsiteY249" fmla="*/ 800347 h 4495800"/>
                <a:gd name="connsiteX250" fmla="*/ 910962 w 1743075"/>
                <a:gd name="connsiteY250" fmla="*/ 1142294 h 4495800"/>
                <a:gd name="connsiteX251" fmla="*/ 917630 w 1743075"/>
                <a:gd name="connsiteY251" fmla="*/ 1495672 h 4495800"/>
                <a:gd name="connsiteX252" fmla="*/ 929060 w 1743075"/>
                <a:gd name="connsiteY252" fmla="*/ 1776659 h 4495800"/>
                <a:gd name="connsiteX253" fmla="*/ 938585 w 1743075"/>
                <a:gd name="connsiteY253" fmla="*/ 1802377 h 4495800"/>
                <a:gd name="connsiteX254" fmla="*/ 1026215 w 1743075"/>
                <a:gd name="connsiteY254" fmla="*/ 1895722 h 4495800"/>
                <a:gd name="connsiteX255" fmla="*/ 1036692 w 1743075"/>
                <a:gd name="connsiteY255" fmla="*/ 1909057 h 4495800"/>
                <a:gd name="connsiteX256" fmla="*/ 889055 w 1743075"/>
                <a:gd name="connsiteY256" fmla="*/ 1877624 h 4495800"/>
                <a:gd name="connsiteX257" fmla="*/ 1279580 w 1743075"/>
                <a:gd name="connsiteY257" fmla="*/ 1673789 h 4495800"/>
                <a:gd name="connsiteX258" fmla="*/ 1275770 w 1743075"/>
                <a:gd name="connsiteY258" fmla="*/ 1747132 h 4495800"/>
                <a:gd name="connsiteX259" fmla="*/ 1250052 w 1743075"/>
                <a:gd name="connsiteY259" fmla="*/ 1809044 h 4495800"/>
                <a:gd name="connsiteX260" fmla="*/ 1188140 w 1743075"/>
                <a:gd name="connsiteY260" fmla="*/ 1870004 h 4495800"/>
                <a:gd name="connsiteX261" fmla="*/ 1170042 w 1743075"/>
                <a:gd name="connsiteY261" fmla="*/ 1907152 h 4495800"/>
                <a:gd name="connsiteX262" fmla="*/ 1160517 w 1743075"/>
                <a:gd name="connsiteY262" fmla="*/ 1919534 h 4495800"/>
                <a:gd name="connsiteX263" fmla="*/ 1142420 w 1743075"/>
                <a:gd name="connsiteY263" fmla="*/ 1924297 h 4495800"/>
                <a:gd name="connsiteX264" fmla="*/ 1045265 w 1743075"/>
                <a:gd name="connsiteY264" fmla="*/ 1916677 h 4495800"/>
                <a:gd name="connsiteX265" fmla="*/ 1053837 w 1743075"/>
                <a:gd name="connsiteY265" fmla="*/ 1901437 h 4495800"/>
                <a:gd name="connsiteX266" fmla="*/ 1132895 w 1743075"/>
                <a:gd name="connsiteY266" fmla="*/ 1803329 h 4495800"/>
                <a:gd name="connsiteX267" fmla="*/ 1143372 w 1743075"/>
                <a:gd name="connsiteY267" fmla="*/ 1770944 h 4495800"/>
                <a:gd name="connsiteX268" fmla="*/ 1137657 w 1743075"/>
                <a:gd name="connsiteY268" fmla="*/ 1666169 h 4495800"/>
                <a:gd name="connsiteX269" fmla="*/ 1130037 w 1743075"/>
                <a:gd name="connsiteY269" fmla="*/ 1505197 h 4495800"/>
                <a:gd name="connsiteX270" fmla="*/ 1115750 w 1743075"/>
                <a:gd name="connsiteY270" fmla="*/ 1296599 h 4495800"/>
                <a:gd name="connsiteX271" fmla="*/ 1094795 w 1743075"/>
                <a:gd name="connsiteY271" fmla="*/ 1091812 h 4495800"/>
                <a:gd name="connsiteX272" fmla="*/ 1037645 w 1743075"/>
                <a:gd name="connsiteY272" fmla="*/ 839399 h 4495800"/>
                <a:gd name="connsiteX273" fmla="*/ 1019547 w 1743075"/>
                <a:gd name="connsiteY273" fmla="*/ 780344 h 4495800"/>
                <a:gd name="connsiteX274" fmla="*/ 1024310 w 1743075"/>
                <a:gd name="connsiteY274" fmla="*/ 761294 h 4495800"/>
                <a:gd name="connsiteX275" fmla="*/ 1042407 w 1743075"/>
                <a:gd name="connsiteY275" fmla="*/ 744149 h 4495800"/>
                <a:gd name="connsiteX276" fmla="*/ 1069077 w 1743075"/>
                <a:gd name="connsiteY276" fmla="*/ 806062 h 4495800"/>
                <a:gd name="connsiteX277" fmla="*/ 1014785 w 1743075"/>
                <a:gd name="connsiteY277" fmla="*/ 699382 h 4495800"/>
                <a:gd name="connsiteX278" fmla="*/ 1015737 w 1743075"/>
                <a:gd name="connsiteY278" fmla="*/ 677474 h 4495800"/>
                <a:gd name="connsiteX279" fmla="*/ 1068125 w 1743075"/>
                <a:gd name="connsiteY279" fmla="*/ 631754 h 4495800"/>
                <a:gd name="connsiteX280" fmla="*/ 1096700 w 1743075"/>
                <a:gd name="connsiteY280" fmla="*/ 571747 h 4495800"/>
                <a:gd name="connsiteX281" fmla="*/ 1102415 w 1743075"/>
                <a:gd name="connsiteY281" fmla="*/ 552697 h 4495800"/>
                <a:gd name="connsiteX282" fmla="*/ 1120512 w 1743075"/>
                <a:gd name="connsiteY282" fmla="*/ 606989 h 4495800"/>
                <a:gd name="connsiteX283" fmla="*/ 1107177 w 1743075"/>
                <a:gd name="connsiteY283" fmla="*/ 742244 h 4495800"/>
                <a:gd name="connsiteX284" fmla="*/ 1108130 w 1743075"/>
                <a:gd name="connsiteY284" fmla="*/ 761294 h 4495800"/>
                <a:gd name="connsiteX285" fmla="*/ 1127180 w 1743075"/>
                <a:gd name="connsiteY285" fmla="*/ 621277 h 4495800"/>
                <a:gd name="connsiteX286" fmla="*/ 1187187 w 1743075"/>
                <a:gd name="connsiteY286" fmla="*/ 829874 h 4495800"/>
                <a:gd name="connsiteX287" fmla="*/ 1228145 w 1743075"/>
                <a:gd name="connsiteY287" fmla="*/ 993704 h 4495800"/>
                <a:gd name="connsiteX288" fmla="*/ 1246242 w 1743075"/>
                <a:gd name="connsiteY288" fmla="*/ 1128007 h 4495800"/>
                <a:gd name="connsiteX289" fmla="*/ 1270055 w 1743075"/>
                <a:gd name="connsiteY289" fmla="*/ 1363274 h 4495800"/>
                <a:gd name="connsiteX290" fmla="*/ 1276722 w 1743075"/>
                <a:gd name="connsiteY290" fmla="*/ 1427092 h 4495800"/>
                <a:gd name="connsiteX291" fmla="*/ 1284342 w 1743075"/>
                <a:gd name="connsiteY291" fmla="*/ 1534724 h 4495800"/>
                <a:gd name="connsiteX292" fmla="*/ 1279580 w 1743075"/>
                <a:gd name="connsiteY292" fmla="*/ 1673789 h 4495800"/>
                <a:gd name="connsiteX293" fmla="*/ 1437695 w 1743075"/>
                <a:gd name="connsiteY293" fmla="*/ 1289932 h 4495800"/>
                <a:gd name="connsiteX294" fmla="*/ 1442457 w 1743075"/>
                <a:gd name="connsiteY294" fmla="*/ 1288979 h 4495800"/>
                <a:gd name="connsiteX295" fmla="*/ 1447220 w 1743075"/>
                <a:gd name="connsiteY295" fmla="*/ 1300409 h 4495800"/>
                <a:gd name="connsiteX296" fmla="*/ 1448172 w 1743075"/>
                <a:gd name="connsiteY296" fmla="*/ 1327079 h 4495800"/>
                <a:gd name="connsiteX297" fmla="*/ 1470080 w 1743075"/>
                <a:gd name="connsiteY297" fmla="*/ 1394707 h 4495800"/>
                <a:gd name="connsiteX298" fmla="*/ 1476747 w 1743075"/>
                <a:gd name="connsiteY298" fmla="*/ 1433759 h 4495800"/>
                <a:gd name="connsiteX299" fmla="*/ 1439600 w 1743075"/>
                <a:gd name="connsiteY299" fmla="*/ 1497577 h 4495800"/>
                <a:gd name="connsiteX300" fmla="*/ 1437695 w 1743075"/>
                <a:gd name="connsiteY300" fmla="*/ 1289932 h 4495800"/>
                <a:gd name="connsiteX301" fmla="*/ 1475795 w 1743075"/>
                <a:gd name="connsiteY301" fmla="*/ 1882387 h 4495800"/>
                <a:gd name="connsiteX302" fmla="*/ 1462460 w 1743075"/>
                <a:gd name="connsiteY302" fmla="*/ 1874767 h 4495800"/>
                <a:gd name="connsiteX303" fmla="*/ 1371972 w 1743075"/>
                <a:gd name="connsiteY303" fmla="*/ 1769992 h 4495800"/>
                <a:gd name="connsiteX304" fmla="*/ 1336730 w 1743075"/>
                <a:gd name="connsiteY304" fmla="*/ 1750942 h 4495800"/>
                <a:gd name="connsiteX305" fmla="*/ 1319585 w 1743075"/>
                <a:gd name="connsiteY305" fmla="*/ 1744274 h 4495800"/>
                <a:gd name="connsiteX306" fmla="*/ 1320537 w 1743075"/>
                <a:gd name="connsiteY306" fmla="*/ 1738559 h 4495800"/>
                <a:gd name="connsiteX307" fmla="*/ 1337682 w 1743075"/>
                <a:gd name="connsiteY307" fmla="*/ 1740464 h 4495800"/>
                <a:gd name="connsiteX308" fmla="*/ 1416740 w 1743075"/>
                <a:gd name="connsiteY308" fmla="*/ 1788089 h 4495800"/>
                <a:gd name="connsiteX309" fmla="*/ 1473890 w 1743075"/>
                <a:gd name="connsiteY309" fmla="*/ 1853812 h 4495800"/>
                <a:gd name="connsiteX310" fmla="*/ 1480557 w 1743075"/>
                <a:gd name="connsiteY310" fmla="*/ 1865242 h 4495800"/>
                <a:gd name="connsiteX311" fmla="*/ 1475795 w 1743075"/>
                <a:gd name="connsiteY311" fmla="*/ 1882387 h 449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Lst>
              <a:rect l="l" t="t" r="r" b="b"/>
              <a:pathLst>
                <a:path w="1743075" h="4495800">
                  <a:moveTo>
                    <a:pt x="1732970" y="1329937"/>
                  </a:moveTo>
                  <a:cubicBezTo>
                    <a:pt x="1728207" y="1318507"/>
                    <a:pt x="1726302" y="1304219"/>
                    <a:pt x="1726302" y="1291837"/>
                  </a:cubicBezTo>
                  <a:cubicBezTo>
                    <a:pt x="1728207" y="1266119"/>
                    <a:pt x="1718682" y="1246117"/>
                    <a:pt x="1698680" y="1230877"/>
                  </a:cubicBezTo>
                  <a:cubicBezTo>
                    <a:pt x="1680582" y="1216589"/>
                    <a:pt x="1672962" y="1197539"/>
                    <a:pt x="1666295" y="1177537"/>
                  </a:cubicBezTo>
                  <a:cubicBezTo>
                    <a:pt x="1660580" y="1160392"/>
                    <a:pt x="1651055" y="1145152"/>
                    <a:pt x="1643435" y="1128959"/>
                  </a:cubicBezTo>
                  <a:cubicBezTo>
                    <a:pt x="1641530" y="1125149"/>
                    <a:pt x="1638672" y="1121339"/>
                    <a:pt x="1636767" y="1117529"/>
                  </a:cubicBezTo>
                  <a:cubicBezTo>
                    <a:pt x="1623432" y="1086097"/>
                    <a:pt x="1610097" y="1054664"/>
                    <a:pt x="1595810" y="1023232"/>
                  </a:cubicBezTo>
                  <a:cubicBezTo>
                    <a:pt x="1592952" y="1017517"/>
                    <a:pt x="1588190" y="1012754"/>
                    <a:pt x="1586285" y="1007039"/>
                  </a:cubicBezTo>
                  <a:cubicBezTo>
                    <a:pt x="1581522" y="995609"/>
                    <a:pt x="1574855" y="984179"/>
                    <a:pt x="1573902" y="972749"/>
                  </a:cubicBezTo>
                  <a:cubicBezTo>
                    <a:pt x="1571997" y="955604"/>
                    <a:pt x="1569140" y="939412"/>
                    <a:pt x="1560567" y="923219"/>
                  </a:cubicBezTo>
                  <a:cubicBezTo>
                    <a:pt x="1553900" y="910837"/>
                    <a:pt x="1552947" y="894644"/>
                    <a:pt x="1550090" y="880357"/>
                  </a:cubicBezTo>
                  <a:cubicBezTo>
                    <a:pt x="1549137" y="874642"/>
                    <a:pt x="1549137" y="868927"/>
                    <a:pt x="1547232" y="863212"/>
                  </a:cubicBezTo>
                  <a:cubicBezTo>
                    <a:pt x="1534850" y="824159"/>
                    <a:pt x="1521515" y="786059"/>
                    <a:pt x="1508180" y="747959"/>
                  </a:cubicBezTo>
                  <a:cubicBezTo>
                    <a:pt x="1501512" y="727957"/>
                    <a:pt x="1488177" y="713669"/>
                    <a:pt x="1468175" y="705097"/>
                  </a:cubicBezTo>
                  <a:cubicBezTo>
                    <a:pt x="1454840" y="699382"/>
                    <a:pt x="1442457" y="690809"/>
                    <a:pt x="1428170" y="685094"/>
                  </a:cubicBezTo>
                  <a:cubicBezTo>
                    <a:pt x="1412930" y="678427"/>
                    <a:pt x="1396737" y="673664"/>
                    <a:pt x="1380545" y="669854"/>
                  </a:cubicBezTo>
                  <a:cubicBezTo>
                    <a:pt x="1354827" y="663187"/>
                    <a:pt x="1329110" y="657472"/>
                    <a:pt x="1303392" y="650804"/>
                  </a:cubicBezTo>
                  <a:cubicBezTo>
                    <a:pt x="1302440" y="650804"/>
                    <a:pt x="1302440" y="649852"/>
                    <a:pt x="1301487" y="649852"/>
                  </a:cubicBezTo>
                  <a:cubicBezTo>
                    <a:pt x="1275770" y="643184"/>
                    <a:pt x="1249100" y="636517"/>
                    <a:pt x="1223382" y="629849"/>
                  </a:cubicBezTo>
                  <a:cubicBezTo>
                    <a:pt x="1202427" y="624134"/>
                    <a:pt x="1180520" y="619372"/>
                    <a:pt x="1160517" y="610799"/>
                  </a:cubicBezTo>
                  <a:cubicBezTo>
                    <a:pt x="1118607" y="591749"/>
                    <a:pt x="1104320" y="552697"/>
                    <a:pt x="1101462" y="511739"/>
                  </a:cubicBezTo>
                  <a:cubicBezTo>
                    <a:pt x="1098605" y="482212"/>
                    <a:pt x="1104320" y="452684"/>
                    <a:pt x="1106225" y="422204"/>
                  </a:cubicBezTo>
                  <a:cubicBezTo>
                    <a:pt x="1107177" y="411727"/>
                    <a:pt x="1110987" y="404107"/>
                    <a:pt x="1119560" y="398392"/>
                  </a:cubicBezTo>
                  <a:cubicBezTo>
                    <a:pt x="1136705" y="387914"/>
                    <a:pt x="1146230" y="371722"/>
                    <a:pt x="1150040" y="352672"/>
                  </a:cubicBezTo>
                  <a:cubicBezTo>
                    <a:pt x="1151945" y="344099"/>
                    <a:pt x="1155755" y="335527"/>
                    <a:pt x="1155755" y="326002"/>
                  </a:cubicBezTo>
                  <a:cubicBezTo>
                    <a:pt x="1155755" y="305047"/>
                    <a:pt x="1155755" y="284092"/>
                    <a:pt x="1153850" y="263137"/>
                  </a:cubicBezTo>
                  <a:cubicBezTo>
                    <a:pt x="1152897" y="254564"/>
                    <a:pt x="1148135" y="247897"/>
                    <a:pt x="1135752" y="252659"/>
                  </a:cubicBezTo>
                  <a:cubicBezTo>
                    <a:pt x="1125275" y="256469"/>
                    <a:pt x="1123370" y="252659"/>
                    <a:pt x="1124322" y="241229"/>
                  </a:cubicBezTo>
                  <a:cubicBezTo>
                    <a:pt x="1125275" y="228847"/>
                    <a:pt x="1125275" y="215512"/>
                    <a:pt x="1125275" y="203129"/>
                  </a:cubicBezTo>
                  <a:cubicBezTo>
                    <a:pt x="1125275" y="196462"/>
                    <a:pt x="1123370" y="188842"/>
                    <a:pt x="1124322" y="182174"/>
                  </a:cubicBezTo>
                  <a:cubicBezTo>
                    <a:pt x="1125275" y="133597"/>
                    <a:pt x="1102415" y="93592"/>
                    <a:pt x="1074792" y="56444"/>
                  </a:cubicBezTo>
                  <a:cubicBezTo>
                    <a:pt x="1069077" y="47872"/>
                    <a:pt x="1057647" y="42157"/>
                    <a:pt x="1048122" y="37394"/>
                  </a:cubicBezTo>
                  <a:cubicBezTo>
                    <a:pt x="1033835" y="30727"/>
                    <a:pt x="1019547" y="24059"/>
                    <a:pt x="1005260" y="20249"/>
                  </a:cubicBezTo>
                  <a:cubicBezTo>
                    <a:pt x="959540" y="5009"/>
                    <a:pt x="914772" y="-706"/>
                    <a:pt x="873815" y="24059"/>
                  </a:cubicBezTo>
                  <a:cubicBezTo>
                    <a:pt x="839525" y="45967"/>
                    <a:pt x="808092" y="71684"/>
                    <a:pt x="782375" y="104069"/>
                  </a:cubicBezTo>
                  <a:cubicBezTo>
                    <a:pt x="779517" y="107879"/>
                    <a:pt x="776660" y="112642"/>
                    <a:pt x="775707" y="117404"/>
                  </a:cubicBezTo>
                  <a:cubicBezTo>
                    <a:pt x="772850" y="131692"/>
                    <a:pt x="770945" y="145027"/>
                    <a:pt x="769040" y="159314"/>
                  </a:cubicBezTo>
                  <a:cubicBezTo>
                    <a:pt x="765230" y="204082"/>
                    <a:pt x="777612" y="249802"/>
                    <a:pt x="759515" y="293617"/>
                  </a:cubicBezTo>
                  <a:cubicBezTo>
                    <a:pt x="759515" y="294569"/>
                    <a:pt x="759515" y="296474"/>
                    <a:pt x="759515" y="297427"/>
                  </a:cubicBezTo>
                  <a:cubicBezTo>
                    <a:pt x="760467" y="322192"/>
                    <a:pt x="760467" y="346957"/>
                    <a:pt x="762372" y="370769"/>
                  </a:cubicBezTo>
                  <a:cubicBezTo>
                    <a:pt x="763325" y="390772"/>
                    <a:pt x="769040" y="409822"/>
                    <a:pt x="786185" y="424109"/>
                  </a:cubicBezTo>
                  <a:cubicBezTo>
                    <a:pt x="792852" y="429824"/>
                    <a:pt x="797615" y="438397"/>
                    <a:pt x="799520" y="446969"/>
                  </a:cubicBezTo>
                  <a:cubicBezTo>
                    <a:pt x="805235" y="469829"/>
                    <a:pt x="809045" y="493642"/>
                    <a:pt x="811902" y="517454"/>
                  </a:cubicBezTo>
                  <a:cubicBezTo>
                    <a:pt x="812855" y="525074"/>
                    <a:pt x="810950" y="536504"/>
                    <a:pt x="806187" y="540314"/>
                  </a:cubicBezTo>
                  <a:cubicBezTo>
                    <a:pt x="783327" y="557459"/>
                    <a:pt x="761420" y="578414"/>
                    <a:pt x="729035" y="576509"/>
                  </a:cubicBezTo>
                  <a:cubicBezTo>
                    <a:pt x="725225" y="576509"/>
                    <a:pt x="721415" y="578414"/>
                    <a:pt x="717605" y="579367"/>
                  </a:cubicBezTo>
                  <a:cubicBezTo>
                    <a:pt x="660455" y="592702"/>
                    <a:pt x="603305" y="606037"/>
                    <a:pt x="546155" y="617467"/>
                  </a:cubicBezTo>
                  <a:cubicBezTo>
                    <a:pt x="521390" y="622229"/>
                    <a:pt x="494720" y="623182"/>
                    <a:pt x="469955" y="627944"/>
                  </a:cubicBezTo>
                  <a:cubicBezTo>
                    <a:pt x="445190" y="632707"/>
                    <a:pt x="421377" y="639374"/>
                    <a:pt x="396612" y="646994"/>
                  </a:cubicBezTo>
                  <a:cubicBezTo>
                    <a:pt x="374705" y="653662"/>
                    <a:pt x="357560" y="668902"/>
                    <a:pt x="348035" y="688904"/>
                  </a:cubicBezTo>
                  <a:cubicBezTo>
                    <a:pt x="329937" y="727004"/>
                    <a:pt x="321365" y="767009"/>
                    <a:pt x="311840" y="807014"/>
                  </a:cubicBezTo>
                  <a:cubicBezTo>
                    <a:pt x="308030" y="824159"/>
                    <a:pt x="302315" y="838447"/>
                    <a:pt x="287075" y="848924"/>
                  </a:cubicBezTo>
                  <a:cubicBezTo>
                    <a:pt x="269930" y="861307"/>
                    <a:pt x="253737" y="875594"/>
                    <a:pt x="246117" y="896549"/>
                  </a:cubicBezTo>
                  <a:cubicBezTo>
                    <a:pt x="243260" y="905122"/>
                    <a:pt x="239450" y="914647"/>
                    <a:pt x="233735" y="922267"/>
                  </a:cubicBezTo>
                  <a:cubicBezTo>
                    <a:pt x="209922" y="950842"/>
                    <a:pt x="195635" y="987037"/>
                    <a:pt x="164202" y="1008944"/>
                  </a:cubicBezTo>
                  <a:cubicBezTo>
                    <a:pt x="159440" y="1012754"/>
                    <a:pt x="155630" y="1018469"/>
                    <a:pt x="152772" y="1024184"/>
                  </a:cubicBezTo>
                  <a:cubicBezTo>
                    <a:pt x="128960" y="1059427"/>
                    <a:pt x="105147" y="1094669"/>
                    <a:pt x="81335" y="1130864"/>
                  </a:cubicBezTo>
                  <a:cubicBezTo>
                    <a:pt x="50855" y="1177537"/>
                    <a:pt x="22280" y="1225162"/>
                    <a:pt x="10850" y="1280407"/>
                  </a:cubicBezTo>
                  <a:cubicBezTo>
                    <a:pt x="2277" y="1320412"/>
                    <a:pt x="8945" y="1359464"/>
                    <a:pt x="27042" y="1395659"/>
                  </a:cubicBezTo>
                  <a:cubicBezTo>
                    <a:pt x="36567" y="1415662"/>
                    <a:pt x="49902" y="1434712"/>
                    <a:pt x="61332" y="1453762"/>
                  </a:cubicBezTo>
                  <a:cubicBezTo>
                    <a:pt x="66095" y="1460429"/>
                    <a:pt x="71810" y="1467097"/>
                    <a:pt x="74667" y="1474717"/>
                  </a:cubicBezTo>
                  <a:cubicBezTo>
                    <a:pt x="78477" y="1489004"/>
                    <a:pt x="83240" y="1501387"/>
                    <a:pt x="97527" y="1509007"/>
                  </a:cubicBezTo>
                  <a:cubicBezTo>
                    <a:pt x="102290" y="1510912"/>
                    <a:pt x="104195" y="1517579"/>
                    <a:pt x="108005" y="1522342"/>
                  </a:cubicBezTo>
                  <a:cubicBezTo>
                    <a:pt x="126102" y="1549012"/>
                    <a:pt x="143247" y="1575682"/>
                    <a:pt x="162297" y="1602352"/>
                  </a:cubicBezTo>
                  <a:cubicBezTo>
                    <a:pt x="174680" y="1620449"/>
                    <a:pt x="189920" y="1636642"/>
                    <a:pt x="201350" y="1654739"/>
                  </a:cubicBezTo>
                  <a:cubicBezTo>
                    <a:pt x="228020" y="1694744"/>
                    <a:pt x="257547" y="1731892"/>
                    <a:pt x="288980" y="1768087"/>
                  </a:cubicBezTo>
                  <a:cubicBezTo>
                    <a:pt x="300410" y="1781422"/>
                    <a:pt x="303267" y="1794757"/>
                    <a:pt x="300410" y="1810949"/>
                  </a:cubicBezTo>
                  <a:cubicBezTo>
                    <a:pt x="295647" y="1843334"/>
                    <a:pt x="290885" y="1875719"/>
                    <a:pt x="288027" y="1909057"/>
                  </a:cubicBezTo>
                  <a:cubicBezTo>
                    <a:pt x="284217" y="1960492"/>
                    <a:pt x="282312" y="2012879"/>
                    <a:pt x="279455" y="2064314"/>
                  </a:cubicBezTo>
                  <a:cubicBezTo>
                    <a:pt x="279455" y="2069077"/>
                    <a:pt x="278502" y="2074792"/>
                    <a:pt x="277550" y="2079554"/>
                  </a:cubicBezTo>
                  <a:cubicBezTo>
                    <a:pt x="273740" y="2117654"/>
                    <a:pt x="268025" y="2154802"/>
                    <a:pt x="266120" y="2192902"/>
                  </a:cubicBezTo>
                  <a:cubicBezTo>
                    <a:pt x="264215" y="2241479"/>
                    <a:pt x="263262" y="2290057"/>
                    <a:pt x="265167" y="2338634"/>
                  </a:cubicBezTo>
                  <a:cubicBezTo>
                    <a:pt x="266120" y="2381497"/>
                    <a:pt x="259452" y="2422454"/>
                    <a:pt x="251832" y="2463412"/>
                  </a:cubicBezTo>
                  <a:cubicBezTo>
                    <a:pt x="248975" y="2479604"/>
                    <a:pt x="253737" y="2490082"/>
                    <a:pt x="268025" y="2496749"/>
                  </a:cubicBezTo>
                  <a:cubicBezTo>
                    <a:pt x="297552" y="2508179"/>
                    <a:pt x="326127" y="2523419"/>
                    <a:pt x="358512" y="2521514"/>
                  </a:cubicBezTo>
                  <a:cubicBezTo>
                    <a:pt x="365180" y="2521514"/>
                    <a:pt x="370895" y="2523419"/>
                    <a:pt x="377562" y="2525324"/>
                  </a:cubicBezTo>
                  <a:cubicBezTo>
                    <a:pt x="411852" y="2531039"/>
                    <a:pt x="443285" y="2530087"/>
                    <a:pt x="467097" y="2499607"/>
                  </a:cubicBezTo>
                  <a:cubicBezTo>
                    <a:pt x="474717" y="2490082"/>
                    <a:pt x="485195" y="2483414"/>
                    <a:pt x="496625" y="2472937"/>
                  </a:cubicBezTo>
                  <a:cubicBezTo>
                    <a:pt x="497577" y="2485319"/>
                    <a:pt x="498530" y="2492939"/>
                    <a:pt x="498530" y="2500559"/>
                  </a:cubicBezTo>
                  <a:cubicBezTo>
                    <a:pt x="498530" y="2551994"/>
                    <a:pt x="498530" y="2602477"/>
                    <a:pt x="497577" y="2653912"/>
                  </a:cubicBezTo>
                  <a:cubicBezTo>
                    <a:pt x="496625" y="2687249"/>
                    <a:pt x="492815" y="2719634"/>
                    <a:pt x="491862" y="2752972"/>
                  </a:cubicBezTo>
                  <a:cubicBezTo>
                    <a:pt x="490910" y="2807264"/>
                    <a:pt x="491862" y="2861557"/>
                    <a:pt x="489957" y="2915849"/>
                  </a:cubicBezTo>
                  <a:cubicBezTo>
                    <a:pt x="486147" y="3045389"/>
                    <a:pt x="496625" y="3174929"/>
                    <a:pt x="483290" y="3303517"/>
                  </a:cubicBezTo>
                  <a:cubicBezTo>
                    <a:pt x="479480" y="3343522"/>
                    <a:pt x="482337" y="3383527"/>
                    <a:pt x="483290" y="3423532"/>
                  </a:cubicBezTo>
                  <a:cubicBezTo>
                    <a:pt x="484242" y="3504494"/>
                    <a:pt x="483290" y="3585457"/>
                    <a:pt x="489005" y="3666419"/>
                  </a:cubicBezTo>
                  <a:cubicBezTo>
                    <a:pt x="495672" y="3761669"/>
                    <a:pt x="495672" y="3857872"/>
                    <a:pt x="497577" y="3953122"/>
                  </a:cubicBezTo>
                  <a:cubicBezTo>
                    <a:pt x="497577" y="3956932"/>
                    <a:pt x="498530" y="3960742"/>
                    <a:pt x="498530" y="3964552"/>
                  </a:cubicBezTo>
                  <a:cubicBezTo>
                    <a:pt x="500435" y="3982649"/>
                    <a:pt x="503292" y="4001699"/>
                    <a:pt x="505197" y="4019797"/>
                  </a:cubicBezTo>
                  <a:cubicBezTo>
                    <a:pt x="506150" y="4040752"/>
                    <a:pt x="506150" y="4062659"/>
                    <a:pt x="507102" y="4083614"/>
                  </a:cubicBezTo>
                  <a:cubicBezTo>
                    <a:pt x="508055" y="4093139"/>
                    <a:pt x="509007" y="4104569"/>
                    <a:pt x="513770" y="4111237"/>
                  </a:cubicBezTo>
                  <a:cubicBezTo>
                    <a:pt x="528057" y="4131239"/>
                    <a:pt x="534725" y="4153147"/>
                    <a:pt x="539487" y="4176959"/>
                  </a:cubicBezTo>
                  <a:cubicBezTo>
                    <a:pt x="546155" y="4211249"/>
                    <a:pt x="554727" y="4244587"/>
                    <a:pt x="562347" y="4278877"/>
                  </a:cubicBezTo>
                  <a:cubicBezTo>
                    <a:pt x="563300" y="4285544"/>
                    <a:pt x="565205" y="4295069"/>
                    <a:pt x="561395" y="4299832"/>
                  </a:cubicBezTo>
                  <a:cubicBezTo>
                    <a:pt x="549965" y="4316977"/>
                    <a:pt x="553775" y="4336027"/>
                    <a:pt x="551870" y="4354124"/>
                  </a:cubicBezTo>
                  <a:cubicBezTo>
                    <a:pt x="549965" y="4379842"/>
                    <a:pt x="563300" y="4395082"/>
                    <a:pt x="583302" y="4404607"/>
                  </a:cubicBezTo>
                  <a:cubicBezTo>
                    <a:pt x="591875" y="4409369"/>
                    <a:pt x="597590" y="4414132"/>
                    <a:pt x="600447" y="4423657"/>
                  </a:cubicBezTo>
                  <a:cubicBezTo>
                    <a:pt x="605210" y="4438897"/>
                    <a:pt x="614735" y="4452232"/>
                    <a:pt x="628070" y="4459852"/>
                  </a:cubicBezTo>
                  <a:cubicBezTo>
                    <a:pt x="648072" y="4469377"/>
                    <a:pt x="669027" y="4478902"/>
                    <a:pt x="690935" y="4483664"/>
                  </a:cubicBezTo>
                  <a:cubicBezTo>
                    <a:pt x="713795" y="4489379"/>
                    <a:pt x="738560" y="4491284"/>
                    <a:pt x="762372" y="4492237"/>
                  </a:cubicBezTo>
                  <a:cubicBezTo>
                    <a:pt x="808092" y="4493189"/>
                    <a:pt x="852860" y="4493189"/>
                    <a:pt x="898580" y="4493189"/>
                  </a:cubicBezTo>
                  <a:cubicBezTo>
                    <a:pt x="917630" y="4493189"/>
                    <a:pt x="922392" y="4482712"/>
                    <a:pt x="913820" y="4464614"/>
                  </a:cubicBezTo>
                  <a:cubicBezTo>
                    <a:pt x="909057" y="4455089"/>
                    <a:pt x="906200" y="4444612"/>
                    <a:pt x="901437" y="4434134"/>
                  </a:cubicBezTo>
                  <a:cubicBezTo>
                    <a:pt x="890960" y="4406512"/>
                    <a:pt x="880482" y="4378889"/>
                    <a:pt x="869052" y="4351267"/>
                  </a:cubicBezTo>
                  <a:cubicBezTo>
                    <a:pt x="867147" y="4346504"/>
                    <a:pt x="863337" y="4342694"/>
                    <a:pt x="859527" y="4338884"/>
                  </a:cubicBezTo>
                  <a:cubicBezTo>
                    <a:pt x="837620" y="4317929"/>
                    <a:pt x="818570" y="4295069"/>
                    <a:pt x="811902" y="4263637"/>
                  </a:cubicBezTo>
                  <a:cubicBezTo>
                    <a:pt x="808092" y="4244587"/>
                    <a:pt x="806187" y="4225537"/>
                    <a:pt x="812855" y="4206487"/>
                  </a:cubicBezTo>
                  <a:cubicBezTo>
                    <a:pt x="817617" y="4193152"/>
                    <a:pt x="820475" y="4178864"/>
                    <a:pt x="823332" y="4165529"/>
                  </a:cubicBezTo>
                  <a:cubicBezTo>
                    <a:pt x="830000" y="4127429"/>
                    <a:pt x="835715" y="4089329"/>
                    <a:pt x="841430" y="4050277"/>
                  </a:cubicBezTo>
                  <a:cubicBezTo>
                    <a:pt x="845240" y="4028369"/>
                    <a:pt x="850955" y="4005509"/>
                    <a:pt x="849050" y="3982649"/>
                  </a:cubicBezTo>
                  <a:cubicBezTo>
                    <a:pt x="843335" y="3899782"/>
                    <a:pt x="839525" y="3817867"/>
                    <a:pt x="837620" y="3734999"/>
                  </a:cubicBezTo>
                  <a:cubicBezTo>
                    <a:pt x="836667" y="3711187"/>
                    <a:pt x="831905" y="3686422"/>
                    <a:pt x="826190" y="3662609"/>
                  </a:cubicBezTo>
                  <a:cubicBezTo>
                    <a:pt x="821427" y="3641654"/>
                    <a:pt x="813807" y="3622604"/>
                    <a:pt x="807140" y="3601649"/>
                  </a:cubicBezTo>
                  <a:cubicBezTo>
                    <a:pt x="801425" y="3580694"/>
                    <a:pt x="794757" y="3559739"/>
                    <a:pt x="789995" y="3537832"/>
                  </a:cubicBezTo>
                  <a:cubicBezTo>
                    <a:pt x="787137" y="3523544"/>
                    <a:pt x="785232" y="3508304"/>
                    <a:pt x="786185" y="3494017"/>
                  </a:cubicBezTo>
                  <a:cubicBezTo>
                    <a:pt x="786185" y="3480682"/>
                    <a:pt x="789995" y="3467347"/>
                    <a:pt x="790947" y="3454012"/>
                  </a:cubicBezTo>
                  <a:cubicBezTo>
                    <a:pt x="793805" y="3434009"/>
                    <a:pt x="797615" y="3413054"/>
                    <a:pt x="798567" y="3393052"/>
                  </a:cubicBezTo>
                  <a:cubicBezTo>
                    <a:pt x="799520" y="3353999"/>
                    <a:pt x="799520" y="3313994"/>
                    <a:pt x="799520" y="3274942"/>
                  </a:cubicBezTo>
                  <a:cubicBezTo>
                    <a:pt x="799520" y="3270179"/>
                    <a:pt x="800472" y="3262559"/>
                    <a:pt x="803330" y="3260654"/>
                  </a:cubicBezTo>
                  <a:cubicBezTo>
                    <a:pt x="818570" y="3252082"/>
                    <a:pt x="817617" y="3237794"/>
                    <a:pt x="819522" y="3223507"/>
                  </a:cubicBezTo>
                  <a:cubicBezTo>
                    <a:pt x="820475" y="3208267"/>
                    <a:pt x="822380" y="3193979"/>
                    <a:pt x="825237" y="3178739"/>
                  </a:cubicBezTo>
                  <a:cubicBezTo>
                    <a:pt x="847145" y="3057772"/>
                    <a:pt x="868100" y="2936804"/>
                    <a:pt x="903342" y="2818694"/>
                  </a:cubicBezTo>
                  <a:cubicBezTo>
                    <a:pt x="910010" y="2796787"/>
                    <a:pt x="915725" y="2773927"/>
                    <a:pt x="921440" y="2752019"/>
                  </a:cubicBezTo>
                  <a:cubicBezTo>
                    <a:pt x="923345" y="2752972"/>
                    <a:pt x="925250" y="2752972"/>
                    <a:pt x="927155" y="2753924"/>
                  </a:cubicBezTo>
                  <a:cubicBezTo>
                    <a:pt x="924297" y="2782499"/>
                    <a:pt x="921440" y="2810122"/>
                    <a:pt x="917630" y="2838697"/>
                  </a:cubicBezTo>
                  <a:cubicBezTo>
                    <a:pt x="906200" y="2923469"/>
                    <a:pt x="895722" y="3008242"/>
                    <a:pt x="899532" y="3093967"/>
                  </a:cubicBezTo>
                  <a:cubicBezTo>
                    <a:pt x="900485" y="3104444"/>
                    <a:pt x="903342" y="3113969"/>
                    <a:pt x="902390" y="3124447"/>
                  </a:cubicBezTo>
                  <a:cubicBezTo>
                    <a:pt x="900485" y="3146354"/>
                    <a:pt x="895722" y="3168262"/>
                    <a:pt x="893817" y="3190169"/>
                  </a:cubicBezTo>
                  <a:cubicBezTo>
                    <a:pt x="892865" y="3201599"/>
                    <a:pt x="893817" y="3213029"/>
                    <a:pt x="894770" y="3224459"/>
                  </a:cubicBezTo>
                  <a:cubicBezTo>
                    <a:pt x="898580" y="3258749"/>
                    <a:pt x="903342" y="3293039"/>
                    <a:pt x="905247" y="3328282"/>
                  </a:cubicBezTo>
                  <a:cubicBezTo>
                    <a:pt x="907152" y="3355904"/>
                    <a:pt x="904295" y="3383527"/>
                    <a:pt x="905247" y="3412102"/>
                  </a:cubicBezTo>
                  <a:cubicBezTo>
                    <a:pt x="908105" y="3485444"/>
                    <a:pt x="910962" y="3559739"/>
                    <a:pt x="913820" y="3633082"/>
                  </a:cubicBezTo>
                  <a:cubicBezTo>
                    <a:pt x="914772" y="3665467"/>
                    <a:pt x="917630" y="3697852"/>
                    <a:pt x="919535" y="3730237"/>
                  </a:cubicBezTo>
                  <a:cubicBezTo>
                    <a:pt x="919535" y="3740714"/>
                    <a:pt x="919535" y="3751192"/>
                    <a:pt x="916677" y="3760717"/>
                  </a:cubicBezTo>
                  <a:cubicBezTo>
                    <a:pt x="907152" y="3794054"/>
                    <a:pt x="897627" y="3827392"/>
                    <a:pt x="896675" y="3862634"/>
                  </a:cubicBezTo>
                  <a:cubicBezTo>
                    <a:pt x="894770" y="3919784"/>
                    <a:pt x="887150" y="3975982"/>
                    <a:pt x="883340" y="4033132"/>
                  </a:cubicBezTo>
                  <a:cubicBezTo>
                    <a:pt x="879530" y="4090282"/>
                    <a:pt x="874767" y="4147432"/>
                    <a:pt x="855717" y="4201724"/>
                  </a:cubicBezTo>
                  <a:cubicBezTo>
                    <a:pt x="845240" y="4233157"/>
                    <a:pt x="850955" y="4246492"/>
                    <a:pt x="880482" y="4262684"/>
                  </a:cubicBezTo>
                  <a:cubicBezTo>
                    <a:pt x="898580" y="4272209"/>
                    <a:pt x="917630" y="4279829"/>
                    <a:pt x="936680" y="4289354"/>
                  </a:cubicBezTo>
                  <a:cubicBezTo>
                    <a:pt x="950015" y="4296022"/>
                    <a:pt x="964302" y="4299832"/>
                    <a:pt x="979542" y="4295069"/>
                  </a:cubicBezTo>
                  <a:cubicBezTo>
                    <a:pt x="993830" y="4290307"/>
                    <a:pt x="1007165" y="4294117"/>
                    <a:pt x="1015737" y="4306499"/>
                  </a:cubicBezTo>
                  <a:cubicBezTo>
                    <a:pt x="1023357" y="4316977"/>
                    <a:pt x="1030977" y="4329359"/>
                    <a:pt x="1038597" y="4339837"/>
                  </a:cubicBezTo>
                  <a:cubicBezTo>
                    <a:pt x="1044312" y="4347457"/>
                    <a:pt x="1050980" y="4357934"/>
                    <a:pt x="1059552" y="4361744"/>
                  </a:cubicBezTo>
                  <a:cubicBezTo>
                    <a:pt x="1093842" y="4379842"/>
                    <a:pt x="1131942" y="4389367"/>
                    <a:pt x="1170995" y="4391272"/>
                  </a:cubicBezTo>
                  <a:cubicBezTo>
                    <a:pt x="1208142" y="4393177"/>
                    <a:pt x="1246242" y="4391272"/>
                    <a:pt x="1283390" y="4390319"/>
                  </a:cubicBezTo>
                  <a:cubicBezTo>
                    <a:pt x="1295772" y="4390319"/>
                    <a:pt x="1309107" y="4387462"/>
                    <a:pt x="1321490" y="4385557"/>
                  </a:cubicBezTo>
                  <a:cubicBezTo>
                    <a:pt x="1336730" y="4382699"/>
                    <a:pt x="1342445" y="4370317"/>
                    <a:pt x="1333872" y="4358887"/>
                  </a:cubicBezTo>
                  <a:cubicBezTo>
                    <a:pt x="1325300" y="4348409"/>
                    <a:pt x="1323395" y="4336027"/>
                    <a:pt x="1317680" y="4324597"/>
                  </a:cubicBezTo>
                  <a:cubicBezTo>
                    <a:pt x="1312917" y="4314119"/>
                    <a:pt x="1306250" y="4304594"/>
                    <a:pt x="1297677" y="4296974"/>
                  </a:cubicBezTo>
                  <a:cubicBezTo>
                    <a:pt x="1286247" y="4286497"/>
                    <a:pt x="1273865" y="4274114"/>
                    <a:pt x="1258625" y="4268399"/>
                  </a:cubicBezTo>
                  <a:cubicBezTo>
                    <a:pt x="1228145" y="4256017"/>
                    <a:pt x="1207190" y="4235062"/>
                    <a:pt x="1196712" y="4203629"/>
                  </a:cubicBezTo>
                  <a:cubicBezTo>
                    <a:pt x="1196712" y="4202677"/>
                    <a:pt x="1195760" y="4202677"/>
                    <a:pt x="1195760" y="4201724"/>
                  </a:cubicBezTo>
                  <a:cubicBezTo>
                    <a:pt x="1188140" y="4180769"/>
                    <a:pt x="1179567" y="4159814"/>
                    <a:pt x="1173852" y="4137907"/>
                  </a:cubicBezTo>
                  <a:cubicBezTo>
                    <a:pt x="1167185" y="4113142"/>
                    <a:pt x="1165280" y="4087424"/>
                    <a:pt x="1159565" y="4061707"/>
                  </a:cubicBezTo>
                  <a:cubicBezTo>
                    <a:pt x="1154802" y="4041704"/>
                    <a:pt x="1151945" y="4021702"/>
                    <a:pt x="1165280" y="4002652"/>
                  </a:cubicBezTo>
                  <a:cubicBezTo>
                    <a:pt x="1170995" y="3994079"/>
                    <a:pt x="1170995" y="3981697"/>
                    <a:pt x="1172900" y="3971219"/>
                  </a:cubicBezTo>
                  <a:cubicBezTo>
                    <a:pt x="1177662" y="3938834"/>
                    <a:pt x="1181472" y="3907402"/>
                    <a:pt x="1185282" y="3875017"/>
                  </a:cubicBezTo>
                  <a:cubicBezTo>
                    <a:pt x="1188140" y="3853109"/>
                    <a:pt x="1192902" y="3830249"/>
                    <a:pt x="1194807" y="3808342"/>
                  </a:cubicBezTo>
                  <a:cubicBezTo>
                    <a:pt x="1198617" y="3763574"/>
                    <a:pt x="1201475" y="3719759"/>
                    <a:pt x="1204332" y="3674992"/>
                  </a:cubicBezTo>
                  <a:cubicBezTo>
                    <a:pt x="1204332" y="3670229"/>
                    <a:pt x="1205285" y="3666419"/>
                    <a:pt x="1206237" y="3661657"/>
                  </a:cubicBezTo>
                  <a:cubicBezTo>
                    <a:pt x="1216715" y="3607364"/>
                    <a:pt x="1222430" y="3553072"/>
                    <a:pt x="1226240" y="3498779"/>
                  </a:cubicBezTo>
                  <a:cubicBezTo>
                    <a:pt x="1227192" y="3477824"/>
                    <a:pt x="1230050" y="3457822"/>
                    <a:pt x="1231002" y="3436867"/>
                  </a:cubicBezTo>
                  <a:cubicBezTo>
                    <a:pt x="1231955" y="3428294"/>
                    <a:pt x="1231002" y="3419722"/>
                    <a:pt x="1230050" y="3412102"/>
                  </a:cubicBezTo>
                  <a:cubicBezTo>
                    <a:pt x="1229097" y="3399719"/>
                    <a:pt x="1225287" y="3386384"/>
                    <a:pt x="1225287" y="3374002"/>
                  </a:cubicBezTo>
                  <a:cubicBezTo>
                    <a:pt x="1224335" y="3347332"/>
                    <a:pt x="1224335" y="3320662"/>
                    <a:pt x="1225287" y="3293992"/>
                  </a:cubicBezTo>
                  <a:cubicBezTo>
                    <a:pt x="1226240" y="3280657"/>
                    <a:pt x="1229097" y="3267322"/>
                    <a:pt x="1231955" y="3253987"/>
                  </a:cubicBezTo>
                  <a:cubicBezTo>
                    <a:pt x="1233860" y="3243509"/>
                    <a:pt x="1238622" y="3233032"/>
                    <a:pt x="1239575" y="3222554"/>
                  </a:cubicBezTo>
                  <a:cubicBezTo>
                    <a:pt x="1243385" y="3188264"/>
                    <a:pt x="1245290" y="3154927"/>
                    <a:pt x="1248147" y="3120637"/>
                  </a:cubicBezTo>
                  <a:cubicBezTo>
                    <a:pt x="1248147" y="3116827"/>
                    <a:pt x="1249100" y="3113017"/>
                    <a:pt x="1250052" y="3109207"/>
                  </a:cubicBezTo>
                  <a:cubicBezTo>
                    <a:pt x="1254815" y="3079679"/>
                    <a:pt x="1258625" y="3049199"/>
                    <a:pt x="1263387" y="3019672"/>
                  </a:cubicBezTo>
                  <a:cubicBezTo>
                    <a:pt x="1267197" y="2996812"/>
                    <a:pt x="1270055" y="2973952"/>
                    <a:pt x="1274817" y="2951092"/>
                  </a:cubicBezTo>
                  <a:cubicBezTo>
                    <a:pt x="1279580" y="2928232"/>
                    <a:pt x="1288152" y="2906324"/>
                    <a:pt x="1287200" y="2882512"/>
                  </a:cubicBezTo>
                  <a:cubicBezTo>
                    <a:pt x="1287200" y="2875844"/>
                    <a:pt x="1288152" y="2868224"/>
                    <a:pt x="1289105" y="2861557"/>
                  </a:cubicBezTo>
                  <a:cubicBezTo>
                    <a:pt x="1293867" y="2829172"/>
                    <a:pt x="1297677" y="2796787"/>
                    <a:pt x="1302440" y="2764402"/>
                  </a:cubicBezTo>
                  <a:cubicBezTo>
                    <a:pt x="1304345" y="2752019"/>
                    <a:pt x="1306250" y="2740589"/>
                    <a:pt x="1308155" y="2728207"/>
                  </a:cubicBezTo>
                  <a:cubicBezTo>
                    <a:pt x="1311012" y="2710109"/>
                    <a:pt x="1315775" y="2692012"/>
                    <a:pt x="1317680" y="2672962"/>
                  </a:cubicBezTo>
                  <a:cubicBezTo>
                    <a:pt x="1322442" y="2634862"/>
                    <a:pt x="1332920" y="2596762"/>
                    <a:pt x="1328157" y="2557709"/>
                  </a:cubicBezTo>
                  <a:cubicBezTo>
                    <a:pt x="1328157" y="2556757"/>
                    <a:pt x="1328157" y="2554852"/>
                    <a:pt x="1329110" y="2553899"/>
                  </a:cubicBezTo>
                  <a:cubicBezTo>
                    <a:pt x="1330062" y="2542469"/>
                    <a:pt x="1336730" y="2536754"/>
                    <a:pt x="1348160" y="2535802"/>
                  </a:cubicBezTo>
                  <a:cubicBezTo>
                    <a:pt x="1384355" y="2531992"/>
                    <a:pt x="1416740" y="2517704"/>
                    <a:pt x="1445315" y="2494844"/>
                  </a:cubicBezTo>
                  <a:cubicBezTo>
                    <a:pt x="1463412" y="2480557"/>
                    <a:pt x="1479605" y="2465317"/>
                    <a:pt x="1474842" y="2438647"/>
                  </a:cubicBezTo>
                  <a:cubicBezTo>
                    <a:pt x="1471985" y="2422454"/>
                    <a:pt x="1471985" y="2405309"/>
                    <a:pt x="1470080" y="2388164"/>
                  </a:cubicBezTo>
                  <a:cubicBezTo>
                    <a:pt x="1469127" y="2375782"/>
                    <a:pt x="1468175" y="2363399"/>
                    <a:pt x="1468175" y="2351017"/>
                  </a:cubicBezTo>
                  <a:cubicBezTo>
                    <a:pt x="1465317" y="2232907"/>
                    <a:pt x="1472937" y="2115749"/>
                    <a:pt x="1460555" y="1997639"/>
                  </a:cubicBezTo>
                  <a:cubicBezTo>
                    <a:pt x="1459602" y="1990972"/>
                    <a:pt x="1460555" y="1983352"/>
                    <a:pt x="1460555" y="1976684"/>
                  </a:cubicBezTo>
                  <a:cubicBezTo>
                    <a:pt x="1460555" y="1966207"/>
                    <a:pt x="1463412" y="1957634"/>
                    <a:pt x="1471985" y="1951919"/>
                  </a:cubicBezTo>
                  <a:cubicBezTo>
                    <a:pt x="1483415" y="1943347"/>
                    <a:pt x="1491987" y="1932869"/>
                    <a:pt x="1495797" y="1918582"/>
                  </a:cubicBezTo>
                  <a:cubicBezTo>
                    <a:pt x="1499607" y="1906199"/>
                    <a:pt x="1507227" y="1895722"/>
                    <a:pt x="1513895" y="1884292"/>
                  </a:cubicBezTo>
                  <a:cubicBezTo>
                    <a:pt x="1533897" y="1853812"/>
                    <a:pt x="1554852" y="1825237"/>
                    <a:pt x="1573902" y="1793804"/>
                  </a:cubicBezTo>
                  <a:cubicBezTo>
                    <a:pt x="1584380" y="1776659"/>
                    <a:pt x="1590095" y="1757609"/>
                    <a:pt x="1599620" y="1739512"/>
                  </a:cubicBezTo>
                  <a:cubicBezTo>
                    <a:pt x="1631052" y="1679504"/>
                    <a:pt x="1663437" y="1621402"/>
                    <a:pt x="1692965" y="1561394"/>
                  </a:cubicBezTo>
                  <a:cubicBezTo>
                    <a:pt x="1703442" y="1539487"/>
                    <a:pt x="1712967" y="1515674"/>
                    <a:pt x="1714872" y="1491862"/>
                  </a:cubicBezTo>
                  <a:cubicBezTo>
                    <a:pt x="1716777" y="1463287"/>
                    <a:pt x="1723445" y="1435664"/>
                    <a:pt x="1729160" y="1408042"/>
                  </a:cubicBezTo>
                  <a:cubicBezTo>
                    <a:pt x="1737732" y="1383277"/>
                    <a:pt x="1743447" y="1357559"/>
                    <a:pt x="1732970" y="1329937"/>
                  </a:cubicBezTo>
                  <a:close/>
                  <a:moveTo>
                    <a:pt x="373752" y="1452809"/>
                  </a:moveTo>
                  <a:cubicBezTo>
                    <a:pt x="373752" y="1455667"/>
                    <a:pt x="368990" y="1457572"/>
                    <a:pt x="367085" y="1460429"/>
                  </a:cubicBezTo>
                  <a:cubicBezTo>
                    <a:pt x="365180" y="1458524"/>
                    <a:pt x="361370" y="1455667"/>
                    <a:pt x="361370" y="1453762"/>
                  </a:cubicBezTo>
                  <a:cubicBezTo>
                    <a:pt x="358512" y="1418519"/>
                    <a:pt x="334700" y="1394707"/>
                    <a:pt x="319460" y="1365179"/>
                  </a:cubicBezTo>
                  <a:cubicBezTo>
                    <a:pt x="317555" y="1360417"/>
                    <a:pt x="313745" y="1356607"/>
                    <a:pt x="310887" y="1351844"/>
                  </a:cubicBezTo>
                  <a:cubicBezTo>
                    <a:pt x="307077" y="1346129"/>
                    <a:pt x="307077" y="1340414"/>
                    <a:pt x="311840" y="1334699"/>
                  </a:cubicBezTo>
                  <a:cubicBezTo>
                    <a:pt x="322317" y="1322317"/>
                    <a:pt x="331842" y="1309934"/>
                    <a:pt x="343272" y="1297552"/>
                  </a:cubicBezTo>
                  <a:cubicBezTo>
                    <a:pt x="354702" y="1285169"/>
                    <a:pt x="360417" y="1285169"/>
                    <a:pt x="367085" y="1301362"/>
                  </a:cubicBezTo>
                  <a:cubicBezTo>
                    <a:pt x="372800" y="1315649"/>
                    <a:pt x="375657" y="1331842"/>
                    <a:pt x="377562" y="1348034"/>
                  </a:cubicBezTo>
                  <a:cubicBezTo>
                    <a:pt x="379467" y="1358512"/>
                    <a:pt x="377562" y="1369942"/>
                    <a:pt x="377562" y="1381372"/>
                  </a:cubicBezTo>
                  <a:cubicBezTo>
                    <a:pt x="378515" y="1381372"/>
                    <a:pt x="379467" y="1381372"/>
                    <a:pt x="381372" y="1381372"/>
                  </a:cubicBezTo>
                  <a:cubicBezTo>
                    <a:pt x="378515" y="1404232"/>
                    <a:pt x="376610" y="1428044"/>
                    <a:pt x="373752" y="1452809"/>
                  </a:cubicBezTo>
                  <a:close/>
                  <a:moveTo>
                    <a:pt x="575682" y="1686172"/>
                  </a:moveTo>
                  <a:cubicBezTo>
                    <a:pt x="570920" y="1693792"/>
                    <a:pt x="565205" y="1700459"/>
                    <a:pt x="559490" y="1708079"/>
                  </a:cubicBezTo>
                  <a:cubicBezTo>
                    <a:pt x="532820" y="1744274"/>
                    <a:pt x="506150" y="1781422"/>
                    <a:pt x="480432" y="1817617"/>
                  </a:cubicBezTo>
                  <a:cubicBezTo>
                    <a:pt x="477575" y="1821427"/>
                    <a:pt x="477575" y="1828094"/>
                    <a:pt x="476622" y="1834762"/>
                  </a:cubicBezTo>
                  <a:cubicBezTo>
                    <a:pt x="465192" y="1832857"/>
                    <a:pt x="453762" y="1830952"/>
                    <a:pt x="437570" y="1828094"/>
                  </a:cubicBezTo>
                  <a:cubicBezTo>
                    <a:pt x="449000" y="1814759"/>
                    <a:pt x="457572" y="1803329"/>
                    <a:pt x="466145" y="1792852"/>
                  </a:cubicBezTo>
                  <a:cubicBezTo>
                    <a:pt x="496625" y="1757609"/>
                    <a:pt x="527105" y="1723319"/>
                    <a:pt x="557585" y="1688077"/>
                  </a:cubicBezTo>
                  <a:cubicBezTo>
                    <a:pt x="560442" y="1684267"/>
                    <a:pt x="564252" y="1681409"/>
                    <a:pt x="567110" y="1678552"/>
                  </a:cubicBezTo>
                  <a:cubicBezTo>
                    <a:pt x="569015" y="1677599"/>
                    <a:pt x="572825" y="1677599"/>
                    <a:pt x="573777" y="1678552"/>
                  </a:cubicBezTo>
                  <a:cubicBezTo>
                    <a:pt x="575682" y="1680457"/>
                    <a:pt x="576635" y="1685219"/>
                    <a:pt x="575682" y="1686172"/>
                  </a:cubicBezTo>
                  <a:close/>
                  <a:moveTo>
                    <a:pt x="889055" y="1877624"/>
                  </a:moveTo>
                  <a:cubicBezTo>
                    <a:pt x="889055" y="1874767"/>
                    <a:pt x="889055" y="1872862"/>
                    <a:pt x="890007" y="1871909"/>
                  </a:cubicBezTo>
                  <a:cubicBezTo>
                    <a:pt x="907152" y="1852859"/>
                    <a:pt x="907152" y="1849049"/>
                    <a:pt x="887150" y="1834762"/>
                  </a:cubicBezTo>
                  <a:cubicBezTo>
                    <a:pt x="854765" y="1812854"/>
                    <a:pt x="824285" y="1789042"/>
                    <a:pt x="789995" y="1769992"/>
                  </a:cubicBezTo>
                  <a:cubicBezTo>
                    <a:pt x="757610" y="1752847"/>
                    <a:pt x="722367" y="1741417"/>
                    <a:pt x="689030" y="1727129"/>
                  </a:cubicBezTo>
                  <a:cubicBezTo>
                    <a:pt x="677600" y="1722367"/>
                    <a:pt x="666170" y="1718557"/>
                    <a:pt x="655692" y="1712842"/>
                  </a:cubicBezTo>
                  <a:cubicBezTo>
                    <a:pt x="638547" y="1704269"/>
                    <a:pt x="621402" y="1693792"/>
                    <a:pt x="604257" y="1685219"/>
                  </a:cubicBezTo>
                  <a:cubicBezTo>
                    <a:pt x="586160" y="1675694"/>
                    <a:pt x="585207" y="1648072"/>
                    <a:pt x="602352" y="1636642"/>
                  </a:cubicBezTo>
                  <a:cubicBezTo>
                    <a:pt x="608067" y="1632832"/>
                    <a:pt x="614735" y="1630927"/>
                    <a:pt x="618545" y="1626164"/>
                  </a:cubicBezTo>
                  <a:cubicBezTo>
                    <a:pt x="623307" y="1621402"/>
                    <a:pt x="625212" y="1614734"/>
                    <a:pt x="628070" y="1608067"/>
                  </a:cubicBezTo>
                  <a:cubicBezTo>
                    <a:pt x="631880" y="1599494"/>
                    <a:pt x="632832" y="1589017"/>
                    <a:pt x="637595" y="1581397"/>
                  </a:cubicBezTo>
                  <a:cubicBezTo>
                    <a:pt x="658550" y="1549012"/>
                    <a:pt x="683315" y="1519484"/>
                    <a:pt x="711890" y="1492814"/>
                  </a:cubicBezTo>
                  <a:cubicBezTo>
                    <a:pt x="749990" y="1455667"/>
                    <a:pt x="771897" y="1408042"/>
                    <a:pt x="788090" y="1357559"/>
                  </a:cubicBezTo>
                  <a:cubicBezTo>
                    <a:pt x="812855" y="1278502"/>
                    <a:pt x="823332" y="1197539"/>
                    <a:pt x="821427" y="1114672"/>
                  </a:cubicBezTo>
                  <a:cubicBezTo>
                    <a:pt x="819522" y="1039424"/>
                    <a:pt x="820475" y="964177"/>
                    <a:pt x="819522" y="889882"/>
                  </a:cubicBezTo>
                  <a:cubicBezTo>
                    <a:pt x="818570" y="839399"/>
                    <a:pt x="815712" y="788917"/>
                    <a:pt x="813807" y="738434"/>
                  </a:cubicBezTo>
                  <a:cubicBezTo>
                    <a:pt x="813807" y="732719"/>
                    <a:pt x="813807" y="726052"/>
                    <a:pt x="813807" y="720337"/>
                  </a:cubicBezTo>
                  <a:cubicBezTo>
                    <a:pt x="815712" y="719384"/>
                    <a:pt x="817617" y="719384"/>
                    <a:pt x="818570" y="718432"/>
                  </a:cubicBezTo>
                  <a:cubicBezTo>
                    <a:pt x="833810" y="750817"/>
                    <a:pt x="848097" y="783202"/>
                    <a:pt x="863337" y="815587"/>
                  </a:cubicBezTo>
                  <a:cubicBezTo>
                    <a:pt x="864290" y="815587"/>
                    <a:pt x="865242" y="814634"/>
                    <a:pt x="866195" y="814634"/>
                  </a:cubicBezTo>
                  <a:cubicBezTo>
                    <a:pt x="860480" y="800347"/>
                    <a:pt x="853812" y="786059"/>
                    <a:pt x="848097" y="771772"/>
                  </a:cubicBezTo>
                  <a:cubicBezTo>
                    <a:pt x="841430" y="756532"/>
                    <a:pt x="836667" y="741292"/>
                    <a:pt x="828095" y="727004"/>
                  </a:cubicBezTo>
                  <a:cubicBezTo>
                    <a:pt x="809045" y="692714"/>
                    <a:pt x="809997" y="654614"/>
                    <a:pt x="810950" y="617467"/>
                  </a:cubicBezTo>
                  <a:cubicBezTo>
                    <a:pt x="810950" y="605084"/>
                    <a:pt x="811902" y="592702"/>
                    <a:pt x="812855" y="580319"/>
                  </a:cubicBezTo>
                  <a:cubicBezTo>
                    <a:pt x="813807" y="571747"/>
                    <a:pt x="815712" y="564127"/>
                    <a:pt x="816665" y="556507"/>
                  </a:cubicBezTo>
                  <a:cubicBezTo>
                    <a:pt x="818570" y="555554"/>
                    <a:pt x="819522" y="555554"/>
                    <a:pt x="821427" y="554602"/>
                  </a:cubicBezTo>
                  <a:cubicBezTo>
                    <a:pt x="832857" y="567937"/>
                    <a:pt x="844287" y="581272"/>
                    <a:pt x="856670" y="594607"/>
                  </a:cubicBezTo>
                  <a:cubicBezTo>
                    <a:pt x="872862" y="613657"/>
                    <a:pt x="887150" y="635564"/>
                    <a:pt x="913820" y="638422"/>
                  </a:cubicBezTo>
                  <a:cubicBezTo>
                    <a:pt x="942395" y="642232"/>
                    <a:pt x="956682" y="661282"/>
                    <a:pt x="974780" y="679379"/>
                  </a:cubicBezTo>
                  <a:cubicBezTo>
                    <a:pt x="981447" y="686047"/>
                    <a:pt x="984305" y="689857"/>
                    <a:pt x="973827" y="696524"/>
                  </a:cubicBezTo>
                  <a:cubicBezTo>
                    <a:pt x="964302" y="702239"/>
                    <a:pt x="956682" y="711764"/>
                    <a:pt x="950015" y="721289"/>
                  </a:cubicBezTo>
                  <a:cubicBezTo>
                    <a:pt x="931917" y="746054"/>
                    <a:pt x="914772" y="770819"/>
                    <a:pt x="899532" y="797489"/>
                  </a:cubicBezTo>
                  <a:cubicBezTo>
                    <a:pt x="910010" y="785107"/>
                    <a:pt x="920487" y="772724"/>
                    <a:pt x="930012" y="759389"/>
                  </a:cubicBezTo>
                  <a:cubicBezTo>
                    <a:pt x="935727" y="751769"/>
                    <a:pt x="939537" y="749864"/>
                    <a:pt x="945252" y="759389"/>
                  </a:cubicBezTo>
                  <a:cubicBezTo>
                    <a:pt x="952872" y="771772"/>
                    <a:pt x="961445" y="784154"/>
                    <a:pt x="954777" y="800347"/>
                  </a:cubicBezTo>
                  <a:cubicBezTo>
                    <a:pt x="913820" y="910837"/>
                    <a:pt x="909057" y="1026089"/>
                    <a:pt x="910962" y="1142294"/>
                  </a:cubicBezTo>
                  <a:cubicBezTo>
                    <a:pt x="913820" y="1260404"/>
                    <a:pt x="913820" y="1377562"/>
                    <a:pt x="917630" y="1495672"/>
                  </a:cubicBezTo>
                  <a:cubicBezTo>
                    <a:pt x="920487" y="1589017"/>
                    <a:pt x="924297" y="1683314"/>
                    <a:pt x="929060" y="1776659"/>
                  </a:cubicBezTo>
                  <a:cubicBezTo>
                    <a:pt x="929060" y="1785232"/>
                    <a:pt x="932870" y="1796662"/>
                    <a:pt x="938585" y="1802377"/>
                  </a:cubicBezTo>
                  <a:cubicBezTo>
                    <a:pt x="967160" y="1833809"/>
                    <a:pt x="996687" y="1865242"/>
                    <a:pt x="1026215" y="1895722"/>
                  </a:cubicBezTo>
                  <a:cubicBezTo>
                    <a:pt x="1030025" y="1899532"/>
                    <a:pt x="1033835" y="1903342"/>
                    <a:pt x="1036692" y="1909057"/>
                  </a:cubicBezTo>
                  <a:cubicBezTo>
                    <a:pt x="983352" y="1909057"/>
                    <a:pt x="935727" y="1897627"/>
                    <a:pt x="889055" y="1877624"/>
                  </a:cubicBezTo>
                  <a:close/>
                  <a:moveTo>
                    <a:pt x="1279580" y="1673789"/>
                  </a:moveTo>
                  <a:cubicBezTo>
                    <a:pt x="1278627" y="1698554"/>
                    <a:pt x="1274817" y="1723319"/>
                    <a:pt x="1275770" y="1747132"/>
                  </a:cubicBezTo>
                  <a:cubicBezTo>
                    <a:pt x="1275770" y="1771897"/>
                    <a:pt x="1267197" y="1791899"/>
                    <a:pt x="1250052" y="1809044"/>
                  </a:cubicBezTo>
                  <a:cubicBezTo>
                    <a:pt x="1229097" y="1829047"/>
                    <a:pt x="1208142" y="1850002"/>
                    <a:pt x="1188140" y="1870004"/>
                  </a:cubicBezTo>
                  <a:cubicBezTo>
                    <a:pt x="1177662" y="1880482"/>
                    <a:pt x="1170042" y="1891912"/>
                    <a:pt x="1170042" y="1907152"/>
                  </a:cubicBezTo>
                  <a:cubicBezTo>
                    <a:pt x="1170042" y="1911914"/>
                    <a:pt x="1165280" y="1917629"/>
                    <a:pt x="1160517" y="1919534"/>
                  </a:cubicBezTo>
                  <a:cubicBezTo>
                    <a:pt x="1154802" y="1922392"/>
                    <a:pt x="1148135" y="1925249"/>
                    <a:pt x="1142420" y="1924297"/>
                  </a:cubicBezTo>
                  <a:cubicBezTo>
                    <a:pt x="1110987" y="1922392"/>
                    <a:pt x="1079555" y="1919534"/>
                    <a:pt x="1045265" y="1916677"/>
                  </a:cubicBezTo>
                  <a:cubicBezTo>
                    <a:pt x="1049075" y="1910009"/>
                    <a:pt x="1050980" y="1905247"/>
                    <a:pt x="1053837" y="1901437"/>
                  </a:cubicBezTo>
                  <a:cubicBezTo>
                    <a:pt x="1079555" y="1868099"/>
                    <a:pt x="1106225" y="1835714"/>
                    <a:pt x="1132895" y="1803329"/>
                  </a:cubicBezTo>
                  <a:cubicBezTo>
                    <a:pt x="1140515" y="1793804"/>
                    <a:pt x="1144325" y="1784279"/>
                    <a:pt x="1143372" y="1770944"/>
                  </a:cubicBezTo>
                  <a:cubicBezTo>
                    <a:pt x="1141467" y="1735702"/>
                    <a:pt x="1139562" y="1701412"/>
                    <a:pt x="1137657" y="1666169"/>
                  </a:cubicBezTo>
                  <a:cubicBezTo>
                    <a:pt x="1134800" y="1612829"/>
                    <a:pt x="1133847" y="1558537"/>
                    <a:pt x="1130037" y="1505197"/>
                  </a:cubicBezTo>
                  <a:cubicBezTo>
                    <a:pt x="1126227" y="1435664"/>
                    <a:pt x="1121465" y="1366132"/>
                    <a:pt x="1115750" y="1296599"/>
                  </a:cubicBezTo>
                  <a:cubicBezTo>
                    <a:pt x="1110035" y="1228019"/>
                    <a:pt x="1103367" y="1160392"/>
                    <a:pt x="1094795" y="1091812"/>
                  </a:cubicBezTo>
                  <a:cubicBezTo>
                    <a:pt x="1084317" y="1006087"/>
                    <a:pt x="1071935" y="920362"/>
                    <a:pt x="1037645" y="839399"/>
                  </a:cubicBezTo>
                  <a:cubicBezTo>
                    <a:pt x="1029072" y="820349"/>
                    <a:pt x="1024310" y="800347"/>
                    <a:pt x="1019547" y="780344"/>
                  </a:cubicBezTo>
                  <a:cubicBezTo>
                    <a:pt x="1018595" y="774629"/>
                    <a:pt x="1020500" y="767009"/>
                    <a:pt x="1024310" y="761294"/>
                  </a:cubicBezTo>
                  <a:cubicBezTo>
                    <a:pt x="1028120" y="755579"/>
                    <a:pt x="1034787" y="751769"/>
                    <a:pt x="1042407" y="744149"/>
                  </a:cubicBezTo>
                  <a:cubicBezTo>
                    <a:pt x="1051932" y="766057"/>
                    <a:pt x="1060505" y="785107"/>
                    <a:pt x="1069077" y="806062"/>
                  </a:cubicBezTo>
                  <a:cubicBezTo>
                    <a:pt x="1065267" y="773677"/>
                    <a:pt x="1037645" y="721289"/>
                    <a:pt x="1014785" y="699382"/>
                  </a:cubicBezTo>
                  <a:cubicBezTo>
                    <a:pt x="1003355" y="688904"/>
                    <a:pt x="1003355" y="687952"/>
                    <a:pt x="1015737" y="677474"/>
                  </a:cubicBezTo>
                  <a:cubicBezTo>
                    <a:pt x="1033835" y="662234"/>
                    <a:pt x="1051932" y="647947"/>
                    <a:pt x="1068125" y="631754"/>
                  </a:cubicBezTo>
                  <a:cubicBezTo>
                    <a:pt x="1084317" y="615562"/>
                    <a:pt x="1095747" y="596512"/>
                    <a:pt x="1096700" y="571747"/>
                  </a:cubicBezTo>
                  <a:cubicBezTo>
                    <a:pt x="1096700" y="565079"/>
                    <a:pt x="1099557" y="559364"/>
                    <a:pt x="1102415" y="552697"/>
                  </a:cubicBezTo>
                  <a:cubicBezTo>
                    <a:pt x="1111940" y="569842"/>
                    <a:pt x="1122417" y="586987"/>
                    <a:pt x="1120512" y="606989"/>
                  </a:cubicBezTo>
                  <a:cubicBezTo>
                    <a:pt x="1116702" y="651757"/>
                    <a:pt x="1111940" y="697477"/>
                    <a:pt x="1107177" y="742244"/>
                  </a:cubicBezTo>
                  <a:cubicBezTo>
                    <a:pt x="1106225" y="748912"/>
                    <a:pt x="1105272" y="754627"/>
                    <a:pt x="1108130" y="761294"/>
                  </a:cubicBezTo>
                  <a:cubicBezTo>
                    <a:pt x="1114797" y="714622"/>
                    <a:pt x="1120512" y="667949"/>
                    <a:pt x="1127180" y="621277"/>
                  </a:cubicBezTo>
                  <a:cubicBezTo>
                    <a:pt x="1150992" y="690809"/>
                    <a:pt x="1176710" y="758437"/>
                    <a:pt x="1187187" y="829874"/>
                  </a:cubicBezTo>
                  <a:cubicBezTo>
                    <a:pt x="1194807" y="886072"/>
                    <a:pt x="1212905" y="939412"/>
                    <a:pt x="1228145" y="993704"/>
                  </a:cubicBezTo>
                  <a:cubicBezTo>
                    <a:pt x="1240527" y="1037519"/>
                    <a:pt x="1247195" y="1082287"/>
                    <a:pt x="1246242" y="1128007"/>
                  </a:cubicBezTo>
                  <a:cubicBezTo>
                    <a:pt x="1244337" y="1207064"/>
                    <a:pt x="1252910" y="1285169"/>
                    <a:pt x="1270055" y="1363274"/>
                  </a:cubicBezTo>
                  <a:cubicBezTo>
                    <a:pt x="1274817" y="1384229"/>
                    <a:pt x="1274817" y="1405184"/>
                    <a:pt x="1276722" y="1427092"/>
                  </a:cubicBezTo>
                  <a:cubicBezTo>
                    <a:pt x="1279580" y="1463287"/>
                    <a:pt x="1284342" y="1499482"/>
                    <a:pt x="1284342" y="1534724"/>
                  </a:cubicBezTo>
                  <a:cubicBezTo>
                    <a:pt x="1284342" y="1581397"/>
                    <a:pt x="1281485" y="1628069"/>
                    <a:pt x="1279580" y="1673789"/>
                  </a:cubicBezTo>
                  <a:close/>
                  <a:moveTo>
                    <a:pt x="1437695" y="1289932"/>
                  </a:moveTo>
                  <a:cubicBezTo>
                    <a:pt x="1439600" y="1289932"/>
                    <a:pt x="1440552" y="1288979"/>
                    <a:pt x="1442457" y="1288979"/>
                  </a:cubicBezTo>
                  <a:cubicBezTo>
                    <a:pt x="1444362" y="1292789"/>
                    <a:pt x="1446267" y="1296599"/>
                    <a:pt x="1447220" y="1300409"/>
                  </a:cubicBezTo>
                  <a:cubicBezTo>
                    <a:pt x="1448172" y="1308982"/>
                    <a:pt x="1448172" y="1318507"/>
                    <a:pt x="1448172" y="1327079"/>
                  </a:cubicBezTo>
                  <a:cubicBezTo>
                    <a:pt x="1446267" y="1352797"/>
                    <a:pt x="1451030" y="1375657"/>
                    <a:pt x="1470080" y="1394707"/>
                  </a:cubicBezTo>
                  <a:cubicBezTo>
                    <a:pt x="1481510" y="1406137"/>
                    <a:pt x="1481510" y="1418519"/>
                    <a:pt x="1476747" y="1433759"/>
                  </a:cubicBezTo>
                  <a:cubicBezTo>
                    <a:pt x="1469127" y="1457572"/>
                    <a:pt x="1453887" y="1476622"/>
                    <a:pt x="1439600" y="1497577"/>
                  </a:cubicBezTo>
                  <a:cubicBezTo>
                    <a:pt x="1431980" y="1428044"/>
                    <a:pt x="1431027" y="1359464"/>
                    <a:pt x="1437695" y="1289932"/>
                  </a:cubicBezTo>
                  <a:close/>
                  <a:moveTo>
                    <a:pt x="1475795" y="1882387"/>
                  </a:moveTo>
                  <a:cubicBezTo>
                    <a:pt x="1468175" y="1887149"/>
                    <a:pt x="1465317" y="1880482"/>
                    <a:pt x="1462460" y="1874767"/>
                  </a:cubicBezTo>
                  <a:cubicBezTo>
                    <a:pt x="1438647" y="1833809"/>
                    <a:pt x="1411977" y="1796662"/>
                    <a:pt x="1371972" y="1769992"/>
                  </a:cubicBezTo>
                  <a:cubicBezTo>
                    <a:pt x="1360542" y="1762372"/>
                    <a:pt x="1348160" y="1756657"/>
                    <a:pt x="1336730" y="1750942"/>
                  </a:cubicBezTo>
                  <a:cubicBezTo>
                    <a:pt x="1331015" y="1748084"/>
                    <a:pt x="1325300" y="1746179"/>
                    <a:pt x="1319585" y="1744274"/>
                  </a:cubicBezTo>
                  <a:cubicBezTo>
                    <a:pt x="1319585" y="1742369"/>
                    <a:pt x="1320537" y="1740464"/>
                    <a:pt x="1320537" y="1738559"/>
                  </a:cubicBezTo>
                  <a:cubicBezTo>
                    <a:pt x="1326252" y="1739512"/>
                    <a:pt x="1331967" y="1738559"/>
                    <a:pt x="1337682" y="1740464"/>
                  </a:cubicBezTo>
                  <a:cubicBezTo>
                    <a:pt x="1367210" y="1749989"/>
                    <a:pt x="1395785" y="1762372"/>
                    <a:pt x="1416740" y="1788089"/>
                  </a:cubicBezTo>
                  <a:cubicBezTo>
                    <a:pt x="1434837" y="1809997"/>
                    <a:pt x="1454840" y="1831904"/>
                    <a:pt x="1473890" y="1853812"/>
                  </a:cubicBezTo>
                  <a:cubicBezTo>
                    <a:pt x="1476747" y="1857622"/>
                    <a:pt x="1478652" y="1861432"/>
                    <a:pt x="1480557" y="1865242"/>
                  </a:cubicBezTo>
                  <a:cubicBezTo>
                    <a:pt x="1483415" y="1872862"/>
                    <a:pt x="1482462" y="1878577"/>
                    <a:pt x="1475795" y="1882387"/>
                  </a:cubicBezTo>
                  <a:close/>
                </a:path>
              </a:pathLst>
            </a:custGeom>
            <a:solidFill>
              <a:schemeClr val="accent1"/>
            </a:solidFill>
            <a:ln w="9525" cap="flat">
              <a:noFill/>
              <a:prstDash val="solid"/>
              <a:miter/>
            </a:ln>
          </p:spPr>
          <p:txBody>
            <a:bodyPr rtlCol="0" anchor="ctr"/>
            <a:lstStyle/>
            <a:p>
              <a:endParaRPr lang="en-US"/>
            </a:p>
          </p:txBody>
        </p:sp>
        <p:sp>
          <p:nvSpPr>
            <p:cNvPr id="138" name="Graphic 11">
              <a:extLst>
                <a:ext uri="{FF2B5EF4-FFF2-40B4-BE49-F238E27FC236}">
                  <a16:creationId xmlns="" xmlns:a16="http://schemas.microsoft.com/office/drawing/2014/main" id="{52C2E2D6-7157-4D35-8628-76DAB81FB1B2}"/>
                </a:ext>
              </a:extLst>
            </p:cNvPr>
            <p:cNvSpPr/>
            <p:nvPr/>
          </p:nvSpPr>
          <p:spPr>
            <a:xfrm>
              <a:off x="5259036" y="1519881"/>
              <a:ext cx="876578" cy="2847995"/>
            </a:xfrm>
            <a:custGeom>
              <a:avLst/>
              <a:gdLst>
                <a:gd name="connsiteX0" fmla="*/ 1246346 w 1352550"/>
                <a:gd name="connsiteY0" fmla="*/ 1518865 h 4581525"/>
                <a:gd name="connsiteX1" fmla="*/ 1277779 w 1352550"/>
                <a:gd name="connsiteY1" fmla="*/ 1080715 h 4581525"/>
                <a:gd name="connsiteX2" fmla="*/ 1153954 w 1352550"/>
                <a:gd name="connsiteY2" fmla="*/ 778772 h 4581525"/>
                <a:gd name="connsiteX3" fmla="*/ 1064419 w 1352550"/>
                <a:gd name="connsiteY3" fmla="*/ 625420 h 4581525"/>
                <a:gd name="connsiteX4" fmla="*/ 1011079 w 1352550"/>
                <a:gd name="connsiteY4" fmla="*/ 187270 h 4581525"/>
                <a:gd name="connsiteX5" fmla="*/ 820579 w 1352550"/>
                <a:gd name="connsiteY5" fmla="*/ 7247 h 4581525"/>
                <a:gd name="connsiteX6" fmla="*/ 615791 w 1352550"/>
                <a:gd name="connsiteY6" fmla="*/ 181555 h 4581525"/>
                <a:gd name="connsiteX7" fmla="*/ 571976 w 1352550"/>
                <a:gd name="connsiteY7" fmla="*/ 456827 h 4581525"/>
                <a:gd name="connsiteX8" fmla="*/ 489109 w 1352550"/>
                <a:gd name="connsiteY8" fmla="*/ 709240 h 4581525"/>
                <a:gd name="connsiteX9" fmla="*/ 230029 w 1352550"/>
                <a:gd name="connsiteY9" fmla="*/ 973082 h 4581525"/>
                <a:gd name="connsiteX10" fmla="*/ 7144 w 1352550"/>
                <a:gd name="connsiteY10" fmla="*/ 1460762 h 4581525"/>
                <a:gd name="connsiteX11" fmla="*/ 340519 w 1352550"/>
                <a:gd name="connsiteY11" fmla="*/ 1930345 h 4581525"/>
                <a:gd name="connsiteX12" fmla="*/ 454819 w 1352550"/>
                <a:gd name="connsiteY12" fmla="*/ 1952252 h 4581525"/>
                <a:gd name="connsiteX13" fmla="*/ 504349 w 1352550"/>
                <a:gd name="connsiteY13" fmla="*/ 2019880 h 4581525"/>
                <a:gd name="connsiteX14" fmla="*/ 453866 w 1352550"/>
                <a:gd name="connsiteY14" fmla="*/ 2474222 h 4581525"/>
                <a:gd name="connsiteX15" fmla="*/ 511969 w 1352550"/>
                <a:gd name="connsiteY15" fmla="*/ 2580903 h 4581525"/>
                <a:gd name="connsiteX16" fmla="*/ 605314 w 1352550"/>
                <a:gd name="connsiteY16" fmla="*/ 2681867 h 4581525"/>
                <a:gd name="connsiteX17" fmla="*/ 724376 w 1352550"/>
                <a:gd name="connsiteY17" fmla="*/ 3013338 h 4581525"/>
                <a:gd name="connsiteX18" fmla="*/ 717709 w 1352550"/>
                <a:gd name="connsiteY18" fmla="*/ 3305755 h 4581525"/>
                <a:gd name="connsiteX19" fmla="*/ 681514 w 1352550"/>
                <a:gd name="connsiteY19" fmla="*/ 3442915 h 4581525"/>
                <a:gd name="connsiteX20" fmla="*/ 669131 w 1352550"/>
                <a:gd name="connsiteY20" fmla="*/ 3922975 h 4581525"/>
                <a:gd name="connsiteX21" fmla="*/ 661511 w 1352550"/>
                <a:gd name="connsiteY21" fmla="*/ 4035370 h 4581525"/>
                <a:gd name="connsiteX22" fmla="*/ 617696 w 1352550"/>
                <a:gd name="connsiteY22" fmla="*/ 4410655 h 4581525"/>
                <a:gd name="connsiteX23" fmla="*/ 709136 w 1352550"/>
                <a:gd name="connsiteY23" fmla="*/ 4566865 h 4581525"/>
                <a:gd name="connsiteX24" fmla="*/ 914876 w 1352550"/>
                <a:gd name="connsiteY24" fmla="*/ 4564008 h 4581525"/>
                <a:gd name="connsiteX25" fmla="*/ 1014889 w 1352550"/>
                <a:gd name="connsiteY25" fmla="*/ 4375413 h 4581525"/>
                <a:gd name="connsiteX26" fmla="*/ 1003459 w 1352550"/>
                <a:gd name="connsiteY26" fmla="*/ 3955360 h 4581525"/>
                <a:gd name="connsiteX27" fmla="*/ 1160621 w 1352550"/>
                <a:gd name="connsiteY27" fmla="*/ 3170500 h 4581525"/>
                <a:gd name="connsiteX28" fmla="*/ 1259681 w 1352550"/>
                <a:gd name="connsiteY28" fmla="*/ 2632338 h 4581525"/>
                <a:gd name="connsiteX29" fmla="*/ 1333024 w 1352550"/>
                <a:gd name="connsiteY29" fmla="*/ 2493272 h 4581525"/>
                <a:gd name="connsiteX30" fmla="*/ 1246346 w 1352550"/>
                <a:gd name="connsiteY30" fmla="*/ 1518865 h 4581525"/>
                <a:gd name="connsiteX31" fmla="*/ 495776 w 1352550"/>
                <a:gd name="connsiteY31" fmla="*/ 1753180 h 4581525"/>
                <a:gd name="connsiteX32" fmla="*/ 400526 w 1352550"/>
                <a:gd name="connsiteY32" fmla="*/ 1742702 h 4581525"/>
                <a:gd name="connsiteX33" fmla="*/ 336709 w 1352550"/>
                <a:gd name="connsiteY33" fmla="*/ 1663645 h 4581525"/>
                <a:gd name="connsiteX34" fmla="*/ 359569 w 1352550"/>
                <a:gd name="connsiteY34" fmla="*/ 1184537 h 4581525"/>
                <a:gd name="connsiteX35" fmla="*/ 444341 w 1352550"/>
                <a:gd name="connsiteY35" fmla="*/ 1209302 h 4581525"/>
                <a:gd name="connsiteX36" fmla="*/ 538639 w 1352550"/>
                <a:gd name="connsiteY36" fmla="*/ 1655072 h 4581525"/>
                <a:gd name="connsiteX37" fmla="*/ 495776 w 1352550"/>
                <a:gd name="connsiteY37" fmla="*/ 1753180 h 45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352550" h="4581525">
                  <a:moveTo>
                    <a:pt x="1246346" y="1518865"/>
                  </a:moveTo>
                  <a:cubicBezTo>
                    <a:pt x="1256824" y="1696982"/>
                    <a:pt x="1279684" y="1197872"/>
                    <a:pt x="1277779" y="1080715"/>
                  </a:cubicBezTo>
                  <a:cubicBezTo>
                    <a:pt x="1273969" y="872117"/>
                    <a:pt x="1273969" y="819730"/>
                    <a:pt x="1153954" y="778772"/>
                  </a:cubicBezTo>
                  <a:cubicBezTo>
                    <a:pt x="1098709" y="759722"/>
                    <a:pt x="1051084" y="705430"/>
                    <a:pt x="1064419" y="625420"/>
                  </a:cubicBezTo>
                  <a:cubicBezTo>
                    <a:pt x="1089184" y="468257"/>
                    <a:pt x="1046321" y="329192"/>
                    <a:pt x="1011079" y="187270"/>
                  </a:cubicBezTo>
                  <a:cubicBezTo>
                    <a:pt x="979646" y="56777"/>
                    <a:pt x="925354" y="10105"/>
                    <a:pt x="820579" y="7247"/>
                  </a:cubicBezTo>
                  <a:cubicBezTo>
                    <a:pt x="718661" y="4390"/>
                    <a:pt x="651034" y="60587"/>
                    <a:pt x="615791" y="181555"/>
                  </a:cubicBezTo>
                  <a:cubicBezTo>
                    <a:pt x="590074" y="270137"/>
                    <a:pt x="577691" y="363482"/>
                    <a:pt x="571976" y="456827"/>
                  </a:cubicBezTo>
                  <a:cubicBezTo>
                    <a:pt x="565309" y="574937"/>
                    <a:pt x="582454" y="683522"/>
                    <a:pt x="489109" y="709240"/>
                  </a:cubicBezTo>
                  <a:cubicBezTo>
                    <a:pt x="341471" y="749245"/>
                    <a:pt x="284321" y="860687"/>
                    <a:pt x="230029" y="973082"/>
                  </a:cubicBezTo>
                  <a:cubicBezTo>
                    <a:pt x="159544" y="1116910"/>
                    <a:pt x="7144" y="1369322"/>
                    <a:pt x="7144" y="1460762"/>
                  </a:cubicBezTo>
                  <a:cubicBezTo>
                    <a:pt x="7144" y="1552202"/>
                    <a:pt x="232886" y="1834142"/>
                    <a:pt x="340519" y="1930345"/>
                  </a:cubicBezTo>
                  <a:cubicBezTo>
                    <a:pt x="372904" y="1959872"/>
                    <a:pt x="413861" y="1975112"/>
                    <a:pt x="454819" y="1952252"/>
                  </a:cubicBezTo>
                  <a:cubicBezTo>
                    <a:pt x="516731" y="1918915"/>
                    <a:pt x="514826" y="1964635"/>
                    <a:pt x="504349" y="2019880"/>
                  </a:cubicBezTo>
                  <a:cubicBezTo>
                    <a:pt x="476726" y="2169422"/>
                    <a:pt x="469106" y="2322775"/>
                    <a:pt x="453866" y="2474222"/>
                  </a:cubicBezTo>
                  <a:cubicBezTo>
                    <a:pt x="447199" y="2540897"/>
                    <a:pt x="460534" y="2573282"/>
                    <a:pt x="511969" y="2580903"/>
                  </a:cubicBezTo>
                  <a:cubicBezTo>
                    <a:pt x="558641" y="2587570"/>
                    <a:pt x="586264" y="2626622"/>
                    <a:pt x="605314" y="2681867"/>
                  </a:cubicBezTo>
                  <a:cubicBezTo>
                    <a:pt x="643414" y="2793310"/>
                    <a:pt x="685324" y="2902847"/>
                    <a:pt x="724376" y="3013338"/>
                  </a:cubicBezTo>
                  <a:cubicBezTo>
                    <a:pt x="759619" y="3111445"/>
                    <a:pt x="779621" y="3208600"/>
                    <a:pt x="717709" y="3305755"/>
                  </a:cubicBezTo>
                  <a:cubicBezTo>
                    <a:pt x="693896" y="3342903"/>
                    <a:pt x="688181" y="3393385"/>
                    <a:pt x="681514" y="3442915"/>
                  </a:cubicBezTo>
                  <a:cubicBezTo>
                    <a:pt x="659606" y="3602935"/>
                    <a:pt x="671036" y="3762955"/>
                    <a:pt x="669131" y="3922975"/>
                  </a:cubicBezTo>
                  <a:cubicBezTo>
                    <a:pt x="669131" y="3961075"/>
                    <a:pt x="675799" y="4009653"/>
                    <a:pt x="661511" y="4035370"/>
                  </a:cubicBezTo>
                  <a:cubicBezTo>
                    <a:pt x="596741" y="4152528"/>
                    <a:pt x="628174" y="4284925"/>
                    <a:pt x="617696" y="4410655"/>
                  </a:cubicBezTo>
                  <a:cubicBezTo>
                    <a:pt x="610076" y="4503048"/>
                    <a:pt x="649129" y="4538290"/>
                    <a:pt x="709136" y="4566865"/>
                  </a:cubicBezTo>
                  <a:cubicBezTo>
                    <a:pt x="779621" y="4600203"/>
                    <a:pt x="846296" y="4560198"/>
                    <a:pt x="914876" y="4564008"/>
                  </a:cubicBezTo>
                  <a:cubicBezTo>
                    <a:pt x="1054894" y="4570675"/>
                    <a:pt x="1066324" y="4543053"/>
                    <a:pt x="1014889" y="4375413"/>
                  </a:cubicBezTo>
                  <a:cubicBezTo>
                    <a:pt x="972979" y="4239205"/>
                    <a:pt x="952976" y="4105855"/>
                    <a:pt x="1003459" y="3955360"/>
                  </a:cubicBezTo>
                  <a:cubicBezTo>
                    <a:pt x="1088231" y="3706757"/>
                    <a:pt x="1146334" y="3446725"/>
                    <a:pt x="1160621" y="3170500"/>
                  </a:cubicBezTo>
                  <a:cubicBezTo>
                    <a:pt x="1170146" y="2985715"/>
                    <a:pt x="1224439" y="2811407"/>
                    <a:pt x="1259681" y="2632338"/>
                  </a:cubicBezTo>
                  <a:cubicBezTo>
                    <a:pt x="1273016" y="2565663"/>
                    <a:pt x="1269206" y="2548517"/>
                    <a:pt x="1333024" y="2493272"/>
                  </a:cubicBezTo>
                  <a:cubicBezTo>
                    <a:pt x="1395889" y="2439932"/>
                    <a:pt x="1235869" y="1341700"/>
                    <a:pt x="1246346" y="1518865"/>
                  </a:cubicBezTo>
                  <a:close/>
                  <a:moveTo>
                    <a:pt x="495776" y="1753180"/>
                  </a:moveTo>
                  <a:cubicBezTo>
                    <a:pt x="461486" y="1776992"/>
                    <a:pt x="430054" y="1778897"/>
                    <a:pt x="400526" y="1742702"/>
                  </a:cubicBezTo>
                  <a:cubicBezTo>
                    <a:pt x="378619" y="1716985"/>
                    <a:pt x="355759" y="1692220"/>
                    <a:pt x="336709" y="1663645"/>
                  </a:cubicBezTo>
                  <a:cubicBezTo>
                    <a:pt x="163354" y="1395040"/>
                    <a:pt x="136684" y="1459810"/>
                    <a:pt x="359569" y="1184537"/>
                  </a:cubicBezTo>
                  <a:cubicBezTo>
                    <a:pt x="398621" y="1135960"/>
                    <a:pt x="449104" y="1140722"/>
                    <a:pt x="444341" y="1209302"/>
                  </a:cubicBezTo>
                  <a:cubicBezTo>
                    <a:pt x="440531" y="1262642"/>
                    <a:pt x="538639" y="1602685"/>
                    <a:pt x="538639" y="1655072"/>
                  </a:cubicBezTo>
                  <a:cubicBezTo>
                    <a:pt x="542449" y="1698887"/>
                    <a:pt x="528161" y="1731272"/>
                    <a:pt x="495776" y="1753180"/>
                  </a:cubicBezTo>
                  <a:close/>
                </a:path>
              </a:pathLst>
            </a:custGeom>
            <a:solidFill>
              <a:schemeClr val="accent1"/>
            </a:solidFill>
            <a:ln w="9525" cap="flat">
              <a:noFill/>
              <a:prstDash val="solid"/>
              <a:miter/>
            </a:ln>
          </p:spPr>
          <p:txBody>
            <a:bodyPr rtlCol="0" anchor="ctr"/>
            <a:lstStyle/>
            <a:p>
              <a:endParaRPr lang="en-US"/>
            </a:p>
          </p:txBody>
        </p:sp>
        <p:sp>
          <p:nvSpPr>
            <p:cNvPr id="139" name="Graphic 10">
              <a:extLst>
                <a:ext uri="{FF2B5EF4-FFF2-40B4-BE49-F238E27FC236}">
                  <a16:creationId xmlns="" xmlns:a16="http://schemas.microsoft.com/office/drawing/2014/main" id="{03C037BC-AB7A-45C5-A4AC-2D2F3A567D9C}"/>
                </a:ext>
              </a:extLst>
            </p:cNvPr>
            <p:cNvSpPr/>
            <p:nvPr/>
          </p:nvSpPr>
          <p:spPr>
            <a:xfrm>
              <a:off x="3286634" y="1481164"/>
              <a:ext cx="1044113" cy="2853918"/>
            </a:xfrm>
            <a:custGeom>
              <a:avLst/>
              <a:gdLst>
                <a:gd name="connsiteX0" fmla="*/ 1509236 w 1533525"/>
                <a:gd name="connsiteY0" fmla="*/ 4450989 h 4591050"/>
                <a:gd name="connsiteX1" fmla="*/ 1354931 w 1533525"/>
                <a:gd name="connsiteY1" fmla="*/ 3953784 h 4591050"/>
                <a:gd name="connsiteX2" fmla="*/ 1096804 w 1533525"/>
                <a:gd name="connsiteY2" fmla="*/ 3037479 h 4591050"/>
                <a:gd name="connsiteX3" fmla="*/ 1079659 w 1533525"/>
                <a:gd name="connsiteY3" fmla="*/ 2797449 h 4591050"/>
                <a:gd name="connsiteX4" fmla="*/ 1079659 w 1533525"/>
                <a:gd name="connsiteY4" fmla="*/ 2746967 h 4591050"/>
                <a:gd name="connsiteX5" fmla="*/ 1122521 w 1533525"/>
                <a:gd name="connsiteY5" fmla="*/ 2525986 h 4591050"/>
                <a:gd name="connsiteX6" fmla="*/ 1155859 w 1533525"/>
                <a:gd name="connsiteY6" fmla="*/ 2348822 h 4591050"/>
                <a:gd name="connsiteX7" fmla="*/ 1144429 w 1533525"/>
                <a:gd name="connsiteY7" fmla="*/ 2066881 h 4591050"/>
                <a:gd name="connsiteX8" fmla="*/ 1048226 w 1533525"/>
                <a:gd name="connsiteY8" fmla="*/ 903879 h 4591050"/>
                <a:gd name="connsiteX9" fmla="*/ 884396 w 1533525"/>
                <a:gd name="connsiteY9" fmla="*/ 699091 h 4591050"/>
                <a:gd name="connsiteX10" fmla="*/ 827246 w 1533525"/>
                <a:gd name="connsiteY10" fmla="*/ 588601 h 4591050"/>
                <a:gd name="connsiteX11" fmla="*/ 852964 w 1533525"/>
                <a:gd name="connsiteY11" fmla="*/ 256179 h 4591050"/>
                <a:gd name="connsiteX12" fmla="*/ 709136 w 1533525"/>
                <a:gd name="connsiteY12" fmla="*/ 19006 h 4591050"/>
                <a:gd name="connsiteX13" fmla="*/ 489109 w 1533525"/>
                <a:gd name="connsiteY13" fmla="*/ 108541 h 4591050"/>
                <a:gd name="connsiteX14" fmla="*/ 383381 w 1533525"/>
                <a:gd name="connsiteY14" fmla="*/ 413341 h 4591050"/>
                <a:gd name="connsiteX15" fmla="*/ 210979 w 1533525"/>
                <a:gd name="connsiteY15" fmla="*/ 729571 h 4591050"/>
                <a:gd name="connsiteX16" fmla="*/ 126206 w 1533525"/>
                <a:gd name="connsiteY16" fmla="*/ 890544 h 4591050"/>
                <a:gd name="connsiteX17" fmla="*/ 106204 w 1533525"/>
                <a:gd name="connsiteY17" fmla="*/ 1368699 h 4591050"/>
                <a:gd name="connsiteX18" fmla="*/ 32861 w 1533525"/>
                <a:gd name="connsiteY18" fmla="*/ 2081169 h 4591050"/>
                <a:gd name="connsiteX19" fmla="*/ 7144 w 1533525"/>
                <a:gd name="connsiteY19" fmla="*/ 2565992 h 4591050"/>
                <a:gd name="connsiteX20" fmla="*/ 21431 w 1533525"/>
                <a:gd name="connsiteY20" fmla="*/ 2589804 h 4591050"/>
                <a:gd name="connsiteX21" fmla="*/ 60484 w 1533525"/>
                <a:gd name="connsiteY21" fmla="*/ 2722202 h 4591050"/>
                <a:gd name="connsiteX22" fmla="*/ 111919 w 1533525"/>
                <a:gd name="connsiteY22" fmla="*/ 2801259 h 4591050"/>
                <a:gd name="connsiteX23" fmla="*/ 201454 w 1533525"/>
                <a:gd name="connsiteY23" fmla="*/ 2924132 h 4591050"/>
                <a:gd name="connsiteX24" fmla="*/ 351949 w 1533525"/>
                <a:gd name="connsiteY24" fmla="*/ 4013792 h 4591050"/>
                <a:gd name="connsiteX25" fmla="*/ 307181 w 1533525"/>
                <a:gd name="connsiteY25" fmla="*/ 4382409 h 4591050"/>
                <a:gd name="connsiteX26" fmla="*/ 274796 w 1533525"/>
                <a:gd name="connsiteY26" fmla="*/ 4551002 h 4591050"/>
                <a:gd name="connsiteX27" fmla="*/ 442436 w 1533525"/>
                <a:gd name="connsiteY27" fmla="*/ 4552907 h 4591050"/>
                <a:gd name="connsiteX28" fmla="*/ 513874 w 1533525"/>
                <a:gd name="connsiteY28" fmla="*/ 4432892 h 4591050"/>
                <a:gd name="connsiteX29" fmla="*/ 550069 w 1533525"/>
                <a:gd name="connsiteY29" fmla="*/ 4295732 h 4591050"/>
                <a:gd name="connsiteX30" fmla="*/ 556736 w 1533525"/>
                <a:gd name="connsiteY30" fmla="*/ 4122377 h 4591050"/>
                <a:gd name="connsiteX31" fmla="*/ 493871 w 1533525"/>
                <a:gd name="connsiteY31" fmla="*/ 3768999 h 4591050"/>
                <a:gd name="connsiteX32" fmla="*/ 495776 w 1533525"/>
                <a:gd name="connsiteY32" fmla="*/ 2963184 h 4591050"/>
                <a:gd name="connsiteX33" fmla="*/ 541496 w 1533525"/>
                <a:gd name="connsiteY33" fmla="*/ 2851742 h 4591050"/>
                <a:gd name="connsiteX34" fmla="*/ 738664 w 1533525"/>
                <a:gd name="connsiteY34" fmla="*/ 2907939 h 4591050"/>
                <a:gd name="connsiteX35" fmla="*/ 1149191 w 1533525"/>
                <a:gd name="connsiteY35" fmla="*/ 3859486 h 4591050"/>
                <a:gd name="connsiteX36" fmla="*/ 1202531 w 1533525"/>
                <a:gd name="connsiteY36" fmla="*/ 4010934 h 4591050"/>
                <a:gd name="connsiteX37" fmla="*/ 1267301 w 1533525"/>
                <a:gd name="connsiteY37" fmla="*/ 4380504 h 4591050"/>
                <a:gd name="connsiteX38" fmla="*/ 1438751 w 1533525"/>
                <a:gd name="connsiteY38" fmla="*/ 4564337 h 4591050"/>
                <a:gd name="connsiteX39" fmla="*/ 1518761 w 1533525"/>
                <a:gd name="connsiteY39" fmla="*/ 4548144 h 4591050"/>
                <a:gd name="connsiteX40" fmla="*/ 1509236 w 1533525"/>
                <a:gd name="connsiteY40" fmla="*/ 4450989 h 4591050"/>
                <a:gd name="connsiteX41" fmla="*/ 205264 w 1533525"/>
                <a:gd name="connsiteY41" fmla="*/ 1869714 h 4591050"/>
                <a:gd name="connsiteX42" fmla="*/ 277654 w 1533525"/>
                <a:gd name="connsiteY42" fmla="*/ 1143909 h 4591050"/>
                <a:gd name="connsiteX43" fmla="*/ 205264 w 1533525"/>
                <a:gd name="connsiteY43" fmla="*/ 1869714 h 4591050"/>
                <a:gd name="connsiteX44" fmla="*/ 999649 w 1533525"/>
                <a:gd name="connsiteY44" fmla="*/ 2214519 h 4591050"/>
                <a:gd name="connsiteX45" fmla="*/ 880586 w 1533525"/>
                <a:gd name="connsiteY45" fmla="*/ 1220109 h 4591050"/>
                <a:gd name="connsiteX46" fmla="*/ 999649 w 1533525"/>
                <a:gd name="connsiteY46" fmla="*/ 2214519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533525" h="4591050">
                  <a:moveTo>
                    <a:pt x="1509236" y="4450989"/>
                  </a:moveTo>
                  <a:cubicBezTo>
                    <a:pt x="1440656" y="4292874"/>
                    <a:pt x="1390174" y="4128092"/>
                    <a:pt x="1354931" y="3953784"/>
                  </a:cubicBezTo>
                  <a:cubicBezTo>
                    <a:pt x="1291114" y="3639459"/>
                    <a:pt x="1233011" y="3322277"/>
                    <a:pt x="1096804" y="3037479"/>
                  </a:cubicBezTo>
                  <a:cubicBezTo>
                    <a:pt x="1063466" y="2968899"/>
                    <a:pt x="1042511" y="2883174"/>
                    <a:pt x="1079659" y="2797449"/>
                  </a:cubicBezTo>
                  <a:cubicBezTo>
                    <a:pt x="1085374" y="2784114"/>
                    <a:pt x="1084421" y="2762207"/>
                    <a:pt x="1079659" y="2746967"/>
                  </a:cubicBezTo>
                  <a:cubicBezTo>
                    <a:pt x="1054894" y="2661242"/>
                    <a:pt x="1057751" y="2592661"/>
                    <a:pt x="1122521" y="2525986"/>
                  </a:cubicBezTo>
                  <a:cubicBezTo>
                    <a:pt x="1160621" y="2486934"/>
                    <a:pt x="1164431" y="2411686"/>
                    <a:pt x="1155859" y="2348822"/>
                  </a:cubicBezTo>
                  <a:cubicBezTo>
                    <a:pt x="1144429" y="2255477"/>
                    <a:pt x="1140619" y="2161179"/>
                    <a:pt x="1144429" y="2066881"/>
                  </a:cubicBezTo>
                  <a:cubicBezTo>
                    <a:pt x="1158716" y="1673499"/>
                    <a:pt x="1065371" y="1293451"/>
                    <a:pt x="1048226" y="903879"/>
                  </a:cubicBezTo>
                  <a:cubicBezTo>
                    <a:pt x="1041559" y="748621"/>
                    <a:pt x="1012984" y="727666"/>
                    <a:pt x="884396" y="699091"/>
                  </a:cubicBezTo>
                  <a:cubicBezTo>
                    <a:pt x="826294" y="686709"/>
                    <a:pt x="816769" y="650514"/>
                    <a:pt x="827246" y="588601"/>
                  </a:cubicBezTo>
                  <a:cubicBezTo>
                    <a:pt x="845344" y="479064"/>
                    <a:pt x="857726" y="368574"/>
                    <a:pt x="852964" y="256179"/>
                  </a:cubicBezTo>
                  <a:cubicBezTo>
                    <a:pt x="849154" y="151404"/>
                    <a:pt x="786289" y="48534"/>
                    <a:pt x="709136" y="19006"/>
                  </a:cubicBezTo>
                  <a:cubicBezTo>
                    <a:pt x="626269" y="-12426"/>
                    <a:pt x="548164" y="19006"/>
                    <a:pt x="489109" y="108541"/>
                  </a:cubicBezTo>
                  <a:cubicBezTo>
                    <a:pt x="431006" y="198076"/>
                    <a:pt x="394811" y="300946"/>
                    <a:pt x="383381" y="413341"/>
                  </a:cubicBezTo>
                  <a:cubicBezTo>
                    <a:pt x="370999" y="558121"/>
                    <a:pt x="306229" y="655276"/>
                    <a:pt x="210979" y="729571"/>
                  </a:cubicBezTo>
                  <a:cubicBezTo>
                    <a:pt x="162401" y="767671"/>
                    <a:pt x="131921" y="819106"/>
                    <a:pt x="126206" y="890544"/>
                  </a:cubicBezTo>
                  <a:cubicBezTo>
                    <a:pt x="117634" y="994366"/>
                    <a:pt x="109061" y="1321074"/>
                    <a:pt x="106204" y="1368699"/>
                  </a:cubicBezTo>
                  <a:lnTo>
                    <a:pt x="32861" y="2081169"/>
                  </a:lnTo>
                  <a:lnTo>
                    <a:pt x="7144" y="2565992"/>
                  </a:lnTo>
                  <a:cubicBezTo>
                    <a:pt x="10954" y="2575517"/>
                    <a:pt x="15716" y="2583136"/>
                    <a:pt x="21431" y="2589804"/>
                  </a:cubicBezTo>
                  <a:cubicBezTo>
                    <a:pt x="52864" y="2625999"/>
                    <a:pt x="62389" y="2671719"/>
                    <a:pt x="60484" y="2722202"/>
                  </a:cubicBezTo>
                  <a:cubicBezTo>
                    <a:pt x="58579" y="2766017"/>
                    <a:pt x="71914" y="2800307"/>
                    <a:pt x="111919" y="2801259"/>
                  </a:cubicBezTo>
                  <a:cubicBezTo>
                    <a:pt x="179546" y="2802211"/>
                    <a:pt x="197644" y="2853646"/>
                    <a:pt x="201454" y="2924132"/>
                  </a:cubicBezTo>
                  <a:cubicBezTo>
                    <a:pt x="223361" y="3292749"/>
                    <a:pt x="261461" y="3659461"/>
                    <a:pt x="351949" y="4013792"/>
                  </a:cubicBezTo>
                  <a:cubicBezTo>
                    <a:pt x="385286" y="4146189"/>
                    <a:pt x="369094" y="4266204"/>
                    <a:pt x="307181" y="4382409"/>
                  </a:cubicBezTo>
                  <a:cubicBezTo>
                    <a:pt x="280511" y="4431939"/>
                    <a:pt x="231934" y="4490994"/>
                    <a:pt x="274796" y="4551002"/>
                  </a:cubicBezTo>
                  <a:cubicBezTo>
                    <a:pt x="322421" y="4615772"/>
                    <a:pt x="386239" y="4579577"/>
                    <a:pt x="442436" y="4552907"/>
                  </a:cubicBezTo>
                  <a:cubicBezTo>
                    <a:pt x="486251" y="4531952"/>
                    <a:pt x="508159" y="4489089"/>
                    <a:pt x="513874" y="4432892"/>
                  </a:cubicBezTo>
                  <a:cubicBezTo>
                    <a:pt x="518636" y="4384314"/>
                    <a:pt x="523399" y="4333832"/>
                    <a:pt x="550069" y="4295732"/>
                  </a:cubicBezTo>
                  <a:cubicBezTo>
                    <a:pt x="591026" y="4238582"/>
                    <a:pt x="582454" y="4182384"/>
                    <a:pt x="556736" y="4122377"/>
                  </a:cubicBezTo>
                  <a:cubicBezTo>
                    <a:pt x="511016" y="4011886"/>
                    <a:pt x="492919" y="3893777"/>
                    <a:pt x="493871" y="3768999"/>
                  </a:cubicBezTo>
                  <a:cubicBezTo>
                    <a:pt x="496729" y="3500394"/>
                    <a:pt x="493871" y="3231789"/>
                    <a:pt x="495776" y="2963184"/>
                  </a:cubicBezTo>
                  <a:cubicBezTo>
                    <a:pt x="495776" y="2918417"/>
                    <a:pt x="481489" y="2847932"/>
                    <a:pt x="541496" y="2851742"/>
                  </a:cubicBezTo>
                  <a:cubicBezTo>
                    <a:pt x="609124" y="2855552"/>
                    <a:pt x="702469" y="2793639"/>
                    <a:pt x="738664" y="2907939"/>
                  </a:cubicBezTo>
                  <a:cubicBezTo>
                    <a:pt x="846296" y="3244171"/>
                    <a:pt x="1012984" y="3542304"/>
                    <a:pt x="1149191" y="3859486"/>
                  </a:cubicBezTo>
                  <a:cubicBezTo>
                    <a:pt x="1170146" y="3909017"/>
                    <a:pt x="1205389" y="3954736"/>
                    <a:pt x="1202531" y="4010934"/>
                  </a:cubicBezTo>
                  <a:cubicBezTo>
                    <a:pt x="1195864" y="4143332"/>
                    <a:pt x="1239679" y="4258584"/>
                    <a:pt x="1267301" y="4380504"/>
                  </a:cubicBezTo>
                  <a:cubicBezTo>
                    <a:pt x="1293971" y="4500519"/>
                    <a:pt x="1353026" y="4543382"/>
                    <a:pt x="1438751" y="4564337"/>
                  </a:cubicBezTo>
                  <a:cubicBezTo>
                    <a:pt x="1467326" y="4571004"/>
                    <a:pt x="1496854" y="4578624"/>
                    <a:pt x="1518761" y="4548144"/>
                  </a:cubicBezTo>
                  <a:cubicBezTo>
                    <a:pt x="1542574" y="4513854"/>
                    <a:pt x="1522571" y="4480517"/>
                    <a:pt x="1509236" y="4450989"/>
                  </a:cubicBezTo>
                  <a:close/>
                  <a:moveTo>
                    <a:pt x="205264" y="1869714"/>
                  </a:moveTo>
                  <a:cubicBezTo>
                    <a:pt x="210026" y="1613492"/>
                    <a:pt x="250031" y="1389654"/>
                    <a:pt x="277654" y="1143909"/>
                  </a:cubicBezTo>
                  <a:cubicBezTo>
                    <a:pt x="362426" y="1382986"/>
                    <a:pt x="332899" y="1684929"/>
                    <a:pt x="205264" y="1869714"/>
                  </a:cubicBezTo>
                  <a:close/>
                  <a:moveTo>
                    <a:pt x="999649" y="2214519"/>
                  </a:moveTo>
                  <a:cubicBezTo>
                    <a:pt x="920591" y="1686834"/>
                    <a:pt x="794861" y="1749699"/>
                    <a:pt x="880586" y="1220109"/>
                  </a:cubicBezTo>
                  <a:cubicBezTo>
                    <a:pt x="920591" y="1493476"/>
                    <a:pt x="1030129" y="1925911"/>
                    <a:pt x="999649" y="2214519"/>
                  </a:cubicBezTo>
                  <a:close/>
                </a:path>
              </a:pathLst>
            </a:custGeom>
            <a:solidFill>
              <a:schemeClr val="accent1"/>
            </a:solidFill>
            <a:ln w="9525" cap="flat">
              <a:noFill/>
              <a:prstDash val="solid"/>
              <a:miter/>
            </a:ln>
          </p:spPr>
          <p:txBody>
            <a:bodyPr rtlCol="0" anchor="ctr"/>
            <a:lstStyle/>
            <a:p>
              <a:endParaRPr lang="en-US"/>
            </a:p>
          </p:txBody>
        </p:sp>
        <p:sp>
          <p:nvSpPr>
            <p:cNvPr id="140" name="Freeform: Shape 139">
              <a:extLst>
                <a:ext uri="{FF2B5EF4-FFF2-40B4-BE49-F238E27FC236}">
                  <a16:creationId xmlns="" xmlns:a16="http://schemas.microsoft.com/office/drawing/2014/main" id="{96BD3545-D02D-47C5-A939-18727CD47E66}"/>
                </a:ext>
              </a:extLst>
            </p:cNvPr>
            <p:cNvSpPr/>
            <p:nvPr/>
          </p:nvSpPr>
          <p:spPr>
            <a:xfrm>
              <a:off x="7537725" y="1600779"/>
              <a:ext cx="625525" cy="2830234"/>
            </a:xfrm>
            <a:custGeom>
              <a:avLst/>
              <a:gdLst>
                <a:gd name="connsiteX0" fmla="*/ 839800 w 990600"/>
                <a:gd name="connsiteY0" fmla="*/ 4311459 h 4552950"/>
                <a:gd name="connsiteX1" fmla="*/ 680733 w 990600"/>
                <a:gd name="connsiteY1" fmla="*/ 4519104 h 4552950"/>
                <a:gd name="connsiteX2" fmla="*/ 599770 w 990600"/>
                <a:gd name="connsiteY2" fmla="*/ 4492434 h 4552950"/>
                <a:gd name="connsiteX3" fmla="*/ 621678 w 990600"/>
                <a:gd name="connsiteY3" fmla="*/ 4403851 h 4552950"/>
                <a:gd name="connsiteX4" fmla="*/ 681685 w 990600"/>
                <a:gd name="connsiteY4" fmla="*/ 4187634 h 4552950"/>
                <a:gd name="connsiteX5" fmla="*/ 584530 w 990600"/>
                <a:gd name="connsiteY5" fmla="*/ 3694239 h 4552950"/>
                <a:gd name="connsiteX6" fmla="*/ 449275 w 990600"/>
                <a:gd name="connsiteY6" fmla="*/ 4031424 h 4552950"/>
                <a:gd name="connsiteX7" fmla="*/ 446418 w 990600"/>
                <a:gd name="connsiteY7" fmla="*/ 4051426 h 4552950"/>
                <a:gd name="connsiteX8" fmla="*/ 396888 w 990600"/>
                <a:gd name="connsiteY8" fmla="*/ 4390516 h 4552950"/>
                <a:gd name="connsiteX9" fmla="*/ 113043 w 990600"/>
                <a:gd name="connsiteY9" fmla="*/ 4540059 h 4552950"/>
                <a:gd name="connsiteX10" fmla="*/ 133998 w 990600"/>
                <a:gd name="connsiteY10" fmla="*/ 4391469 h 4552950"/>
                <a:gd name="connsiteX11" fmla="*/ 332118 w 990600"/>
                <a:gd name="connsiteY11" fmla="*/ 3806634 h 4552950"/>
                <a:gd name="connsiteX12" fmla="*/ 329260 w 990600"/>
                <a:gd name="connsiteY12" fmla="*/ 2973196 h 4552950"/>
                <a:gd name="connsiteX13" fmla="*/ 227343 w 990600"/>
                <a:gd name="connsiteY13" fmla="*/ 2801746 h 4552950"/>
                <a:gd name="connsiteX14" fmla="*/ 182575 w 990600"/>
                <a:gd name="connsiteY14" fmla="*/ 2671254 h 4552950"/>
                <a:gd name="connsiteX15" fmla="*/ 94945 w 990600"/>
                <a:gd name="connsiteY15" fmla="*/ 2540761 h 4552950"/>
                <a:gd name="connsiteX16" fmla="*/ 24460 w 990600"/>
                <a:gd name="connsiteY16" fmla="*/ 2457894 h 4552950"/>
                <a:gd name="connsiteX17" fmla="*/ 37795 w 990600"/>
                <a:gd name="connsiteY17" fmla="*/ 2150236 h 4552950"/>
                <a:gd name="connsiteX18" fmla="*/ 95898 w 990600"/>
                <a:gd name="connsiteY18" fmla="*/ 1805431 h 4552950"/>
                <a:gd name="connsiteX19" fmla="*/ 113995 w 990600"/>
                <a:gd name="connsiteY19" fmla="*/ 1703514 h 4552950"/>
                <a:gd name="connsiteX20" fmla="*/ 100660 w 990600"/>
                <a:gd name="connsiteY20" fmla="*/ 1361566 h 4552950"/>
                <a:gd name="connsiteX21" fmla="*/ 107328 w 990600"/>
                <a:gd name="connsiteY21" fmla="*/ 1142491 h 4552950"/>
                <a:gd name="connsiteX22" fmla="*/ 129235 w 990600"/>
                <a:gd name="connsiteY22" fmla="*/ 1011999 h 4552950"/>
                <a:gd name="connsiteX23" fmla="*/ 173050 w 990600"/>
                <a:gd name="connsiteY23" fmla="*/ 815784 h 4552950"/>
                <a:gd name="connsiteX24" fmla="*/ 154000 w 990600"/>
                <a:gd name="connsiteY24" fmla="*/ 651001 h 4552950"/>
                <a:gd name="connsiteX25" fmla="*/ 135903 w 990600"/>
                <a:gd name="connsiteY25" fmla="*/ 618616 h 4552950"/>
                <a:gd name="connsiteX26" fmla="*/ 144475 w 990600"/>
                <a:gd name="connsiteY26" fmla="*/ 279526 h 4552950"/>
                <a:gd name="connsiteX27" fmla="*/ 312115 w 990600"/>
                <a:gd name="connsiteY27" fmla="*/ 43306 h 4552950"/>
                <a:gd name="connsiteX28" fmla="*/ 633108 w 990600"/>
                <a:gd name="connsiteY28" fmla="*/ 174751 h 4552950"/>
                <a:gd name="connsiteX29" fmla="*/ 675018 w 990600"/>
                <a:gd name="connsiteY29" fmla="*/ 300481 h 4552950"/>
                <a:gd name="connsiteX30" fmla="*/ 829323 w 990600"/>
                <a:gd name="connsiteY30" fmla="*/ 690054 h 4552950"/>
                <a:gd name="connsiteX31" fmla="*/ 985533 w 990600"/>
                <a:gd name="connsiteY31" fmla="*/ 1163446 h 4552950"/>
                <a:gd name="connsiteX32" fmla="*/ 956958 w 990600"/>
                <a:gd name="connsiteY32" fmla="*/ 2452179 h 4552950"/>
                <a:gd name="connsiteX33" fmla="*/ 881710 w 990600"/>
                <a:gd name="connsiteY33" fmla="*/ 2616009 h 4552950"/>
                <a:gd name="connsiteX34" fmla="*/ 837895 w 990600"/>
                <a:gd name="connsiteY34" fmla="*/ 2697924 h 4552950"/>
                <a:gd name="connsiteX35" fmla="*/ 754075 w 990600"/>
                <a:gd name="connsiteY35" fmla="*/ 2847466 h 4552950"/>
                <a:gd name="connsiteX36" fmla="*/ 726453 w 990600"/>
                <a:gd name="connsiteY36" fmla="*/ 2924619 h 4552950"/>
                <a:gd name="connsiteX37" fmla="*/ 790270 w 990600"/>
                <a:gd name="connsiteY37" fmla="*/ 3279901 h 4552950"/>
                <a:gd name="connsiteX38" fmla="*/ 823608 w 990600"/>
                <a:gd name="connsiteY38" fmla="*/ 3493261 h 4552950"/>
                <a:gd name="connsiteX39" fmla="*/ 826465 w 990600"/>
                <a:gd name="connsiteY39" fmla="*/ 3901884 h 4552950"/>
                <a:gd name="connsiteX40" fmla="*/ 876948 w 990600"/>
                <a:gd name="connsiteY40" fmla="*/ 4023804 h 4552950"/>
                <a:gd name="connsiteX41" fmla="*/ 904570 w 990600"/>
                <a:gd name="connsiteY41" fmla="*/ 4225734 h 4552950"/>
                <a:gd name="connsiteX42" fmla="*/ 879805 w 990600"/>
                <a:gd name="connsiteY42" fmla="*/ 4388611 h 4552950"/>
                <a:gd name="connsiteX43" fmla="*/ 840753 w 990600"/>
                <a:gd name="connsiteY43" fmla="*/ 4391469 h 4552950"/>
                <a:gd name="connsiteX44" fmla="*/ 839800 w 990600"/>
                <a:gd name="connsiteY44" fmla="*/ 4311459 h 455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0600" h="4552950">
                  <a:moveTo>
                    <a:pt x="839800" y="4311459"/>
                  </a:moveTo>
                  <a:cubicBezTo>
                    <a:pt x="835038" y="4439094"/>
                    <a:pt x="772173" y="4502911"/>
                    <a:pt x="680733" y="4519104"/>
                  </a:cubicBezTo>
                  <a:cubicBezTo>
                    <a:pt x="647395" y="4525771"/>
                    <a:pt x="616915" y="4539106"/>
                    <a:pt x="599770" y="4492434"/>
                  </a:cubicBezTo>
                  <a:cubicBezTo>
                    <a:pt x="585483" y="4452429"/>
                    <a:pt x="595008" y="4425759"/>
                    <a:pt x="621678" y="4403851"/>
                  </a:cubicBezTo>
                  <a:cubicBezTo>
                    <a:pt x="677875" y="4356226"/>
                    <a:pt x="680733" y="4254309"/>
                    <a:pt x="681685" y="4187634"/>
                  </a:cubicBezTo>
                  <a:cubicBezTo>
                    <a:pt x="691210" y="3982846"/>
                    <a:pt x="669303" y="3865689"/>
                    <a:pt x="584530" y="3694239"/>
                  </a:cubicBezTo>
                  <a:cubicBezTo>
                    <a:pt x="543573" y="3806634"/>
                    <a:pt x="490233" y="3919029"/>
                    <a:pt x="449275" y="4031424"/>
                  </a:cubicBezTo>
                  <a:cubicBezTo>
                    <a:pt x="447370" y="4037139"/>
                    <a:pt x="443560" y="4047616"/>
                    <a:pt x="446418" y="4051426"/>
                  </a:cubicBezTo>
                  <a:cubicBezTo>
                    <a:pt x="532143" y="4186681"/>
                    <a:pt x="415938" y="4225734"/>
                    <a:pt x="396888" y="4390516"/>
                  </a:cubicBezTo>
                  <a:cubicBezTo>
                    <a:pt x="383553" y="4479099"/>
                    <a:pt x="185433" y="4595304"/>
                    <a:pt x="113043" y="4540059"/>
                  </a:cubicBezTo>
                  <a:cubicBezTo>
                    <a:pt x="53035" y="4496244"/>
                    <a:pt x="115900" y="4415281"/>
                    <a:pt x="133998" y="4391469"/>
                  </a:cubicBezTo>
                  <a:cubicBezTo>
                    <a:pt x="230200" y="4280026"/>
                    <a:pt x="260680" y="4195254"/>
                    <a:pt x="332118" y="3806634"/>
                  </a:cubicBezTo>
                  <a:cubicBezTo>
                    <a:pt x="382600" y="3533266"/>
                    <a:pt x="375933" y="3251326"/>
                    <a:pt x="329260" y="2973196"/>
                  </a:cubicBezTo>
                  <a:cubicBezTo>
                    <a:pt x="316878" y="2896044"/>
                    <a:pt x="301638" y="2824606"/>
                    <a:pt x="227343" y="2801746"/>
                  </a:cubicBezTo>
                  <a:cubicBezTo>
                    <a:pt x="172098" y="2784601"/>
                    <a:pt x="181623" y="2720784"/>
                    <a:pt x="182575" y="2671254"/>
                  </a:cubicBezTo>
                  <a:cubicBezTo>
                    <a:pt x="182575" y="2594101"/>
                    <a:pt x="187338" y="2522664"/>
                    <a:pt x="94945" y="2540761"/>
                  </a:cubicBezTo>
                  <a:cubicBezTo>
                    <a:pt x="54940" y="2548381"/>
                    <a:pt x="29223" y="2512186"/>
                    <a:pt x="24460" y="2457894"/>
                  </a:cubicBezTo>
                  <a:cubicBezTo>
                    <a:pt x="14935" y="2355024"/>
                    <a:pt x="-15545" y="2262631"/>
                    <a:pt x="37795" y="2150236"/>
                  </a:cubicBezTo>
                  <a:cubicBezTo>
                    <a:pt x="83515" y="2054986"/>
                    <a:pt x="77800" y="1921636"/>
                    <a:pt x="95898" y="1805431"/>
                  </a:cubicBezTo>
                  <a:cubicBezTo>
                    <a:pt x="100660" y="1771141"/>
                    <a:pt x="103518" y="1734946"/>
                    <a:pt x="113995" y="1703514"/>
                  </a:cubicBezTo>
                  <a:cubicBezTo>
                    <a:pt x="154953" y="1586356"/>
                    <a:pt x="145428" y="1473961"/>
                    <a:pt x="100660" y="1361566"/>
                  </a:cubicBezTo>
                  <a:cubicBezTo>
                    <a:pt x="72085" y="1288224"/>
                    <a:pt x="70180" y="1213929"/>
                    <a:pt x="107328" y="1142491"/>
                  </a:cubicBezTo>
                  <a:cubicBezTo>
                    <a:pt x="128283" y="1102486"/>
                    <a:pt x="131140" y="1057719"/>
                    <a:pt x="129235" y="1011999"/>
                  </a:cubicBezTo>
                  <a:cubicBezTo>
                    <a:pt x="127330" y="940561"/>
                    <a:pt x="136855" y="877696"/>
                    <a:pt x="173050" y="815784"/>
                  </a:cubicBezTo>
                  <a:cubicBezTo>
                    <a:pt x="203530" y="762444"/>
                    <a:pt x="224485" y="694816"/>
                    <a:pt x="154000" y="651001"/>
                  </a:cubicBezTo>
                  <a:cubicBezTo>
                    <a:pt x="145428" y="645286"/>
                    <a:pt x="133998" y="627189"/>
                    <a:pt x="135903" y="618616"/>
                  </a:cubicBezTo>
                  <a:cubicBezTo>
                    <a:pt x="159715" y="506221"/>
                    <a:pt x="107328" y="390016"/>
                    <a:pt x="144475" y="279526"/>
                  </a:cubicBezTo>
                  <a:cubicBezTo>
                    <a:pt x="178765" y="178561"/>
                    <a:pt x="229248" y="93789"/>
                    <a:pt x="312115" y="43306"/>
                  </a:cubicBezTo>
                  <a:cubicBezTo>
                    <a:pt x="438798" y="-34799"/>
                    <a:pt x="568338" y="15684"/>
                    <a:pt x="633108" y="174751"/>
                  </a:cubicBezTo>
                  <a:cubicBezTo>
                    <a:pt x="649300" y="214756"/>
                    <a:pt x="660730" y="258571"/>
                    <a:pt x="675018" y="300481"/>
                  </a:cubicBezTo>
                  <a:cubicBezTo>
                    <a:pt x="719785" y="433831"/>
                    <a:pt x="769315" y="563371"/>
                    <a:pt x="829323" y="690054"/>
                  </a:cubicBezTo>
                  <a:cubicBezTo>
                    <a:pt x="902665" y="845311"/>
                    <a:pt x="976008" y="976756"/>
                    <a:pt x="985533" y="1163446"/>
                  </a:cubicBezTo>
                  <a:cubicBezTo>
                    <a:pt x="927430" y="1182496"/>
                    <a:pt x="964578" y="1994979"/>
                    <a:pt x="956958" y="2452179"/>
                  </a:cubicBezTo>
                  <a:cubicBezTo>
                    <a:pt x="949338" y="2522664"/>
                    <a:pt x="932193" y="2580766"/>
                    <a:pt x="881710" y="2616009"/>
                  </a:cubicBezTo>
                  <a:cubicBezTo>
                    <a:pt x="855993" y="2634106"/>
                    <a:pt x="838848" y="2657919"/>
                    <a:pt x="837895" y="2697924"/>
                  </a:cubicBezTo>
                  <a:cubicBezTo>
                    <a:pt x="835990" y="2769361"/>
                    <a:pt x="815035" y="2825559"/>
                    <a:pt x="754075" y="2847466"/>
                  </a:cubicBezTo>
                  <a:cubicBezTo>
                    <a:pt x="723595" y="2857944"/>
                    <a:pt x="721690" y="2892234"/>
                    <a:pt x="726453" y="2924619"/>
                  </a:cubicBezTo>
                  <a:cubicBezTo>
                    <a:pt x="744550" y="3043681"/>
                    <a:pt x="746455" y="3167506"/>
                    <a:pt x="790270" y="3279901"/>
                  </a:cubicBezTo>
                  <a:cubicBezTo>
                    <a:pt x="816940" y="3346576"/>
                    <a:pt x="822655" y="3418966"/>
                    <a:pt x="823608" y="3493261"/>
                  </a:cubicBezTo>
                  <a:cubicBezTo>
                    <a:pt x="826465" y="3629469"/>
                    <a:pt x="822655" y="3766629"/>
                    <a:pt x="826465" y="3901884"/>
                  </a:cubicBezTo>
                  <a:cubicBezTo>
                    <a:pt x="828370" y="3946651"/>
                    <a:pt x="847420" y="4004754"/>
                    <a:pt x="876948" y="4023804"/>
                  </a:cubicBezTo>
                  <a:cubicBezTo>
                    <a:pt x="927430" y="4053331"/>
                    <a:pt x="956005" y="4147629"/>
                    <a:pt x="904570" y="4225734"/>
                  </a:cubicBezTo>
                  <a:cubicBezTo>
                    <a:pt x="883615" y="4257166"/>
                    <a:pt x="886473" y="4314316"/>
                    <a:pt x="879805" y="4388611"/>
                  </a:cubicBezTo>
                  <a:cubicBezTo>
                    <a:pt x="873138" y="4390516"/>
                    <a:pt x="853135" y="4389564"/>
                    <a:pt x="840753" y="4391469"/>
                  </a:cubicBezTo>
                  <a:cubicBezTo>
                    <a:pt x="838848" y="4365751"/>
                    <a:pt x="845515" y="4330509"/>
                    <a:pt x="839800" y="4311459"/>
                  </a:cubicBezTo>
                  <a:close/>
                </a:path>
              </a:pathLst>
            </a:custGeom>
            <a:solidFill>
              <a:schemeClr val="accent3"/>
            </a:solidFill>
            <a:ln w="9525" cap="flat">
              <a:noFill/>
              <a:prstDash val="solid"/>
              <a:miter/>
            </a:ln>
          </p:spPr>
          <p:txBody>
            <a:bodyPr rtlCol="0" anchor="ctr"/>
            <a:lstStyle/>
            <a:p>
              <a:endParaRPr lang="en-US"/>
            </a:p>
          </p:txBody>
        </p:sp>
        <p:sp>
          <p:nvSpPr>
            <p:cNvPr id="141" name="Freeform: Shape 140">
              <a:extLst>
                <a:ext uri="{FF2B5EF4-FFF2-40B4-BE49-F238E27FC236}">
                  <a16:creationId xmlns="" xmlns:a16="http://schemas.microsoft.com/office/drawing/2014/main" id="{3B6BC8D2-3D45-456E-A09F-F742C5CAC7FF}"/>
                </a:ext>
              </a:extLst>
            </p:cNvPr>
            <p:cNvSpPr/>
            <p:nvPr/>
          </p:nvSpPr>
          <p:spPr>
            <a:xfrm>
              <a:off x="8517276" y="1493006"/>
              <a:ext cx="811176" cy="2842076"/>
            </a:xfrm>
            <a:custGeom>
              <a:avLst/>
              <a:gdLst>
                <a:gd name="connsiteX0" fmla="*/ 1296149 w 1304925"/>
                <a:gd name="connsiteY0" fmla="*/ 3183002 h 4572000"/>
                <a:gd name="connsiteX1" fmla="*/ 1198994 w 1304925"/>
                <a:gd name="connsiteY1" fmla="*/ 2804860 h 4572000"/>
                <a:gd name="connsiteX2" fmla="*/ 1139939 w 1304925"/>
                <a:gd name="connsiteY2" fmla="*/ 2094295 h 4572000"/>
                <a:gd name="connsiteX3" fmla="*/ 1107554 w 1304925"/>
                <a:gd name="connsiteY3" fmla="*/ 999872 h 4572000"/>
                <a:gd name="connsiteX4" fmla="*/ 985634 w 1304925"/>
                <a:gd name="connsiteY4" fmla="*/ 772225 h 4572000"/>
                <a:gd name="connsiteX5" fmla="*/ 933247 w 1304925"/>
                <a:gd name="connsiteY5" fmla="*/ 726505 h 4572000"/>
                <a:gd name="connsiteX6" fmla="*/ 819899 w 1304925"/>
                <a:gd name="connsiteY6" fmla="*/ 218822 h 4572000"/>
                <a:gd name="connsiteX7" fmla="*/ 570344 w 1304925"/>
                <a:gd name="connsiteY7" fmla="*/ 7367 h 4572000"/>
                <a:gd name="connsiteX8" fmla="*/ 337934 w 1304925"/>
                <a:gd name="connsiteY8" fmla="*/ 246445 h 4572000"/>
                <a:gd name="connsiteX9" fmla="*/ 318884 w 1304925"/>
                <a:gd name="connsiteY9" fmla="*/ 293117 h 4572000"/>
                <a:gd name="connsiteX10" fmla="*/ 342697 w 1304925"/>
                <a:gd name="connsiteY10" fmla="*/ 573152 h 4572000"/>
                <a:gd name="connsiteX11" fmla="*/ 303644 w 1304925"/>
                <a:gd name="connsiteY11" fmla="*/ 707455 h 4572000"/>
                <a:gd name="connsiteX12" fmla="*/ 180772 w 1304925"/>
                <a:gd name="connsiteY12" fmla="*/ 908432 h 4572000"/>
                <a:gd name="connsiteX13" fmla="*/ 114097 w 1304925"/>
                <a:gd name="connsiteY13" fmla="*/ 2107630 h 4572000"/>
                <a:gd name="connsiteX14" fmla="*/ 82664 w 1304925"/>
                <a:gd name="connsiteY14" fmla="*/ 2322895 h 4572000"/>
                <a:gd name="connsiteX15" fmla="*/ 114097 w 1304925"/>
                <a:gd name="connsiteY15" fmla="*/ 2468627 h 4572000"/>
                <a:gd name="connsiteX16" fmla="*/ 116954 w 1304925"/>
                <a:gd name="connsiteY16" fmla="*/ 2665795 h 4572000"/>
                <a:gd name="connsiteX17" fmla="*/ 21704 w 1304925"/>
                <a:gd name="connsiteY17" fmla="*/ 3215387 h 4572000"/>
                <a:gd name="connsiteX18" fmla="*/ 121717 w 1304925"/>
                <a:gd name="connsiteY18" fmla="*/ 3412555 h 4572000"/>
                <a:gd name="connsiteX19" fmla="*/ 238874 w 1304925"/>
                <a:gd name="connsiteY19" fmla="*/ 3464942 h 4572000"/>
                <a:gd name="connsiteX20" fmla="*/ 493192 w 1304925"/>
                <a:gd name="connsiteY20" fmla="*/ 3982150 h 4572000"/>
                <a:gd name="connsiteX21" fmla="*/ 475094 w 1304925"/>
                <a:gd name="connsiteY21" fmla="*/ 4191700 h 4572000"/>
                <a:gd name="connsiteX22" fmla="*/ 386512 w 1304925"/>
                <a:gd name="connsiteY22" fmla="*/ 4357435 h 4572000"/>
                <a:gd name="connsiteX23" fmla="*/ 350317 w 1304925"/>
                <a:gd name="connsiteY23" fmla="*/ 4456495 h 4572000"/>
                <a:gd name="connsiteX24" fmla="*/ 424612 w 1304925"/>
                <a:gd name="connsiteY24" fmla="*/ 4468877 h 4572000"/>
                <a:gd name="connsiteX25" fmla="*/ 565582 w 1304925"/>
                <a:gd name="connsiteY25" fmla="*/ 4403155 h 4572000"/>
                <a:gd name="connsiteX26" fmla="*/ 619874 w 1304925"/>
                <a:gd name="connsiteY26" fmla="*/ 4568890 h 4572000"/>
                <a:gd name="connsiteX27" fmla="*/ 824662 w 1304925"/>
                <a:gd name="connsiteY27" fmla="*/ 4219323 h 4572000"/>
                <a:gd name="connsiteX28" fmla="*/ 803707 w 1304925"/>
                <a:gd name="connsiteY28" fmla="*/ 4048825 h 4572000"/>
                <a:gd name="connsiteX29" fmla="*/ 904672 w 1304925"/>
                <a:gd name="connsiteY29" fmla="*/ 3487802 h 4572000"/>
                <a:gd name="connsiteX30" fmla="*/ 1016114 w 1304925"/>
                <a:gd name="connsiteY30" fmla="*/ 3372550 h 4572000"/>
                <a:gd name="connsiteX31" fmla="*/ 1236142 w 1304925"/>
                <a:gd name="connsiteY31" fmla="*/ 3322067 h 4572000"/>
                <a:gd name="connsiteX32" fmla="*/ 1296149 w 1304925"/>
                <a:gd name="connsiteY32" fmla="*/ 3183002 h 4572000"/>
                <a:gd name="connsiteX33" fmla="*/ 257924 w 1304925"/>
                <a:gd name="connsiteY33" fmla="*/ 1876172 h 4572000"/>
                <a:gd name="connsiteX34" fmla="*/ 340792 w 1304925"/>
                <a:gd name="connsiteY34" fmla="*/ 1282765 h 4572000"/>
                <a:gd name="connsiteX35" fmla="*/ 379844 w 1304925"/>
                <a:gd name="connsiteY35" fmla="*/ 1467550 h 4572000"/>
                <a:gd name="connsiteX36" fmla="*/ 257924 w 1304925"/>
                <a:gd name="connsiteY36" fmla="*/ 1876172 h 4572000"/>
                <a:gd name="connsiteX37" fmla="*/ 507479 w 1304925"/>
                <a:gd name="connsiteY37" fmla="*/ 3468752 h 4572000"/>
                <a:gd name="connsiteX38" fmla="*/ 555104 w 1304925"/>
                <a:gd name="connsiteY38" fmla="*/ 3417317 h 4572000"/>
                <a:gd name="connsiteX39" fmla="*/ 671309 w 1304925"/>
                <a:gd name="connsiteY39" fmla="*/ 3475420 h 4572000"/>
                <a:gd name="connsiteX40" fmla="*/ 671309 w 1304925"/>
                <a:gd name="connsiteY40" fmla="*/ 4042157 h 4572000"/>
                <a:gd name="connsiteX41" fmla="*/ 507479 w 1304925"/>
                <a:gd name="connsiteY41" fmla="*/ 3468752 h 4572000"/>
                <a:gd name="connsiteX42" fmla="*/ 930389 w 1304925"/>
                <a:gd name="connsiteY42" fmla="*/ 1280860 h 4572000"/>
                <a:gd name="connsiteX43" fmla="*/ 994207 w 1304925"/>
                <a:gd name="connsiteY43" fmla="*/ 1920940 h 4572000"/>
                <a:gd name="connsiteX44" fmla="*/ 930389 w 1304925"/>
                <a:gd name="connsiteY44" fmla="*/ 128086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304925" h="4572000">
                  <a:moveTo>
                    <a:pt x="1296149" y="3183002"/>
                  </a:moveTo>
                  <a:cubicBezTo>
                    <a:pt x="1261859" y="3058225"/>
                    <a:pt x="1237094" y="2928685"/>
                    <a:pt x="1198994" y="2804860"/>
                  </a:cubicBezTo>
                  <a:cubicBezTo>
                    <a:pt x="1128509" y="2573402"/>
                    <a:pt x="1115174" y="2333372"/>
                    <a:pt x="1139939" y="2094295"/>
                  </a:cubicBezTo>
                  <a:cubicBezTo>
                    <a:pt x="1178039" y="1725677"/>
                    <a:pt x="1109459" y="1364680"/>
                    <a:pt x="1107554" y="999872"/>
                  </a:cubicBezTo>
                  <a:cubicBezTo>
                    <a:pt x="1106602" y="895097"/>
                    <a:pt x="1068502" y="797942"/>
                    <a:pt x="985634" y="772225"/>
                  </a:cubicBezTo>
                  <a:cubicBezTo>
                    <a:pt x="965632" y="765557"/>
                    <a:pt x="931342" y="767462"/>
                    <a:pt x="933247" y="726505"/>
                  </a:cubicBezTo>
                  <a:cubicBezTo>
                    <a:pt x="940867" y="537910"/>
                    <a:pt x="903719" y="372175"/>
                    <a:pt x="819899" y="218822"/>
                  </a:cubicBezTo>
                  <a:cubicBezTo>
                    <a:pt x="758939" y="106427"/>
                    <a:pt x="690359" y="1652"/>
                    <a:pt x="570344" y="7367"/>
                  </a:cubicBezTo>
                  <a:cubicBezTo>
                    <a:pt x="450329" y="14035"/>
                    <a:pt x="387464" y="123572"/>
                    <a:pt x="337934" y="246445"/>
                  </a:cubicBezTo>
                  <a:cubicBezTo>
                    <a:pt x="331267" y="261685"/>
                    <a:pt x="324599" y="276925"/>
                    <a:pt x="318884" y="293117"/>
                  </a:cubicBezTo>
                  <a:cubicBezTo>
                    <a:pt x="286499" y="392177"/>
                    <a:pt x="276974" y="483617"/>
                    <a:pt x="342697" y="573152"/>
                  </a:cubicBezTo>
                  <a:cubicBezTo>
                    <a:pt x="393179" y="641732"/>
                    <a:pt x="381749" y="702692"/>
                    <a:pt x="303644" y="707455"/>
                  </a:cubicBezTo>
                  <a:cubicBezTo>
                    <a:pt x="228397" y="713170"/>
                    <a:pt x="190297" y="801752"/>
                    <a:pt x="180772" y="908432"/>
                  </a:cubicBezTo>
                  <a:cubicBezTo>
                    <a:pt x="144577" y="1315150"/>
                    <a:pt x="88379" y="1692340"/>
                    <a:pt x="114097" y="2107630"/>
                  </a:cubicBezTo>
                  <a:cubicBezTo>
                    <a:pt x="117907" y="2171447"/>
                    <a:pt x="97904" y="2262887"/>
                    <a:pt x="82664" y="2322895"/>
                  </a:cubicBezTo>
                  <a:cubicBezTo>
                    <a:pt x="61709" y="2402905"/>
                    <a:pt x="65519" y="2402905"/>
                    <a:pt x="114097" y="2468627"/>
                  </a:cubicBezTo>
                  <a:cubicBezTo>
                    <a:pt x="143624" y="2507680"/>
                    <a:pt x="126479" y="2619123"/>
                    <a:pt x="116954" y="2665795"/>
                  </a:cubicBezTo>
                  <a:cubicBezTo>
                    <a:pt x="78854" y="2858200"/>
                    <a:pt x="56947" y="3021077"/>
                    <a:pt x="21704" y="3215387"/>
                  </a:cubicBezTo>
                  <a:cubicBezTo>
                    <a:pt x="-5918" y="3370645"/>
                    <a:pt x="-4966" y="3376360"/>
                    <a:pt x="121717" y="3412555"/>
                  </a:cubicBezTo>
                  <a:cubicBezTo>
                    <a:pt x="167437" y="3425890"/>
                    <a:pt x="205537" y="3398267"/>
                    <a:pt x="238874" y="3464942"/>
                  </a:cubicBezTo>
                  <a:cubicBezTo>
                    <a:pt x="318884" y="3627820"/>
                    <a:pt x="411277" y="3821177"/>
                    <a:pt x="493192" y="3982150"/>
                  </a:cubicBezTo>
                  <a:cubicBezTo>
                    <a:pt x="529387" y="4051682"/>
                    <a:pt x="497954" y="4113595"/>
                    <a:pt x="475094" y="4191700"/>
                  </a:cubicBezTo>
                  <a:cubicBezTo>
                    <a:pt x="453187" y="4267900"/>
                    <a:pt x="420802" y="4294570"/>
                    <a:pt x="386512" y="4357435"/>
                  </a:cubicBezTo>
                  <a:cubicBezTo>
                    <a:pt x="371272" y="4386962"/>
                    <a:pt x="331267" y="4421252"/>
                    <a:pt x="350317" y="4456495"/>
                  </a:cubicBezTo>
                  <a:cubicBezTo>
                    <a:pt x="368414" y="4487927"/>
                    <a:pt x="396037" y="4477450"/>
                    <a:pt x="424612" y="4468877"/>
                  </a:cubicBezTo>
                  <a:cubicBezTo>
                    <a:pt x="464617" y="4456495"/>
                    <a:pt x="516052" y="4423158"/>
                    <a:pt x="565582" y="4403155"/>
                  </a:cubicBezTo>
                  <a:cubicBezTo>
                    <a:pt x="545579" y="4554602"/>
                    <a:pt x="556057" y="4564127"/>
                    <a:pt x="619874" y="4568890"/>
                  </a:cubicBezTo>
                  <a:cubicBezTo>
                    <a:pt x="728459" y="4576510"/>
                    <a:pt x="833234" y="4388868"/>
                    <a:pt x="824662" y="4219323"/>
                  </a:cubicBezTo>
                  <a:cubicBezTo>
                    <a:pt x="817042" y="4105023"/>
                    <a:pt x="782752" y="4158362"/>
                    <a:pt x="803707" y="4048825"/>
                  </a:cubicBezTo>
                  <a:cubicBezTo>
                    <a:pt x="829424" y="3909760"/>
                    <a:pt x="887527" y="3628773"/>
                    <a:pt x="904672" y="3487802"/>
                  </a:cubicBezTo>
                  <a:cubicBezTo>
                    <a:pt x="915149" y="3403982"/>
                    <a:pt x="953249" y="3372550"/>
                    <a:pt x="1016114" y="3372550"/>
                  </a:cubicBezTo>
                  <a:cubicBezTo>
                    <a:pt x="1091362" y="3372550"/>
                    <a:pt x="1163752" y="3351595"/>
                    <a:pt x="1236142" y="3322067"/>
                  </a:cubicBezTo>
                  <a:cubicBezTo>
                    <a:pt x="1297102" y="3299207"/>
                    <a:pt x="1318057" y="3261107"/>
                    <a:pt x="1296149" y="3183002"/>
                  </a:cubicBezTo>
                  <a:close/>
                  <a:moveTo>
                    <a:pt x="257924" y="1876172"/>
                  </a:moveTo>
                  <a:cubicBezTo>
                    <a:pt x="245542" y="1614235"/>
                    <a:pt x="278879" y="1370395"/>
                    <a:pt x="340792" y="1282765"/>
                  </a:cubicBezTo>
                  <a:cubicBezTo>
                    <a:pt x="354127" y="1263715"/>
                    <a:pt x="376034" y="1408495"/>
                    <a:pt x="379844" y="1467550"/>
                  </a:cubicBezTo>
                  <a:cubicBezTo>
                    <a:pt x="392227" y="1683767"/>
                    <a:pt x="273164" y="1857122"/>
                    <a:pt x="257924" y="1876172"/>
                  </a:cubicBezTo>
                  <a:close/>
                  <a:moveTo>
                    <a:pt x="507479" y="3468752"/>
                  </a:moveTo>
                  <a:cubicBezTo>
                    <a:pt x="492239" y="3415412"/>
                    <a:pt x="518909" y="3413507"/>
                    <a:pt x="555104" y="3417317"/>
                  </a:cubicBezTo>
                  <a:cubicBezTo>
                    <a:pt x="594157" y="3420175"/>
                    <a:pt x="677024" y="3358262"/>
                    <a:pt x="671309" y="3475420"/>
                  </a:cubicBezTo>
                  <a:cubicBezTo>
                    <a:pt x="665594" y="3595435"/>
                    <a:pt x="671309" y="3922142"/>
                    <a:pt x="671309" y="4042157"/>
                  </a:cubicBezTo>
                  <a:cubicBezTo>
                    <a:pt x="618922" y="3862135"/>
                    <a:pt x="546532" y="3593530"/>
                    <a:pt x="507479" y="3468752"/>
                  </a:cubicBezTo>
                  <a:close/>
                  <a:moveTo>
                    <a:pt x="930389" y="1280860"/>
                  </a:moveTo>
                  <a:cubicBezTo>
                    <a:pt x="986587" y="1492315"/>
                    <a:pt x="1029449" y="1707580"/>
                    <a:pt x="994207" y="1920940"/>
                  </a:cubicBezTo>
                  <a:cubicBezTo>
                    <a:pt x="918959" y="1754252"/>
                    <a:pt x="828472" y="1491362"/>
                    <a:pt x="930389" y="1280860"/>
                  </a:cubicBezTo>
                  <a:close/>
                </a:path>
              </a:pathLst>
            </a:custGeom>
            <a:solidFill>
              <a:schemeClr val="accent3"/>
            </a:solidFill>
            <a:ln w="9525" cap="flat">
              <a:noFill/>
              <a:prstDash val="solid"/>
              <a:miter/>
            </a:ln>
          </p:spPr>
          <p:txBody>
            <a:bodyPr rtlCol="0" anchor="ctr"/>
            <a:lstStyle/>
            <a:p>
              <a:endParaRPr lang="en-US"/>
            </a:p>
          </p:txBody>
        </p:sp>
      </p:grpSp>
      <p:sp>
        <p:nvSpPr>
          <p:cNvPr id="89" name="TextBox 88">
            <a:extLst>
              <a:ext uri="{FF2B5EF4-FFF2-40B4-BE49-F238E27FC236}">
                <a16:creationId xmlns="" xmlns:a16="http://schemas.microsoft.com/office/drawing/2014/main" id="{74CF452D-71FC-434E-924F-64C56368CF0F}"/>
              </a:ext>
            </a:extLst>
          </p:cNvPr>
          <p:cNvSpPr txBox="1"/>
          <p:nvPr/>
        </p:nvSpPr>
        <p:spPr>
          <a:xfrm>
            <a:off x="240632" y="302593"/>
            <a:ext cx="11358186"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AE" sz="3200" dirty="0"/>
              <a:t>هدية موقع بوربوينت بالعربي: </a:t>
            </a:r>
            <a:r>
              <a:rPr lang="ar-SA" sz="3200" dirty="0"/>
              <a:t>أدوات مساعدة في القالب</a:t>
            </a:r>
            <a:r>
              <a:rPr lang="en-US" sz="3200" dirty="0"/>
              <a:t> </a:t>
            </a:r>
            <a:endParaRPr lang="aa-ET" sz="3200" dirty="0"/>
          </a:p>
        </p:txBody>
      </p:sp>
      <p:sp>
        <p:nvSpPr>
          <p:cNvPr id="90" name="TextBox 89">
            <a:extLst>
              <a:ext uri="{FF2B5EF4-FFF2-40B4-BE49-F238E27FC236}">
                <a16:creationId xmlns="" xmlns:a16="http://schemas.microsoft.com/office/drawing/2014/main" id="{44E9381C-C503-463C-9804-C006EA269BED}"/>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شخصيات</a:t>
            </a:r>
            <a:endParaRPr lang="aa-ET" dirty="0"/>
          </a:p>
        </p:txBody>
      </p:sp>
    </p:spTree>
    <p:extLst>
      <p:ext uri="{BB962C8B-B14F-4D97-AF65-F5344CB8AC3E}">
        <p14:creationId xmlns:p14="http://schemas.microsoft.com/office/powerpoint/2010/main" val="11937619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Diamond 5">
            <a:extLst>
              <a:ext uri="{FF2B5EF4-FFF2-40B4-BE49-F238E27FC236}">
                <a16:creationId xmlns="" xmlns:a16="http://schemas.microsoft.com/office/drawing/2014/main" id="{AEDEE15B-09BE-4416-8D55-46095E20C00D}"/>
              </a:ext>
            </a:extLst>
          </p:cNvPr>
          <p:cNvSpPr/>
          <p:nvPr/>
        </p:nvSpPr>
        <p:spPr>
          <a:xfrm>
            <a:off x="6073301" y="2088497"/>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5" name="Isosceles Triangle 51">
            <a:extLst>
              <a:ext uri="{FF2B5EF4-FFF2-40B4-BE49-F238E27FC236}">
                <a16:creationId xmlns="" xmlns:a16="http://schemas.microsoft.com/office/drawing/2014/main" id="{2296D13E-298C-4F01-A77D-43547A7AEFA9}"/>
              </a:ext>
            </a:extLst>
          </p:cNvPr>
          <p:cNvSpPr/>
          <p:nvPr/>
        </p:nvSpPr>
        <p:spPr>
          <a:xfrm>
            <a:off x="5258820" y="2159031"/>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6" name="Isosceles Triangle 57">
            <a:extLst>
              <a:ext uri="{FF2B5EF4-FFF2-40B4-BE49-F238E27FC236}">
                <a16:creationId xmlns="" xmlns:a16="http://schemas.microsoft.com/office/drawing/2014/main" id="{4E76B488-B2CD-463B-861A-27D4912FE160}"/>
              </a:ext>
            </a:extLst>
          </p:cNvPr>
          <p:cNvSpPr/>
          <p:nvPr/>
        </p:nvSpPr>
        <p:spPr>
          <a:xfrm>
            <a:off x="6178309" y="5116551"/>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57" name="Rectangle 7">
            <a:extLst>
              <a:ext uri="{FF2B5EF4-FFF2-40B4-BE49-F238E27FC236}">
                <a16:creationId xmlns="" xmlns:a16="http://schemas.microsoft.com/office/drawing/2014/main" id="{84693C49-05C6-4CD0-A900-4B843CF3016D}"/>
              </a:ext>
            </a:extLst>
          </p:cNvPr>
          <p:cNvSpPr/>
          <p:nvPr/>
        </p:nvSpPr>
        <p:spPr>
          <a:xfrm rot="18900000">
            <a:off x="9520746" y="4250903"/>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8" name="Parallelogram 15">
            <a:extLst>
              <a:ext uri="{FF2B5EF4-FFF2-40B4-BE49-F238E27FC236}">
                <a16:creationId xmlns="" xmlns:a16="http://schemas.microsoft.com/office/drawing/2014/main" id="{7A9FBE9D-EE5A-4F1B-8EDD-3D011F43183E}"/>
              </a:ext>
            </a:extLst>
          </p:cNvPr>
          <p:cNvSpPr/>
          <p:nvPr/>
        </p:nvSpPr>
        <p:spPr>
          <a:xfrm flipH="1">
            <a:off x="5288147" y="5238254"/>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9" name="Freeform 19">
            <a:extLst>
              <a:ext uri="{FF2B5EF4-FFF2-40B4-BE49-F238E27FC236}">
                <a16:creationId xmlns="" xmlns:a16="http://schemas.microsoft.com/office/drawing/2014/main" id="{DD59881D-26FD-493B-8AE1-06C59DF34840}"/>
              </a:ext>
            </a:extLst>
          </p:cNvPr>
          <p:cNvSpPr/>
          <p:nvPr/>
        </p:nvSpPr>
        <p:spPr>
          <a:xfrm>
            <a:off x="7682915" y="4238851"/>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0" name="Rectangle 30">
            <a:extLst>
              <a:ext uri="{FF2B5EF4-FFF2-40B4-BE49-F238E27FC236}">
                <a16:creationId xmlns="" xmlns:a16="http://schemas.microsoft.com/office/drawing/2014/main" id="{3BFEE74E-183A-4C32-9BDF-AC2573B061E0}"/>
              </a:ext>
            </a:extLst>
          </p:cNvPr>
          <p:cNvSpPr/>
          <p:nvPr/>
        </p:nvSpPr>
        <p:spPr>
          <a:xfrm>
            <a:off x="11030016" y="4196911"/>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1" name="Rectangle 7">
            <a:extLst>
              <a:ext uri="{FF2B5EF4-FFF2-40B4-BE49-F238E27FC236}">
                <a16:creationId xmlns="" xmlns:a16="http://schemas.microsoft.com/office/drawing/2014/main" id="{A2454068-D6A0-42C7-BCE1-D03833DCF2E4}"/>
              </a:ext>
            </a:extLst>
          </p:cNvPr>
          <p:cNvSpPr/>
          <p:nvPr/>
        </p:nvSpPr>
        <p:spPr>
          <a:xfrm>
            <a:off x="6859290" y="2115061"/>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2" name="Rectangle 15">
            <a:extLst>
              <a:ext uri="{FF2B5EF4-FFF2-40B4-BE49-F238E27FC236}">
                <a16:creationId xmlns="" xmlns:a16="http://schemas.microsoft.com/office/drawing/2014/main" id="{ECBB7944-2021-44C3-960E-8480CFC6DEF9}"/>
              </a:ext>
            </a:extLst>
          </p:cNvPr>
          <p:cNvSpPr/>
          <p:nvPr/>
        </p:nvSpPr>
        <p:spPr>
          <a:xfrm rot="5400000">
            <a:off x="7677207" y="2115060"/>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3" name="Pie 24">
            <a:extLst>
              <a:ext uri="{FF2B5EF4-FFF2-40B4-BE49-F238E27FC236}">
                <a16:creationId xmlns="" xmlns:a16="http://schemas.microsoft.com/office/drawing/2014/main" id="{DB38F196-AF37-4B00-AA3E-183F9372FBAD}"/>
              </a:ext>
            </a:extLst>
          </p:cNvPr>
          <p:cNvSpPr/>
          <p:nvPr/>
        </p:nvSpPr>
        <p:spPr>
          <a:xfrm>
            <a:off x="6838482" y="5215329"/>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4" name="Parallelogram 30">
            <a:extLst>
              <a:ext uri="{FF2B5EF4-FFF2-40B4-BE49-F238E27FC236}">
                <a16:creationId xmlns="" xmlns:a16="http://schemas.microsoft.com/office/drawing/2014/main" id="{07A9DF64-EAEC-4F98-A0C9-E2239CA0F425}"/>
              </a:ext>
            </a:extLst>
          </p:cNvPr>
          <p:cNvSpPr/>
          <p:nvPr/>
        </p:nvSpPr>
        <p:spPr>
          <a:xfrm flipH="1">
            <a:off x="11004774" y="3124111"/>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5" name="Block Arc 14">
            <a:extLst>
              <a:ext uri="{FF2B5EF4-FFF2-40B4-BE49-F238E27FC236}">
                <a16:creationId xmlns="" xmlns:a16="http://schemas.microsoft.com/office/drawing/2014/main" id="{F84CC100-88A8-4E3E-8091-D49E44C308ED}"/>
              </a:ext>
            </a:extLst>
          </p:cNvPr>
          <p:cNvSpPr/>
          <p:nvPr/>
        </p:nvSpPr>
        <p:spPr>
          <a:xfrm rot="16200000">
            <a:off x="8530955" y="2066957"/>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6" name="Block Arc 41">
            <a:extLst>
              <a:ext uri="{FF2B5EF4-FFF2-40B4-BE49-F238E27FC236}">
                <a16:creationId xmlns="" xmlns:a16="http://schemas.microsoft.com/office/drawing/2014/main" id="{39949893-05ED-44C7-999C-84CE9B52D118}"/>
              </a:ext>
            </a:extLst>
          </p:cNvPr>
          <p:cNvSpPr/>
          <p:nvPr/>
        </p:nvSpPr>
        <p:spPr>
          <a:xfrm>
            <a:off x="9396928" y="2020647"/>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7" name="Right Triangle 17">
            <a:extLst>
              <a:ext uri="{FF2B5EF4-FFF2-40B4-BE49-F238E27FC236}">
                <a16:creationId xmlns="" xmlns:a16="http://schemas.microsoft.com/office/drawing/2014/main" id="{6ADCC979-BA1C-4251-B6F5-CE5AA2B72FD0}"/>
              </a:ext>
            </a:extLst>
          </p:cNvPr>
          <p:cNvSpPr/>
          <p:nvPr/>
        </p:nvSpPr>
        <p:spPr>
          <a:xfrm>
            <a:off x="7720409" y="5197304"/>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8" name="Oval 27">
            <a:extLst>
              <a:ext uri="{FF2B5EF4-FFF2-40B4-BE49-F238E27FC236}">
                <a16:creationId xmlns="" xmlns:a16="http://schemas.microsoft.com/office/drawing/2014/main" id="{7DB6E0EE-B33A-443E-887E-C319F0DAF534}"/>
              </a:ext>
            </a:extLst>
          </p:cNvPr>
          <p:cNvSpPr/>
          <p:nvPr/>
        </p:nvSpPr>
        <p:spPr>
          <a:xfrm>
            <a:off x="4454100" y="6065529"/>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9" name="Parallelogram 15">
            <a:extLst>
              <a:ext uri="{FF2B5EF4-FFF2-40B4-BE49-F238E27FC236}">
                <a16:creationId xmlns="" xmlns:a16="http://schemas.microsoft.com/office/drawing/2014/main" id="{24ABDD0B-564D-4579-ACF2-A3B23447A0E6}"/>
              </a:ext>
            </a:extLst>
          </p:cNvPr>
          <p:cNvSpPr/>
          <p:nvPr/>
        </p:nvSpPr>
        <p:spPr>
          <a:xfrm rot="16200000">
            <a:off x="8515273" y="4141476"/>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0" name="Round Same Side Corner Rectangle 21">
            <a:extLst>
              <a:ext uri="{FF2B5EF4-FFF2-40B4-BE49-F238E27FC236}">
                <a16:creationId xmlns="" xmlns:a16="http://schemas.microsoft.com/office/drawing/2014/main" id="{A705FB8C-4E2D-4F93-8F3B-7B97C7830918}"/>
              </a:ext>
            </a:extLst>
          </p:cNvPr>
          <p:cNvSpPr/>
          <p:nvPr/>
        </p:nvSpPr>
        <p:spPr>
          <a:xfrm rot="10800000">
            <a:off x="9440246" y="3140277"/>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1" name="Oval 26">
            <a:extLst>
              <a:ext uri="{FF2B5EF4-FFF2-40B4-BE49-F238E27FC236}">
                <a16:creationId xmlns="" xmlns:a16="http://schemas.microsoft.com/office/drawing/2014/main" id="{A8611118-4553-45C9-837B-A5EA5C617D63}"/>
              </a:ext>
            </a:extLst>
          </p:cNvPr>
          <p:cNvSpPr/>
          <p:nvPr/>
        </p:nvSpPr>
        <p:spPr>
          <a:xfrm>
            <a:off x="6858832" y="4183620"/>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2" name="Freeform 32">
            <a:extLst>
              <a:ext uri="{FF2B5EF4-FFF2-40B4-BE49-F238E27FC236}">
                <a16:creationId xmlns="" xmlns:a16="http://schemas.microsoft.com/office/drawing/2014/main" id="{9C5A04AA-A50B-457A-A783-D941E78BCCDF}"/>
              </a:ext>
            </a:extLst>
          </p:cNvPr>
          <p:cNvSpPr/>
          <p:nvPr/>
        </p:nvSpPr>
        <p:spPr>
          <a:xfrm>
            <a:off x="4360223" y="2077205"/>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3" name="Rounded Rectangle 10">
            <a:extLst>
              <a:ext uri="{FF2B5EF4-FFF2-40B4-BE49-F238E27FC236}">
                <a16:creationId xmlns="" xmlns:a16="http://schemas.microsoft.com/office/drawing/2014/main" id="{B55467B8-5BFB-46FE-82D2-AA896BC192F1}"/>
              </a:ext>
            </a:extLst>
          </p:cNvPr>
          <p:cNvSpPr/>
          <p:nvPr/>
        </p:nvSpPr>
        <p:spPr>
          <a:xfrm>
            <a:off x="8628571" y="3112332"/>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4" name="Rounded Rectangle 32">
            <a:extLst>
              <a:ext uri="{FF2B5EF4-FFF2-40B4-BE49-F238E27FC236}">
                <a16:creationId xmlns="" xmlns:a16="http://schemas.microsoft.com/office/drawing/2014/main" id="{A7C45BCB-0B8E-4E0E-842A-DD554B68B1C0}"/>
              </a:ext>
            </a:extLst>
          </p:cNvPr>
          <p:cNvSpPr/>
          <p:nvPr/>
        </p:nvSpPr>
        <p:spPr>
          <a:xfrm>
            <a:off x="10156867" y="4219800"/>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5" name="Trapezoid 13">
            <a:extLst>
              <a:ext uri="{FF2B5EF4-FFF2-40B4-BE49-F238E27FC236}">
                <a16:creationId xmlns="" xmlns:a16="http://schemas.microsoft.com/office/drawing/2014/main" id="{EAB635DE-58EF-4585-A0F5-0790A1957A5B}"/>
              </a:ext>
            </a:extLst>
          </p:cNvPr>
          <p:cNvSpPr/>
          <p:nvPr/>
        </p:nvSpPr>
        <p:spPr>
          <a:xfrm>
            <a:off x="5255471" y="3134588"/>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6" name="Rounded Rectangle 7">
            <a:extLst>
              <a:ext uri="{FF2B5EF4-FFF2-40B4-BE49-F238E27FC236}">
                <a16:creationId xmlns="" xmlns:a16="http://schemas.microsoft.com/office/drawing/2014/main" id="{890A206E-8EB0-46CB-87E5-BB62DA827BE4}"/>
              </a:ext>
            </a:extLst>
          </p:cNvPr>
          <p:cNvSpPr/>
          <p:nvPr/>
        </p:nvSpPr>
        <p:spPr>
          <a:xfrm>
            <a:off x="7777657" y="3123849"/>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7" name="Rectangle 18">
            <a:extLst>
              <a:ext uri="{FF2B5EF4-FFF2-40B4-BE49-F238E27FC236}">
                <a16:creationId xmlns="" xmlns:a16="http://schemas.microsoft.com/office/drawing/2014/main" id="{D8BFBE69-EC90-491A-A905-789398F4B3A8}"/>
              </a:ext>
            </a:extLst>
          </p:cNvPr>
          <p:cNvSpPr/>
          <p:nvPr/>
        </p:nvSpPr>
        <p:spPr>
          <a:xfrm>
            <a:off x="6089348" y="3163520"/>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8" name="Rounded Rectangle 25">
            <a:extLst>
              <a:ext uri="{FF2B5EF4-FFF2-40B4-BE49-F238E27FC236}">
                <a16:creationId xmlns="" xmlns:a16="http://schemas.microsoft.com/office/drawing/2014/main" id="{4572E89B-D1A8-4A73-807F-C57BE0137D47}"/>
              </a:ext>
            </a:extLst>
          </p:cNvPr>
          <p:cNvSpPr/>
          <p:nvPr/>
        </p:nvSpPr>
        <p:spPr>
          <a:xfrm>
            <a:off x="6945560" y="3148367"/>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9" name="Chord 14">
            <a:extLst>
              <a:ext uri="{FF2B5EF4-FFF2-40B4-BE49-F238E27FC236}">
                <a16:creationId xmlns="" xmlns:a16="http://schemas.microsoft.com/office/drawing/2014/main" id="{55CB0732-5078-415F-A13A-7992B69C1679}"/>
              </a:ext>
            </a:extLst>
          </p:cNvPr>
          <p:cNvSpPr/>
          <p:nvPr/>
        </p:nvSpPr>
        <p:spPr>
          <a:xfrm>
            <a:off x="6078556" y="6131683"/>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0" name="Rounded Rectangle 6">
            <a:extLst>
              <a:ext uri="{FF2B5EF4-FFF2-40B4-BE49-F238E27FC236}">
                <a16:creationId xmlns="" xmlns:a16="http://schemas.microsoft.com/office/drawing/2014/main" id="{11DB8BB9-D675-470D-AC1D-C9EF80405172}"/>
              </a:ext>
            </a:extLst>
          </p:cNvPr>
          <p:cNvSpPr/>
          <p:nvPr/>
        </p:nvSpPr>
        <p:spPr>
          <a:xfrm>
            <a:off x="4404890" y="3067981"/>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1" name="Oval 66">
            <a:extLst>
              <a:ext uri="{FF2B5EF4-FFF2-40B4-BE49-F238E27FC236}">
                <a16:creationId xmlns="" xmlns:a16="http://schemas.microsoft.com/office/drawing/2014/main" id="{64136ECC-E882-4D1E-8298-06A6A02A6E1A}"/>
              </a:ext>
            </a:extLst>
          </p:cNvPr>
          <p:cNvSpPr/>
          <p:nvPr/>
        </p:nvSpPr>
        <p:spPr>
          <a:xfrm rot="20700000">
            <a:off x="6060535" y="4230551"/>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2" name="Isosceles Triangle 13">
            <a:extLst>
              <a:ext uri="{FF2B5EF4-FFF2-40B4-BE49-F238E27FC236}">
                <a16:creationId xmlns="" xmlns:a16="http://schemas.microsoft.com/office/drawing/2014/main" id="{A54A6140-C0D9-4440-A5D4-E05BC900724C}"/>
              </a:ext>
            </a:extLst>
          </p:cNvPr>
          <p:cNvSpPr/>
          <p:nvPr/>
        </p:nvSpPr>
        <p:spPr>
          <a:xfrm rot="10800000">
            <a:off x="5332120" y="6082288"/>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3" name="Smiley Face 14">
            <a:extLst>
              <a:ext uri="{FF2B5EF4-FFF2-40B4-BE49-F238E27FC236}">
                <a16:creationId xmlns="" xmlns:a16="http://schemas.microsoft.com/office/drawing/2014/main" id="{BD37565A-D14C-4133-B9E1-D7F8BF1C6551}"/>
              </a:ext>
            </a:extLst>
          </p:cNvPr>
          <p:cNvSpPr/>
          <p:nvPr/>
        </p:nvSpPr>
        <p:spPr>
          <a:xfrm>
            <a:off x="7633337" y="6175171"/>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4" name="Smiley Face 12">
            <a:extLst>
              <a:ext uri="{FF2B5EF4-FFF2-40B4-BE49-F238E27FC236}">
                <a16:creationId xmlns="" xmlns:a16="http://schemas.microsoft.com/office/drawing/2014/main" id="{7F01996A-EF70-44A8-AD2D-1E270513DCED}"/>
              </a:ext>
            </a:extLst>
          </p:cNvPr>
          <p:cNvSpPr/>
          <p:nvPr/>
        </p:nvSpPr>
        <p:spPr>
          <a:xfrm>
            <a:off x="10122646" y="6175171"/>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5" name="Smiley Face 15">
            <a:extLst>
              <a:ext uri="{FF2B5EF4-FFF2-40B4-BE49-F238E27FC236}">
                <a16:creationId xmlns="" xmlns:a16="http://schemas.microsoft.com/office/drawing/2014/main" id="{7DB0A6EE-0534-4660-BA3C-A3E8C9FF112F}"/>
              </a:ext>
            </a:extLst>
          </p:cNvPr>
          <p:cNvSpPr/>
          <p:nvPr/>
        </p:nvSpPr>
        <p:spPr>
          <a:xfrm>
            <a:off x="8537759" y="6178242"/>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6" name="Oval 37">
            <a:extLst>
              <a:ext uri="{FF2B5EF4-FFF2-40B4-BE49-F238E27FC236}">
                <a16:creationId xmlns="" xmlns:a16="http://schemas.microsoft.com/office/drawing/2014/main" id="{1430B71C-D580-4CA6-A442-26AED5FAE293}"/>
              </a:ext>
            </a:extLst>
          </p:cNvPr>
          <p:cNvSpPr/>
          <p:nvPr/>
        </p:nvSpPr>
        <p:spPr>
          <a:xfrm>
            <a:off x="10978893" y="6171769"/>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7" name="Smiley Face 14">
            <a:extLst>
              <a:ext uri="{FF2B5EF4-FFF2-40B4-BE49-F238E27FC236}">
                <a16:creationId xmlns="" xmlns:a16="http://schemas.microsoft.com/office/drawing/2014/main" id="{77504E11-68B3-460A-979B-D56E2900C922}"/>
              </a:ext>
            </a:extLst>
          </p:cNvPr>
          <p:cNvSpPr/>
          <p:nvPr/>
        </p:nvSpPr>
        <p:spPr>
          <a:xfrm>
            <a:off x="9356682" y="6178242"/>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8" name="Rectangle 16">
            <a:extLst>
              <a:ext uri="{FF2B5EF4-FFF2-40B4-BE49-F238E27FC236}">
                <a16:creationId xmlns="" xmlns:a16="http://schemas.microsoft.com/office/drawing/2014/main" id="{EE8124F3-717D-48CF-A47F-1E6B4110895D}"/>
              </a:ext>
            </a:extLst>
          </p:cNvPr>
          <p:cNvSpPr/>
          <p:nvPr/>
        </p:nvSpPr>
        <p:spPr>
          <a:xfrm rot="2700000">
            <a:off x="5325698" y="4116495"/>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Rectangle 9">
            <a:extLst>
              <a:ext uri="{FF2B5EF4-FFF2-40B4-BE49-F238E27FC236}">
                <a16:creationId xmlns="" xmlns:a16="http://schemas.microsoft.com/office/drawing/2014/main" id="{444E6227-4972-4DE6-BEB0-C3FC42991182}"/>
              </a:ext>
            </a:extLst>
          </p:cNvPr>
          <p:cNvSpPr/>
          <p:nvPr/>
        </p:nvSpPr>
        <p:spPr>
          <a:xfrm>
            <a:off x="4395299" y="4141592"/>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Round Same Side Corner Rectangle 6">
            <a:extLst>
              <a:ext uri="{FF2B5EF4-FFF2-40B4-BE49-F238E27FC236}">
                <a16:creationId xmlns="" xmlns:a16="http://schemas.microsoft.com/office/drawing/2014/main" id="{11207448-F26A-4EF1-8764-2D6798600849}"/>
              </a:ext>
            </a:extLst>
          </p:cNvPr>
          <p:cNvSpPr/>
          <p:nvPr/>
        </p:nvSpPr>
        <p:spPr>
          <a:xfrm rot="2700000">
            <a:off x="6999713" y="6072827"/>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1" name="Frame 17">
            <a:extLst>
              <a:ext uri="{FF2B5EF4-FFF2-40B4-BE49-F238E27FC236}">
                <a16:creationId xmlns="" xmlns:a16="http://schemas.microsoft.com/office/drawing/2014/main" id="{1278BF84-DDF3-43F8-88E4-A0F28E4079EF}"/>
              </a:ext>
            </a:extLst>
          </p:cNvPr>
          <p:cNvSpPr/>
          <p:nvPr/>
        </p:nvSpPr>
        <p:spPr>
          <a:xfrm>
            <a:off x="4404890" y="5209762"/>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92" name="Rounded Rectangle 5">
            <a:extLst>
              <a:ext uri="{FF2B5EF4-FFF2-40B4-BE49-F238E27FC236}">
                <a16:creationId xmlns="" xmlns:a16="http://schemas.microsoft.com/office/drawing/2014/main" id="{B5A177C8-7AB0-4E40-873A-70F231B3FA06}"/>
              </a:ext>
            </a:extLst>
          </p:cNvPr>
          <p:cNvSpPr/>
          <p:nvPr/>
        </p:nvSpPr>
        <p:spPr>
          <a:xfrm flipH="1">
            <a:off x="10150297" y="3150451"/>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3" name="Teardrop 1">
            <a:extLst>
              <a:ext uri="{FF2B5EF4-FFF2-40B4-BE49-F238E27FC236}">
                <a16:creationId xmlns="" xmlns:a16="http://schemas.microsoft.com/office/drawing/2014/main" id="{45BBC696-75E7-44AB-A411-9B80C52FFE5A}"/>
              </a:ext>
            </a:extLst>
          </p:cNvPr>
          <p:cNvSpPr/>
          <p:nvPr/>
        </p:nvSpPr>
        <p:spPr>
          <a:xfrm rot="18805991">
            <a:off x="10126692" y="2135693"/>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4" name="Rectangle 130">
            <a:extLst>
              <a:ext uri="{FF2B5EF4-FFF2-40B4-BE49-F238E27FC236}">
                <a16:creationId xmlns="" xmlns:a16="http://schemas.microsoft.com/office/drawing/2014/main" id="{F7759672-254A-46D2-98DF-B919494C603A}"/>
              </a:ext>
            </a:extLst>
          </p:cNvPr>
          <p:cNvSpPr/>
          <p:nvPr/>
        </p:nvSpPr>
        <p:spPr>
          <a:xfrm>
            <a:off x="10989974" y="2135759"/>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95" name="Right Triangle 17">
            <a:extLst>
              <a:ext uri="{FF2B5EF4-FFF2-40B4-BE49-F238E27FC236}">
                <a16:creationId xmlns="" xmlns:a16="http://schemas.microsoft.com/office/drawing/2014/main" id="{5B989D8F-E127-48E7-B329-C52CA522C191}"/>
              </a:ext>
            </a:extLst>
          </p:cNvPr>
          <p:cNvSpPr>
            <a:spLocks noChangeAspect="1"/>
          </p:cNvSpPr>
          <p:nvPr/>
        </p:nvSpPr>
        <p:spPr>
          <a:xfrm>
            <a:off x="9394504" y="5174371"/>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6" name="Right Triangle 17">
            <a:extLst>
              <a:ext uri="{FF2B5EF4-FFF2-40B4-BE49-F238E27FC236}">
                <a16:creationId xmlns="" xmlns:a16="http://schemas.microsoft.com/office/drawing/2014/main" id="{D61B263F-9E2B-4D6D-AE92-C6B011C62C98}"/>
              </a:ext>
            </a:extLst>
          </p:cNvPr>
          <p:cNvSpPr>
            <a:spLocks noChangeAspect="1"/>
          </p:cNvSpPr>
          <p:nvPr/>
        </p:nvSpPr>
        <p:spPr>
          <a:xfrm>
            <a:off x="8575581" y="5174371"/>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7" name="Right Triangle 17">
            <a:extLst>
              <a:ext uri="{FF2B5EF4-FFF2-40B4-BE49-F238E27FC236}">
                <a16:creationId xmlns="" xmlns:a16="http://schemas.microsoft.com/office/drawing/2014/main" id="{5E5AE7B0-988E-44BF-89EA-013033086F96}"/>
              </a:ext>
            </a:extLst>
          </p:cNvPr>
          <p:cNvSpPr>
            <a:spLocks noChangeAspect="1"/>
          </p:cNvSpPr>
          <p:nvPr/>
        </p:nvSpPr>
        <p:spPr>
          <a:xfrm>
            <a:off x="10163539" y="5174371"/>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8" name="Oval 44">
            <a:extLst>
              <a:ext uri="{FF2B5EF4-FFF2-40B4-BE49-F238E27FC236}">
                <a16:creationId xmlns="" xmlns:a16="http://schemas.microsoft.com/office/drawing/2014/main" id="{94195A6D-E3B2-4E10-BD54-AC5E4FED7A15}"/>
              </a:ext>
            </a:extLst>
          </p:cNvPr>
          <p:cNvSpPr>
            <a:spLocks noChangeAspect="1"/>
          </p:cNvSpPr>
          <p:nvPr/>
        </p:nvSpPr>
        <p:spPr>
          <a:xfrm>
            <a:off x="11023188" y="5174371"/>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8" name="Rounded Rectangle 51">
            <a:extLst>
              <a:ext uri="{FF2B5EF4-FFF2-40B4-BE49-F238E27FC236}">
                <a16:creationId xmlns="" xmlns:a16="http://schemas.microsoft.com/office/drawing/2014/main" id="{FE1B01C9-B094-4B58-A80F-526DB024239C}"/>
              </a:ext>
            </a:extLst>
          </p:cNvPr>
          <p:cNvSpPr/>
          <p:nvPr/>
        </p:nvSpPr>
        <p:spPr>
          <a:xfrm rot="16200000" flipH="1">
            <a:off x="1755108" y="6211321"/>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49" name="Block Arc 6">
            <a:extLst>
              <a:ext uri="{FF2B5EF4-FFF2-40B4-BE49-F238E27FC236}">
                <a16:creationId xmlns="" xmlns:a16="http://schemas.microsoft.com/office/drawing/2014/main" id="{626F0B1D-4326-4258-B1E2-2BAEAFF9DE7A}"/>
              </a:ext>
            </a:extLst>
          </p:cNvPr>
          <p:cNvSpPr/>
          <p:nvPr/>
        </p:nvSpPr>
        <p:spPr>
          <a:xfrm>
            <a:off x="850037" y="6243793"/>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50" name="Left Arrow 1">
            <a:extLst>
              <a:ext uri="{FF2B5EF4-FFF2-40B4-BE49-F238E27FC236}">
                <a16:creationId xmlns="" xmlns:a16="http://schemas.microsoft.com/office/drawing/2014/main" id="{F7DE1A9F-4C53-4B31-8362-272A659CF90A}"/>
              </a:ext>
            </a:extLst>
          </p:cNvPr>
          <p:cNvSpPr>
            <a:spLocks noChangeAspect="1"/>
          </p:cNvSpPr>
          <p:nvPr/>
        </p:nvSpPr>
        <p:spPr>
          <a:xfrm>
            <a:off x="3463106" y="6207303"/>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1" name="Oval 35">
            <a:extLst>
              <a:ext uri="{FF2B5EF4-FFF2-40B4-BE49-F238E27FC236}">
                <a16:creationId xmlns="" xmlns:a16="http://schemas.microsoft.com/office/drawing/2014/main" id="{7B7C7431-BADB-4911-89C6-661615BFDC40}"/>
              </a:ext>
            </a:extLst>
          </p:cNvPr>
          <p:cNvSpPr/>
          <p:nvPr/>
        </p:nvSpPr>
        <p:spPr>
          <a:xfrm>
            <a:off x="2747468" y="6208370"/>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2" name="Donut 8">
            <a:extLst>
              <a:ext uri="{FF2B5EF4-FFF2-40B4-BE49-F238E27FC236}">
                <a16:creationId xmlns="" xmlns:a16="http://schemas.microsoft.com/office/drawing/2014/main" id="{8F2097A7-911A-4DA9-9973-C36CDA0197F1}"/>
              </a:ext>
            </a:extLst>
          </p:cNvPr>
          <p:cNvSpPr/>
          <p:nvPr/>
        </p:nvSpPr>
        <p:spPr>
          <a:xfrm>
            <a:off x="1782783" y="4191643"/>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53" name="Oval 7">
            <a:extLst>
              <a:ext uri="{FF2B5EF4-FFF2-40B4-BE49-F238E27FC236}">
                <a16:creationId xmlns="" xmlns:a16="http://schemas.microsoft.com/office/drawing/2014/main" id="{9CE67295-98AA-4FC1-B2D2-11214FD38176}"/>
              </a:ext>
            </a:extLst>
          </p:cNvPr>
          <p:cNvSpPr/>
          <p:nvPr/>
        </p:nvSpPr>
        <p:spPr>
          <a:xfrm>
            <a:off x="2703322" y="4224984"/>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9" name="Rounded Rectangle 25">
            <a:extLst>
              <a:ext uri="{FF2B5EF4-FFF2-40B4-BE49-F238E27FC236}">
                <a16:creationId xmlns="" xmlns:a16="http://schemas.microsoft.com/office/drawing/2014/main" id="{DEEDD6F2-473A-4ED3-851A-0DF6E0B7EDEC}"/>
              </a:ext>
            </a:extLst>
          </p:cNvPr>
          <p:cNvSpPr/>
          <p:nvPr/>
        </p:nvSpPr>
        <p:spPr>
          <a:xfrm>
            <a:off x="3441786" y="3223914"/>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0" name="Round Same Side Corner Rectangle 11">
            <a:extLst>
              <a:ext uri="{FF2B5EF4-FFF2-40B4-BE49-F238E27FC236}">
                <a16:creationId xmlns="" xmlns:a16="http://schemas.microsoft.com/office/drawing/2014/main" id="{54DEE65F-9178-484E-983B-DEB35CB59727}"/>
              </a:ext>
            </a:extLst>
          </p:cNvPr>
          <p:cNvSpPr/>
          <p:nvPr/>
        </p:nvSpPr>
        <p:spPr>
          <a:xfrm rot="9900000">
            <a:off x="2670641" y="2118082"/>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1" name="Freeform 25">
            <a:extLst>
              <a:ext uri="{FF2B5EF4-FFF2-40B4-BE49-F238E27FC236}">
                <a16:creationId xmlns="" xmlns:a16="http://schemas.microsoft.com/office/drawing/2014/main" id="{17FD7273-F2A1-43C7-ACE3-E86A4BA6832F}"/>
              </a:ext>
            </a:extLst>
          </p:cNvPr>
          <p:cNvSpPr/>
          <p:nvPr/>
        </p:nvSpPr>
        <p:spPr>
          <a:xfrm>
            <a:off x="885367" y="4223701"/>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2" name="Rounded Rectangle 27">
            <a:extLst>
              <a:ext uri="{FF2B5EF4-FFF2-40B4-BE49-F238E27FC236}">
                <a16:creationId xmlns="" xmlns:a16="http://schemas.microsoft.com/office/drawing/2014/main" id="{15D95E4E-132B-4F3A-86BA-70FF5EF1FF12}"/>
              </a:ext>
            </a:extLst>
          </p:cNvPr>
          <p:cNvSpPr/>
          <p:nvPr/>
        </p:nvSpPr>
        <p:spPr>
          <a:xfrm>
            <a:off x="791638" y="2131841"/>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3" name="Rounded Rectangle 7">
            <a:extLst>
              <a:ext uri="{FF2B5EF4-FFF2-40B4-BE49-F238E27FC236}">
                <a16:creationId xmlns="" xmlns:a16="http://schemas.microsoft.com/office/drawing/2014/main" id="{4121D1FD-8850-45D2-9E80-2B3162784ABC}"/>
              </a:ext>
            </a:extLst>
          </p:cNvPr>
          <p:cNvSpPr/>
          <p:nvPr/>
        </p:nvSpPr>
        <p:spPr>
          <a:xfrm>
            <a:off x="1718183" y="2098775"/>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4" name="Chord 15">
            <a:extLst>
              <a:ext uri="{FF2B5EF4-FFF2-40B4-BE49-F238E27FC236}">
                <a16:creationId xmlns="" xmlns:a16="http://schemas.microsoft.com/office/drawing/2014/main" id="{8029E905-B7D5-484B-A686-6FDF11B54A49}"/>
              </a:ext>
            </a:extLst>
          </p:cNvPr>
          <p:cNvSpPr/>
          <p:nvPr/>
        </p:nvSpPr>
        <p:spPr>
          <a:xfrm>
            <a:off x="3593486" y="2055183"/>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5" name="Teardrop 6">
            <a:extLst>
              <a:ext uri="{FF2B5EF4-FFF2-40B4-BE49-F238E27FC236}">
                <a16:creationId xmlns="" xmlns:a16="http://schemas.microsoft.com/office/drawing/2014/main" id="{C804F853-EF2D-469D-97A8-A734CE63B17B}"/>
              </a:ext>
            </a:extLst>
          </p:cNvPr>
          <p:cNvSpPr/>
          <p:nvPr/>
        </p:nvSpPr>
        <p:spPr>
          <a:xfrm rot="8100000">
            <a:off x="3526539" y="4273497"/>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06" name="Block Arc 31">
            <a:extLst>
              <a:ext uri="{FF2B5EF4-FFF2-40B4-BE49-F238E27FC236}">
                <a16:creationId xmlns="" xmlns:a16="http://schemas.microsoft.com/office/drawing/2014/main" id="{6E52F160-D403-415A-B04C-44838C4726AE}"/>
              </a:ext>
            </a:extLst>
          </p:cNvPr>
          <p:cNvSpPr/>
          <p:nvPr/>
        </p:nvSpPr>
        <p:spPr>
          <a:xfrm>
            <a:off x="866316" y="3186555"/>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07" name="Freeform 53">
            <a:extLst>
              <a:ext uri="{FF2B5EF4-FFF2-40B4-BE49-F238E27FC236}">
                <a16:creationId xmlns="" xmlns:a16="http://schemas.microsoft.com/office/drawing/2014/main" id="{594D2BB3-6EC1-42CC-B0C8-95B47F4B068D}"/>
              </a:ext>
            </a:extLst>
          </p:cNvPr>
          <p:cNvSpPr/>
          <p:nvPr/>
        </p:nvSpPr>
        <p:spPr>
          <a:xfrm>
            <a:off x="2710742" y="3182843"/>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8" name="Round Same Side Corner Rectangle 36">
            <a:extLst>
              <a:ext uri="{FF2B5EF4-FFF2-40B4-BE49-F238E27FC236}">
                <a16:creationId xmlns="" xmlns:a16="http://schemas.microsoft.com/office/drawing/2014/main" id="{000FCCAE-1B40-4DCD-B02A-0C118C74BF19}"/>
              </a:ext>
            </a:extLst>
          </p:cNvPr>
          <p:cNvSpPr/>
          <p:nvPr/>
        </p:nvSpPr>
        <p:spPr>
          <a:xfrm>
            <a:off x="1736238" y="3209993"/>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9" name="Freeform 20">
            <a:extLst>
              <a:ext uri="{FF2B5EF4-FFF2-40B4-BE49-F238E27FC236}">
                <a16:creationId xmlns="" xmlns:a16="http://schemas.microsoft.com/office/drawing/2014/main" id="{8F6526AE-AF99-4483-BAD6-3AD9A06D96E6}"/>
              </a:ext>
            </a:extLst>
          </p:cNvPr>
          <p:cNvSpPr/>
          <p:nvPr/>
        </p:nvSpPr>
        <p:spPr>
          <a:xfrm>
            <a:off x="3467063" y="5134253"/>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0" name="Block Arc 41">
            <a:extLst>
              <a:ext uri="{FF2B5EF4-FFF2-40B4-BE49-F238E27FC236}">
                <a16:creationId xmlns="" xmlns:a16="http://schemas.microsoft.com/office/drawing/2014/main" id="{FDCE9DA1-BA2E-474A-BAF7-981255330324}"/>
              </a:ext>
            </a:extLst>
          </p:cNvPr>
          <p:cNvSpPr/>
          <p:nvPr/>
        </p:nvSpPr>
        <p:spPr>
          <a:xfrm>
            <a:off x="1744229" y="5135672"/>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11" name="Round Same Side Corner Rectangle 19">
            <a:extLst>
              <a:ext uri="{FF2B5EF4-FFF2-40B4-BE49-F238E27FC236}">
                <a16:creationId xmlns="" xmlns:a16="http://schemas.microsoft.com/office/drawing/2014/main" id="{85E7A84A-02EE-4CFA-A463-F363912FBBB0}"/>
              </a:ext>
            </a:extLst>
          </p:cNvPr>
          <p:cNvSpPr/>
          <p:nvPr/>
        </p:nvSpPr>
        <p:spPr>
          <a:xfrm>
            <a:off x="2754721" y="5166565"/>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2" name="Oval 31">
            <a:extLst>
              <a:ext uri="{FF2B5EF4-FFF2-40B4-BE49-F238E27FC236}">
                <a16:creationId xmlns="" xmlns:a16="http://schemas.microsoft.com/office/drawing/2014/main" id="{CA71810E-2B89-4EFE-8B7E-6021D98FEB86}"/>
              </a:ext>
            </a:extLst>
          </p:cNvPr>
          <p:cNvSpPr/>
          <p:nvPr/>
        </p:nvSpPr>
        <p:spPr>
          <a:xfrm>
            <a:off x="842043" y="5166275"/>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3" name="TextBox 112">
            <a:extLst>
              <a:ext uri="{FF2B5EF4-FFF2-40B4-BE49-F238E27FC236}">
                <a16:creationId xmlns="" xmlns:a16="http://schemas.microsoft.com/office/drawing/2014/main" id="{83423D36-3BBB-4615-A98E-B5377C39564F}"/>
              </a:ext>
            </a:extLst>
          </p:cNvPr>
          <p:cNvSpPr txBox="1"/>
          <p:nvPr/>
        </p:nvSpPr>
        <p:spPr>
          <a:xfrm>
            <a:off x="-55002" y="302593"/>
            <a:ext cx="11653820"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AE" sz="3200" dirty="0"/>
              <a:t>هدية موقع بوربوينت بالعربي: </a:t>
            </a:r>
            <a:r>
              <a:rPr lang="ar-SA" sz="3200" dirty="0"/>
              <a:t>أدوات مساعدة في القالب</a:t>
            </a:r>
            <a:r>
              <a:rPr lang="en-US" sz="3200" dirty="0"/>
              <a:t> </a:t>
            </a:r>
            <a:endParaRPr lang="aa-ET" sz="3200" dirty="0"/>
          </a:p>
        </p:txBody>
      </p:sp>
      <p:sp>
        <p:nvSpPr>
          <p:cNvPr id="114" name="TextBox 113">
            <a:extLst>
              <a:ext uri="{FF2B5EF4-FFF2-40B4-BE49-F238E27FC236}">
                <a16:creationId xmlns="" xmlns:a16="http://schemas.microsoft.com/office/drawing/2014/main" id="{CB898DCD-F6FD-4DFD-94B9-DEEB892A70BE}"/>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أيقونات عامة</a:t>
            </a:r>
            <a:endParaRPr lang="aa-ET" dirty="0"/>
          </a:p>
        </p:txBody>
      </p:sp>
    </p:spTree>
    <p:extLst>
      <p:ext uri="{BB962C8B-B14F-4D97-AF65-F5344CB8AC3E}">
        <p14:creationId xmlns:p14="http://schemas.microsoft.com/office/powerpoint/2010/main" val="3137583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 xmlns:a16="http://schemas.microsoft.com/office/drawing/2014/main" id="{FB48ABCF-E921-4BCA-A460-1DED6D053BB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2363954" y="4276604"/>
            <a:ext cx="720000" cy="720000"/>
          </a:xfrm>
          <a:prstGeom prst="rect">
            <a:avLst/>
          </a:prstGeom>
        </p:spPr>
      </p:pic>
      <p:pic>
        <p:nvPicPr>
          <p:cNvPr id="5" name="Graphic 4">
            <a:extLst>
              <a:ext uri="{FF2B5EF4-FFF2-40B4-BE49-F238E27FC236}">
                <a16:creationId xmlns="" xmlns:a16="http://schemas.microsoft.com/office/drawing/2014/main" id="{3C12C23E-6DA9-4D42-BBA2-A31D1A10BC3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4948128" y="5426128"/>
            <a:ext cx="720000" cy="720000"/>
          </a:xfrm>
          <a:prstGeom prst="rect">
            <a:avLst/>
          </a:prstGeom>
        </p:spPr>
      </p:pic>
      <p:pic>
        <p:nvPicPr>
          <p:cNvPr id="7" name="Graphic 6">
            <a:extLst>
              <a:ext uri="{FF2B5EF4-FFF2-40B4-BE49-F238E27FC236}">
                <a16:creationId xmlns="" xmlns:a16="http://schemas.microsoft.com/office/drawing/2014/main" id="{CF68F31B-5E02-46AA-9040-552681F9D88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912363" y="5426128"/>
            <a:ext cx="720000" cy="720000"/>
          </a:xfrm>
          <a:prstGeom prst="rect">
            <a:avLst/>
          </a:prstGeom>
        </p:spPr>
      </p:pic>
      <p:pic>
        <p:nvPicPr>
          <p:cNvPr id="9" name="Graphic 8">
            <a:extLst>
              <a:ext uri="{FF2B5EF4-FFF2-40B4-BE49-F238E27FC236}">
                <a16:creationId xmlns="" xmlns:a16="http://schemas.microsoft.com/office/drawing/2014/main" id="{8C2C5E48-842D-4BA1-BC78-7A4E6A223F0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3936958" y="5426128"/>
            <a:ext cx="720000" cy="720000"/>
          </a:xfrm>
          <a:prstGeom prst="rect">
            <a:avLst/>
          </a:prstGeom>
        </p:spPr>
      </p:pic>
      <p:pic>
        <p:nvPicPr>
          <p:cNvPr id="11" name="Graphic 10">
            <a:extLst>
              <a:ext uri="{FF2B5EF4-FFF2-40B4-BE49-F238E27FC236}">
                <a16:creationId xmlns="" xmlns:a16="http://schemas.microsoft.com/office/drawing/2014/main" id="{AD1C3084-D82D-44EF-9455-CE328028668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9730314" y="3300069"/>
            <a:ext cx="720000" cy="720000"/>
          </a:xfrm>
          <a:prstGeom prst="rect">
            <a:avLst/>
          </a:prstGeom>
        </p:spPr>
      </p:pic>
      <p:pic>
        <p:nvPicPr>
          <p:cNvPr id="13" name="Graphic 12">
            <a:extLst>
              <a:ext uri="{FF2B5EF4-FFF2-40B4-BE49-F238E27FC236}">
                <a16:creationId xmlns="" xmlns:a16="http://schemas.microsoft.com/office/drawing/2014/main" id="{EC2E9542-7701-4B85-A7DA-1C8310B2B778}"/>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3328189" y="4276604"/>
            <a:ext cx="720000" cy="720000"/>
          </a:xfrm>
          <a:prstGeom prst="rect">
            <a:avLst/>
          </a:prstGeom>
        </p:spPr>
      </p:pic>
      <p:pic>
        <p:nvPicPr>
          <p:cNvPr id="15" name="Graphic 14">
            <a:extLst>
              <a:ext uri="{FF2B5EF4-FFF2-40B4-BE49-F238E27FC236}">
                <a16:creationId xmlns="" xmlns:a16="http://schemas.microsoft.com/office/drawing/2014/main" id="{062E6A9A-24AC-4C33-9AAE-AA4414F7EABD}"/>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984928" y="5426128"/>
            <a:ext cx="720000" cy="720000"/>
          </a:xfrm>
          <a:prstGeom prst="rect">
            <a:avLst/>
          </a:prstGeom>
        </p:spPr>
      </p:pic>
      <p:pic>
        <p:nvPicPr>
          <p:cNvPr id="17" name="Graphic 16">
            <a:extLst>
              <a:ext uri="{FF2B5EF4-FFF2-40B4-BE49-F238E27FC236}">
                <a16:creationId xmlns="" xmlns:a16="http://schemas.microsoft.com/office/drawing/2014/main" id="{F78896B9-AAFF-4E37-9A1B-615ADD054AA5}"/>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5578582" y="4276604"/>
            <a:ext cx="720000" cy="720000"/>
          </a:xfrm>
          <a:prstGeom prst="rect">
            <a:avLst/>
          </a:prstGeom>
        </p:spPr>
      </p:pic>
      <p:pic>
        <p:nvPicPr>
          <p:cNvPr id="19" name="Graphic 18">
            <a:extLst>
              <a:ext uri="{FF2B5EF4-FFF2-40B4-BE49-F238E27FC236}">
                <a16:creationId xmlns="" xmlns:a16="http://schemas.microsoft.com/office/drawing/2014/main" id="{E85E0E55-AE4D-45F5-A0E7-060B54F09C2A}"/>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8162756" y="5426128"/>
            <a:ext cx="720000" cy="720000"/>
          </a:xfrm>
          <a:prstGeom prst="rect">
            <a:avLst/>
          </a:prstGeom>
        </p:spPr>
      </p:pic>
      <p:pic>
        <p:nvPicPr>
          <p:cNvPr id="21" name="Graphic 20">
            <a:extLst>
              <a:ext uri="{FF2B5EF4-FFF2-40B4-BE49-F238E27FC236}">
                <a16:creationId xmlns="" xmlns:a16="http://schemas.microsoft.com/office/drawing/2014/main" id="{9FDF0B4E-7B25-4F64-9DBE-B2E094F06B2C}"/>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tretch>
            <a:fillRect/>
          </a:stretch>
        </p:blipFill>
        <p:spPr>
          <a:xfrm>
            <a:off x="6567053" y="4276604"/>
            <a:ext cx="720000" cy="720000"/>
          </a:xfrm>
          <a:prstGeom prst="rect">
            <a:avLst/>
          </a:prstGeom>
        </p:spPr>
      </p:pic>
      <p:pic>
        <p:nvPicPr>
          <p:cNvPr id="23" name="Graphic 22">
            <a:extLst>
              <a:ext uri="{FF2B5EF4-FFF2-40B4-BE49-F238E27FC236}">
                <a16:creationId xmlns="" xmlns:a16="http://schemas.microsoft.com/office/drawing/2014/main" id="{87263154-681B-41FC-A157-093C450E236A}"/>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tretch>
            <a:fillRect/>
          </a:stretch>
        </p:blipFill>
        <p:spPr>
          <a:xfrm>
            <a:off x="4400754" y="4276604"/>
            <a:ext cx="720000" cy="720000"/>
          </a:xfrm>
          <a:prstGeom prst="rect">
            <a:avLst/>
          </a:prstGeom>
        </p:spPr>
      </p:pic>
      <p:pic>
        <p:nvPicPr>
          <p:cNvPr id="25" name="Graphic 24">
            <a:extLst>
              <a:ext uri="{FF2B5EF4-FFF2-40B4-BE49-F238E27FC236}">
                <a16:creationId xmlns="" xmlns:a16="http://schemas.microsoft.com/office/drawing/2014/main" id="{E8365AAF-52D8-4D5B-8016-E3827BA595E2}"/>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 xmlns:asvg="http://schemas.microsoft.com/office/drawing/2016/SVG/main" r:embed="rId25"/>
              </a:ext>
            </a:extLst>
          </a:blip>
          <a:stretch>
            <a:fillRect/>
          </a:stretch>
        </p:blipFill>
        <p:spPr>
          <a:xfrm>
            <a:off x="7615253" y="4276604"/>
            <a:ext cx="720000" cy="720000"/>
          </a:xfrm>
          <a:prstGeom prst="rect">
            <a:avLst/>
          </a:prstGeom>
        </p:spPr>
      </p:pic>
      <p:pic>
        <p:nvPicPr>
          <p:cNvPr id="27" name="Graphic 26">
            <a:extLst>
              <a:ext uri="{FF2B5EF4-FFF2-40B4-BE49-F238E27FC236}">
                <a16:creationId xmlns="" xmlns:a16="http://schemas.microsoft.com/office/drawing/2014/main" id="{E06F172E-FA87-4196-9515-C0EDC6721266}"/>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tretch>
            <a:fillRect/>
          </a:stretch>
        </p:blipFill>
        <p:spPr>
          <a:xfrm>
            <a:off x="1352784" y="4276604"/>
            <a:ext cx="720000" cy="720000"/>
          </a:xfrm>
          <a:prstGeom prst="rect">
            <a:avLst/>
          </a:prstGeom>
        </p:spPr>
      </p:pic>
      <p:pic>
        <p:nvPicPr>
          <p:cNvPr id="31" name="Graphic 30">
            <a:extLst>
              <a:ext uri="{FF2B5EF4-FFF2-40B4-BE49-F238E27FC236}">
                <a16:creationId xmlns="" xmlns:a16="http://schemas.microsoft.com/office/drawing/2014/main" id="{0EA43E90-E8A2-4E23-A409-52701DE33ED7}"/>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tretch>
            <a:fillRect/>
          </a:stretch>
        </p:blipFill>
        <p:spPr>
          <a:xfrm>
            <a:off x="8691321" y="4276604"/>
            <a:ext cx="720000" cy="720000"/>
          </a:xfrm>
          <a:prstGeom prst="rect">
            <a:avLst/>
          </a:prstGeom>
        </p:spPr>
      </p:pic>
      <p:pic>
        <p:nvPicPr>
          <p:cNvPr id="33" name="Graphic 32">
            <a:extLst>
              <a:ext uri="{FF2B5EF4-FFF2-40B4-BE49-F238E27FC236}">
                <a16:creationId xmlns="" xmlns:a16="http://schemas.microsoft.com/office/drawing/2014/main" id="{D9691982-E9C8-43A9-9980-6C6742A83746}"/>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tretch>
            <a:fillRect/>
          </a:stretch>
        </p:blipFill>
        <p:spPr>
          <a:xfrm>
            <a:off x="9730314" y="4276604"/>
            <a:ext cx="720000" cy="720000"/>
          </a:xfrm>
          <a:prstGeom prst="rect">
            <a:avLst/>
          </a:prstGeom>
        </p:spPr>
      </p:pic>
      <p:pic>
        <p:nvPicPr>
          <p:cNvPr id="35" name="Graphic 34">
            <a:extLst>
              <a:ext uri="{FF2B5EF4-FFF2-40B4-BE49-F238E27FC236}">
                <a16:creationId xmlns="" xmlns:a16="http://schemas.microsoft.com/office/drawing/2014/main" id="{9ACD8F07-0DE1-411E-8F6E-C408D0A1A513}"/>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 xmlns:asvg="http://schemas.microsoft.com/office/drawing/2016/SVG/main" r:embed="rId33"/>
              </a:ext>
            </a:extLst>
          </a:blip>
          <a:stretch>
            <a:fillRect/>
          </a:stretch>
        </p:blipFill>
        <p:spPr>
          <a:xfrm>
            <a:off x="10754235" y="3300069"/>
            <a:ext cx="720000" cy="720000"/>
          </a:xfrm>
          <a:prstGeom prst="rect">
            <a:avLst/>
          </a:prstGeom>
        </p:spPr>
      </p:pic>
      <p:pic>
        <p:nvPicPr>
          <p:cNvPr id="37" name="Graphic 36">
            <a:extLst>
              <a:ext uri="{FF2B5EF4-FFF2-40B4-BE49-F238E27FC236}">
                <a16:creationId xmlns="" xmlns:a16="http://schemas.microsoft.com/office/drawing/2014/main" id="{9CE60E3A-1C90-4413-A8A8-669EAF9BEC21}"/>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 xmlns:asvg="http://schemas.microsoft.com/office/drawing/2016/SVG/main" r:embed="rId35"/>
              </a:ext>
            </a:extLst>
          </a:blip>
          <a:stretch>
            <a:fillRect/>
          </a:stretch>
        </p:blipFill>
        <p:spPr>
          <a:xfrm>
            <a:off x="7615253" y="3300069"/>
            <a:ext cx="720000" cy="720000"/>
          </a:xfrm>
          <a:prstGeom prst="rect">
            <a:avLst/>
          </a:prstGeom>
        </p:spPr>
      </p:pic>
      <p:pic>
        <p:nvPicPr>
          <p:cNvPr id="39" name="Graphic 38">
            <a:extLst>
              <a:ext uri="{FF2B5EF4-FFF2-40B4-BE49-F238E27FC236}">
                <a16:creationId xmlns="" xmlns:a16="http://schemas.microsoft.com/office/drawing/2014/main" id="{3A850751-621A-4C91-A8C3-BB5A5CB682F1}"/>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 xmlns:asvg="http://schemas.microsoft.com/office/drawing/2016/SVG/main" r:embed="rId37"/>
              </a:ext>
            </a:extLst>
          </a:blip>
          <a:stretch>
            <a:fillRect/>
          </a:stretch>
        </p:blipFill>
        <p:spPr>
          <a:xfrm>
            <a:off x="4400754" y="3300069"/>
            <a:ext cx="720000" cy="720000"/>
          </a:xfrm>
          <a:prstGeom prst="rect">
            <a:avLst/>
          </a:prstGeom>
        </p:spPr>
      </p:pic>
      <p:pic>
        <p:nvPicPr>
          <p:cNvPr id="41" name="Graphic 40">
            <a:extLst>
              <a:ext uri="{FF2B5EF4-FFF2-40B4-BE49-F238E27FC236}">
                <a16:creationId xmlns="" xmlns:a16="http://schemas.microsoft.com/office/drawing/2014/main" id="{9974F82E-53F7-47D7-BC94-144C2A25703C}"/>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 xmlns:asvg="http://schemas.microsoft.com/office/drawing/2016/SVG/main" r:embed="rId39"/>
              </a:ext>
            </a:extLst>
          </a:blip>
          <a:stretch>
            <a:fillRect/>
          </a:stretch>
        </p:blipFill>
        <p:spPr>
          <a:xfrm>
            <a:off x="10754235" y="4276604"/>
            <a:ext cx="720000" cy="720000"/>
          </a:xfrm>
          <a:prstGeom prst="rect">
            <a:avLst/>
          </a:prstGeom>
        </p:spPr>
      </p:pic>
      <p:pic>
        <p:nvPicPr>
          <p:cNvPr id="43" name="Graphic 42">
            <a:extLst>
              <a:ext uri="{FF2B5EF4-FFF2-40B4-BE49-F238E27FC236}">
                <a16:creationId xmlns="" xmlns:a16="http://schemas.microsoft.com/office/drawing/2014/main" id="{8C5B7D94-7BFB-41A4-9FA4-95DEB9D1F5AF}"/>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 xmlns:asvg="http://schemas.microsoft.com/office/drawing/2016/SVG/main" r:embed="rId41"/>
              </a:ext>
            </a:extLst>
          </a:blip>
          <a:stretch>
            <a:fillRect/>
          </a:stretch>
        </p:blipFill>
        <p:spPr>
          <a:xfrm>
            <a:off x="1352784" y="3300069"/>
            <a:ext cx="720000" cy="720000"/>
          </a:xfrm>
          <a:prstGeom prst="rect">
            <a:avLst/>
          </a:prstGeom>
        </p:spPr>
      </p:pic>
      <p:pic>
        <p:nvPicPr>
          <p:cNvPr id="45" name="Graphic 44">
            <a:extLst>
              <a:ext uri="{FF2B5EF4-FFF2-40B4-BE49-F238E27FC236}">
                <a16:creationId xmlns="" xmlns:a16="http://schemas.microsoft.com/office/drawing/2014/main" id="{16845378-6E40-477A-8B32-0D3E984B6A23}"/>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 xmlns:asvg="http://schemas.microsoft.com/office/drawing/2016/SVG/main" r:embed="rId43"/>
              </a:ext>
            </a:extLst>
          </a:blip>
          <a:stretch>
            <a:fillRect/>
          </a:stretch>
        </p:blipFill>
        <p:spPr>
          <a:xfrm>
            <a:off x="2363954" y="3300069"/>
            <a:ext cx="720000" cy="720000"/>
          </a:xfrm>
          <a:prstGeom prst="rect">
            <a:avLst/>
          </a:prstGeom>
        </p:spPr>
      </p:pic>
      <p:pic>
        <p:nvPicPr>
          <p:cNvPr id="47" name="Graphic 46">
            <a:extLst>
              <a:ext uri="{FF2B5EF4-FFF2-40B4-BE49-F238E27FC236}">
                <a16:creationId xmlns="" xmlns:a16="http://schemas.microsoft.com/office/drawing/2014/main" id="{63AF411A-842B-4934-9DD6-3B5AACA78275}"/>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 xmlns:asvg="http://schemas.microsoft.com/office/drawing/2016/SVG/main" r:embed="rId45"/>
              </a:ext>
            </a:extLst>
          </a:blip>
          <a:stretch>
            <a:fillRect/>
          </a:stretch>
        </p:blipFill>
        <p:spPr>
          <a:xfrm>
            <a:off x="8691321" y="3300069"/>
            <a:ext cx="720000" cy="720000"/>
          </a:xfrm>
          <a:prstGeom prst="rect">
            <a:avLst/>
          </a:prstGeom>
        </p:spPr>
      </p:pic>
      <p:pic>
        <p:nvPicPr>
          <p:cNvPr id="114" name="Graphic 113">
            <a:extLst>
              <a:ext uri="{FF2B5EF4-FFF2-40B4-BE49-F238E27FC236}">
                <a16:creationId xmlns="" xmlns:a16="http://schemas.microsoft.com/office/drawing/2014/main" id="{DAA0583F-A369-4DA2-9C3A-4874530CDAC0}"/>
              </a:ext>
            </a:extLst>
          </p:cNvPr>
          <p:cNvPicPr>
            <a:picLocks noChangeAspect="1"/>
          </p:cNvPicPr>
          <p:nvPr/>
        </p:nvPicPr>
        <p:blipFill>
          <a:blip r:embed="rId46">
            <a:extLst>
              <a:ext uri="{28A0092B-C50C-407E-A947-70E740481C1C}">
                <a14:useLocalDpi xmlns:a14="http://schemas.microsoft.com/office/drawing/2010/main" val="0"/>
              </a:ext>
              <a:ext uri="{96DAC541-7B7A-43D3-8B79-37D633B846F1}">
                <asvg:svgBlip xmlns="" xmlns:asvg="http://schemas.microsoft.com/office/drawing/2016/SVG/main" r:embed="rId47"/>
              </a:ext>
            </a:extLst>
          </a:blip>
          <a:stretch>
            <a:fillRect/>
          </a:stretch>
        </p:blipFill>
        <p:spPr>
          <a:xfrm>
            <a:off x="10754235" y="2334977"/>
            <a:ext cx="720000" cy="720000"/>
          </a:xfrm>
          <a:prstGeom prst="rect">
            <a:avLst/>
          </a:prstGeom>
        </p:spPr>
      </p:pic>
      <p:pic>
        <p:nvPicPr>
          <p:cNvPr id="116" name="Graphic 115">
            <a:extLst>
              <a:ext uri="{FF2B5EF4-FFF2-40B4-BE49-F238E27FC236}">
                <a16:creationId xmlns="" xmlns:a16="http://schemas.microsoft.com/office/drawing/2014/main" id="{7B503D38-6B1E-4CB5-AF2B-362C61A39E42}"/>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 xmlns:asvg="http://schemas.microsoft.com/office/drawing/2016/SVG/main" r:embed="rId49"/>
              </a:ext>
            </a:extLst>
          </a:blip>
          <a:stretch>
            <a:fillRect/>
          </a:stretch>
        </p:blipFill>
        <p:spPr>
          <a:xfrm>
            <a:off x="5578582" y="3300069"/>
            <a:ext cx="720000" cy="720000"/>
          </a:xfrm>
          <a:prstGeom prst="rect">
            <a:avLst/>
          </a:prstGeom>
        </p:spPr>
      </p:pic>
      <p:pic>
        <p:nvPicPr>
          <p:cNvPr id="118" name="Graphic 117">
            <a:extLst>
              <a:ext uri="{FF2B5EF4-FFF2-40B4-BE49-F238E27FC236}">
                <a16:creationId xmlns="" xmlns:a16="http://schemas.microsoft.com/office/drawing/2014/main" id="{CC62CF6C-89BD-4E98-9186-A696F1B5C7BB}"/>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 xmlns:asvg="http://schemas.microsoft.com/office/drawing/2016/SVG/main" r:embed="rId51"/>
              </a:ext>
            </a:extLst>
          </a:blip>
          <a:stretch>
            <a:fillRect/>
          </a:stretch>
        </p:blipFill>
        <p:spPr>
          <a:xfrm>
            <a:off x="1352784" y="2334977"/>
            <a:ext cx="720000" cy="720000"/>
          </a:xfrm>
          <a:prstGeom prst="rect">
            <a:avLst/>
          </a:prstGeom>
        </p:spPr>
      </p:pic>
      <p:pic>
        <p:nvPicPr>
          <p:cNvPr id="120" name="Graphic 119">
            <a:extLst>
              <a:ext uri="{FF2B5EF4-FFF2-40B4-BE49-F238E27FC236}">
                <a16:creationId xmlns="" xmlns:a16="http://schemas.microsoft.com/office/drawing/2014/main" id="{6E8594AA-793A-4EC2-A50C-547DBC7D4299}"/>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 xmlns:asvg="http://schemas.microsoft.com/office/drawing/2016/SVG/main" r:embed="rId53"/>
              </a:ext>
            </a:extLst>
          </a:blip>
          <a:stretch>
            <a:fillRect/>
          </a:stretch>
        </p:blipFill>
        <p:spPr>
          <a:xfrm>
            <a:off x="2363954" y="2334977"/>
            <a:ext cx="720000" cy="720000"/>
          </a:xfrm>
          <a:prstGeom prst="rect">
            <a:avLst/>
          </a:prstGeom>
        </p:spPr>
      </p:pic>
      <p:pic>
        <p:nvPicPr>
          <p:cNvPr id="122" name="Graphic 121">
            <a:extLst>
              <a:ext uri="{FF2B5EF4-FFF2-40B4-BE49-F238E27FC236}">
                <a16:creationId xmlns="" xmlns:a16="http://schemas.microsoft.com/office/drawing/2014/main" id="{1158826E-C421-4496-B1F4-50BE1A0136C5}"/>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 xmlns:asvg="http://schemas.microsoft.com/office/drawing/2016/SVG/main" r:embed="rId55"/>
              </a:ext>
            </a:extLst>
          </a:blip>
          <a:stretch>
            <a:fillRect/>
          </a:stretch>
        </p:blipFill>
        <p:spPr>
          <a:xfrm>
            <a:off x="3328189" y="3300069"/>
            <a:ext cx="720000" cy="720000"/>
          </a:xfrm>
          <a:prstGeom prst="rect">
            <a:avLst/>
          </a:prstGeom>
        </p:spPr>
      </p:pic>
      <p:pic>
        <p:nvPicPr>
          <p:cNvPr id="124" name="Graphic 123">
            <a:extLst>
              <a:ext uri="{FF2B5EF4-FFF2-40B4-BE49-F238E27FC236}">
                <a16:creationId xmlns="" xmlns:a16="http://schemas.microsoft.com/office/drawing/2014/main" id="{431AEDC5-F40D-4C6A-ABCF-3DA4C0DA935F}"/>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 xmlns:asvg="http://schemas.microsoft.com/office/drawing/2016/SVG/main" r:embed="rId57"/>
              </a:ext>
            </a:extLst>
          </a:blip>
          <a:stretch>
            <a:fillRect/>
          </a:stretch>
        </p:blipFill>
        <p:spPr>
          <a:xfrm>
            <a:off x="8691321" y="2334977"/>
            <a:ext cx="720000" cy="720000"/>
          </a:xfrm>
          <a:prstGeom prst="rect">
            <a:avLst/>
          </a:prstGeom>
        </p:spPr>
      </p:pic>
      <p:pic>
        <p:nvPicPr>
          <p:cNvPr id="126" name="Graphic 125">
            <a:extLst>
              <a:ext uri="{FF2B5EF4-FFF2-40B4-BE49-F238E27FC236}">
                <a16:creationId xmlns="" xmlns:a16="http://schemas.microsoft.com/office/drawing/2014/main" id="{F2323910-176D-4778-9EC4-1E73013E9E14}"/>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 xmlns:asvg="http://schemas.microsoft.com/office/drawing/2016/SVG/main" r:embed="rId59"/>
              </a:ext>
            </a:extLst>
          </a:blip>
          <a:stretch>
            <a:fillRect/>
          </a:stretch>
        </p:blipFill>
        <p:spPr>
          <a:xfrm>
            <a:off x="6567053" y="3300069"/>
            <a:ext cx="720000" cy="720000"/>
          </a:xfrm>
          <a:prstGeom prst="rect">
            <a:avLst/>
          </a:prstGeom>
        </p:spPr>
      </p:pic>
      <p:pic>
        <p:nvPicPr>
          <p:cNvPr id="128" name="Graphic 127">
            <a:extLst>
              <a:ext uri="{FF2B5EF4-FFF2-40B4-BE49-F238E27FC236}">
                <a16:creationId xmlns="" xmlns:a16="http://schemas.microsoft.com/office/drawing/2014/main" id="{4A7A233F-2986-486C-AB6D-4949F08869B2}"/>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 xmlns:asvg="http://schemas.microsoft.com/office/drawing/2016/SVG/main" r:embed="rId61"/>
              </a:ext>
            </a:extLst>
          </a:blip>
          <a:stretch>
            <a:fillRect/>
          </a:stretch>
        </p:blipFill>
        <p:spPr>
          <a:xfrm>
            <a:off x="3328189" y="2334977"/>
            <a:ext cx="720000" cy="720000"/>
          </a:xfrm>
          <a:prstGeom prst="rect">
            <a:avLst/>
          </a:prstGeom>
        </p:spPr>
      </p:pic>
      <p:pic>
        <p:nvPicPr>
          <p:cNvPr id="130" name="Graphic 129">
            <a:extLst>
              <a:ext uri="{FF2B5EF4-FFF2-40B4-BE49-F238E27FC236}">
                <a16:creationId xmlns="" xmlns:a16="http://schemas.microsoft.com/office/drawing/2014/main" id="{24714EC1-601D-4BDD-B5DE-DB763C4E9300}"/>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 xmlns:asvg="http://schemas.microsoft.com/office/drawing/2016/SVG/main" r:embed="rId63"/>
              </a:ext>
            </a:extLst>
          </a:blip>
          <a:stretch>
            <a:fillRect/>
          </a:stretch>
        </p:blipFill>
        <p:spPr>
          <a:xfrm>
            <a:off x="5578582" y="2334977"/>
            <a:ext cx="720000" cy="720000"/>
          </a:xfrm>
          <a:prstGeom prst="rect">
            <a:avLst/>
          </a:prstGeom>
        </p:spPr>
      </p:pic>
      <p:pic>
        <p:nvPicPr>
          <p:cNvPr id="132" name="Graphic 131">
            <a:extLst>
              <a:ext uri="{FF2B5EF4-FFF2-40B4-BE49-F238E27FC236}">
                <a16:creationId xmlns="" xmlns:a16="http://schemas.microsoft.com/office/drawing/2014/main" id="{8DB2DD19-B32F-4044-A439-D01ECDB25901}"/>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 xmlns:asvg="http://schemas.microsoft.com/office/drawing/2016/SVG/main" r:embed="rId65"/>
              </a:ext>
            </a:extLst>
          </a:blip>
          <a:stretch>
            <a:fillRect/>
          </a:stretch>
        </p:blipFill>
        <p:spPr>
          <a:xfrm>
            <a:off x="6567053" y="2334977"/>
            <a:ext cx="720000" cy="720000"/>
          </a:xfrm>
          <a:prstGeom prst="rect">
            <a:avLst/>
          </a:prstGeom>
        </p:spPr>
      </p:pic>
      <p:pic>
        <p:nvPicPr>
          <p:cNvPr id="134" name="Graphic 133">
            <a:extLst>
              <a:ext uri="{FF2B5EF4-FFF2-40B4-BE49-F238E27FC236}">
                <a16:creationId xmlns="" xmlns:a16="http://schemas.microsoft.com/office/drawing/2014/main" id="{1FD21A37-C3FB-4C23-8BC6-1B7C9ED4BC37}"/>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 xmlns:asvg="http://schemas.microsoft.com/office/drawing/2016/SVG/main" r:embed="rId67"/>
              </a:ext>
            </a:extLst>
          </a:blip>
          <a:stretch>
            <a:fillRect/>
          </a:stretch>
        </p:blipFill>
        <p:spPr>
          <a:xfrm>
            <a:off x="7615253" y="2334977"/>
            <a:ext cx="720000" cy="720000"/>
          </a:xfrm>
          <a:prstGeom prst="rect">
            <a:avLst/>
          </a:prstGeom>
        </p:spPr>
      </p:pic>
      <p:pic>
        <p:nvPicPr>
          <p:cNvPr id="136" name="Graphic 135">
            <a:extLst>
              <a:ext uri="{FF2B5EF4-FFF2-40B4-BE49-F238E27FC236}">
                <a16:creationId xmlns="" xmlns:a16="http://schemas.microsoft.com/office/drawing/2014/main" id="{BF1F5DC4-1B2D-4B7E-A321-B51D06868D43}"/>
              </a:ext>
            </a:extLst>
          </p:cNvPr>
          <p:cNvPicPr>
            <a:picLocks noChangeAspect="1"/>
          </p:cNvPicPr>
          <p:nvPr/>
        </p:nvPicPr>
        <p:blipFill>
          <a:blip r:embed="rId68" cstate="print">
            <a:extLst>
              <a:ext uri="{28A0092B-C50C-407E-A947-70E740481C1C}">
                <a14:useLocalDpi xmlns:a14="http://schemas.microsoft.com/office/drawing/2010/main" val="0"/>
              </a:ext>
              <a:ext uri="{96DAC541-7B7A-43D3-8B79-37D633B846F1}">
                <asvg:svgBlip xmlns="" xmlns:asvg="http://schemas.microsoft.com/office/drawing/2016/SVG/main" r:embed="rId69"/>
              </a:ext>
            </a:extLst>
          </a:blip>
          <a:stretch>
            <a:fillRect/>
          </a:stretch>
        </p:blipFill>
        <p:spPr>
          <a:xfrm>
            <a:off x="4400754" y="2334977"/>
            <a:ext cx="720000" cy="720000"/>
          </a:xfrm>
          <a:prstGeom prst="rect">
            <a:avLst/>
          </a:prstGeom>
        </p:spPr>
      </p:pic>
      <p:pic>
        <p:nvPicPr>
          <p:cNvPr id="138" name="Graphic 137">
            <a:extLst>
              <a:ext uri="{FF2B5EF4-FFF2-40B4-BE49-F238E27FC236}">
                <a16:creationId xmlns="" xmlns:a16="http://schemas.microsoft.com/office/drawing/2014/main" id="{AB4B8A32-B16C-4418-8439-FD15790C6C1C}"/>
              </a:ext>
            </a:extLst>
          </p:cNvPr>
          <p:cNvPicPr>
            <a:picLocks noChangeAspect="1"/>
          </p:cNvPicPr>
          <p:nvPr/>
        </p:nvPicPr>
        <p:blipFill>
          <a:blip r:embed="rId70" cstate="print">
            <a:extLst>
              <a:ext uri="{28A0092B-C50C-407E-A947-70E740481C1C}">
                <a14:useLocalDpi xmlns:a14="http://schemas.microsoft.com/office/drawing/2010/main" val="0"/>
              </a:ext>
              <a:ext uri="{96DAC541-7B7A-43D3-8B79-37D633B846F1}">
                <asvg:svgBlip xmlns="" xmlns:asvg="http://schemas.microsoft.com/office/drawing/2016/SVG/main" r:embed="rId71"/>
              </a:ext>
            </a:extLst>
          </a:blip>
          <a:stretch>
            <a:fillRect/>
          </a:stretch>
        </p:blipFill>
        <p:spPr>
          <a:xfrm>
            <a:off x="9730314" y="2334977"/>
            <a:ext cx="720000" cy="720000"/>
          </a:xfrm>
          <a:prstGeom prst="rect">
            <a:avLst/>
          </a:prstGeom>
        </p:spPr>
      </p:pic>
      <p:sp>
        <p:nvSpPr>
          <p:cNvPr id="139" name="TextBox 138">
            <a:extLst>
              <a:ext uri="{FF2B5EF4-FFF2-40B4-BE49-F238E27FC236}">
                <a16:creationId xmlns="" xmlns:a16="http://schemas.microsoft.com/office/drawing/2014/main" id="{79826A02-58A3-4B2D-A87C-CBE72C5FF07C}"/>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t>أدوات مساعدة في القالب</a:t>
            </a:r>
            <a:endParaRPr lang="aa-ET" sz="3200" dirty="0"/>
          </a:p>
        </p:txBody>
      </p:sp>
      <p:sp>
        <p:nvSpPr>
          <p:cNvPr id="140" name="TextBox 139">
            <a:extLst>
              <a:ext uri="{FF2B5EF4-FFF2-40B4-BE49-F238E27FC236}">
                <a16:creationId xmlns="" xmlns:a16="http://schemas.microsoft.com/office/drawing/2014/main" id="{EDCE7075-96ED-430B-BB80-305252C44EA9}"/>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أيقونات خاصة</a:t>
            </a:r>
            <a:endParaRPr lang="aa-ET" dirty="0"/>
          </a:p>
        </p:txBody>
      </p:sp>
    </p:spTree>
    <p:extLst>
      <p:ext uri="{BB962C8B-B14F-4D97-AF65-F5344CB8AC3E}">
        <p14:creationId xmlns:p14="http://schemas.microsoft.com/office/powerpoint/2010/main" val="22956457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 xmlns:a16="http://schemas.microsoft.com/office/drawing/2014/main" id="{D11C98D4-C089-432D-8387-C0A66B45FDA4}"/>
              </a:ext>
            </a:extLst>
          </p:cNvPr>
          <p:cNvGrpSpPr/>
          <p:nvPr/>
        </p:nvGrpSpPr>
        <p:grpSpPr>
          <a:xfrm>
            <a:off x="9041583" y="3108200"/>
            <a:ext cx="1860301" cy="1658178"/>
            <a:chOff x="7842147" y="3069673"/>
            <a:chExt cx="2627937" cy="1658178"/>
          </a:xfrm>
        </p:grpSpPr>
        <p:cxnSp>
          <p:nvCxnSpPr>
            <p:cNvPr id="13" name="Straight Connector 12">
              <a:extLst>
                <a:ext uri="{FF2B5EF4-FFF2-40B4-BE49-F238E27FC236}">
                  <a16:creationId xmlns="" xmlns:a16="http://schemas.microsoft.com/office/drawing/2014/main" id="{C4BD2AFC-FAEC-4007-9E30-3FDE206757FC}"/>
                </a:ext>
              </a:extLst>
            </p:cNvPr>
            <p:cNvCxnSpPr>
              <a:cxnSpLocks/>
            </p:cNvCxnSpPr>
            <p:nvPr/>
          </p:nvCxnSpPr>
          <p:spPr>
            <a:xfrm flipH="1">
              <a:off x="9156700" y="3069673"/>
              <a:ext cx="1313384"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8A80F0B5-E391-4BCE-8D81-1D16DDDBEE38}"/>
                </a:ext>
              </a:extLst>
            </p:cNvPr>
            <p:cNvCxnSpPr>
              <a:cxnSpLocks/>
            </p:cNvCxnSpPr>
            <p:nvPr/>
          </p:nvCxnSpPr>
          <p:spPr>
            <a:xfrm flipH="1">
              <a:off x="8097392" y="3069673"/>
              <a:ext cx="1059308" cy="1658178"/>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47E3A18B-C04A-4774-8669-666537C21D61}"/>
                </a:ext>
              </a:extLst>
            </p:cNvPr>
            <p:cNvCxnSpPr>
              <a:cxnSpLocks/>
            </p:cNvCxnSpPr>
            <p:nvPr/>
          </p:nvCxnSpPr>
          <p:spPr>
            <a:xfrm flipH="1">
              <a:off x="7842147" y="4723329"/>
              <a:ext cx="273500" cy="0"/>
            </a:xfrm>
            <a:prstGeom prst="line">
              <a:avLst/>
            </a:prstGeom>
            <a:ln w="38100">
              <a:solidFill>
                <a:schemeClr val="bg1">
                  <a:lumMod val="6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 xmlns:a16="http://schemas.microsoft.com/office/drawing/2014/main" id="{44995DD4-6D71-4BF2-BEB5-161EC28B70C2}"/>
              </a:ext>
            </a:extLst>
          </p:cNvPr>
          <p:cNvGrpSpPr/>
          <p:nvPr/>
        </p:nvGrpSpPr>
        <p:grpSpPr>
          <a:xfrm>
            <a:off x="6450783" y="3108200"/>
            <a:ext cx="1860301" cy="1658178"/>
            <a:chOff x="7842147" y="3069673"/>
            <a:chExt cx="2627937" cy="1658178"/>
          </a:xfrm>
        </p:grpSpPr>
        <p:cxnSp>
          <p:nvCxnSpPr>
            <p:cNvPr id="27" name="Straight Connector 26">
              <a:extLst>
                <a:ext uri="{FF2B5EF4-FFF2-40B4-BE49-F238E27FC236}">
                  <a16:creationId xmlns="" xmlns:a16="http://schemas.microsoft.com/office/drawing/2014/main" id="{5B3B00C5-087A-4747-9EA2-8DF5446379A3}"/>
                </a:ext>
              </a:extLst>
            </p:cNvPr>
            <p:cNvCxnSpPr>
              <a:cxnSpLocks/>
            </p:cNvCxnSpPr>
            <p:nvPr/>
          </p:nvCxnSpPr>
          <p:spPr>
            <a:xfrm flipH="1">
              <a:off x="9156700" y="3069673"/>
              <a:ext cx="1313384"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773F1C62-86DF-4AAD-A856-56C71F7D4156}"/>
                </a:ext>
              </a:extLst>
            </p:cNvPr>
            <p:cNvCxnSpPr>
              <a:cxnSpLocks/>
            </p:cNvCxnSpPr>
            <p:nvPr/>
          </p:nvCxnSpPr>
          <p:spPr>
            <a:xfrm flipH="1">
              <a:off x="8097392" y="3069673"/>
              <a:ext cx="1059308" cy="1658178"/>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32FBA804-73C2-465C-9659-5D4051925D92}"/>
                </a:ext>
              </a:extLst>
            </p:cNvPr>
            <p:cNvCxnSpPr>
              <a:cxnSpLocks/>
            </p:cNvCxnSpPr>
            <p:nvPr/>
          </p:nvCxnSpPr>
          <p:spPr>
            <a:xfrm flipH="1">
              <a:off x="7842147" y="4723329"/>
              <a:ext cx="273500" cy="0"/>
            </a:xfrm>
            <a:prstGeom prst="line">
              <a:avLst/>
            </a:prstGeom>
            <a:ln w="38100">
              <a:solidFill>
                <a:schemeClr val="bg1">
                  <a:lumMod val="6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 xmlns:a16="http://schemas.microsoft.com/office/drawing/2014/main" id="{8194E805-D298-4596-9A62-CF543EDB7E81}"/>
              </a:ext>
            </a:extLst>
          </p:cNvPr>
          <p:cNvGrpSpPr/>
          <p:nvPr/>
        </p:nvGrpSpPr>
        <p:grpSpPr>
          <a:xfrm>
            <a:off x="3658193" y="3108200"/>
            <a:ext cx="1860301" cy="1658178"/>
            <a:chOff x="7842147" y="3069673"/>
            <a:chExt cx="2627937" cy="1658178"/>
          </a:xfrm>
        </p:grpSpPr>
        <p:cxnSp>
          <p:nvCxnSpPr>
            <p:cNvPr id="32" name="Straight Connector 31">
              <a:extLst>
                <a:ext uri="{FF2B5EF4-FFF2-40B4-BE49-F238E27FC236}">
                  <a16:creationId xmlns="" xmlns:a16="http://schemas.microsoft.com/office/drawing/2014/main" id="{C11859B3-CD84-40BF-BD64-C0E87D1E0B90}"/>
                </a:ext>
              </a:extLst>
            </p:cNvPr>
            <p:cNvCxnSpPr>
              <a:cxnSpLocks/>
            </p:cNvCxnSpPr>
            <p:nvPr/>
          </p:nvCxnSpPr>
          <p:spPr>
            <a:xfrm flipH="1">
              <a:off x="9156700" y="3069673"/>
              <a:ext cx="1313384"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E1F855F0-E3E0-4752-A9AD-C44A539FDC42}"/>
                </a:ext>
              </a:extLst>
            </p:cNvPr>
            <p:cNvCxnSpPr>
              <a:cxnSpLocks/>
            </p:cNvCxnSpPr>
            <p:nvPr/>
          </p:nvCxnSpPr>
          <p:spPr>
            <a:xfrm flipH="1">
              <a:off x="8097392" y="3069673"/>
              <a:ext cx="1059308" cy="1658178"/>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20AF3B2E-DCF5-4304-BE10-141C3DB5C1A4}"/>
                </a:ext>
              </a:extLst>
            </p:cNvPr>
            <p:cNvCxnSpPr>
              <a:cxnSpLocks/>
            </p:cNvCxnSpPr>
            <p:nvPr/>
          </p:nvCxnSpPr>
          <p:spPr>
            <a:xfrm flipH="1">
              <a:off x="7842147" y="4723329"/>
              <a:ext cx="273500" cy="0"/>
            </a:xfrm>
            <a:prstGeom prst="line">
              <a:avLst/>
            </a:prstGeom>
            <a:ln w="38100">
              <a:solidFill>
                <a:schemeClr val="bg1">
                  <a:lumMod val="6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 xmlns:a16="http://schemas.microsoft.com/office/drawing/2014/main" id="{E404EC42-9F53-49C7-AD2D-F411A95FAAE8}"/>
              </a:ext>
            </a:extLst>
          </p:cNvPr>
          <p:cNvGrpSpPr/>
          <p:nvPr/>
        </p:nvGrpSpPr>
        <p:grpSpPr>
          <a:xfrm>
            <a:off x="824779" y="3108200"/>
            <a:ext cx="1860301" cy="1658178"/>
            <a:chOff x="7842147" y="3069673"/>
            <a:chExt cx="2627937" cy="1658178"/>
          </a:xfrm>
        </p:grpSpPr>
        <p:cxnSp>
          <p:nvCxnSpPr>
            <p:cNvPr id="37" name="Straight Connector 36">
              <a:extLst>
                <a:ext uri="{FF2B5EF4-FFF2-40B4-BE49-F238E27FC236}">
                  <a16:creationId xmlns="" xmlns:a16="http://schemas.microsoft.com/office/drawing/2014/main" id="{576A6BBC-9762-48CC-82C1-5E6A1FC03281}"/>
                </a:ext>
              </a:extLst>
            </p:cNvPr>
            <p:cNvCxnSpPr>
              <a:cxnSpLocks/>
            </p:cNvCxnSpPr>
            <p:nvPr/>
          </p:nvCxnSpPr>
          <p:spPr>
            <a:xfrm flipH="1">
              <a:off x="9156700" y="3069673"/>
              <a:ext cx="1313384"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 xmlns:a16="http://schemas.microsoft.com/office/drawing/2014/main" id="{58BDA9BF-2124-4910-9CC4-4E40176030F0}"/>
                </a:ext>
              </a:extLst>
            </p:cNvPr>
            <p:cNvCxnSpPr>
              <a:cxnSpLocks/>
            </p:cNvCxnSpPr>
            <p:nvPr/>
          </p:nvCxnSpPr>
          <p:spPr>
            <a:xfrm flipH="1">
              <a:off x="8097392" y="3069673"/>
              <a:ext cx="1059308" cy="1658178"/>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7F8CB007-9CE3-4C25-A066-0E8B55373B19}"/>
                </a:ext>
              </a:extLst>
            </p:cNvPr>
            <p:cNvCxnSpPr>
              <a:cxnSpLocks/>
            </p:cNvCxnSpPr>
            <p:nvPr/>
          </p:nvCxnSpPr>
          <p:spPr>
            <a:xfrm flipH="1">
              <a:off x="7842147" y="4723329"/>
              <a:ext cx="273500" cy="0"/>
            </a:xfrm>
            <a:prstGeom prst="line">
              <a:avLst/>
            </a:prstGeom>
            <a:ln w="38100">
              <a:solidFill>
                <a:schemeClr val="bg1">
                  <a:lumMod val="6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 xmlns:a16="http://schemas.microsoft.com/office/drawing/2014/main" id="{AC19A40C-DA93-4E48-AA8B-B78CC4584878}"/>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3" name="TextBox 2">
            <a:extLst>
              <a:ext uri="{FF2B5EF4-FFF2-40B4-BE49-F238E27FC236}">
                <a16:creationId xmlns="" xmlns:a16="http://schemas.microsoft.com/office/drawing/2014/main" id="{567176B8-1E2E-43C0-9F46-20E6D0C3C86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sp>
        <p:nvSpPr>
          <p:cNvPr id="40" name="TextBox 39">
            <a:extLst>
              <a:ext uri="{FF2B5EF4-FFF2-40B4-BE49-F238E27FC236}">
                <a16:creationId xmlns="" xmlns:a16="http://schemas.microsoft.com/office/drawing/2014/main" id="{ADBAC255-67D9-4E80-AEB7-521AB3C74512}"/>
              </a:ext>
            </a:extLst>
          </p:cNvPr>
          <p:cNvSpPr txBox="1"/>
          <p:nvPr/>
        </p:nvSpPr>
        <p:spPr>
          <a:xfrm>
            <a:off x="9944582" y="3648200"/>
            <a:ext cx="914400" cy="769441"/>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r>
              <a:rPr lang="en-US" sz="4400" dirty="0">
                <a:solidFill>
                  <a:schemeClr val="tx1">
                    <a:lumMod val="50000"/>
                    <a:lumOff val="50000"/>
                  </a:schemeClr>
                </a:solidFill>
              </a:rPr>
              <a:t>01</a:t>
            </a:r>
            <a:endParaRPr lang="aa-ET" sz="4400" dirty="0">
              <a:solidFill>
                <a:schemeClr val="tx1">
                  <a:lumMod val="50000"/>
                  <a:lumOff val="50000"/>
                </a:schemeClr>
              </a:solidFill>
            </a:endParaRPr>
          </a:p>
        </p:txBody>
      </p:sp>
      <p:sp>
        <p:nvSpPr>
          <p:cNvPr id="41" name="TextBox 40">
            <a:extLst>
              <a:ext uri="{FF2B5EF4-FFF2-40B4-BE49-F238E27FC236}">
                <a16:creationId xmlns="" xmlns:a16="http://schemas.microsoft.com/office/drawing/2014/main" id="{EA493996-AE6D-4506-B3D7-8164189B23C3}"/>
              </a:ext>
            </a:extLst>
          </p:cNvPr>
          <p:cNvSpPr txBox="1"/>
          <p:nvPr/>
        </p:nvSpPr>
        <p:spPr>
          <a:xfrm>
            <a:off x="7294104" y="3687220"/>
            <a:ext cx="914400" cy="769441"/>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r>
              <a:rPr lang="en-US" sz="4400" dirty="0">
                <a:solidFill>
                  <a:schemeClr val="tx1">
                    <a:lumMod val="50000"/>
                    <a:lumOff val="50000"/>
                  </a:schemeClr>
                </a:solidFill>
              </a:rPr>
              <a:t>02</a:t>
            </a:r>
            <a:endParaRPr lang="aa-ET" sz="4400" dirty="0">
              <a:solidFill>
                <a:schemeClr val="tx1">
                  <a:lumMod val="50000"/>
                  <a:lumOff val="50000"/>
                </a:schemeClr>
              </a:solidFill>
            </a:endParaRPr>
          </a:p>
        </p:txBody>
      </p:sp>
      <p:sp>
        <p:nvSpPr>
          <p:cNvPr id="42" name="TextBox 41">
            <a:extLst>
              <a:ext uri="{FF2B5EF4-FFF2-40B4-BE49-F238E27FC236}">
                <a16:creationId xmlns="" xmlns:a16="http://schemas.microsoft.com/office/drawing/2014/main" id="{778BC4B9-F02E-4C36-95E8-71011C8438F5}"/>
              </a:ext>
            </a:extLst>
          </p:cNvPr>
          <p:cNvSpPr txBox="1"/>
          <p:nvPr/>
        </p:nvSpPr>
        <p:spPr>
          <a:xfrm>
            <a:off x="4752158" y="3648199"/>
            <a:ext cx="914400" cy="769441"/>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r"/>
            <a:r>
              <a:rPr lang="en-US" sz="4400" dirty="0">
                <a:solidFill>
                  <a:schemeClr val="tx1">
                    <a:lumMod val="50000"/>
                    <a:lumOff val="50000"/>
                  </a:schemeClr>
                </a:solidFill>
              </a:rPr>
              <a:t>03</a:t>
            </a:r>
            <a:endParaRPr lang="aa-ET" sz="4400" dirty="0">
              <a:solidFill>
                <a:schemeClr val="tx1">
                  <a:lumMod val="50000"/>
                  <a:lumOff val="50000"/>
                </a:schemeClr>
              </a:solidFill>
            </a:endParaRPr>
          </a:p>
        </p:txBody>
      </p:sp>
      <p:sp>
        <p:nvSpPr>
          <p:cNvPr id="43" name="TextBox 42">
            <a:extLst>
              <a:ext uri="{FF2B5EF4-FFF2-40B4-BE49-F238E27FC236}">
                <a16:creationId xmlns="" xmlns:a16="http://schemas.microsoft.com/office/drawing/2014/main" id="{3CB6C1EA-7467-4AA6-82AD-C205B25747C3}"/>
              </a:ext>
            </a:extLst>
          </p:cNvPr>
          <p:cNvSpPr txBox="1"/>
          <p:nvPr/>
        </p:nvSpPr>
        <p:spPr>
          <a:xfrm>
            <a:off x="1896068" y="3672560"/>
            <a:ext cx="914400" cy="769441"/>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r"/>
            <a:r>
              <a:rPr lang="en-US" sz="4400" dirty="0">
                <a:solidFill>
                  <a:schemeClr val="tx1">
                    <a:lumMod val="50000"/>
                    <a:lumOff val="50000"/>
                  </a:schemeClr>
                </a:solidFill>
              </a:rPr>
              <a:t>04</a:t>
            </a:r>
            <a:endParaRPr lang="aa-ET" sz="4400" dirty="0">
              <a:solidFill>
                <a:schemeClr val="tx1">
                  <a:lumMod val="50000"/>
                  <a:lumOff val="50000"/>
                </a:schemeClr>
              </a:solidFill>
            </a:endParaRPr>
          </a:p>
        </p:txBody>
      </p:sp>
      <p:sp>
        <p:nvSpPr>
          <p:cNvPr id="44" name="TextBox 43">
            <a:extLst>
              <a:ext uri="{FF2B5EF4-FFF2-40B4-BE49-F238E27FC236}">
                <a16:creationId xmlns="" xmlns:a16="http://schemas.microsoft.com/office/drawing/2014/main" id="{C500A83C-76C3-492D-8993-5C56BE1143F9}"/>
              </a:ext>
            </a:extLst>
          </p:cNvPr>
          <p:cNvSpPr txBox="1"/>
          <p:nvPr/>
        </p:nvSpPr>
        <p:spPr>
          <a:xfrm>
            <a:off x="9235192" y="5156200"/>
            <a:ext cx="2206691" cy="338554"/>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r>
              <a:rPr lang="ar-SA" sz="1600" dirty="0">
                <a:solidFill>
                  <a:schemeClr val="tx1"/>
                </a:solidFill>
              </a:rPr>
              <a:t>عنوان رئيسي</a:t>
            </a:r>
            <a:endParaRPr lang="aa-ET" sz="1600" dirty="0">
              <a:solidFill>
                <a:schemeClr val="tx1"/>
              </a:solidFill>
            </a:endParaRPr>
          </a:p>
        </p:txBody>
      </p:sp>
      <p:sp>
        <p:nvSpPr>
          <p:cNvPr id="45" name="TextBox 44">
            <a:extLst>
              <a:ext uri="{FF2B5EF4-FFF2-40B4-BE49-F238E27FC236}">
                <a16:creationId xmlns="" xmlns:a16="http://schemas.microsoft.com/office/drawing/2014/main" id="{0841DC13-F67B-4EBD-83EF-6E112C7B3215}"/>
              </a:ext>
            </a:extLst>
          </p:cNvPr>
          <p:cNvSpPr txBox="1"/>
          <p:nvPr/>
        </p:nvSpPr>
        <p:spPr>
          <a:xfrm>
            <a:off x="9235192" y="5547338"/>
            <a:ext cx="2206691" cy="954107"/>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يتم وضع عنوان فرعي للخطوة بحيث يكون مختصر ومعبر بنفس الوقت وشامل للفكرة.</a:t>
            </a:r>
            <a:endParaRPr lang="aa-ET" sz="1400" dirty="0"/>
          </a:p>
        </p:txBody>
      </p:sp>
      <p:sp>
        <p:nvSpPr>
          <p:cNvPr id="46" name="TextBox 45">
            <a:extLst>
              <a:ext uri="{FF2B5EF4-FFF2-40B4-BE49-F238E27FC236}">
                <a16:creationId xmlns="" xmlns:a16="http://schemas.microsoft.com/office/drawing/2014/main" id="{2194482D-B77F-4367-98B9-43A84FA54025}"/>
              </a:ext>
            </a:extLst>
          </p:cNvPr>
          <p:cNvSpPr txBox="1"/>
          <p:nvPr/>
        </p:nvSpPr>
        <p:spPr>
          <a:xfrm>
            <a:off x="6450783" y="5156200"/>
            <a:ext cx="2206691" cy="338554"/>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r>
              <a:rPr lang="ar-SA" sz="1600" dirty="0">
                <a:solidFill>
                  <a:schemeClr val="tx1"/>
                </a:solidFill>
              </a:rPr>
              <a:t>عنوان رئيسي</a:t>
            </a:r>
            <a:endParaRPr lang="aa-ET" sz="1600" dirty="0">
              <a:solidFill>
                <a:schemeClr val="tx1"/>
              </a:solidFill>
            </a:endParaRPr>
          </a:p>
        </p:txBody>
      </p:sp>
      <p:sp>
        <p:nvSpPr>
          <p:cNvPr id="47" name="TextBox 46">
            <a:extLst>
              <a:ext uri="{FF2B5EF4-FFF2-40B4-BE49-F238E27FC236}">
                <a16:creationId xmlns="" xmlns:a16="http://schemas.microsoft.com/office/drawing/2014/main" id="{24E9DD01-79E5-410B-BC28-39834B0903A6}"/>
              </a:ext>
            </a:extLst>
          </p:cNvPr>
          <p:cNvSpPr txBox="1"/>
          <p:nvPr/>
        </p:nvSpPr>
        <p:spPr>
          <a:xfrm>
            <a:off x="6450783" y="5547338"/>
            <a:ext cx="2206691" cy="954107"/>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يتم وضع عنوان فرعي للخطوة بحيث يكون مختصر ومعبر بنفس الوقت وشامل للفكرة.</a:t>
            </a:r>
            <a:endParaRPr lang="aa-ET" sz="1400" dirty="0"/>
          </a:p>
        </p:txBody>
      </p:sp>
      <p:sp>
        <p:nvSpPr>
          <p:cNvPr id="48" name="TextBox 47">
            <a:extLst>
              <a:ext uri="{FF2B5EF4-FFF2-40B4-BE49-F238E27FC236}">
                <a16:creationId xmlns="" xmlns:a16="http://schemas.microsoft.com/office/drawing/2014/main" id="{F829DFD4-FB5D-4F9C-B206-ECC17E6B74BD}"/>
              </a:ext>
            </a:extLst>
          </p:cNvPr>
          <p:cNvSpPr txBox="1"/>
          <p:nvPr/>
        </p:nvSpPr>
        <p:spPr>
          <a:xfrm>
            <a:off x="3838879" y="5156200"/>
            <a:ext cx="2206691" cy="338554"/>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r"/>
            <a:r>
              <a:rPr lang="ar-SA" sz="1600" dirty="0">
                <a:solidFill>
                  <a:schemeClr val="tx1"/>
                </a:solidFill>
              </a:rPr>
              <a:t>عنوان رئيسي</a:t>
            </a:r>
            <a:endParaRPr lang="aa-ET" sz="1600" dirty="0">
              <a:solidFill>
                <a:schemeClr val="tx1"/>
              </a:solidFill>
            </a:endParaRPr>
          </a:p>
        </p:txBody>
      </p:sp>
      <p:sp>
        <p:nvSpPr>
          <p:cNvPr id="49" name="TextBox 48">
            <a:extLst>
              <a:ext uri="{FF2B5EF4-FFF2-40B4-BE49-F238E27FC236}">
                <a16:creationId xmlns="" xmlns:a16="http://schemas.microsoft.com/office/drawing/2014/main" id="{5E32732E-1811-45B4-8480-64B616E30D18}"/>
              </a:ext>
            </a:extLst>
          </p:cNvPr>
          <p:cNvSpPr txBox="1"/>
          <p:nvPr/>
        </p:nvSpPr>
        <p:spPr>
          <a:xfrm>
            <a:off x="3838879" y="5547338"/>
            <a:ext cx="2206691" cy="954107"/>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يتم وضع عنوان فرعي للخطوة بحيث يكون مختصر ومعبر بنفس الوقت وشامل للفكرة.</a:t>
            </a:r>
            <a:endParaRPr lang="aa-ET" sz="1400" dirty="0"/>
          </a:p>
        </p:txBody>
      </p:sp>
      <p:sp>
        <p:nvSpPr>
          <p:cNvPr id="50" name="TextBox 49">
            <a:extLst>
              <a:ext uri="{FF2B5EF4-FFF2-40B4-BE49-F238E27FC236}">
                <a16:creationId xmlns="" xmlns:a16="http://schemas.microsoft.com/office/drawing/2014/main" id="{34FFA3EF-EEA7-4232-A5D3-26672832C474}"/>
              </a:ext>
            </a:extLst>
          </p:cNvPr>
          <p:cNvSpPr txBox="1"/>
          <p:nvPr/>
        </p:nvSpPr>
        <p:spPr>
          <a:xfrm>
            <a:off x="853658" y="5156200"/>
            <a:ext cx="2206691" cy="338554"/>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r"/>
            <a:r>
              <a:rPr lang="ar-SA" sz="1600" dirty="0">
                <a:solidFill>
                  <a:schemeClr val="tx1"/>
                </a:solidFill>
              </a:rPr>
              <a:t>عنوان رئيسي</a:t>
            </a:r>
            <a:endParaRPr lang="aa-ET" sz="1600" dirty="0">
              <a:solidFill>
                <a:schemeClr val="tx1"/>
              </a:solidFill>
            </a:endParaRPr>
          </a:p>
        </p:txBody>
      </p:sp>
      <p:sp>
        <p:nvSpPr>
          <p:cNvPr id="51" name="TextBox 50">
            <a:extLst>
              <a:ext uri="{FF2B5EF4-FFF2-40B4-BE49-F238E27FC236}">
                <a16:creationId xmlns="" xmlns:a16="http://schemas.microsoft.com/office/drawing/2014/main" id="{1D0D8B02-3E9F-47F2-A760-C85D5936BBFE}"/>
              </a:ext>
            </a:extLst>
          </p:cNvPr>
          <p:cNvSpPr txBox="1"/>
          <p:nvPr/>
        </p:nvSpPr>
        <p:spPr>
          <a:xfrm>
            <a:off x="853658" y="5547338"/>
            <a:ext cx="2206691" cy="954107"/>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يتم وضع عنوان فرعي للخطوة بحيث يكون مختصر ومعبر بنفس الوقت وشامل للفكرة.</a:t>
            </a:r>
            <a:endParaRPr lang="aa-ET" sz="1400" dirty="0"/>
          </a:p>
        </p:txBody>
      </p:sp>
      <p:grpSp>
        <p:nvGrpSpPr>
          <p:cNvPr id="6" name="Group 5">
            <a:extLst>
              <a:ext uri="{FF2B5EF4-FFF2-40B4-BE49-F238E27FC236}">
                <a16:creationId xmlns="" xmlns:a16="http://schemas.microsoft.com/office/drawing/2014/main" id="{A3DA1200-5103-4CAA-9E29-368B4C8A9A01}"/>
              </a:ext>
            </a:extLst>
          </p:cNvPr>
          <p:cNvGrpSpPr/>
          <p:nvPr/>
        </p:nvGrpSpPr>
        <p:grpSpPr>
          <a:xfrm>
            <a:off x="8237282" y="2764399"/>
            <a:ext cx="687602" cy="687602"/>
            <a:chOff x="8237282" y="2764399"/>
            <a:chExt cx="687602" cy="687602"/>
          </a:xfrm>
        </p:grpSpPr>
        <p:sp>
          <p:nvSpPr>
            <p:cNvPr id="25" name="Oval 24">
              <a:extLst>
                <a:ext uri="{FF2B5EF4-FFF2-40B4-BE49-F238E27FC236}">
                  <a16:creationId xmlns="" xmlns:a16="http://schemas.microsoft.com/office/drawing/2014/main" id="{D841B8FC-CAE0-4A62-934C-6029EB80DE57}"/>
                </a:ext>
              </a:extLst>
            </p:cNvPr>
            <p:cNvSpPr/>
            <p:nvPr/>
          </p:nvSpPr>
          <p:spPr>
            <a:xfrm>
              <a:off x="8237282" y="2764399"/>
              <a:ext cx="687602" cy="687602"/>
            </a:xfrm>
            <a:prstGeom prst="ellipse">
              <a:avLst/>
            </a:prstGeom>
            <a:solidFill>
              <a:srgbClr val="2A7F9B"/>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solidFill>
                  <a:srgbClr val="036B90"/>
                </a:solidFill>
              </a:endParaRPr>
            </a:p>
          </p:txBody>
        </p:sp>
        <p:sp>
          <p:nvSpPr>
            <p:cNvPr id="52" name="Rectangle 7">
              <a:extLst>
                <a:ext uri="{FF2B5EF4-FFF2-40B4-BE49-F238E27FC236}">
                  <a16:creationId xmlns="" xmlns:a16="http://schemas.microsoft.com/office/drawing/2014/main" id="{B9E9FBC1-BE48-44E2-A3E7-7F7AC225453C}"/>
                </a:ext>
              </a:extLst>
            </p:cNvPr>
            <p:cNvSpPr/>
            <p:nvPr/>
          </p:nvSpPr>
          <p:spPr>
            <a:xfrm>
              <a:off x="8426052" y="2929727"/>
              <a:ext cx="301254" cy="301254"/>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8" name="Group 7">
            <a:extLst>
              <a:ext uri="{FF2B5EF4-FFF2-40B4-BE49-F238E27FC236}">
                <a16:creationId xmlns="" xmlns:a16="http://schemas.microsoft.com/office/drawing/2014/main" id="{4619E8C7-D9A2-4DE6-B0E7-F9C93BDAEA4F}"/>
              </a:ext>
            </a:extLst>
          </p:cNvPr>
          <p:cNvGrpSpPr/>
          <p:nvPr/>
        </p:nvGrpSpPr>
        <p:grpSpPr>
          <a:xfrm>
            <a:off x="2611278" y="2764399"/>
            <a:ext cx="687602" cy="687602"/>
            <a:chOff x="2611278" y="2764399"/>
            <a:chExt cx="687602" cy="687602"/>
          </a:xfrm>
        </p:grpSpPr>
        <p:sp>
          <p:nvSpPr>
            <p:cNvPr id="35" name="Oval 34">
              <a:extLst>
                <a:ext uri="{FF2B5EF4-FFF2-40B4-BE49-F238E27FC236}">
                  <a16:creationId xmlns="" xmlns:a16="http://schemas.microsoft.com/office/drawing/2014/main" id="{1E2015FD-AD8C-4177-98BF-7B3A60B35088}"/>
                </a:ext>
              </a:extLst>
            </p:cNvPr>
            <p:cNvSpPr/>
            <p:nvPr/>
          </p:nvSpPr>
          <p:spPr>
            <a:xfrm>
              <a:off x="2611278" y="2764399"/>
              <a:ext cx="687602" cy="687602"/>
            </a:xfrm>
            <a:prstGeom prst="ellipse">
              <a:avLst/>
            </a:prstGeom>
            <a:solidFill>
              <a:srgbClr val="2A7F9B"/>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solidFill>
                  <a:srgbClr val="036B90"/>
                </a:solidFill>
              </a:endParaRPr>
            </a:p>
          </p:txBody>
        </p:sp>
        <p:sp>
          <p:nvSpPr>
            <p:cNvPr id="53" name="Oval 27">
              <a:extLst>
                <a:ext uri="{FF2B5EF4-FFF2-40B4-BE49-F238E27FC236}">
                  <a16:creationId xmlns="" xmlns:a16="http://schemas.microsoft.com/office/drawing/2014/main" id="{68603925-F178-4E8E-AA93-AA59F89BAA0A}"/>
                </a:ext>
              </a:extLst>
            </p:cNvPr>
            <p:cNvSpPr/>
            <p:nvPr/>
          </p:nvSpPr>
          <p:spPr>
            <a:xfrm>
              <a:off x="2867334" y="2908643"/>
              <a:ext cx="180000" cy="360000"/>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7" name="Group 6">
            <a:extLst>
              <a:ext uri="{FF2B5EF4-FFF2-40B4-BE49-F238E27FC236}">
                <a16:creationId xmlns="" xmlns:a16="http://schemas.microsoft.com/office/drawing/2014/main" id="{B05098F8-4327-4E6D-A900-D30A416D06CA}"/>
              </a:ext>
            </a:extLst>
          </p:cNvPr>
          <p:cNvGrpSpPr/>
          <p:nvPr/>
        </p:nvGrpSpPr>
        <p:grpSpPr>
          <a:xfrm>
            <a:off x="5444692" y="2764399"/>
            <a:ext cx="687602" cy="687602"/>
            <a:chOff x="5444692" y="2764399"/>
            <a:chExt cx="687602" cy="687602"/>
          </a:xfrm>
        </p:grpSpPr>
        <p:sp>
          <p:nvSpPr>
            <p:cNvPr id="30" name="Oval 29">
              <a:extLst>
                <a:ext uri="{FF2B5EF4-FFF2-40B4-BE49-F238E27FC236}">
                  <a16:creationId xmlns="" xmlns:a16="http://schemas.microsoft.com/office/drawing/2014/main" id="{6B8CDA91-6095-4EC9-B55F-1F7AC141A528}"/>
                </a:ext>
              </a:extLst>
            </p:cNvPr>
            <p:cNvSpPr/>
            <p:nvPr/>
          </p:nvSpPr>
          <p:spPr>
            <a:xfrm>
              <a:off x="5444692" y="2764399"/>
              <a:ext cx="687602" cy="687602"/>
            </a:xfrm>
            <a:prstGeom prst="ellipse">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54" name="Freeform 32">
              <a:extLst>
                <a:ext uri="{FF2B5EF4-FFF2-40B4-BE49-F238E27FC236}">
                  <a16:creationId xmlns="" xmlns:a16="http://schemas.microsoft.com/office/drawing/2014/main" id="{A263CEBB-A7F1-419C-826D-ADC2F63C387B}"/>
                </a:ext>
              </a:extLst>
            </p:cNvPr>
            <p:cNvSpPr/>
            <p:nvPr/>
          </p:nvSpPr>
          <p:spPr>
            <a:xfrm>
              <a:off x="5617168" y="2894646"/>
              <a:ext cx="360000" cy="360000"/>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4" name="Group 3">
            <a:extLst>
              <a:ext uri="{FF2B5EF4-FFF2-40B4-BE49-F238E27FC236}">
                <a16:creationId xmlns="" xmlns:a16="http://schemas.microsoft.com/office/drawing/2014/main" id="{D5E56998-4791-4EB4-9343-91024AB7BB28}"/>
              </a:ext>
            </a:extLst>
          </p:cNvPr>
          <p:cNvGrpSpPr/>
          <p:nvPr/>
        </p:nvGrpSpPr>
        <p:grpSpPr>
          <a:xfrm>
            <a:off x="10828082" y="2764399"/>
            <a:ext cx="687602" cy="687602"/>
            <a:chOff x="10828082" y="2764399"/>
            <a:chExt cx="687602" cy="687602"/>
          </a:xfrm>
        </p:grpSpPr>
        <p:sp>
          <p:nvSpPr>
            <p:cNvPr id="5" name="Oval 4">
              <a:extLst>
                <a:ext uri="{FF2B5EF4-FFF2-40B4-BE49-F238E27FC236}">
                  <a16:creationId xmlns="" xmlns:a16="http://schemas.microsoft.com/office/drawing/2014/main" id="{ACA22CB9-DAFE-4F5C-91D8-4E8D30754630}"/>
                </a:ext>
              </a:extLst>
            </p:cNvPr>
            <p:cNvSpPr/>
            <p:nvPr/>
          </p:nvSpPr>
          <p:spPr>
            <a:xfrm>
              <a:off x="10828082" y="2764399"/>
              <a:ext cx="687602" cy="687602"/>
            </a:xfrm>
            <a:prstGeom prst="ellipse">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55" name="Rectangle 130">
              <a:extLst>
                <a:ext uri="{FF2B5EF4-FFF2-40B4-BE49-F238E27FC236}">
                  <a16:creationId xmlns="" xmlns:a16="http://schemas.microsoft.com/office/drawing/2014/main" id="{853528D8-D8E7-450C-9D7C-F6F0BB63A360}"/>
                </a:ext>
              </a:extLst>
            </p:cNvPr>
            <p:cNvSpPr/>
            <p:nvPr/>
          </p:nvSpPr>
          <p:spPr>
            <a:xfrm>
              <a:off x="11003146" y="2929727"/>
              <a:ext cx="360000" cy="360000"/>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Tree>
    <p:extLst>
      <p:ext uri="{BB962C8B-B14F-4D97-AF65-F5344CB8AC3E}">
        <p14:creationId xmlns:p14="http://schemas.microsoft.com/office/powerpoint/2010/main" val="1395758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0">
                                            <p:txEl>
                                              <p:pRg st="0" end="0"/>
                                            </p:txEl>
                                          </p:spTgt>
                                        </p:tgtEl>
                                        <p:attrNameLst>
                                          <p:attrName>style.visibility</p:attrName>
                                        </p:attrNameLst>
                                      </p:cBhvr>
                                      <p:to>
                                        <p:strVal val="visible"/>
                                      </p:to>
                                    </p:set>
                                    <p:animEffect transition="in" filter="fade">
                                      <p:cBhvr>
                                        <p:cTn id="29" dur="500"/>
                                        <p:tgtEl>
                                          <p:spTgt spid="40">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5">
                                            <p:txEl>
                                              <p:pRg st="0" end="0"/>
                                            </p:txEl>
                                          </p:spTgt>
                                        </p:tgtEl>
                                        <p:attrNameLst>
                                          <p:attrName>style.visibility</p:attrName>
                                        </p:attrNameLst>
                                      </p:cBhvr>
                                      <p:to>
                                        <p:strVal val="visible"/>
                                      </p:to>
                                    </p:set>
                                    <p:animEffect transition="in" filter="fade">
                                      <p:cBhvr>
                                        <p:cTn id="39" dur="500"/>
                                        <p:tgtEl>
                                          <p:spTgt spid="4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right)">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1">
                                            <p:txEl>
                                              <p:pRg st="0" end="0"/>
                                            </p:txEl>
                                          </p:spTgt>
                                        </p:tgtEl>
                                        <p:attrNameLst>
                                          <p:attrName>style.visibility</p:attrName>
                                        </p:attrNameLst>
                                      </p:cBhvr>
                                      <p:to>
                                        <p:strVal val="visible"/>
                                      </p:to>
                                    </p:set>
                                    <p:animEffect transition="in" filter="fade">
                                      <p:cBhvr>
                                        <p:cTn id="56" dur="500"/>
                                        <p:tgtEl>
                                          <p:spTgt spid="41">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47">
                                            <p:txEl>
                                              <p:pRg st="0" end="0"/>
                                            </p:txEl>
                                          </p:spTgt>
                                        </p:tgtEl>
                                        <p:attrNameLst>
                                          <p:attrName>style.visibility</p:attrName>
                                        </p:attrNameLst>
                                      </p:cBhvr>
                                      <p:to>
                                        <p:strVal val="visible"/>
                                      </p:to>
                                    </p:set>
                                    <p:animEffect transition="in" filter="fade">
                                      <p:cBhvr>
                                        <p:cTn id="66" dur="500"/>
                                        <p:tgtEl>
                                          <p:spTgt spid="47">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nodeType="click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right)">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49">
                                            <p:txEl>
                                              <p:pRg st="0" end="0"/>
                                            </p:txEl>
                                          </p:spTgt>
                                        </p:tgtEl>
                                        <p:attrNameLst>
                                          <p:attrName>style.visibility</p:attrName>
                                        </p:attrNameLst>
                                      </p:cBhvr>
                                      <p:to>
                                        <p:strVal val="visible"/>
                                      </p:to>
                                    </p:set>
                                    <p:animEffect transition="in" filter="fade">
                                      <p:cBhvr>
                                        <p:cTn id="93" dur="500"/>
                                        <p:tgtEl>
                                          <p:spTgt spid="49">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8"/>
                                        </p:tgtEl>
                                        <p:attrNameLst>
                                          <p:attrName>style.visibility</p:attrName>
                                        </p:attrNameLst>
                                      </p:cBhvr>
                                      <p:to>
                                        <p:strVal val="visible"/>
                                      </p:to>
                                    </p:set>
                                    <p:anim calcmode="lin" valueType="num">
                                      <p:cBhvr>
                                        <p:cTn id="98" dur="500" fill="hold"/>
                                        <p:tgtEl>
                                          <p:spTgt spid="8"/>
                                        </p:tgtEl>
                                        <p:attrNameLst>
                                          <p:attrName>ppt_w</p:attrName>
                                        </p:attrNameLst>
                                      </p:cBhvr>
                                      <p:tavLst>
                                        <p:tav tm="0">
                                          <p:val>
                                            <p:fltVal val="0"/>
                                          </p:val>
                                        </p:tav>
                                        <p:tav tm="100000">
                                          <p:val>
                                            <p:strVal val="#ppt_w"/>
                                          </p:val>
                                        </p:tav>
                                      </p:tavLst>
                                    </p:anim>
                                    <p:anim calcmode="lin" valueType="num">
                                      <p:cBhvr>
                                        <p:cTn id="99" dur="500" fill="hold"/>
                                        <p:tgtEl>
                                          <p:spTgt spid="8"/>
                                        </p:tgtEl>
                                        <p:attrNameLst>
                                          <p:attrName>ppt_h</p:attrName>
                                        </p:attrNameLst>
                                      </p:cBhvr>
                                      <p:tavLst>
                                        <p:tav tm="0">
                                          <p:val>
                                            <p:fltVal val="0"/>
                                          </p:val>
                                        </p:tav>
                                        <p:tav tm="100000">
                                          <p:val>
                                            <p:strVal val="#ppt_h"/>
                                          </p:val>
                                        </p:tav>
                                      </p:tavLst>
                                    </p:anim>
                                    <p:animEffect transition="in" filter="fade">
                                      <p:cBhvr>
                                        <p:cTn id="100" dur="500"/>
                                        <p:tgtEl>
                                          <p:spTgt spid="8"/>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2" fill="hold" nodeType="click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wipe(right)">
                                      <p:cBhvr>
                                        <p:cTn id="105" dur="500"/>
                                        <p:tgtEl>
                                          <p:spTgt spid="36"/>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500"/>
                                        <p:tgtEl>
                                          <p:spTgt spid="43"/>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50"/>
                                        </p:tgtEl>
                                        <p:attrNameLst>
                                          <p:attrName>style.visibility</p:attrName>
                                        </p:attrNameLst>
                                      </p:cBhvr>
                                      <p:to>
                                        <p:strVal val="visible"/>
                                      </p:to>
                                    </p:set>
                                    <p:animEffect transition="in" filter="fade">
                                      <p:cBhvr>
                                        <p:cTn id="115" dur="500"/>
                                        <p:tgtEl>
                                          <p:spTgt spid="50"/>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fade">
                                      <p:cBhvr>
                                        <p:cTn id="1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2" grpId="0"/>
      <p:bldP spid="43" grpId="0"/>
      <p:bldP spid="44" grpId="0"/>
      <p:bldP spid="46" grpId="0"/>
      <p:bldP spid="48" grpId="0"/>
      <p:bldP spid="50" grpId="0"/>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9953DA83-2F4B-41BC-BB6A-AA3C0F481E9C}"/>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5" name="TextBox 4">
            <a:extLst>
              <a:ext uri="{FF2B5EF4-FFF2-40B4-BE49-F238E27FC236}">
                <a16:creationId xmlns="" xmlns:a16="http://schemas.microsoft.com/office/drawing/2014/main" id="{4098C9BD-346D-440B-A0B4-FADE99E53A52}"/>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solidFill>
                  <a:schemeClr val="tx1"/>
                </a:solidFill>
              </a:rPr>
              <a:t>عنوان فرعي</a:t>
            </a:r>
            <a:endParaRPr lang="aa-ET" dirty="0">
              <a:solidFill>
                <a:schemeClr val="tx1"/>
              </a:solidFill>
            </a:endParaRPr>
          </a:p>
        </p:txBody>
      </p:sp>
      <p:grpSp>
        <p:nvGrpSpPr>
          <p:cNvPr id="2" name="Group 1">
            <a:extLst>
              <a:ext uri="{FF2B5EF4-FFF2-40B4-BE49-F238E27FC236}">
                <a16:creationId xmlns="" xmlns:a16="http://schemas.microsoft.com/office/drawing/2014/main" id="{549390BE-1A85-4BA5-810A-3625209B9BE7}"/>
              </a:ext>
            </a:extLst>
          </p:cNvPr>
          <p:cNvGrpSpPr/>
          <p:nvPr/>
        </p:nvGrpSpPr>
        <p:grpSpPr>
          <a:xfrm>
            <a:off x="8402191" y="2491148"/>
            <a:ext cx="3069540" cy="3835400"/>
            <a:chOff x="8402191" y="2491148"/>
            <a:chExt cx="3069540" cy="3835400"/>
          </a:xfrm>
        </p:grpSpPr>
        <p:sp>
          <p:nvSpPr>
            <p:cNvPr id="6" name="Rectangle: Diagonal Corners Rounded 5">
              <a:extLst>
                <a:ext uri="{FF2B5EF4-FFF2-40B4-BE49-F238E27FC236}">
                  <a16:creationId xmlns="" xmlns:a16="http://schemas.microsoft.com/office/drawing/2014/main" id="{840914CC-2A87-4DEA-8B8F-07ED09D43AFB}"/>
                </a:ext>
              </a:extLst>
            </p:cNvPr>
            <p:cNvSpPr/>
            <p:nvPr/>
          </p:nvSpPr>
          <p:spPr>
            <a:xfrm>
              <a:off x="8402191" y="2491148"/>
              <a:ext cx="2692400" cy="3835400"/>
            </a:xfrm>
            <a:prstGeom prst="round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10" name="Rectangle: Top Corners Rounded 9">
              <a:extLst>
                <a:ext uri="{FF2B5EF4-FFF2-40B4-BE49-F238E27FC236}">
                  <a16:creationId xmlns="" xmlns:a16="http://schemas.microsoft.com/office/drawing/2014/main" id="{A06FA608-F88A-40A4-BC80-E6D10F6C2AC4}"/>
                </a:ext>
              </a:extLst>
            </p:cNvPr>
            <p:cNvSpPr/>
            <p:nvPr/>
          </p:nvSpPr>
          <p:spPr>
            <a:xfrm rot="16200000">
              <a:off x="9508949" y="1795059"/>
              <a:ext cx="1001485" cy="2924078"/>
            </a:xfrm>
            <a:prstGeom prst="round2SameRect">
              <a:avLst>
                <a:gd name="adj1" fmla="val 12319"/>
                <a:gd name="adj2" fmla="val 0"/>
              </a:avLst>
            </a:prstGeom>
            <a:solidFill>
              <a:srgbClr val="048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11" name="Right Triangle 10">
              <a:extLst>
                <a:ext uri="{FF2B5EF4-FFF2-40B4-BE49-F238E27FC236}">
                  <a16:creationId xmlns="" xmlns:a16="http://schemas.microsoft.com/office/drawing/2014/main" id="{92E64049-DD44-4196-A62A-AF002EFAB821}"/>
                </a:ext>
              </a:extLst>
            </p:cNvPr>
            <p:cNvSpPr/>
            <p:nvPr/>
          </p:nvSpPr>
          <p:spPr>
            <a:xfrm rot="5400000">
              <a:off x="11126295" y="3726139"/>
              <a:ext cx="313730" cy="377139"/>
            </a:xfrm>
            <a:prstGeom prst="rtTriangle">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grpSp>
      <p:grpSp>
        <p:nvGrpSpPr>
          <p:cNvPr id="3" name="Group 2">
            <a:extLst>
              <a:ext uri="{FF2B5EF4-FFF2-40B4-BE49-F238E27FC236}">
                <a16:creationId xmlns="" xmlns:a16="http://schemas.microsoft.com/office/drawing/2014/main" id="{194B18A2-BC2E-4FB7-9E26-8DC23F401C67}"/>
              </a:ext>
            </a:extLst>
          </p:cNvPr>
          <p:cNvGrpSpPr/>
          <p:nvPr/>
        </p:nvGrpSpPr>
        <p:grpSpPr>
          <a:xfrm>
            <a:off x="4816927" y="2491148"/>
            <a:ext cx="3063189" cy="3835400"/>
            <a:chOff x="4816927" y="2491148"/>
            <a:chExt cx="3063189" cy="3835400"/>
          </a:xfrm>
        </p:grpSpPr>
        <p:sp>
          <p:nvSpPr>
            <p:cNvPr id="13" name="Right Triangle 12">
              <a:extLst>
                <a:ext uri="{FF2B5EF4-FFF2-40B4-BE49-F238E27FC236}">
                  <a16:creationId xmlns="" xmlns:a16="http://schemas.microsoft.com/office/drawing/2014/main" id="{633DBAB5-2032-40BB-9588-FBF10B03B2C8}"/>
                </a:ext>
              </a:extLst>
            </p:cNvPr>
            <p:cNvSpPr/>
            <p:nvPr/>
          </p:nvSpPr>
          <p:spPr>
            <a:xfrm rot="5400000">
              <a:off x="7534680" y="3726139"/>
              <a:ext cx="313730" cy="377139"/>
            </a:xfrm>
            <a:prstGeom prst="rtTriangle">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7" name="Rectangle: Diagonal Corners Rounded 6">
              <a:extLst>
                <a:ext uri="{FF2B5EF4-FFF2-40B4-BE49-F238E27FC236}">
                  <a16:creationId xmlns="" xmlns:a16="http://schemas.microsoft.com/office/drawing/2014/main" id="{F4DC8865-DBAF-4BC3-BB0E-E93542430BA4}"/>
                </a:ext>
              </a:extLst>
            </p:cNvPr>
            <p:cNvSpPr/>
            <p:nvPr/>
          </p:nvSpPr>
          <p:spPr>
            <a:xfrm>
              <a:off x="4816927" y="2491148"/>
              <a:ext cx="2692400" cy="3835400"/>
            </a:xfrm>
            <a:prstGeom prst="round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12" name="Rectangle: Top Corners Rounded 11">
              <a:extLst>
                <a:ext uri="{FF2B5EF4-FFF2-40B4-BE49-F238E27FC236}">
                  <a16:creationId xmlns="" xmlns:a16="http://schemas.microsoft.com/office/drawing/2014/main" id="{00CDC0E7-6469-49C1-B743-434BCEE74B4A}"/>
                </a:ext>
              </a:extLst>
            </p:cNvPr>
            <p:cNvSpPr/>
            <p:nvPr/>
          </p:nvSpPr>
          <p:spPr>
            <a:xfrm rot="16200000">
              <a:off x="5917472" y="1795197"/>
              <a:ext cx="1001485" cy="2923802"/>
            </a:xfrm>
            <a:prstGeom prst="round2SameRect">
              <a:avLst>
                <a:gd name="adj1" fmla="val 12319"/>
                <a:gd name="adj2" fmla="val 0"/>
              </a:avLst>
            </a:prstGeom>
            <a:solidFill>
              <a:srgbClr val="048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grpSp>
      <p:grpSp>
        <p:nvGrpSpPr>
          <p:cNvPr id="9" name="Group 8">
            <a:extLst>
              <a:ext uri="{FF2B5EF4-FFF2-40B4-BE49-F238E27FC236}">
                <a16:creationId xmlns="" xmlns:a16="http://schemas.microsoft.com/office/drawing/2014/main" id="{EED08513-3153-48E9-89FC-F8B45A98C46A}"/>
              </a:ext>
            </a:extLst>
          </p:cNvPr>
          <p:cNvGrpSpPr/>
          <p:nvPr/>
        </p:nvGrpSpPr>
        <p:grpSpPr>
          <a:xfrm>
            <a:off x="1231663" y="2491148"/>
            <a:ext cx="3069228" cy="3835400"/>
            <a:chOff x="1231663" y="2491148"/>
            <a:chExt cx="3069228" cy="3835400"/>
          </a:xfrm>
        </p:grpSpPr>
        <p:sp>
          <p:nvSpPr>
            <p:cNvPr id="15" name="Right Triangle 14">
              <a:extLst>
                <a:ext uri="{FF2B5EF4-FFF2-40B4-BE49-F238E27FC236}">
                  <a16:creationId xmlns="" xmlns:a16="http://schemas.microsoft.com/office/drawing/2014/main" id="{2B969095-2147-485E-ABC7-0F135C88CD55}"/>
                </a:ext>
              </a:extLst>
            </p:cNvPr>
            <p:cNvSpPr/>
            <p:nvPr/>
          </p:nvSpPr>
          <p:spPr>
            <a:xfrm rot="5400000">
              <a:off x="3955455" y="3726139"/>
              <a:ext cx="313730" cy="377139"/>
            </a:xfrm>
            <a:prstGeom prst="rtTriangle">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8" name="Rectangle: Diagonal Corners Rounded 7">
              <a:extLst>
                <a:ext uri="{FF2B5EF4-FFF2-40B4-BE49-F238E27FC236}">
                  <a16:creationId xmlns="" xmlns:a16="http://schemas.microsoft.com/office/drawing/2014/main" id="{E633354D-D395-439D-9D92-8563EFC989FC}"/>
                </a:ext>
              </a:extLst>
            </p:cNvPr>
            <p:cNvSpPr/>
            <p:nvPr/>
          </p:nvSpPr>
          <p:spPr>
            <a:xfrm>
              <a:off x="1231663" y="2491148"/>
              <a:ext cx="2692400" cy="3835400"/>
            </a:xfrm>
            <a:prstGeom prst="round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14" name="Rectangle: Top Corners Rounded 13">
              <a:extLst>
                <a:ext uri="{FF2B5EF4-FFF2-40B4-BE49-F238E27FC236}">
                  <a16:creationId xmlns="" xmlns:a16="http://schemas.microsoft.com/office/drawing/2014/main" id="{986A2E55-7497-4748-85D7-06C8FA3FE7C5}"/>
                </a:ext>
              </a:extLst>
            </p:cNvPr>
            <p:cNvSpPr/>
            <p:nvPr/>
          </p:nvSpPr>
          <p:spPr>
            <a:xfrm rot="16200000">
              <a:off x="2345442" y="1802392"/>
              <a:ext cx="1001485" cy="2909412"/>
            </a:xfrm>
            <a:prstGeom prst="round2SameRect">
              <a:avLst>
                <a:gd name="adj1" fmla="val 12319"/>
                <a:gd name="adj2" fmla="val 0"/>
              </a:avLst>
            </a:prstGeom>
            <a:solidFill>
              <a:srgbClr val="048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grpSp>
      <p:pic>
        <p:nvPicPr>
          <p:cNvPr id="20" name="Picture Placeholder 19">
            <a:extLst>
              <a:ext uri="{FF2B5EF4-FFF2-40B4-BE49-F238E27FC236}">
                <a16:creationId xmlns="" xmlns:a16="http://schemas.microsoft.com/office/drawing/2014/main" id="{C0C95DB4-C7A0-4AE9-AA03-CA66BCBD6AE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8664575" y="2743200"/>
            <a:ext cx="1081088" cy="1081088"/>
          </a:xfrm>
        </p:spPr>
      </p:pic>
      <p:pic>
        <p:nvPicPr>
          <p:cNvPr id="22" name="Picture Placeholder 21">
            <a:extLst>
              <a:ext uri="{FF2B5EF4-FFF2-40B4-BE49-F238E27FC236}">
                <a16:creationId xmlns="" xmlns:a16="http://schemas.microsoft.com/office/drawing/2014/main" id="{1D1D580D-040F-4317-B016-9916A1CC2A6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a:xfrm>
            <a:off x="5026025" y="2755900"/>
            <a:ext cx="1081088" cy="1081088"/>
          </a:xfrm>
        </p:spPr>
      </p:pic>
      <p:pic>
        <p:nvPicPr>
          <p:cNvPr id="24" name="Picture Placeholder 23">
            <a:extLst>
              <a:ext uri="{FF2B5EF4-FFF2-40B4-BE49-F238E27FC236}">
                <a16:creationId xmlns="" xmlns:a16="http://schemas.microsoft.com/office/drawing/2014/main" id="{6F610EB3-BA90-45D7-A0BA-C79ABE9315D4}"/>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a:stretch>
            <a:fillRect/>
          </a:stretch>
        </p:blipFill>
        <p:spPr>
          <a:xfrm>
            <a:off x="1463675" y="2746375"/>
            <a:ext cx="1079500" cy="1079500"/>
          </a:xfrm>
        </p:spPr>
      </p:pic>
      <p:sp>
        <p:nvSpPr>
          <p:cNvPr id="48" name="TextBox 47">
            <a:extLst>
              <a:ext uri="{FF2B5EF4-FFF2-40B4-BE49-F238E27FC236}">
                <a16:creationId xmlns="" xmlns:a16="http://schemas.microsoft.com/office/drawing/2014/main" id="{C24CDEBC-5C30-427F-ADB7-3930D9B17626}"/>
              </a:ext>
            </a:extLst>
          </p:cNvPr>
          <p:cNvSpPr txBox="1"/>
          <p:nvPr/>
        </p:nvSpPr>
        <p:spPr>
          <a:xfrm>
            <a:off x="9876936" y="2957801"/>
            <a:ext cx="1403662" cy="338554"/>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ctr"/>
            <a:r>
              <a:rPr lang="ar-SA" sz="1600" dirty="0"/>
              <a:t>اسم شخصية</a:t>
            </a:r>
            <a:endParaRPr lang="aa-ET" sz="1600" dirty="0"/>
          </a:p>
        </p:txBody>
      </p:sp>
      <p:sp>
        <p:nvSpPr>
          <p:cNvPr id="49" name="TextBox 48">
            <a:extLst>
              <a:ext uri="{FF2B5EF4-FFF2-40B4-BE49-F238E27FC236}">
                <a16:creationId xmlns="" xmlns:a16="http://schemas.microsoft.com/office/drawing/2014/main" id="{3610DE42-B175-447F-A5FE-381C20BF7D29}"/>
              </a:ext>
            </a:extLst>
          </p:cNvPr>
          <p:cNvSpPr txBox="1"/>
          <p:nvPr/>
        </p:nvSpPr>
        <p:spPr>
          <a:xfrm>
            <a:off x="9876936" y="3286331"/>
            <a:ext cx="1403662" cy="307777"/>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ctr" rtl="0"/>
            <a:r>
              <a:rPr lang="ar-SA" sz="1400" dirty="0"/>
              <a:t>الوظيفة</a:t>
            </a:r>
            <a:endParaRPr lang="aa-ET" sz="1400" dirty="0"/>
          </a:p>
        </p:txBody>
      </p:sp>
      <p:sp>
        <p:nvSpPr>
          <p:cNvPr id="50" name="TextBox 49">
            <a:extLst>
              <a:ext uri="{FF2B5EF4-FFF2-40B4-BE49-F238E27FC236}">
                <a16:creationId xmlns="" xmlns:a16="http://schemas.microsoft.com/office/drawing/2014/main" id="{6DEDC02D-CF62-44BF-833D-744F9AA45078}"/>
              </a:ext>
            </a:extLst>
          </p:cNvPr>
          <p:cNvSpPr txBox="1"/>
          <p:nvPr/>
        </p:nvSpPr>
        <p:spPr>
          <a:xfrm>
            <a:off x="6297842" y="2957801"/>
            <a:ext cx="1403662" cy="338554"/>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ctr" rtl="0"/>
            <a:r>
              <a:rPr lang="ar-SA" sz="1600" dirty="0"/>
              <a:t>اسم شخصية</a:t>
            </a:r>
            <a:endParaRPr lang="aa-ET" sz="1600" dirty="0"/>
          </a:p>
        </p:txBody>
      </p:sp>
      <p:sp>
        <p:nvSpPr>
          <p:cNvPr id="51" name="TextBox 50">
            <a:extLst>
              <a:ext uri="{FF2B5EF4-FFF2-40B4-BE49-F238E27FC236}">
                <a16:creationId xmlns="" xmlns:a16="http://schemas.microsoft.com/office/drawing/2014/main" id="{278C22F1-8702-4E5A-8A9A-BC8D92D75669}"/>
              </a:ext>
            </a:extLst>
          </p:cNvPr>
          <p:cNvSpPr txBox="1"/>
          <p:nvPr/>
        </p:nvSpPr>
        <p:spPr>
          <a:xfrm>
            <a:off x="6297842" y="3286331"/>
            <a:ext cx="1403662" cy="307777"/>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ctr" rtl="0"/>
            <a:r>
              <a:rPr lang="ar-SA" sz="1400" dirty="0"/>
              <a:t>الوظيفة</a:t>
            </a:r>
            <a:endParaRPr lang="aa-ET" sz="1400" dirty="0"/>
          </a:p>
        </p:txBody>
      </p:sp>
      <p:sp>
        <p:nvSpPr>
          <p:cNvPr id="52" name="TextBox 51">
            <a:extLst>
              <a:ext uri="{FF2B5EF4-FFF2-40B4-BE49-F238E27FC236}">
                <a16:creationId xmlns="" xmlns:a16="http://schemas.microsoft.com/office/drawing/2014/main" id="{9B07CF67-91CA-400B-86C5-0BBD0CA95A4D}"/>
              </a:ext>
            </a:extLst>
          </p:cNvPr>
          <p:cNvSpPr txBox="1"/>
          <p:nvPr/>
        </p:nvSpPr>
        <p:spPr>
          <a:xfrm>
            <a:off x="2660562" y="2957801"/>
            <a:ext cx="1403662" cy="338554"/>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ctr" rtl="0"/>
            <a:r>
              <a:rPr lang="ar-SA" sz="1600" dirty="0"/>
              <a:t>اسم شخصية</a:t>
            </a:r>
            <a:endParaRPr lang="aa-ET" sz="1600" dirty="0"/>
          </a:p>
        </p:txBody>
      </p:sp>
      <p:sp>
        <p:nvSpPr>
          <p:cNvPr id="53" name="TextBox 52">
            <a:extLst>
              <a:ext uri="{FF2B5EF4-FFF2-40B4-BE49-F238E27FC236}">
                <a16:creationId xmlns="" xmlns:a16="http://schemas.microsoft.com/office/drawing/2014/main" id="{8D537FC8-90AE-41A4-B392-DF06D07C6E65}"/>
              </a:ext>
            </a:extLst>
          </p:cNvPr>
          <p:cNvSpPr txBox="1"/>
          <p:nvPr/>
        </p:nvSpPr>
        <p:spPr>
          <a:xfrm>
            <a:off x="2660562" y="3286331"/>
            <a:ext cx="1403662" cy="307777"/>
          </a:xfrm>
          <a:prstGeom prst="rect">
            <a:avLst/>
          </a:prstGeom>
          <a:noFill/>
        </p:spPr>
        <p:txBody>
          <a:bodyPr wrap="square" rtlCol="1">
            <a:spAutoFit/>
          </a:bodyPr>
          <a:lstStyle>
            <a:defPPr>
              <a:defRPr lang="aa-ET"/>
            </a:defPPr>
            <a:lvl1pPr algn="r" rtl="1">
              <a:defRPr sz="3200" b="1">
                <a:solidFill>
                  <a:schemeClr val="bg1"/>
                </a:solidFill>
                <a:latin typeface="A Jannat LT" panose="01000000000000000000" pitchFamily="2" charset="-78"/>
                <a:cs typeface="A Jannat LT" panose="01000000000000000000" pitchFamily="2" charset="-78"/>
              </a:defRPr>
            </a:lvl1pPr>
          </a:lstStyle>
          <a:p>
            <a:pPr algn="ctr" rtl="0"/>
            <a:r>
              <a:rPr lang="ar-SA" sz="1400" dirty="0"/>
              <a:t>الوظيفة</a:t>
            </a:r>
            <a:endParaRPr lang="aa-ET" sz="1400" dirty="0"/>
          </a:p>
        </p:txBody>
      </p:sp>
      <p:sp>
        <p:nvSpPr>
          <p:cNvPr id="54" name="TextBox 53">
            <a:extLst>
              <a:ext uri="{FF2B5EF4-FFF2-40B4-BE49-F238E27FC236}">
                <a16:creationId xmlns="" xmlns:a16="http://schemas.microsoft.com/office/drawing/2014/main" id="{C5D3771E-B438-4494-B2FC-C568E8C1AF64}"/>
              </a:ext>
            </a:extLst>
          </p:cNvPr>
          <p:cNvSpPr txBox="1"/>
          <p:nvPr/>
        </p:nvSpPr>
        <p:spPr>
          <a:xfrm>
            <a:off x="8547652" y="3976805"/>
            <a:ext cx="2415205" cy="2031325"/>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 . . . . . . . . . . . . . . . . . . . . . . . . . . . . . . . . . . . . . . . . .</a:t>
            </a:r>
          </a:p>
          <a:p>
            <a:pPr algn="justLow"/>
            <a:r>
              <a:rPr lang="ar-SA" sz="1400" dirty="0"/>
              <a:t>. . . . . . . . . . . . . . . . . . . . . . . . . . . . . . . . . . . . . . . . . . . . . .</a:t>
            </a:r>
          </a:p>
          <a:p>
            <a:pPr algn="justLow"/>
            <a:r>
              <a:rPr lang="ar-SA" sz="1400" dirty="0"/>
              <a:t>. . . . . . . . . . . . . . . . . . . . . . . . . . . . . . . . . . . . . . . . . . . . . .</a:t>
            </a:r>
          </a:p>
          <a:p>
            <a:pPr algn="justLow"/>
            <a:r>
              <a:rPr lang="ar-SA" sz="1400" dirty="0"/>
              <a:t>. . . . . . . . . . . . . . . . . . . . . . . . . . . . . . . . . . . . . . . . . . . . . . </a:t>
            </a:r>
          </a:p>
          <a:p>
            <a:pPr algn="justLow"/>
            <a:endParaRPr lang="aa-ET" sz="1400" dirty="0"/>
          </a:p>
        </p:txBody>
      </p:sp>
      <p:sp>
        <p:nvSpPr>
          <p:cNvPr id="55" name="TextBox 54">
            <a:extLst>
              <a:ext uri="{FF2B5EF4-FFF2-40B4-BE49-F238E27FC236}">
                <a16:creationId xmlns="" xmlns:a16="http://schemas.microsoft.com/office/drawing/2014/main" id="{671FFE76-D0CB-480C-9B47-8C8821B4E7E1}"/>
              </a:ext>
            </a:extLst>
          </p:cNvPr>
          <p:cNvSpPr txBox="1"/>
          <p:nvPr/>
        </p:nvSpPr>
        <p:spPr>
          <a:xfrm>
            <a:off x="4956036" y="3976805"/>
            <a:ext cx="2415205" cy="2031325"/>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 . . . . . . . . . . . . . . . . . . . . . . . . . . . . . . . . . . . . . . . . .</a:t>
            </a:r>
          </a:p>
          <a:p>
            <a:pPr algn="justLow"/>
            <a:r>
              <a:rPr lang="ar-SA" sz="1400" dirty="0"/>
              <a:t>. . . . . . . . . . . . . . . . . . . . . . . . . . . . . . . . . . . . . . . . . . . . . .</a:t>
            </a:r>
          </a:p>
          <a:p>
            <a:pPr algn="justLow"/>
            <a:r>
              <a:rPr lang="ar-SA" sz="1400" dirty="0"/>
              <a:t>. . . . . . . . . . . . . . . . . . . . . . . . . . . . . . . . . . . . . . . . . . . . . .</a:t>
            </a:r>
          </a:p>
          <a:p>
            <a:pPr algn="justLow"/>
            <a:r>
              <a:rPr lang="ar-SA" sz="1400" dirty="0"/>
              <a:t>. . . . . . . . . . . . . . . . . . . . . . . . . . . . . . . . . . . . . . . . . . . . . . </a:t>
            </a:r>
          </a:p>
          <a:p>
            <a:pPr algn="justLow"/>
            <a:endParaRPr lang="aa-ET" sz="1400" dirty="0"/>
          </a:p>
        </p:txBody>
      </p:sp>
      <p:sp>
        <p:nvSpPr>
          <p:cNvPr id="56" name="TextBox 55">
            <a:extLst>
              <a:ext uri="{FF2B5EF4-FFF2-40B4-BE49-F238E27FC236}">
                <a16:creationId xmlns="" xmlns:a16="http://schemas.microsoft.com/office/drawing/2014/main" id="{00284640-FDA5-42C5-8B60-4BC52EE5A7E8}"/>
              </a:ext>
            </a:extLst>
          </p:cNvPr>
          <p:cNvSpPr txBox="1"/>
          <p:nvPr/>
        </p:nvSpPr>
        <p:spPr>
          <a:xfrm>
            <a:off x="1400766" y="3976805"/>
            <a:ext cx="2415205" cy="2031325"/>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 . . . . . . . . . . . . . . . . . . . . . . . . . . . . . . . . . . . . . . . . .</a:t>
            </a:r>
          </a:p>
          <a:p>
            <a:pPr algn="justLow"/>
            <a:r>
              <a:rPr lang="ar-SA" sz="1400" dirty="0"/>
              <a:t>. . . . . . . . . . . . . . . . . . . . . . . . . . . . . . . . . . . . . . . . . . . . . .</a:t>
            </a:r>
          </a:p>
          <a:p>
            <a:pPr algn="justLow"/>
            <a:r>
              <a:rPr lang="ar-SA" sz="1400" dirty="0"/>
              <a:t>. . . . . . . . . . . . . . . . . . . . . . . . . . . . . . . . . . . . . . . . . . . . . .</a:t>
            </a:r>
          </a:p>
          <a:p>
            <a:pPr algn="justLow"/>
            <a:r>
              <a:rPr lang="ar-SA" sz="1400" dirty="0"/>
              <a:t>. . . . . . . . . . . . . . . . . . . . . . . . . . . . . . . . . . . . . . . . . . . . . . </a:t>
            </a:r>
          </a:p>
          <a:p>
            <a:pPr algn="justLow"/>
            <a:endParaRPr lang="aa-ET" sz="1400" dirty="0"/>
          </a:p>
        </p:txBody>
      </p:sp>
      <p:grpSp>
        <p:nvGrpSpPr>
          <p:cNvPr id="16" name="Group 15">
            <a:extLst>
              <a:ext uri="{FF2B5EF4-FFF2-40B4-BE49-F238E27FC236}">
                <a16:creationId xmlns="" xmlns:a16="http://schemas.microsoft.com/office/drawing/2014/main" id="{6E3E430B-3EA8-4285-AFF0-F8CA3E285950}"/>
              </a:ext>
            </a:extLst>
          </p:cNvPr>
          <p:cNvGrpSpPr/>
          <p:nvPr/>
        </p:nvGrpSpPr>
        <p:grpSpPr>
          <a:xfrm>
            <a:off x="9050015" y="5844632"/>
            <a:ext cx="1495728" cy="252000"/>
            <a:chOff x="9050015" y="5844632"/>
            <a:chExt cx="1495728" cy="252000"/>
          </a:xfrm>
        </p:grpSpPr>
        <p:sp>
          <p:nvSpPr>
            <p:cNvPr id="57" name="Star: 5 Points 56">
              <a:extLst>
                <a:ext uri="{FF2B5EF4-FFF2-40B4-BE49-F238E27FC236}">
                  <a16:creationId xmlns="" xmlns:a16="http://schemas.microsoft.com/office/drawing/2014/main" id="{B7D5983D-3500-4E72-9E82-2C70B84A133F}"/>
                </a:ext>
              </a:extLst>
            </p:cNvPr>
            <p:cNvSpPr/>
            <p:nvPr/>
          </p:nvSpPr>
          <p:spPr>
            <a:xfrm>
              <a:off x="10293743"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58" name="Star: 5 Points 57">
              <a:extLst>
                <a:ext uri="{FF2B5EF4-FFF2-40B4-BE49-F238E27FC236}">
                  <a16:creationId xmlns="" xmlns:a16="http://schemas.microsoft.com/office/drawing/2014/main" id="{B4EC41A4-B99F-45E8-9A43-A76682C86D45}"/>
                </a:ext>
              </a:extLst>
            </p:cNvPr>
            <p:cNvSpPr/>
            <p:nvPr/>
          </p:nvSpPr>
          <p:spPr>
            <a:xfrm>
              <a:off x="9982811"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59" name="Star: 5 Points 58">
              <a:extLst>
                <a:ext uri="{FF2B5EF4-FFF2-40B4-BE49-F238E27FC236}">
                  <a16:creationId xmlns="" xmlns:a16="http://schemas.microsoft.com/office/drawing/2014/main" id="{363A86D4-450C-4DCF-8552-514A9EF51807}"/>
                </a:ext>
              </a:extLst>
            </p:cNvPr>
            <p:cNvSpPr/>
            <p:nvPr/>
          </p:nvSpPr>
          <p:spPr>
            <a:xfrm>
              <a:off x="9671879"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0" name="Star: 5 Points 59">
              <a:extLst>
                <a:ext uri="{FF2B5EF4-FFF2-40B4-BE49-F238E27FC236}">
                  <a16:creationId xmlns="" xmlns:a16="http://schemas.microsoft.com/office/drawing/2014/main" id="{63805A49-7623-42D3-8F3C-780C5A416A58}"/>
                </a:ext>
              </a:extLst>
            </p:cNvPr>
            <p:cNvSpPr/>
            <p:nvPr/>
          </p:nvSpPr>
          <p:spPr>
            <a:xfrm>
              <a:off x="9360947"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1" name="Star: 5 Points 60">
              <a:extLst>
                <a:ext uri="{FF2B5EF4-FFF2-40B4-BE49-F238E27FC236}">
                  <a16:creationId xmlns="" xmlns:a16="http://schemas.microsoft.com/office/drawing/2014/main" id="{DCBA29B6-5006-4934-B1A4-26B3E73E9665}"/>
                </a:ext>
              </a:extLst>
            </p:cNvPr>
            <p:cNvSpPr/>
            <p:nvPr/>
          </p:nvSpPr>
          <p:spPr>
            <a:xfrm>
              <a:off x="9050015" y="5844632"/>
              <a:ext cx="252000" cy="252000"/>
            </a:xfrm>
            <a:prstGeom prst="star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grpSp>
      <p:grpSp>
        <p:nvGrpSpPr>
          <p:cNvPr id="17" name="Group 16">
            <a:extLst>
              <a:ext uri="{FF2B5EF4-FFF2-40B4-BE49-F238E27FC236}">
                <a16:creationId xmlns="" xmlns:a16="http://schemas.microsoft.com/office/drawing/2014/main" id="{E61306D6-409F-4444-95C3-6BF64AB2D5AA}"/>
              </a:ext>
            </a:extLst>
          </p:cNvPr>
          <p:cNvGrpSpPr/>
          <p:nvPr/>
        </p:nvGrpSpPr>
        <p:grpSpPr>
          <a:xfrm>
            <a:off x="5484739" y="5844632"/>
            <a:ext cx="1495728" cy="252000"/>
            <a:chOff x="5484739" y="5844632"/>
            <a:chExt cx="1495728" cy="252000"/>
          </a:xfrm>
        </p:grpSpPr>
        <p:sp>
          <p:nvSpPr>
            <p:cNvPr id="62" name="Star: 5 Points 61">
              <a:extLst>
                <a:ext uri="{FF2B5EF4-FFF2-40B4-BE49-F238E27FC236}">
                  <a16:creationId xmlns="" xmlns:a16="http://schemas.microsoft.com/office/drawing/2014/main" id="{2B630327-AE6C-4A94-994D-8F4DCB80EAD2}"/>
                </a:ext>
              </a:extLst>
            </p:cNvPr>
            <p:cNvSpPr/>
            <p:nvPr/>
          </p:nvSpPr>
          <p:spPr>
            <a:xfrm>
              <a:off x="6728467"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63" name="Star: 5 Points 62">
              <a:extLst>
                <a:ext uri="{FF2B5EF4-FFF2-40B4-BE49-F238E27FC236}">
                  <a16:creationId xmlns="" xmlns:a16="http://schemas.microsoft.com/office/drawing/2014/main" id="{7CBE346F-ADCE-420B-99DA-4BE8EEF37258}"/>
                </a:ext>
              </a:extLst>
            </p:cNvPr>
            <p:cNvSpPr/>
            <p:nvPr/>
          </p:nvSpPr>
          <p:spPr>
            <a:xfrm>
              <a:off x="6417535"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4" name="Star: 5 Points 63">
              <a:extLst>
                <a:ext uri="{FF2B5EF4-FFF2-40B4-BE49-F238E27FC236}">
                  <a16:creationId xmlns="" xmlns:a16="http://schemas.microsoft.com/office/drawing/2014/main" id="{B2B3002A-DF53-4DE6-8CF4-E17B4090AE68}"/>
                </a:ext>
              </a:extLst>
            </p:cNvPr>
            <p:cNvSpPr/>
            <p:nvPr/>
          </p:nvSpPr>
          <p:spPr>
            <a:xfrm>
              <a:off x="6106603"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5" name="Star: 5 Points 64">
              <a:extLst>
                <a:ext uri="{FF2B5EF4-FFF2-40B4-BE49-F238E27FC236}">
                  <a16:creationId xmlns="" xmlns:a16="http://schemas.microsoft.com/office/drawing/2014/main" id="{069B27BF-3603-4C88-B45D-D2CD6A3E4045}"/>
                </a:ext>
              </a:extLst>
            </p:cNvPr>
            <p:cNvSpPr/>
            <p:nvPr/>
          </p:nvSpPr>
          <p:spPr>
            <a:xfrm>
              <a:off x="5795671" y="5844632"/>
              <a:ext cx="252000" cy="252000"/>
            </a:xfrm>
            <a:prstGeom prst="star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6" name="Star: 5 Points 65">
              <a:extLst>
                <a:ext uri="{FF2B5EF4-FFF2-40B4-BE49-F238E27FC236}">
                  <a16:creationId xmlns="" xmlns:a16="http://schemas.microsoft.com/office/drawing/2014/main" id="{F4398499-2D9A-4950-9F14-27FFDFE8DA07}"/>
                </a:ext>
              </a:extLst>
            </p:cNvPr>
            <p:cNvSpPr/>
            <p:nvPr/>
          </p:nvSpPr>
          <p:spPr>
            <a:xfrm>
              <a:off x="5484739" y="5844632"/>
              <a:ext cx="252000" cy="252000"/>
            </a:xfrm>
            <a:prstGeom prst="star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grpSp>
      <p:grpSp>
        <p:nvGrpSpPr>
          <p:cNvPr id="18" name="Group 17">
            <a:extLst>
              <a:ext uri="{FF2B5EF4-FFF2-40B4-BE49-F238E27FC236}">
                <a16:creationId xmlns="" xmlns:a16="http://schemas.microsoft.com/office/drawing/2014/main" id="{D5DCCA06-31BD-494F-9A21-0DE91C671D22}"/>
              </a:ext>
            </a:extLst>
          </p:cNvPr>
          <p:cNvGrpSpPr/>
          <p:nvPr/>
        </p:nvGrpSpPr>
        <p:grpSpPr>
          <a:xfrm>
            <a:off x="1843480" y="5844632"/>
            <a:ext cx="1495728" cy="252000"/>
            <a:chOff x="1843480" y="5844632"/>
            <a:chExt cx="1495728" cy="252000"/>
          </a:xfrm>
        </p:grpSpPr>
        <p:sp>
          <p:nvSpPr>
            <p:cNvPr id="67" name="Star: 5 Points 66">
              <a:extLst>
                <a:ext uri="{FF2B5EF4-FFF2-40B4-BE49-F238E27FC236}">
                  <a16:creationId xmlns="" xmlns:a16="http://schemas.microsoft.com/office/drawing/2014/main" id="{4522E6FC-7C28-457E-A5CA-9B50608CD36A}"/>
                </a:ext>
              </a:extLst>
            </p:cNvPr>
            <p:cNvSpPr/>
            <p:nvPr/>
          </p:nvSpPr>
          <p:spPr>
            <a:xfrm>
              <a:off x="3087208"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68" name="Star: 5 Points 67">
              <a:extLst>
                <a:ext uri="{FF2B5EF4-FFF2-40B4-BE49-F238E27FC236}">
                  <a16:creationId xmlns="" xmlns:a16="http://schemas.microsoft.com/office/drawing/2014/main" id="{513C357C-AA96-4BE7-AA94-D724E1E7EBF1}"/>
                </a:ext>
              </a:extLst>
            </p:cNvPr>
            <p:cNvSpPr/>
            <p:nvPr/>
          </p:nvSpPr>
          <p:spPr>
            <a:xfrm>
              <a:off x="2776276" y="5844632"/>
              <a:ext cx="252000" cy="252000"/>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9" name="Star: 5 Points 68">
              <a:extLst>
                <a:ext uri="{FF2B5EF4-FFF2-40B4-BE49-F238E27FC236}">
                  <a16:creationId xmlns="" xmlns:a16="http://schemas.microsoft.com/office/drawing/2014/main" id="{6EAC9E9B-C044-4CE4-8CB2-691554F1F166}"/>
                </a:ext>
              </a:extLst>
            </p:cNvPr>
            <p:cNvSpPr/>
            <p:nvPr/>
          </p:nvSpPr>
          <p:spPr>
            <a:xfrm>
              <a:off x="2465344" y="5844632"/>
              <a:ext cx="252000" cy="252000"/>
            </a:xfrm>
            <a:prstGeom prst="star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70" name="Star: 5 Points 69">
              <a:extLst>
                <a:ext uri="{FF2B5EF4-FFF2-40B4-BE49-F238E27FC236}">
                  <a16:creationId xmlns="" xmlns:a16="http://schemas.microsoft.com/office/drawing/2014/main" id="{D236930C-4EC0-406A-B4ED-7258FCBB70EC}"/>
                </a:ext>
              </a:extLst>
            </p:cNvPr>
            <p:cNvSpPr/>
            <p:nvPr/>
          </p:nvSpPr>
          <p:spPr>
            <a:xfrm>
              <a:off x="2154412" y="5844632"/>
              <a:ext cx="252000" cy="252000"/>
            </a:xfrm>
            <a:prstGeom prst="star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71" name="Star: 5 Points 70">
              <a:extLst>
                <a:ext uri="{FF2B5EF4-FFF2-40B4-BE49-F238E27FC236}">
                  <a16:creationId xmlns="" xmlns:a16="http://schemas.microsoft.com/office/drawing/2014/main" id="{2476FFAE-83CA-4088-85AB-69C92B7EF607}"/>
                </a:ext>
              </a:extLst>
            </p:cNvPr>
            <p:cNvSpPr/>
            <p:nvPr/>
          </p:nvSpPr>
          <p:spPr>
            <a:xfrm>
              <a:off x="1843480" y="5844632"/>
              <a:ext cx="252000" cy="252000"/>
            </a:xfrm>
            <a:prstGeom prst="star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grpSp>
    </p:spTree>
    <p:extLst>
      <p:ext uri="{BB962C8B-B14F-4D97-AF65-F5344CB8AC3E}">
        <p14:creationId xmlns:p14="http://schemas.microsoft.com/office/powerpoint/2010/main" val="45817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9">
                                            <p:txEl>
                                              <p:pRg st="0" end="0"/>
                                            </p:txEl>
                                          </p:spTgt>
                                        </p:tgtEl>
                                        <p:attrNameLst>
                                          <p:attrName>style.visibility</p:attrName>
                                        </p:attrNameLst>
                                      </p:cBhvr>
                                      <p:to>
                                        <p:strVal val="visible"/>
                                      </p:to>
                                    </p:set>
                                    <p:animEffect transition="in" filter="fade">
                                      <p:cBhvr>
                                        <p:cTn id="29" dur="500"/>
                                        <p:tgtEl>
                                          <p:spTgt spid="4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right)">
                                      <p:cBhvr>
                                        <p:cTn id="66" dur="5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anim calcmode="lin" valueType="num">
                                      <p:cBhvr>
                                        <p:cTn id="72" dur="1000" fill="hold"/>
                                        <p:tgtEl>
                                          <p:spTgt spid="9"/>
                                        </p:tgtEl>
                                        <p:attrNameLst>
                                          <p:attrName>ppt_x</p:attrName>
                                        </p:attrNameLst>
                                      </p:cBhvr>
                                      <p:tavLst>
                                        <p:tav tm="0">
                                          <p:val>
                                            <p:strVal val="#ppt_x"/>
                                          </p:val>
                                        </p:tav>
                                        <p:tav tm="100000">
                                          <p:val>
                                            <p:strVal val="#ppt_x"/>
                                          </p:val>
                                        </p:tav>
                                      </p:tavLst>
                                    </p:anim>
                                    <p:anim calcmode="lin" valueType="num">
                                      <p:cBhvr>
                                        <p:cTn id="7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56">
                                            <p:txEl>
                                              <p:pRg st="0" end="0"/>
                                            </p:txEl>
                                          </p:spTgt>
                                        </p:tgtEl>
                                        <p:attrNameLst>
                                          <p:attrName>style.visibility</p:attrName>
                                        </p:attrNameLst>
                                      </p:cBhvr>
                                      <p:to>
                                        <p:strVal val="visible"/>
                                      </p:to>
                                    </p:set>
                                    <p:animEffect transition="in" filter="fade">
                                      <p:cBhvr>
                                        <p:cTn id="88" dur="500"/>
                                        <p:tgtEl>
                                          <p:spTgt spid="56">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2" fill="hold" nodeType="click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wipe(right)">
                                      <p:cBhvr>
                                        <p:cTn id="9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48" grpId="0"/>
      <p:bldP spid="50" grpId="0"/>
      <p:bldP spid="51" grpId="0"/>
      <p:bldP spid="52" grpId="0"/>
      <p:bldP spid="53"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9953DA83-2F4B-41BC-BB6A-AA3C0F481E9C}"/>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5" name="TextBox 4">
            <a:extLst>
              <a:ext uri="{FF2B5EF4-FFF2-40B4-BE49-F238E27FC236}">
                <a16:creationId xmlns="" xmlns:a16="http://schemas.microsoft.com/office/drawing/2014/main" id="{4098C9BD-346D-440B-A0B4-FADE99E53A52}"/>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solidFill>
                  <a:schemeClr val="tx1"/>
                </a:solidFill>
              </a:rPr>
              <a:t>عنوان فرعي</a:t>
            </a:r>
            <a:endParaRPr lang="aa-ET" dirty="0">
              <a:solidFill>
                <a:schemeClr val="tx1"/>
              </a:solidFill>
            </a:endParaRPr>
          </a:p>
        </p:txBody>
      </p:sp>
      <p:cxnSp>
        <p:nvCxnSpPr>
          <p:cNvPr id="42" name="Straight Connector 41">
            <a:extLst>
              <a:ext uri="{FF2B5EF4-FFF2-40B4-BE49-F238E27FC236}">
                <a16:creationId xmlns="" xmlns:a16="http://schemas.microsoft.com/office/drawing/2014/main" id="{EBE76EC0-A64F-4856-A963-3F2E400E034E}"/>
              </a:ext>
            </a:extLst>
          </p:cNvPr>
          <p:cNvCxnSpPr>
            <a:stCxn id="3" idx="0"/>
          </p:cNvCxnSpPr>
          <p:nvPr/>
        </p:nvCxnSpPr>
        <p:spPr>
          <a:xfrm flipV="1">
            <a:off x="10321053" y="3381419"/>
            <a:ext cx="2390" cy="70246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5A330F99-AB1C-45FD-AE90-5874EB87078D}"/>
              </a:ext>
            </a:extLst>
          </p:cNvPr>
          <p:cNvCxnSpPr>
            <a:stCxn id="27" idx="0"/>
          </p:cNvCxnSpPr>
          <p:nvPr/>
        </p:nvCxnSpPr>
        <p:spPr>
          <a:xfrm flipV="1">
            <a:off x="7554058" y="3381419"/>
            <a:ext cx="653" cy="70246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DCEFCFE8-6D0C-4F80-9A83-A7F9DC8CA55E}"/>
              </a:ext>
            </a:extLst>
          </p:cNvPr>
          <p:cNvCxnSpPr>
            <a:stCxn id="28" idx="0"/>
          </p:cNvCxnSpPr>
          <p:nvPr/>
        </p:nvCxnSpPr>
        <p:spPr>
          <a:xfrm flipV="1">
            <a:off x="4787716" y="3381419"/>
            <a:ext cx="0" cy="70246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 xmlns:a16="http://schemas.microsoft.com/office/drawing/2014/main" id="{4F00B6F9-2BA0-41E7-8550-7EE342C31536}"/>
              </a:ext>
            </a:extLst>
          </p:cNvPr>
          <p:cNvCxnSpPr>
            <a:stCxn id="29" idx="0"/>
          </p:cNvCxnSpPr>
          <p:nvPr/>
        </p:nvCxnSpPr>
        <p:spPr>
          <a:xfrm flipH="1" flipV="1">
            <a:off x="1974574" y="3381419"/>
            <a:ext cx="4384" cy="70246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 xmlns:a16="http://schemas.microsoft.com/office/drawing/2014/main" id="{523B1D0A-B1C0-4F67-B3CF-5E40970ACB57}"/>
              </a:ext>
            </a:extLst>
          </p:cNvPr>
          <p:cNvGrpSpPr/>
          <p:nvPr/>
        </p:nvGrpSpPr>
        <p:grpSpPr>
          <a:xfrm>
            <a:off x="9065681" y="4514859"/>
            <a:ext cx="2510743" cy="1846300"/>
            <a:chOff x="9065681" y="4514859"/>
            <a:chExt cx="2510743" cy="1846300"/>
          </a:xfrm>
        </p:grpSpPr>
        <p:sp>
          <p:nvSpPr>
            <p:cNvPr id="49" name="Rectangle 48">
              <a:extLst>
                <a:ext uri="{FF2B5EF4-FFF2-40B4-BE49-F238E27FC236}">
                  <a16:creationId xmlns="" xmlns:a16="http://schemas.microsoft.com/office/drawing/2014/main" id="{0A112048-1374-420F-81CD-C21CC19F1BE3}"/>
                </a:ext>
              </a:extLst>
            </p:cNvPr>
            <p:cNvSpPr/>
            <p:nvPr/>
          </p:nvSpPr>
          <p:spPr>
            <a:xfrm>
              <a:off x="9065681" y="4514859"/>
              <a:ext cx="2510743" cy="1846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53" name="TextBox 52">
              <a:extLst>
                <a:ext uri="{FF2B5EF4-FFF2-40B4-BE49-F238E27FC236}">
                  <a16:creationId xmlns="" xmlns:a16="http://schemas.microsoft.com/office/drawing/2014/main" id="{60C2EC3B-F2ED-4E1A-A887-5F59201D3976}"/>
                </a:ext>
              </a:extLst>
            </p:cNvPr>
            <p:cNvSpPr txBox="1"/>
            <p:nvPr/>
          </p:nvSpPr>
          <p:spPr>
            <a:xfrm>
              <a:off x="9065681" y="4890553"/>
              <a:ext cx="2415205" cy="1384995"/>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a:r>
                <a:rPr lang="ar-SA" sz="1400" dirty="0"/>
                <a:t>. . . . . . . . . . . . . . . . . . . . . . . . . . . . . . . . . . . . . . . . . . . . . . </a:t>
              </a:r>
            </a:p>
            <a:p>
              <a:pPr algn="justLow"/>
              <a:r>
                <a:rPr lang="ar-SA" sz="1400" dirty="0"/>
                <a:t>. . . . . . . . . . . . . . . . . . . . . . . . . . . . . . . . . . . . . . . . . . . . . .</a:t>
              </a:r>
            </a:p>
            <a:p>
              <a:pPr algn="justLow"/>
              <a:r>
                <a:rPr lang="ar-SA" sz="1400" dirty="0"/>
                <a:t>. . . . . . . . . . . . . . . . . . . . . . . . . . . . . . . . . . . . . . . . . . . . . .</a:t>
              </a:r>
            </a:p>
          </p:txBody>
        </p:sp>
      </p:grpSp>
      <p:grpSp>
        <p:nvGrpSpPr>
          <p:cNvPr id="12" name="Group 11">
            <a:extLst>
              <a:ext uri="{FF2B5EF4-FFF2-40B4-BE49-F238E27FC236}">
                <a16:creationId xmlns="" xmlns:a16="http://schemas.microsoft.com/office/drawing/2014/main" id="{67CFEEBC-D834-45BB-88E1-7AB0FBA38432}"/>
              </a:ext>
            </a:extLst>
          </p:cNvPr>
          <p:cNvGrpSpPr/>
          <p:nvPr/>
        </p:nvGrpSpPr>
        <p:grpSpPr>
          <a:xfrm>
            <a:off x="6298686" y="4514859"/>
            <a:ext cx="2510743" cy="1846300"/>
            <a:chOff x="6298686" y="4514859"/>
            <a:chExt cx="2510743" cy="1846300"/>
          </a:xfrm>
        </p:grpSpPr>
        <p:sp>
          <p:nvSpPr>
            <p:cNvPr id="50" name="Rectangle 49">
              <a:extLst>
                <a:ext uri="{FF2B5EF4-FFF2-40B4-BE49-F238E27FC236}">
                  <a16:creationId xmlns="" xmlns:a16="http://schemas.microsoft.com/office/drawing/2014/main" id="{3A740A13-45B9-4DE8-9574-AF2544A19212}"/>
                </a:ext>
              </a:extLst>
            </p:cNvPr>
            <p:cNvSpPr/>
            <p:nvPr/>
          </p:nvSpPr>
          <p:spPr>
            <a:xfrm>
              <a:off x="6298686" y="4514859"/>
              <a:ext cx="2510743" cy="1846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54" name="TextBox 53">
              <a:extLst>
                <a:ext uri="{FF2B5EF4-FFF2-40B4-BE49-F238E27FC236}">
                  <a16:creationId xmlns="" xmlns:a16="http://schemas.microsoft.com/office/drawing/2014/main" id="{04BDC82C-9EA4-4A2E-8082-61D36431B2D7}"/>
                </a:ext>
              </a:extLst>
            </p:cNvPr>
            <p:cNvSpPr txBox="1"/>
            <p:nvPr/>
          </p:nvSpPr>
          <p:spPr>
            <a:xfrm>
              <a:off x="6344180" y="4890553"/>
              <a:ext cx="2415205" cy="1384995"/>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rtl="0"/>
              <a:r>
                <a:rPr lang="ar-SA" sz="1400" dirty="0"/>
                <a:t>. . . . . . . . . . . . . . . . . . . . . . . . . . . . . . . . . . . . . . . . . . . . . . </a:t>
              </a:r>
            </a:p>
            <a:p>
              <a:pPr algn="justLow" rtl="0"/>
              <a:r>
                <a:rPr lang="ar-SA" sz="1400" dirty="0"/>
                <a:t>. . . . . . . . . . . . . . . . . . . . . . . . . . . . . . . . . . . . . . . . . . . . . .</a:t>
              </a:r>
            </a:p>
            <a:p>
              <a:pPr algn="justLow" rtl="0"/>
              <a:r>
                <a:rPr lang="ar-SA" sz="1400" dirty="0"/>
                <a:t>. . . . . . . . . . . . . . . . . . . . . . . . . . . . . . . . . . . . . . . . . . . . . .</a:t>
              </a:r>
            </a:p>
          </p:txBody>
        </p:sp>
      </p:grpSp>
      <p:grpSp>
        <p:nvGrpSpPr>
          <p:cNvPr id="13" name="Group 12">
            <a:extLst>
              <a:ext uri="{FF2B5EF4-FFF2-40B4-BE49-F238E27FC236}">
                <a16:creationId xmlns="" xmlns:a16="http://schemas.microsoft.com/office/drawing/2014/main" id="{5B81C3B6-7CDC-46CB-9E57-88AC4220809D}"/>
              </a:ext>
            </a:extLst>
          </p:cNvPr>
          <p:cNvGrpSpPr/>
          <p:nvPr/>
        </p:nvGrpSpPr>
        <p:grpSpPr>
          <a:xfrm>
            <a:off x="3531691" y="4514859"/>
            <a:ext cx="2510743" cy="1846300"/>
            <a:chOff x="3531691" y="4514859"/>
            <a:chExt cx="2510743" cy="1846300"/>
          </a:xfrm>
        </p:grpSpPr>
        <p:sp>
          <p:nvSpPr>
            <p:cNvPr id="51" name="Rectangle 50">
              <a:extLst>
                <a:ext uri="{FF2B5EF4-FFF2-40B4-BE49-F238E27FC236}">
                  <a16:creationId xmlns="" xmlns:a16="http://schemas.microsoft.com/office/drawing/2014/main" id="{2417C985-EF80-4A7A-908F-12AC7D466DC4}"/>
                </a:ext>
              </a:extLst>
            </p:cNvPr>
            <p:cNvSpPr/>
            <p:nvPr/>
          </p:nvSpPr>
          <p:spPr>
            <a:xfrm>
              <a:off x="3531691" y="4514859"/>
              <a:ext cx="2510743" cy="1846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a:p>
          </p:txBody>
        </p:sp>
        <p:sp>
          <p:nvSpPr>
            <p:cNvPr id="55" name="TextBox 54">
              <a:extLst>
                <a:ext uri="{FF2B5EF4-FFF2-40B4-BE49-F238E27FC236}">
                  <a16:creationId xmlns="" xmlns:a16="http://schemas.microsoft.com/office/drawing/2014/main" id="{7E3A21AE-764F-410B-A416-EB330791AA36}"/>
                </a:ext>
              </a:extLst>
            </p:cNvPr>
            <p:cNvSpPr txBox="1"/>
            <p:nvPr/>
          </p:nvSpPr>
          <p:spPr>
            <a:xfrm>
              <a:off x="3579459" y="4890553"/>
              <a:ext cx="2415205" cy="1384995"/>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rtl="0"/>
              <a:r>
                <a:rPr lang="ar-SA" sz="1400" dirty="0"/>
                <a:t>. . . . . . . . . . . . . . . . . . . . . . . . . . . . . . . . . . . . . . . . . . . . . . </a:t>
              </a:r>
            </a:p>
            <a:p>
              <a:pPr algn="justLow" rtl="0"/>
              <a:r>
                <a:rPr lang="ar-SA" sz="1400" dirty="0"/>
                <a:t>. . . . . . . . . . . . . . . . . . . . . . . . . . . . . . . . . . . . . . . . . . . . . .</a:t>
              </a:r>
            </a:p>
            <a:p>
              <a:pPr algn="justLow" rtl="0"/>
              <a:r>
                <a:rPr lang="ar-SA" sz="1400" dirty="0"/>
                <a:t>. . . . . . . . . . . . . . . . . . . . . . . . . . . . . . . . . . . . . . . . . . . . . .</a:t>
              </a:r>
            </a:p>
          </p:txBody>
        </p:sp>
      </p:grpSp>
      <p:grpSp>
        <p:nvGrpSpPr>
          <p:cNvPr id="14" name="Group 13">
            <a:extLst>
              <a:ext uri="{FF2B5EF4-FFF2-40B4-BE49-F238E27FC236}">
                <a16:creationId xmlns="" xmlns:a16="http://schemas.microsoft.com/office/drawing/2014/main" id="{283909CB-7EC7-40EC-941A-568B14CDF9C3}"/>
              </a:ext>
            </a:extLst>
          </p:cNvPr>
          <p:cNvGrpSpPr/>
          <p:nvPr/>
        </p:nvGrpSpPr>
        <p:grpSpPr>
          <a:xfrm>
            <a:off x="719202" y="4514859"/>
            <a:ext cx="2510743" cy="1846300"/>
            <a:chOff x="719202" y="4514859"/>
            <a:chExt cx="2510743" cy="1846300"/>
          </a:xfrm>
        </p:grpSpPr>
        <p:sp>
          <p:nvSpPr>
            <p:cNvPr id="52" name="Rectangle 51">
              <a:extLst>
                <a:ext uri="{FF2B5EF4-FFF2-40B4-BE49-F238E27FC236}">
                  <a16:creationId xmlns="" xmlns:a16="http://schemas.microsoft.com/office/drawing/2014/main" id="{38973877-7F50-4D0D-888B-3F6A615B46DB}"/>
                </a:ext>
              </a:extLst>
            </p:cNvPr>
            <p:cNvSpPr/>
            <p:nvPr/>
          </p:nvSpPr>
          <p:spPr>
            <a:xfrm>
              <a:off x="719202" y="4514859"/>
              <a:ext cx="2510743" cy="1846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56" name="TextBox 55">
              <a:extLst>
                <a:ext uri="{FF2B5EF4-FFF2-40B4-BE49-F238E27FC236}">
                  <a16:creationId xmlns="" xmlns:a16="http://schemas.microsoft.com/office/drawing/2014/main" id="{55CA416C-4BDF-4201-80BF-F5854567A2C3}"/>
                </a:ext>
              </a:extLst>
            </p:cNvPr>
            <p:cNvSpPr txBox="1"/>
            <p:nvPr/>
          </p:nvSpPr>
          <p:spPr>
            <a:xfrm>
              <a:off x="766970" y="4890553"/>
              <a:ext cx="2415205" cy="1384995"/>
            </a:xfrm>
            <a:prstGeom prst="rect">
              <a:avLst/>
            </a:prstGeom>
            <a:noFill/>
          </p:spPr>
          <p:txBody>
            <a:bodyPr wrap="square" rtlCol="1">
              <a:spAutoFit/>
            </a:bodyPr>
            <a:lstStyle>
              <a:defPPr>
                <a:defRPr lang="aa-ET"/>
              </a:defPPr>
              <a:lvl1pPr algn="r" rtl="1">
                <a:defRPr sz="1600" b="1">
                  <a:solidFill>
                    <a:schemeClr val="tx1">
                      <a:lumMod val="50000"/>
                      <a:lumOff val="50000"/>
                    </a:schemeClr>
                  </a:solidFill>
                  <a:latin typeface="A Jannat LT" panose="01000000000000000000" pitchFamily="2" charset="-78"/>
                  <a:cs typeface="A Jannat LT" panose="01000000000000000000" pitchFamily="2" charset="-78"/>
                </a:defRPr>
              </a:lvl1pPr>
            </a:lstStyle>
            <a:p>
              <a:pPr algn="justLow" rtl="0"/>
              <a:r>
                <a:rPr lang="ar-SA" sz="1400" dirty="0"/>
                <a:t>. . . . . . . . . . . . . . . . . . . . . . . . . . . . . . . . . . . . . . . . . . . . . . </a:t>
              </a:r>
            </a:p>
            <a:p>
              <a:pPr algn="justLow" rtl="0"/>
              <a:r>
                <a:rPr lang="ar-SA" sz="1400" dirty="0"/>
                <a:t>. . . . . . . . . . . . . . . . . . . . . . . . . . . . . . . . . . . . . . . . . . . . . .</a:t>
              </a:r>
            </a:p>
            <a:p>
              <a:pPr algn="justLow" rtl="0"/>
              <a:r>
                <a:rPr lang="ar-SA" sz="1400" dirty="0"/>
                <a:t>. . . . . . . . . . . . . . . . . . . . . . . . . . . . . . . . . . . . . . . . . . . . . .</a:t>
              </a:r>
            </a:p>
          </p:txBody>
        </p:sp>
      </p:grpSp>
      <p:grpSp>
        <p:nvGrpSpPr>
          <p:cNvPr id="6" name="Group 5">
            <a:extLst>
              <a:ext uri="{FF2B5EF4-FFF2-40B4-BE49-F238E27FC236}">
                <a16:creationId xmlns="" xmlns:a16="http://schemas.microsoft.com/office/drawing/2014/main" id="{E95C4C36-85D5-45D9-84E6-C8DA536714A9}"/>
              </a:ext>
            </a:extLst>
          </p:cNvPr>
          <p:cNvGrpSpPr/>
          <p:nvPr/>
        </p:nvGrpSpPr>
        <p:grpSpPr>
          <a:xfrm>
            <a:off x="530087" y="2234869"/>
            <a:ext cx="11198087" cy="1146550"/>
            <a:chOff x="530087" y="2234869"/>
            <a:chExt cx="11198087" cy="1146550"/>
          </a:xfrm>
        </p:grpSpPr>
        <p:sp>
          <p:nvSpPr>
            <p:cNvPr id="2" name="Hexagon 1">
              <a:extLst>
                <a:ext uri="{FF2B5EF4-FFF2-40B4-BE49-F238E27FC236}">
                  <a16:creationId xmlns="" xmlns:a16="http://schemas.microsoft.com/office/drawing/2014/main" id="{D84973FA-2082-48E6-BE28-EC6137B55B6E}"/>
                </a:ext>
              </a:extLst>
            </p:cNvPr>
            <p:cNvSpPr/>
            <p:nvPr/>
          </p:nvSpPr>
          <p:spPr>
            <a:xfrm>
              <a:off x="9780316" y="2341992"/>
              <a:ext cx="1081474" cy="932304"/>
            </a:xfrm>
            <a:prstGeom prst="hexagon">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solidFill>
                  <a:srgbClr val="036B90"/>
                </a:solidFill>
              </a:endParaRPr>
            </a:p>
          </p:txBody>
        </p:sp>
        <p:sp>
          <p:nvSpPr>
            <p:cNvPr id="16" name="Hexagon 15">
              <a:extLst>
                <a:ext uri="{FF2B5EF4-FFF2-40B4-BE49-F238E27FC236}">
                  <a16:creationId xmlns="" xmlns:a16="http://schemas.microsoft.com/office/drawing/2014/main" id="{2B429416-886C-4ECC-BB17-2FAB206F0A74}"/>
                </a:ext>
              </a:extLst>
            </p:cNvPr>
            <p:cNvSpPr/>
            <p:nvPr/>
          </p:nvSpPr>
          <p:spPr>
            <a:xfrm>
              <a:off x="9656054" y="2234869"/>
              <a:ext cx="1329998" cy="1146550"/>
            </a:xfrm>
            <a:prstGeom prst="hexagon">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21" name="Hexagon 20">
              <a:extLst>
                <a:ext uri="{FF2B5EF4-FFF2-40B4-BE49-F238E27FC236}">
                  <a16:creationId xmlns="" xmlns:a16="http://schemas.microsoft.com/office/drawing/2014/main" id="{BA8BE332-E10F-42B2-B1F7-F0615BBF013A}"/>
                </a:ext>
              </a:extLst>
            </p:cNvPr>
            <p:cNvSpPr/>
            <p:nvPr/>
          </p:nvSpPr>
          <p:spPr>
            <a:xfrm>
              <a:off x="7013321" y="2341992"/>
              <a:ext cx="1081474" cy="932304"/>
            </a:xfrm>
            <a:prstGeom prst="hexagon">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solidFill>
                  <a:srgbClr val="036B90"/>
                </a:solidFill>
              </a:endParaRPr>
            </a:p>
          </p:txBody>
        </p:sp>
        <p:sp>
          <p:nvSpPr>
            <p:cNvPr id="22" name="Hexagon 21">
              <a:extLst>
                <a:ext uri="{FF2B5EF4-FFF2-40B4-BE49-F238E27FC236}">
                  <a16:creationId xmlns="" xmlns:a16="http://schemas.microsoft.com/office/drawing/2014/main" id="{A8FF364E-5F74-4627-8434-A090852611CE}"/>
                </a:ext>
              </a:extLst>
            </p:cNvPr>
            <p:cNvSpPr/>
            <p:nvPr/>
          </p:nvSpPr>
          <p:spPr>
            <a:xfrm>
              <a:off x="6889059" y="2234869"/>
              <a:ext cx="1329998" cy="1146550"/>
            </a:xfrm>
            <a:prstGeom prst="hexagon">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23" name="Hexagon 22">
              <a:extLst>
                <a:ext uri="{FF2B5EF4-FFF2-40B4-BE49-F238E27FC236}">
                  <a16:creationId xmlns="" xmlns:a16="http://schemas.microsoft.com/office/drawing/2014/main" id="{04306077-A2DD-47A9-8D02-70A8D31E6A73}"/>
                </a:ext>
              </a:extLst>
            </p:cNvPr>
            <p:cNvSpPr/>
            <p:nvPr/>
          </p:nvSpPr>
          <p:spPr>
            <a:xfrm>
              <a:off x="4246979" y="2341992"/>
              <a:ext cx="1081474" cy="932304"/>
            </a:xfrm>
            <a:prstGeom prst="hexagon">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solidFill>
                  <a:srgbClr val="036B90"/>
                </a:solidFill>
              </a:endParaRPr>
            </a:p>
          </p:txBody>
        </p:sp>
        <p:sp>
          <p:nvSpPr>
            <p:cNvPr id="24" name="Hexagon 23">
              <a:extLst>
                <a:ext uri="{FF2B5EF4-FFF2-40B4-BE49-F238E27FC236}">
                  <a16:creationId xmlns="" xmlns:a16="http://schemas.microsoft.com/office/drawing/2014/main" id="{43D4D194-F261-446D-87AF-B2BF6A7092F3}"/>
                </a:ext>
              </a:extLst>
            </p:cNvPr>
            <p:cNvSpPr/>
            <p:nvPr/>
          </p:nvSpPr>
          <p:spPr>
            <a:xfrm>
              <a:off x="4122717" y="2234869"/>
              <a:ext cx="1329998" cy="1146550"/>
            </a:xfrm>
            <a:prstGeom prst="hexagon">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25" name="Hexagon 24">
              <a:extLst>
                <a:ext uri="{FF2B5EF4-FFF2-40B4-BE49-F238E27FC236}">
                  <a16:creationId xmlns="" xmlns:a16="http://schemas.microsoft.com/office/drawing/2014/main" id="{9465D528-4738-4808-977B-21A591817128}"/>
                </a:ext>
              </a:extLst>
            </p:cNvPr>
            <p:cNvSpPr/>
            <p:nvPr/>
          </p:nvSpPr>
          <p:spPr>
            <a:xfrm>
              <a:off x="1438221" y="2341992"/>
              <a:ext cx="1081474" cy="932304"/>
            </a:xfrm>
            <a:prstGeom prst="hexagon">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solidFill>
                  <a:srgbClr val="036B90"/>
                </a:solidFill>
              </a:endParaRPr>
            </a:p>
          </p:txBody>
        </p:sp>
        <p:sp>
          <p:nvSpPr>
            <p:cNvPr id="26" name="Hexagon 25">
              <a:extLst>
                <a:ext uri="{FF2B5EF4-FFF2-40B4-BE49-F238E27FC236}">
                  <a16:creationId xmlns="" xmlns:a16="http://schemas.microsoft.com/office/drawing/2014/main" id="{9F496065-EDDA-42DB-95CA-949CF94C9AA8}"/>
                </a:ext>
              </a:extLst>
            </p:cNvPr>
            <p:cNvSpPr/>
            <p:nvPr/>
          </p:nvSpPr>
          <p:spPr>
            <a:xfrm>
              <a:off x="1313959" y="2234869"/>
              <a:ext cx="1329998" cy="1146550"/>
            </a:xfrm>
            <a:prstGeom prst="hexagon">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cxnSp>
          <p:nvCxnSpPr>
            <p:cNvPr id="32" name="Straight Connector 31">
              <a:extLst>
                <a:ext uri="{FF2B5EF4-FFF2-40B4-BE49-F238E27FC236}">
                  <a16:creationId xmlns="" xmlns:a16="http://schemas.microsoft.com/office/drawing/2014/main" id="{7D302482-54F6-4AA0-9962-FA106736AC6D}"/>
                </a:ext>
              </a:extLst>
            </p:cNvPr>
            <p:cNvCxnSpPr>
              <a:stCxn id="26" idx="3"/>
            </p:cNvCxnSpPr>
            <p:nvPr/>
          </p:nvCxnSpPr>
          <p:spPr>
            <a:xfrm flipH="1" flipV="1">
              <a:off x="530087" y="2796209"/>
              <a:ext cx="783872" cy="11935"/>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309DCF4E-44C2-4A3B-B5F7-4481B5F5A3B7}"/>
                </a:ext>
              </a:extLst>
            </p:cNvPr>
            <p:cNvCxnSpPr>
              <a:stCxn id="26" idx="0"/>
              <a:endCxn id="24" idx="3"/>
            </p:cNvCxnSpPr>
            <p:nvPr/>
          </p:nvCxnSpPr>
          <p:spPr>
            <a:xfrm>
              <a:off x="2643957" y="2808144"/>
              <a:ext cx="147876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C074EB19-8467-4CAA-BB3D-27692A375532}"/>
                </a:ext>
              </a:extLst>
            </p:cNvPr>
            <p:cNvCxnSpPr>
              <a:stCxn id="24" idx="0"/>
              <a:endCxn id="22" idx="3"/>
            </p:cNvCxnSpPr>
            <p:nvPr/>
          </p:nvCxnSpPr>
          <p:spPr>
            <a:xfrm>
              <a:off x="5452715" y="2808144"/>
              <a:ext cx="1436344"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 xmlns:a16="http://schemas.microsoft.com/office/drawing/2014/main" id="{F5818722-51FB-4185-B20F-488EE29FEEF4}"/>
                </a:ext>
              </a:extLst>
            </p:cNvPr>
            <p:cNvCxnSpPr>
              <a:stCxn id="22" idx="0"/>
              <a:endCxn id="16" idx="3"/>
            </p:cNvCxnSpPr>
            <p:nvPr/>
          </p:nvCxnSpPr>
          <p:spPr>
            <a:xfrm>
              <a:off x="8219057" y="2808144"/>
              <a:ext cx="1436997"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B11ECD5E-73E3-4C4C-94F5-2ECFFDA03B51}"/>
                </a:ext>
              </a:extLst>
            </p:cNvPr>
            <p:cNvCxnSpPr>
              <a:stCxn id="16" idx="0"/>
            </p:cNvCxnSpPr>
            <p:nvPr/>
          </p:nvCxnSpPr>
          <p:spPr>
            <a:xfrm>
              <a:off x="10986052" y="2808144"/>
              <a:ext cx="742122"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7" name="Parallelogram 30">
              <a:extLst>
                <a:ext uri="{FF2B5EF4-FFF2-40B4-BE49-F238E27FC236}">
                  <a16:creationId xmlns="" xmlns:a16="http://schemas.microsoft.com/office/drawing/2014/main" id="{DDCF7BC4-3521-4718-8652-BE2FF138F5BB}"/>
                </a:ext>
              </a:extLst>
            </p:cNvPr>
            <p:cNvSpPr/>
            <p:nvPr/>
          </p:nvSpPr>
          <p:spPr>
            <a:xfrm flipH="1">
              <a:off x="10097982" y="2538085"/>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8" name="Rounded Rectangle 5">
              <a:extLst>
                <a:ext uri="{FF2B5EF4-FFF2-40B4-BE49-F238E27FC236}">
                  <a16:creationId xmlns="" xmlns:a16="http://schemas.microsoft.com/office/drawing/2014/main" id="{35E056D7-4678-4813-B1EF-C4FFA7BF4B23}"/>
                </a:ext>
              </a:extLst>
            </p:cNvPr>
            <p:cNvSpPr/>
            <p:nvPr/>
          </p:nvSpPr>
          <p:spPr>
            <a:xfrm flipH="1">
              <a:off x="7355241" y="2588065"/>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9" name="Rounded Rectangle 51">
              <a:extLst>
                <a:ext uri="{FF2B5EF4-FFF2-40B4-BE49-F238E27FC236}">
                  <a16:creationId xmlns="" xmlns:a16="http://schemas.microsoft.com/office/drawing/2014/main" id="{09DAA3A4-24A6-4FA7-B581-29BBF26B100A}"/>
                </a:ext>
              </a:extLst>
            </p:cNvPr>
            <p:cNvSpPr/>
            <p:nvPr/>
          </p:nvSpPr>
          <p:spPr>
            <a:xfrm rot="16200000" flipH="1">
              <a:off x="4516278" y="2541197"/>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0" name="Teardrop 6">
              <a:extLst>
                <a:ext uri="{FF2B5EF4-FFF2-40B4-BE49-F238E27FC236}">
                  <a16:creationId xmlns="" xmlns:a16="http://schemas.microsoft.com/office/drawing/2014/main" id="{301E90C2-D8F4-4BF2-B734-9B3EA02AD60A}"/>
                </a:ext>
              </a:extLst>
            </p:cNvPr>
            <p:cNvSpPr/>
            <p:nvPr/>
          </p:nvSpPr>
          <p:spPr>
            <a:xfrm rot="8100000">
              <a:off x="1783263" y="2563055"/>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7" name="Group 6">
            <a:extLst>
              <a:ext uri="{FF2B5EF4-FFF2-40B4-BE49-F238E27FC236}">
                <a16:creationId xmlns="" xmlns:a16="http://schemas.microsoft.com/office/drawing/2014/main" id="{99C9A57A-5F9C-4C5C-AAE0-E6C22A4BBBC7}"/>
              </a:ext>
            </a:extLst>
          </p:cNvPr>
          <p:cNvGrpSpPr/>
          <p:nvPr/>
        </p:nvGrpSpPr>
        <p:grpSpPr>
          <a:xfrm>
            <a:off x="10029148" y="4083885"/>
            <a:ext cx="583810" cy="583810"/>
            <a:chOff x="10029148" y="4083885"/>
            <a:chExt cx="583810" cy="583810"/>
          </a:xfrm>
        </p:grpSpPr>
        <p:sp>
          <p:nvSpPr>
            <p:cNvPr id="3" name="Oval 2">
              <a:extLst>
                <a:ext uri="{FF2B5EF4-FFF2-40B4-BE49-F238E27FC236}">
                  <a16:creationId xmlns="" xmlns:a16="http://schemas.microsoft.com/office/drawing/2014/main" id="{65213A5F-963F-4BDF-B251-81AEA9A91057}"/>
                </a:ext>
              </a:extLst>
            </p:cNvPr>
            <p:cNvSpPr/>
            <p:nvPr/>
          </p:nvSpPr>
          <p:spPr>
            <a:xfrm>
              <a:off x="10029148" y="4083885"/>
              <a:ext cx="583810" cy="583810"/>
            </a:xfrm>
            <a:prstGeom prst="ellipse">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1" name="Rectangle 60">
              <a:extLst>
                <a:ext uri="{FF2B5EF4-FFF2-40B4-BE49-F238E27FC236}">
                  <a16:creationId xmlns="" xmlns:a16="http://schemas.microsoft.com/office/drawing/2014/main" id="{23566383-0BFB-49C1-B8A0-55D24C740761}"/>
                </a:ext>
              </a:extLst>
            </p:cNvPr>
            <p:cNvSpPr/>
            <p:nvPr/>
          </p:nvSpPr>
          <p:spPr>
            <a:xfrm>
              <a:off x="10126882" y="4225126"/>
              <a:ext cx="457176" cy="369332"/>
            </a:xfrm>
            <a:prstGeom prst="rect">
              <a:avLst/>
            </a:prstGeom>
          </p:spPr>
          <p:txBody>
            <a:bodyPr wrap="none">
              <a:spAutoFit/>
            </a:bodyPr>
            <a:lstStyle/>
            <a:p>
              <a:r>
                <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01</a:t>
              </a:r>
            </a:p>
          </p:txBody>
        </p:sp>
      </p:grpSp>
      <p:grpSp>
        <p:nvGrpSpPr>
          <p:cNvPr id="8" name="Group 7">
            <a:extLst>
              <a:ext uri="{FF2B5EF4-FFF2-40B4-BE49-F238E27FC236}">
                <a16:creationId xmlns="" xmlns:a16="http://schemas.microsoft.com/office/drawing/2014/main" id="{CA1947EF-3422-43BF-B62C-98D0008F0FD7}"/>
              </a:ext>
            </a:extLst>
          </p:cNvPr>
          <p:cNvGrpSpPr/>
          <p:nvPr/>
        </p:nvGrpSpPr>
        <p:grpSpPr>
          <a:xfrm>
            <a:off x="7262153" y="4083885"/>
            <a:ext cx="583810" cy="583810"/>
            <a:chOff x="7262153" y="4083885"/>
            <a:chExt cx="583810" cy="583810"/>
          </a:xfrm>
        </p:grpSpPr>
        <p:sp>
          <p:nvSpPr>
            <p:cNvPr id="27" name="Oval 26">
              <a:extLst>
                <a:ext uri="{FF2B5EF4-FFF2-40B4-BE49-F238E27FC236}">
                  <a16:creationId xmlns="" xmlns:a16="http://schemas.microsoft.com/office/drawing/2014/main" id="{8426C596-44CA-458D-901B-4C4730592F67}"/>
                </a:ext>
              </a:extLst>
            </p:cNvPr>
            <p:cNvSpPr/>
            <p:nvPr/>
          </p:nvSpPr>
          <p:spPr>
            <a:xfrm>
              <a:off x="7262153" y="4083885"/>
              <a:ext cx="583810" cy="583810"/>
            </a:xfrm>
            <a:prstGeom prst="ellipse">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3" name="Rectangle 62">
              <a:extLst>
                <a:ext uri="{FF2B5EF4-FFF2-40B4-BE49-F238E27FC236}">
                  <a16:creationId xmlns="" xmlns:a16="http://schemas.microsoft.com/office/drawing/2014/main" id="{AE3A919F-8BF3-43D6-9BB9-80F42D0A24BB}"/>
                </a:ext>
              </a:extLst>
            </p:cNvPr>
            <p:cNvSpPr/>
            <p:nvPr/>
          </p:nvSpPr>
          <p:spPr>
            <a:xfrm>
              <a:off x="7324055" y="4225126"/>
              <a:ext cx="457176" cy="369332"/>
            </a:xfrm>
            <a:prstGeom prst="rect">
              <a:avLst/>
            </a:prstGeom>
          </p:spPr>
          <p:txBody>
            <a:bodyPr wrap="none">
              <a:spAutoFit/>
            </a:bodyPr>
            <a:lstStyle/>
            <a:p>
              <a:r>
                <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02</a:t>
              </a:r>
            </a:p>
          </p:txBody>
        </p:sp>
      </p:grpSp>
      <p:grpSp>
        <p:nvGrpSpPr>
          <p:cNvPr id="9" name="Group 8">
            <a:extLst>
              <a:ext uri="{FF2B5EF4-FFF2-40B4-BE49-F238E27FC236}">
                <a16:creationId xmlns="" xmlns:a16="http://schemas.microsoft.com/office/drawing/2014/main" id="{A0DED11F-9203-4DDA-B1E1-6B712F3484CF}"/>
              </a:ext>
            </a:extLst>
          </p:cNvPr>
          <p:cNvGrpSpPr/>
          <p:nvPr/>
        </p:nvGrpSpPr>
        <p:grpSpPr>
          <a:xfrm>
            <a:off x="4495811" y="4083885"/>
            <a:ext cx="583810" cy="583810"/>
            <a:chOff x="4495811" y="4083885"/>
            <a:chExt cx="583810" cy="583810"/>
          </a:xfrm>
        </p:grpSpPr>
        <p:sp>
          <p:nvSpPr>
            <p:cNvPr id="28" name="Oval 27">
              <a:extLst>
                <a:ext uri="{FF2B5EF4-FFF2-40B4-BE49-F238E27FC236}">
                  <a16:creationId xmlns="" xmlns:a16="http://schemas.microsoft.com/office/drawing/2014/main" id="{69C250E6-6FD6-4A9F-8BDA-6DCE03582E5B}"/>
                </a:ext>
              </a:extLst>
            </p:cNvPr>
            <p:cNvSpPr/>
            <p:nvPr/>
          </p:nvSpPr>
          <p:spPr>
            <a:xfrm>
              <a:off x="4495811" y="4083885"/>
              <a:ext cx="583810" cy="583810"/>
            </a:xfrm>
            <a:prstGeom prst="ellipse">
              <a:avLst/>
            </a:prstGeom>
            <a:solidFill>
              <a:srgbClr val="036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4" name="Rectangle 63">
              <a:extLst>
                <a:ext uri="{FF2B5EF4-FFF2-40B4-BE49-F238E27FC236}">
                  <a16:creationId xmlns="" xmlns:a16="http://schemas.microsoft.com/office/drawing/2014/main" id="{A5DD1C5B-5F83-4095-A475-3B1DB95C556C}"/>
                </a:ext>
              </a:extLst>
            </p:cNvPr>
            <p:cNvSpPr/>
            <p:nvPr/>
          </p:nvSpPr>
          <p:spPr>
            <a:xfrm>
              <a:off x="4558473" y="4225126"/>
              <a:ext cx="457176" cy="369332"/>
            </a:xfrm>
            <a:prstGeom prst="rect">
              <a:avLst/>
            </a:prstGeom>
          </p:spPr>
          <p:txBody>
            <a:bodyPr wrap="none">
              <a:spAutoFit/>
            </a:bodyPr>
            <a:lstStyle/>
            <a:p>
              <a:r>
                <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03</a:t>
              </a:r>
            </a:p>
          </p:txBody>
        </p:sp>
      </p:grpSp>
      <p:grpSp>
        <p:nvGrpSpPr>
          <p:cNvPr id="10" name="Group 9">
            <a:extLst>
              <a:ext uri="{FF2B5EF4-FFF2-40B4-BE49-F238E27FC236}">
                <a16:creationId xmlns="" xmlns:a16="http://schemas.microsoft.com/office/drawing/2014/main" id="{2DF58E4F-9D10-470A-A36A-3A6724FD1344}"/>
              </a:ext>
            </a:extLst>
          </p:cNvPr>
          <p:cNvGrpSpPr/>
          <p:nvPr/>
        </p:nvGrpSpPr>
        <p:grpSpPr>
          <a:xfrm>
            <a:off x="1687053" y="4083885"/>
            <a:ext cx="583810" cy="583810"/>
            <a:chOff x="1687053" y="4083885"/>
            <a:chExt cx="583810" cy="583810"/>
          </a:xfrm>
        </p:grpSpPr>
        <p:sp>
          <p:nvSpPr>
            <p:cNvPr id="29" name="Oval 28">
              <a:extLst>
                <a:ext uri="{FF2B5EF4-FFF2-40B4-BE49-F238E27FC236}">
                  <a16:creationId xmlns="" xmlns:a16="http://schemas.microsoft.com/office/drawing/2014/main" id="{9DD0F140-B310-4DB0-9A5B-8E4B7157D6F1}"/>
                </a:ext>
              </a:extLst>
            </p:cNvPr>
            <p:cNvSpPr/>
            <p:nvPr/>
          </p:nvSpPr>
          <p:spPr>
            <a:xfrm>
              <a:off x="1687053" y="4083885"/>
              <a:ext cx="583810" cy="583810"/>
            </a:xfrm>
            <a:prstGeom prst="ellipse">
              <a:avLst/>
            </a:prstGeom>
            <a:solidFill>
              <a:srgbClr val="36A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a-ET" dirty="0"/>
            </a:p>
          </p:txBody>
        </p:sp>
        <p:sp>
          <p:nvSpPr>
            <p:cNvPr id="65" name="Rectangle 64">
              <a:extLst>
                <a:ext uri="{FF2B5EF4-FFF2-40B4-BE49-F238E27FC236}">
                  <a16:creationId xmlns="" xmlns:a16="http://schemas.microsoft.com/office/drawing/2014/main" id="{74080414-D5CB-41D2-9420-5E5DBC597474}"/>
                </a:ext>
              </a:extLst>
            </p:cNvPr>
            <p:cNvSpPr/>
            <p:nvPr/>
          </p:nvSpPr>
          <p:spPr>
            <a:xfrm>
              <a:off x="1763412" y="4225126"/>
              <a:ext cx="457176" cy="369332"/>
            </a:xfrm>
            <a:prstGeom prst="rect">
              <a:avLst/>
            </a:prstGeom>
          </p:spPr>
          <p:txBody>
            <a:bodyPr wrap="none">
              <a:spAutoFit/>
            </a:bodyPr>
            <a:lstStyle/>
            <a:p>
              <a:r>
                <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04</a:t>
              </a:r>
            </a:p>
          </p:txBody>
        </p:sp>
      </p:grpSp>
    </p:spTree>
    <p:extLst>
      <p:ext uri="{BB962C8B-B14F-4D97-AF65-F5344CB8AC3E}">
        <p14:creationId xmlns:p14="http://schemas.microsoft.com/office/powerpoint/2010/main" val="1215705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par>
                                <p:cTn id="23" presetID="22" presetClass="entr" presetSubtype="1"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22" presetClass="entr" presetSubtype="1"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up)">
                                      <p:cBhvr>
                                        <p:cTn id="28" dur="500"/>
                                        <p:tgtEl>
                                          <p:spTgt spid="46"/>
                                        </p:tgtEl>
                                      </p:cBhvr>
                                    </p:animEffect>
                                  </p:childTnLst>
                                </p:cTn>
                              </p:par>
                              <p:par>
                                <p:cTn id="29" presetID="22" presetClass="entr" presetSubtype="1"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up)">
                                      <p:cBhvr>
                                        <p:cTn id="31" dur="500"/>
                                        <p:tgtEl>
                                          <p:spTgt spid="48"/>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ppt_w</p:attrName>
                                        </p:attrNameLst>
                                      </p:cBhvr>
                                      <p:tavLst>
                                        <p:tav tm="0">
                                          <p:val>
                                            <p:fltVal val="0"/>
                                          </p:val>
                                        </p:tav>
                                        <p:tav tm="100000">
                                          <p:val>
                                            <p:strVal val="#ppt_w"/>
                                          </p:val>
                                        </p:tav>
                                      </p:tavLst>
                                    </p:anim>
                                    <p:anim calcmode="lin" valueType="num">
                                      <p:cBhvr>
                                        <p:cTn id="61" dur="500" fill="hold"/>
                                        <p:tgtEl>
                                          <p:spTgt spid="9"/>
                                        </p:tgtEl>
                                        <p:attrNameLst>
                                          <p:attrName>ppt_h</p:attrName>
                                        </p:attrNameLst>
                                      </p:cBhvr>
                                      <p:tavLst>
                                        <p:tav tm="0">
                                          <p:val>
                                            <p:fltVal val="0"/>
                                          </p:val>
                                        </p:tav>
                                        <p:tav tm="100000">
                                          <p:val>
                                            <p:strVal val="#ppt_h"/>
                                          </p:val>
                                        </p:tav>
                                      </p:tavLst>
                                    </p:anim>
                                    <p:animEffect transition="in" filter="fade">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9953DA83-2F4B-41BC-BB6A-AA3C0F481E9C}"/>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5" name="TextBox 4">
            <a:extLst>
              <a:ext uri="{FF2B5EF4-FFF2-40B4-BE49-F238E27FC236}">
                <a16:creationId xmlns="" xmlns:a16="http://schemas.microsoft.com/office/drawing/2014/main" id="{4098C9BD-346D-440B-A0B4-FADE99E53A52}"/>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solidFill>
                  <a:schemeClr val="tx1"/>
                </a:solidFill>
              </a:rPr>
              <a:t>عنوان فرعي</a:t>
            </a:r>
            <a:endParaRPr lang="aa-ET" dirty="0">
              <a:solidFill>
                <a:schemeClr val="tx1"/>
              </a:solidFill>
            </a:endParaRPr>
          </a:p>
        </p:txBody>
      </p:sp>
      <p:sp>
        <p:nvSpPr>
          <p:cNvPr id="118" name="Rectangle 117">
            <a:extLst>
              <a:ext uri="{FF2B5EF4-FFF2-40B4-BE49-F238E27FC236}">
                <a16:creationId xmlns="" xmlns:a16="http://schemas.microsoft.com/office/drawing/2014/main" id="{F442DB1B-4617-4EB6-B339-3C9B84314A41}"/>
              </a:ext>
            </a:extLst>
          </p:cNvPr>
          <p:cNvSpPr/>
          <p:nvPr/>
        </p:nvSpPr>
        <p:spPr>
          <a:xfrm>
            <a:off x="1393249" y="2538336"/>
            <a:ext cx="2759600" cy="698717"/>
          </a:xfrm>
          <a:prstGeom prst="rect">
            <a:avLst/>
          </a:prstGeom>
        </p:spPr>
        <p:txBody>
          <a:bodyPr wrap="square">
            <a:spAutoFit/>
          </a:bodyPr>
          <a:lstStyle/>
          <a:p>
            <a:pPr algn="r" rtl="1">
              <a:lnSpc>
                <a:spcPct val="150000"/>
              </a:lnSpc>
            </a:pPr>
            <a:r>
              <a:rPr lang="ar-SA" sz="1400" dirty="0">
                <a:solidFill>
                  <a:schemeClr val="bg1">
                    <a:lumMod val="65000"/>
                  </a:schemeClr>
                </a:solidFill>
              </a:rPr>
              <a:t> . . . . . . . . . . . . . . . . . . . . . . . . . .</a:t>
            </a:r>
          </a:p>
          <a:p>
            <a:pPr algn="r" rtl="1">
              <a:lnSpc>
                <a:spcPct val="150000"/>
              </a:lnSpc>
            </a:pPr>
            <a:r>
              <a:rPr lang="ar-SA" sz="1400" dirty="0">
                <a:solidFill>
                  <a:schemeClr val="bg1">
                    <a:lumMod val="65000"/>
                  </a:schemeClr>
                </a:solidFill>
              </a:rPr>
              <a:t> . . . . . . . . . . . . . . . . . . . . . . . . . .</a:t>
            </a:r>
          </a:p>
        </p:txBody>
      </p:sp>
      <p:sp>
        <p:nvSpPr>
          <p:cNvPr id="119" name="TextBox 118">
            <a:extLst>
              <a:ext uri="{FF2B5EF4-FFF2-40B4-BE49-F238E27FC236}">
                <a16:creationId xmlns="" xmlns:a16="http://schemas.microsoft.com/office/drawing/2014/main" id="{0BB0FABA-BEE2-4D0A-A8DB-127D91A387AB}"/>
              </a:ext>
            </a:extLst>
          </p:cNvPr>
          <p:cNvSpPr txBox="1"/>
          <p:nvPr/>
        </p:nvSpPr>
        <p:spPr>
          <a:xfrm>
            <a:off x="2722649" y="2210807"/>
            <a:ext cx="1430200" cy="338554"/>
          </a:xfrm>
          <a:prstGeom prst="rect">
            <a:avLst/>
          </a:prstGeom>
          <a:solidFill>
            <a:schemeClr val="accent1"/>
          </a:solidFill>
        </p:spPr>
        <p:txBody>
          <a:bodyPr wrap="none" rtlCol="0">
            <a:spAutoFit/>
          </a:bodyPr>
          <a:lstStyle/>
          <a:p>
            <a:r>
              <a:rPr lang="ar-SA" sz="1600"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ضع العنوان هنا</a:t>
            </a:r>
            <a:endParaRPr lang="en-US" sz="1600"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endParaRPr>
          </a:p>
        </p:txBody>
      </p:sp>
      <p:sp>
        <p:nvSpPr>
          <p:cNvPr id="120" name="Rectangle 119">
            <a:extLst>
              <a:ext uri="{FF2B5EF4-FFF2-40B4-BE49-F238E27FC236}">
                <a16:creationId xmlns="" xmlns:a16="http://schemas.microsoft.com/office/drawing/2014/main" id="{5AC71AFC-D5D6-4DDA-B3AE-82783C2E4AD3}"/>
              </a:ext>
            </a:extLst>
          </p:cNvPr>
          <p:cNvSpPr/>
          <p:nvPr/>
        </p:nvSpPr>
        <p:spPr>
          <a:xfrm>
            <a:off x="1393249" y="4041596"/>
            <a:ext cx="2759600" cy="705258"/>
          </a:xfrm>
          <a:prstGeom prst="rect">
            <a:avLst/>
          </a:prstGeom>
        </p:spPr>
        <p:txBody>
          <a:bodyPr wrap="square">
            <a:spAutoFit/>
          </a:bodyPr>
          <a:lstStyle/>
          <a:p>
            <a:pPr algn="r" rtl="1">
              <a:lnSpc>
                <a:spcPct val="150000"/>
              </a:lnSpc>
            </a:pPr>
            <a:r>
              <a:rPr lang="ar-SA" sz="1400" dirty="0">
                <a:solidFill>
                  <a:schemeClr val="bg1">
                    <a:lumMod val="65000"/>
                  </a:schemeClr>
                </a:solidFill>
              </a:rPr>
              <a:t> . . . . . . . . . . . . . . . . . . . . . . . . . .</a:t>
            </a:r>
          </a:p>
          <a:p>
            <a:pPr algn="r" rtl="1">
              <a:lnSpc>
                <a:spcPct val="150000"/>
              </a:lnSpc>
            </a:pPr>
            <a:r>
              <a:rPr lang="ar-SA" sz="1400" dirty="0">
                <a:solidFill>
                  <a:schemeClr val="bg1">
                    <a:lumMod val="65000"/>
                  </a:schemeClr>
                </a:solidFill>
              </a:rPr>
              <a:t> . . . . . . . . . . . . . . . . . . . . . . . . . .</a:t>
            </a:r>
          </a:p>
        </p:txBody>
      </p:sp>
      <p:sp>
        <p:nvSpPr>
          <p:cNvPr id="121" name="TextBox 120">
            <a:extLst>
              <a:ext uri="{FF2B5EF4-FFF2-40B4-BE49-F238E27FC236}">
                <a16:creationId xmlns="" xmlns:a16="http://schemas.microsoft.com/office/drawing/2014/main" id="{DBAA89FE-0370-47F2-A269-ED1711719D38}"/>
              </a:ext>
            </a:extLst>
          </p:cNvPr>
          <p:cNvSpPr txBox="1"/>
          <p:nvPr/>
        </p:nvSpPr>
        <p:spPr>
          <a:xfrm>
            <a:off x="2568761" y="3714067"/>
            <a:ext cx="1584088" cy="369332"/>
          </a:xfrm>
          <a:prstGeom prst="rect">
            <a:avLst/>
          </a:prstGeom>
          <a:solidFill>
            <a:schemeClr val="accent4"/>
          </a:solidFill>
        </p:spPr>
        <p:txBody>
          <a:bodyPr wrap="none" rtlCol="0">
            <a:spAutoFit/>
          </a:bodyPr>
          <a:lstStyle/>
          <a:p>
            <a:r>
              <a:rPr lang="ar-SA"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ضع العنوان هنا</a:t>
            </a:r>
            <a:endPar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endParaRPr>
          </a:p>
        </p:txBody>
      </p:sp>
      <p:sp>
        <p:nvSpPr>
          <p:cNvPr id="122" name="Rectangle 121">
            <a:extLst>
              <a:ext uri="{FF2B5EF4-FFF2-40B4-BE49-F238E27FC236}">
                <a16:creationId xmlns="" xmlns:a16="http://schemas.microsoft.com/office/drawing/2014/main" id="{6BC7FBF3-31A4-4C83-9A30-FF0644B666EF}"/>
              </a:ext>
            </a:extLst>
          </p:cNvPr>
          <p:cNvSpPr/>
          <p:nvPr/>
        </p:nvSpPr>
        <p:spPr>
          <a:xfrm>
            <a:off x="1393249" y="5586659"/>
            <a:ext cx="2759600" cy="705258"/>
          </a:xfrm>
          <a:prstGeom prst="rect">
            <a:avLst/>
          </a:prstGeom>
        </p:spPr>
        <p:txBody>
          <a:bodyPr wrap="square">
            <a:spAutoFit/>
          </a:bodyPr>
          <a:lstStyle/>
          <a:p>
            <a:pPr algn="r" rtl="1">
              <a:lnSpc>
                <a:spcPct val="150000"/>
              </a:lnSpc>
            </a:pPr>
            <a:r>
              <a:rPr lang="ar-SA" sz="1400" dirty="0">
                <a:solidFill>
                  <a:schemeClr val="bg1">
                    <a:lumMod val="65000"/>
                  </a:schemeClr>
                </a:solidFill>
              </a:rPr>
              <a:t> . . . . . . . . . . . . . . . . . . . . . . . . . .</a:t>
            </a:r>
          </a:p>
          <a:p>
            <a:pPr algn="r" rtl="1">
              <a:lnSpc>
                <a:spcPct val="150000"/>
              </a:lnSpc>
            </a:pPr>
            <a:r>
              <a:rPr lang="ar-SA" sz="1400" dirty="0">
                <a:solidFill>
                  <a:schemeClr val="bg1">
                    <a:lumMod val="65000"/>
                  </a:schemeClr>
                </a:solidFill>
              </a:rPr>
              <a:t> . . . . . . . . . . . . . . . . . . . . . . . . . .</a:t>
            </a:r>
          </a:p>
        </p:txBody>
      </p:sp>
      <p:sp>
        <p:nvSpPr>
          <p:cNvPr id="123" name="TextBox 122">
            <a:extLst>
              <a:ext uri="{FF2B5EF4-FFF2-40B4-BE49-F238E27FC236}">
                <a16:creationId xmlns="" xmlns:a16="http://schemas.microsoft.com/office/drawing/2014/main" id="{D6EF97C3-8C8C-4729-8334-F3AB25DAFECC}"/>
              </a:ext>
            </a:extLst>
          </p:cNvPr>
          <p:cNvSpPr txBox="1"/>
          <p:nvPr/>
        </p:nvSpPr>
        <p:spPr>
          <a:xfrm>
            <a:off x="2568761" y="5217327"/>
            <a:ext cx="1584088" cy="369332"/>
          </a:xfrm>
          <a:prstGeom prst="rect">
            <a:avLst/>
          </a:prstGeom>
          <a:solidFill>
            <a:schemeClr val="accent3"/>
          </a:solidFill>
        </p:spPr>
        <p:txBody>
          <a:bodyPr wrap="none" rtlCol="0">
            <a:spAutoFit/>
          </a:bodyPr>
          <a:lstStyle/>
          <a:p>
            <a:r>
              <a:rPr lang="ar-SA"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ضع العنوان هنا</a:t>
            </a:r>
            <a:endPar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endParaRPr>
          </a:p>
        </p:txBody>
      </p:sp>
      <p:sp>
        <p:nvSpPr>
          <p:cNvPr id="124" name="Rectangle 123">
            <a:extLst>
              <a:ext uri="{FF2B5EF4-FFF2-40B4-BE49-F238E27FC236}">
                <a16:creationId xmlns="" xmlns:a16="http://schemas.microsoft.com/office/drawing/2014/main" id="{45123473-1D4B-4352-8C9D-3FB658B42A0F}"/>
              </a:ext>
            </a:extLst>
          </p:cNvPr>
          <p:cNvSpPr/>
          <p:nvPr/>
        </p:nvSpPr>
        <p:spPr>
          <a:xfrm>
            <a:off x="7189626" y="2538336"/>
            <a:ext cx="2759600" cy="705258"/>
          </a:xfrm>
          <a:prstGeom prst="rect">
            <a:avLst/>
          </a:prstGeom>
        </p:spPr>
        <p:txBody>
          <a:bodyPr wrap="square">
            <a:spAutoFit/>
          </a:bodyPr>
          <a:lstStyle/>
          <a:p>
            <a:pPr algn="r" rtl="1">
              <a:lnSpc>
                <a:spcPct val="150000"/>
              </a:lnSpc>
            </a:pPr>
            <a:r>
              <a:rPr lang="ar-SA" sz="1400" dirty="0">
                <a:solidFill>
                  <a:schemeClr val="bg1">
                    <a:lumMod val="65000"/>
                  </a:schemeClr>
                </a:solidFill>
              </a:rPr>
              <a:t> . . . . . . . . . . . . . . . . . . . . . . . . . .</a:t>
            </a:r>
          </a:p>
          <a:p>
            <a:pPr algn="r" rtl="1">
              <a:lnSpc>
                <a:spcPct val="150000"/>
              </a:lnSpc>
            </a:pPr>
            <a:r>
              <a:rPr lang="ar-SA" sz="1400" dirty="0">
                <a:solidFill>
                  <a:schemeClr val="bg1">
                    <a:lumMod val="65000"/>
                  </a:schemeClr>
                </a:solidFill>
              </a:rPr>
              <a:t> . . . . . . . . . . . . . . . . . . . . . . . . . .</a:t>
            </a:r>
          </a:p>
        </p:txBody>
      </p:sp>
      <p:sp>
        <p:nvSpPr>
          <p:cNvPr id="125" name="TextBox 124">
            <a:extLst>
              <a:ext uri="{FF2B5EF4-FFF2-40B4-BE49-F238E27FC236}">
                <a16:creationId xmlns="" xmlns:a16="http://schemas.microsoft.com/office/drawing/2014/main" id="{2F722140-FBE6-47E2-8F59-697962354F6A}"/>
              </a:ext>
            </a:extLst>
          </p:cNvPr>
          <p:cNvSpPr txBox="1"/>
          <p:nvPr/>
        </p:nvSpPr>
        <p:spPr>
          <a:xfrm>
            <a:off x="8365138" y="2210807"/>
            <a:ext cx="1584088" cy="369332"/>
          </a:xfrm>
          <a:prstGeom prst="rect">
            <a:avLst/>
          </a:prstGeom>
          <a:solidFill>
            <a:schemeClr val="accent2"/>
          </a:solidFill>
        </p:spPr>
        <p:txBody>
          <a:bodyPr wrap="none" rtlCol="0">
            <a:spAutoFit/>
          </a:bodyPr>
          <a:lstStyle/>
          <a:p>
            <a:r>
              <a:rPr lang="ar-SA"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ضع العنوان هنا</a:t>
            </a:r>
            <a:endPar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endParaRPr>
          </a:p>
        </p:txBody>
      </p:sp>
      <p:sp>
        <p:nvSpPr>
          <p:cNvPr id="126" name="Rectangle 125">
            <a:extLst>
              <a:ext uri="{FF2B5EF4-FFF2-40B4-BE49-F238E27FC236}">
                <a16:creationId xmlns="" xmlns:a16="http://schemas.microsoft.com/office/drawing/2014/main" id="{87A31711-AC44-4E3C-A864-A18DC137B23E}"/>
              </a:ext>
            </a:extLst>
          </p:cNvPr>
          <p:cNvSpPr/>
          <p:nvPr/>
        </p:nvSpPr>
        <p:spPr>
          <a:xfrm>
            <a:off x="7189626" y="4041596"/>
            <a:ext cx="2759600" cy="705258"/>
          </a:xfrm>
          <a:prstGeom prst="rect">
            <a:avLst/>
          </a:prstGeom>
        </p:spPr>
        <p:txBody>
          <a:bodyPr wrap="square">
            <a:spAutoFit/>
          </a:bodyPr>
          <a:lstStyle/>
          <a:p>
            <a:pPr algn="r" rtl="1">
              <a:lnSpc>
                <a:spcPct val="150000"/>
              </a:lnSpc>
            </a:pPr>
            <a:r>
              <a:rPr lang="ar-SA" sz="1400" dirty="0">
                <a:solidFill>
                  <a:schemeClr val="bg1">
                    <a:lumMod val="65000"/>
                  </a:schemeClr>
                </a:solidFill>
              </a:rPr>
              <a:t> . . . . . . . . . . . . . . . . . . . . . . . . . .</a:t>
            </a:r>
          </a:p>
          <a:p>
            <a:pPr algn="r" rtl="1">
              <a:lnSpc>
                <a:spcPct val="150000"/>
              </a:lnSpc>
            </a:pPr>
            <a:r>
              <a:rPr lang="ar-SA" sz="1400" dirty="0">
                <a:solidFill>
                  <a:schemeClr val="bg1">
                    <a:lumMod val="65000"/>
                  </a:schemeClr>
                </a:solidFill>
              </a:rPr>
              <a:t> . . . . . . . . . . . . . . . . . . . . . . . . . .</a:t>
            </a:r>
          </a:p>
        </p:txBody>
      </p:sp>
      <p:sp>
        <p:nvSpPr>
          <p:cNvPr id="127" name="TextBox 126">
            <a:extLst>
              <a:ext uri="{FF2B5EF4-FFF2-40B4-BE49-F238E27FC236}">
                <a16:creationId xmlns="" xmlns:a16="http://schemas.microsoft.com/office/drawing/2014/main" id="{E10D0781-2401-4825-A2F0-9FCA22BEE9BF}"/>
              </a:ext>
            </a:extLst>
          </p:cNvPr>
          <p:cNvSpPr txBox="1"/>
          <p:nvPr/>
        </p:nvSpPr>
        <p:spPr>
          <a:xfrm>
            <a:off x="8365138" y="3714067"/>
            <a:ext cx="1584088" cy="369332"/>
          </a:xfrm>
          <a:prstGeom prst="rect">
            <a:avLst/>
          </a:prstGeom>
          <a:solidFill>
            <a:schemeClr val="accent4"/>
          </a:solidFill>
        </p:spPr>
        <p:txBody>
          <a:bodyPr wrap="none" rtlCol="0">
            <a:spAutoFit/>
          </a:bodyPr>
          <a:lstStyle/>
          <a:p>
            <a:r>
              <a:rPr lang="ar-SA"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ضع العنوان هنا</a:t>
            </a:r>
            <a:endPar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endParaRPr>
          </a:p>
        </p:txBody>
      </p:sp>
      <p:sp>
        <p:nvSpPr>
          <p:cNvPr id="128" name="Rectangle 127">
            <a:extLst>
              <a:ext uri="{FF2B5EF4-FFF2-40B4-BE49-F238E27FC236}">
                <a16:creationId xmlns="" xmlns:a16="http://schemas.microsoft.com/office/drawing/2014/main" id="{D663B984-620F-429B-9CB2-37E2ED86387E}"/>
              </a:ext>
            </a:extLst>
          </p:cNvPr>
          <p:cNvSpPr/>
          <p:nvPr/>
        </p:nvSpPr>
        <p:spPr>
          <a:xfrm>
            <a:off x="7189626" y="5544856"/>
            <a:ext cx="2759600" cy="705258"/>
          </a:xfrm>
          <a:prstGeom prst="rect">
            <a:avLst/>
          </a:prstGeom>
        </p:spPr>
        <p:txBody>
          <a:bodyPr wrap="square">
            <a:spAutoFit/>
          </a:bodyPr>
          <a:lstStyle/>
          <a:p>
            <a:pPr algn="r" rtl="1">
              <a:lnSpc>
                <a:spcPct val="150000"/>
              </a:lnSpc>
            </a:pPr>
            <a:r>
              <a:rPr lang="ar-SA" sz="1400" dirty="0">
                <a:solidFill>
                  <a:schemeClr val="bg1">
                    <a:lumMod val="65000"/>
                  </a:schemeClr>
                </a:solidFill>
              </a:rPr>
              <a:t> . . . . . . . . . . . . . . . . . . . . . . . . . .</a:t>
            </a:r>
          </a:p>
          <a:p>
            <a:pPr algn="r" rtl="1">
              <a:lnSpc>
                <a:spcPct val="150000"/>
              </a:lnSpc>
            </a:pPr>
            <a:r>
              <a:rPr lang="ar-SA" sz="1400" dirty="0">
                <a:solidFill>
                  <a:schemeClr val="bg1">
                    <a:lumMod val="65000"/>
                  </a:schemeClr>
                </a:solidFill>
              </a:rPr>
              <a:t> . . . . . . . . . . . . . . . . . . . . . . . . . .</a:t>
            </a:r>
          </a:p>
        </p:txBody>
      </p:sp>
      <p:sp>
        <p:nvSpPr>
          <p:cNvPr id="129" name="TextBox 128">
            <a:extLst>
              <a:ext uri="{FF2B5EF4-FFF2-40B4-BE49-F238E27FC236}">
                <a16:creationId xmlns="" xmlns:a16="http://schemas.microsoft.com/office/drawing/2014/main" id="{3F3918AE-AB51-4206-B914-78D1E7D85F95}"/>
              </a:ext>
            </a:extLst>
          </p:cNvPr>
          <p:cNvSpPr txBox="1"/>
          <p:nvPr/>
        </p:nvSpPr>
        <p:spPr>
          <a:xfrm>
            <a:off x="8365138" y="5217327"/>
            <a:ext cx="1584088" cy="369332"/>
          </a:xfrm>
          <a:prstGeom prst="rect">
            <a:avLst/>
          </a:prstGeom>
          <a:solidFill>
            <a:schemeClr val="accent1"/>
          </a:solidFill>
        </p:spPr>
        <p:txBody>
          <a:bodyPr wrap="none" rtlCol="0">
            <a:spAutoFit/>
          </a:bodyPr>
          <a:lstStyle/>
          <a:p>
            <a:r>
              <a:rPr lang="ar-SA"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ضع العنوان هنا</a:t>
            </a:r>
            <a:endParaRPr lang="en-US" b="1"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endParaRPr>
          </a:p>
        </p:txBody>
      </p:sp>
      <p:grpSp>
        <p:nvGrpSpPr>
          <p:cNvPr id="6" name="Group 5">
            <a:extLst>
              <a:ext uri="{FF2B5EF4-FFF2-40B4-BE49-F238E27FC236}">
                <a16:creationId xmlns="" xmlns:a16="http://schemas.microsoft.com/office/drawing/2014/main" id="{E747E8A8-A21A-4B55-9AC5-21C0F7692E85}"/>
              </a:ext>
            </a:extLst>
          </p:cNvPr>
          <p:cNvGrpSpPr/>
          <p:nvPr/>
        </p:nvGrpSpPr>
        <p:grpSpPr>
          <a:xfrm>
            <a:off x="10314807" y="3640522"/>
            <a:ext cx="995461" cy="995461"/>
            <a:chOff x="10314807" y="3640522"/>
            <a:chExt cx="995461" cy="995461"/>
          </a:xfrm>
        </p:grpSpPr>
        <p:sp>
          <p:nvSpPr>
            <p:cNvPr id="102" name="Oval 101">
              <a:extLst>
                <a:ext uri="{FF2B5EF4-FFF2-40B4-BE49-F238E27FC236}">
                  <a16:creationId xmlns="" xmlns:a16="http://schemas.microsoft.com/office/drawing/2014/main" id="{933A8611-4924-43AE-9CC7-874831970AB6}"/>
                </a:ext>
              </a:extLst>
            </p:cNvPr>
            <p:cNvSpPr/>
            <p:nvPr/>
          </p:nvSpPr>
          <p:spPr>
            <a:xfrm>
              <a:off x="10314807" y="3640522"/>
              <a:ext cx="995461" cy="995461"/>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1" name="Graphic 130">
              <a:extLst>
                <a:ext uri="{FF2B5EF4-FFF2-40B4-BE49-F238E27FC236}">
                  <a16:creationId xmlns="" xmlns:a16="http://schemas.microsoft.com/office/drawing/2014/main" id="{A74695BF-51C5-4F63-A3E9-085FDE9542B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577318" y="3922252"/>
              <a:ext cx="432000" cy="432000"/>
            </a:xfrm>
            <a:prstGeom prst="rect">
              <a:avLst/>
            </a:prstGeom>
          </p:spPr>
        </p:pic>
      </p:grpSp>
      <p:grpSp>
        <p:nvGrpSpPr>
          <p:cNvPr id="3" name="Group 2">
            <a:extLst>
              <a:ext uri="{FF2B5EF4-FFF2-40B4-BE49-F238E27FC236}">
                <a16:creationId xmlns="" xmlns:a16="http://schemas.microsoft.com/office/drawing/2014/main" id="{1C61BBEC-0E35-4E97-8264-691719E941B5}"/>
              </a:ext>
            </a:extLst>
          </p:cNvPr>
          <p:cNvGrpSpPr/>
          <p:nvPr/>
        </p:nvGrpSpPr>
        <p:grpSpPr>
          <a:xfrm>
            <a:off x="4533843" y="2138452"/>
            <a:ext cx="995461" cy="995461"/>
            <a:chOff x="4533843" y="2138452"/>
            <a:chExt cx="995461" cy="995461"/>
          </a:xfrm>
        </p:grpSpPr>
        <p:sp>
          <p:nvSpPr>
            <p:cNvPr id="47" name="Oval 46">
              <a:extLst>
                <a:ext uri="{FF2B5EF4-FFF2-40B4-BE49-F238E27FC236}">
                  <a16:creationId xmlns="" xmlns:a16="http://schemas.microsoft.com/office/drawing/2014/main" id="{920FE17F-08D1-4587-BB9F-C41F707A8DA0}"/>
                </a:ext>
              </a:extLst>
            </p:cNvPr>
            <p:cNvSpPr/>
            <p:nvPr/>
          </p:nvSpPr>
          <p:spPr>
            <a:xfrm>
              <a:off x="4533843" y="2138452"/>
              <a:ext cx="995461" cy="99546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2" name="Graphic 131">
              <a:extLst>
                <a:ext uri="{FF2B5EF4-FFF2-40B4-BE49-F238E27FC236}">
                  <a16:creationId xmlns="" xmlns:a16="http://schemas.microsoft.com/office/drawing/2014/main" id="{3BF32731-0FBA-413E-84FE-3326767D245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4815573" y="2364139"/>
              <a:ext cx="432000" cy="432000"/>
            </a:xfrm>
            <a:prstGeom prst="rect">
              <a:avLst/>
            </a:prstGeom>
          </p:spPr>
        </p:pic>
      </p:grpSp>
      <p:grpSp>
        <p:nvGrpSpPr>
          <p:cNvPr id="8" name="Group 7">
            <a:extLst>
              <a:ext uri="{FF2B5EF4-FFF2-40B4-BE49-F238E27FC236}">
                <a16:creationId xmlns="" xmlns:a16="http://schemas.microsoft.com/office/drawing/2014/main" id="{B14FE158-EEB3-448B-9446-76A14D173486}"/>
              </a:ext>
            </a:extLst>
          </p:cNvPr>
          <p:cNvGrpSpPr/>
          <p:nvPr/>
        </p:nvGrpSpPr>
        <p:grpSpPr>
          <a:xfrm>
            <a:off x="10314807" y="5142592"/>
            <a:ext cx="995461" cy="995461"/>
            <a:chOff x="10314807" y="5142592"/>
            <a:chExt cx="995461" cy="995461"/>
          </a:xfrm>
        </p:grpSpPr>
        <p:sp>
          <p:nvSpPr>
            <p:cNvPr id="86" name="Oval 85">
              <a:extLst>
                <a:ext uri="{FF2B5EF4-FFF2-40B4-BE49-F238E27FC236}">
                  <a16:creationId xmlns="" xmlns:a16="http://schemas.microsoft.com/office/drawing/2014/main" id="{2AD18846-4DDA-4D32-B7CA-1C75835B03EF}"/>
                </a:ext>
              </a:extLst>
            </p:cNvPr>
            <p:cNvSpPr/>
            <p:nvPr/>
          </p:nvSpPr>
          <p:spPr>
            <a:xfrm>
              <a:off x="10314807" y="5142592"/>
              <a:ext cx="995461" cy="99546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 name="Graphic 132">
              <a:extLst>
                <a:ext uri="{FF2B5EF4-FFF2-40B4-BE49-F238E27FC236}">
                  <a16:creationId xmlns="" xmlns:a16="http://schemas.microsoft.com/office/drawing/2014/main" id="{7CE97952-0415-4F95-970D-F2A4AD59DB3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596537" y="5407418"/>
              <a:ext cx="432000" cy="432000"/>
            </a:xfrm>
            <a:prstGeom prst="rect">
              <a:avLst/>
            </a:prstGeom>
          </p:spPr>
        </p:pic>
      </p:grpSp>
      <p:grpSp>
        <p:nvGrpSpPr>
          <p:cNvPr id="9" name="Group 8">
            <a:extLst>
              <a:ext uri="{FF2B5EF4-FFF2-40B4-BE49-F238E27FC236}">
                <a16:creationId xmlns="" xmlns:a16="http://schemas.microsoft.com/office/drawing/2014/main" id="{B5D1A27E-5C97-4E1B-B14F-EA75DD975CB9}"/>
              </a:ext>
            </a:extLst>
          </p:cNvPr>
          <p:cNvGrpSpPr/>
          <p:nvPr/>
        </p:nvGrpSpPr>
        <p:grpSpPr>
          <a:xfrm>
            <a:off x="4533843" y="5142592"/>
            <a:ext cx="995461" cy="995461"/>
            <a:chOff x="4533843" y="5142592"/>
            <a:chExt cx="995461" cy="995461"/>
          </a:xfrm>
        </p:grpSpPr>
        <p:sp>
          <p:nvSpPr>
            <p:cNvPr id="75" name="Oval 74">
              <a:extLst>
                <a:ext uri="{FF2B5EF4-FFF2-40B4-BE49-F238E27FC236}">
                  <a16:creationId xmlns="" xmlns:a16="http://schemas.microsoft.com/office/drawing/2014/main" id="{38DD1318-4EF6-4D64-874E-41A56328549F}"/>
                </a:ext>
              </a:extLst>
            </p:cNvPr>
            <p:cNvSpPr/>
            <p:nvPr/>
          </p:nvSpPr>
          <p:spPr>
            <a:xfrm>
              <a:off x="4533843" y="5142592"/>
              <a:ext cx="995461" cy="995461"/>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4" name="Graphic 133">
              <a:extLst>
                <a:ext uri="{FF2B5EF4-FFF2-40B4-BE49-F238E27FC236}">
                  <a16:creationId xmlns="" xmlns:a16="http://schemas.microsoft.com/office/drawing/2014/main" id="{9E5975B1-3003-419C-B425-483D2A7BF02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4772869" y="5401993"/>
              <a:ext cx="432000" cy="432000"/>
            </a:xfrm>
            <a:prstGeom prst="rect">
              <a:avLst/>
            </a:prstGeom>
          </p:spPr>
        </p:pic>
      </p:grpSp>
      <p:grpSp>
        <p:nvGrpSpPr>
          <p:cNvPr id="7" name="Group 6">
            <a:extLst>
              <a:ext uri="{FF2B5EF4-FFF2-40B4-BE49-F238E27FC236}">
                <a16:creationId xmlns="" xmlns:a16="http://schemas.microsoft.com/office/drawing/2014/main" id="{DCDE0CD7-5CE8-47E9-B5C2-F799E4531593}"/>
              </a:ext>
            </a:extLst>
          </p:cNvPr>
          <p:cNvGrpSpPr/>
          <p:nvPr/>
        </p:nvGrpSpPr>
        <p:grpSpPr>
          <a:xfrm>
            <a:off x="4533843" y="3640522"/>
            <a:ext cx="995461" cy="995461"/>
            <a:chOff x="4533843" y="3640522"/>
            <a:chExt cx="995461" cy="995461"/>
          </a:xfrm>
        </p:grpSpPr>
        <p:sp>
          <p:nvSpPr>
            <p:cNvPr id="64" name="Oval 63">
              <a:extLst>
                <a:ext uri="{FF2B5EF4-FFF2-40B4-BE49-F238E27FC236}">
                  <a16:creationId xmlns="" xmlns:a16="http://schemas.microsoft.com/office/drawing/2014/main" id="{0AF84C15-1449-405D-A070-77EA5E2616E2}"/>
                </a:ext>
              </a:extLst>
            </p:cNvPr>
            <p:cNvSpPr/>
            <p:nvPr/>
          </p:nvSpPr>
          <p:spPr>
            <a:xfrm>
              <a:off x="4533843" y="3640522"/>
              <a:ext cx="995461" cy="995461"/>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5" name="Graphic 134">
              <a:extLst>
                <a:ext uri="{FF2B5EF4-FFF2-40B4-BE49-F238E27FC236}">
                  <a16:creationId xmlns="" xmlns:a16="http://schemas.microsoft.com/office/drawing/2014/main" id="{0F92290F-16C1-4D81-A4D7-289D1196E11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4815573" y="3867399"/>
              <a:ext cx="432000" cy="432000"/>
            </a:xfrm>
            <a:prstGeom prst="rect">
              <a:avLst/>
            </a:prstGeom>
          </p:spPr>
        </p:pic>
      </p:grpSp>
      <p:grpSp>
        <p:nvGrpSpPr>
          <p:cNvPr id="2" name="Group 1">
            <a:extLst>
              <a:ext uri="{FF2B5EF4-FFF2-40B4-BE49-F238E27FC236}">
                <a16:creationId xmlns="" xmlns:a16="http://schemas.microsoft.com/office/drawing/2014/main" id="{CA17CD6D-F2CA-4542-ADDA-A8B0A595512D}"/>
              </a:ext>
            </a:extLst>
          </p:cNvPr>
          <p:cNvGrpSpPr/>
          <p:nvPr/>
        </p:nvGrpSpPr>
        <p:grpSpPr>
          <a:xfrm>
            <a:off x="10314807" y="2138452"/>
            <a:ext cx="995461" cy="995461"/>
            <a:chOff x="10314807" y="2138452"/>
            <a:chExt cx="995461" cy="995461"/>
          </a:xfrm>
        </p:grpSpPr>
        <p:sp>
          <p:nvSpPr>
            <p:cNvPr id="99" name="Oval 98">
              <a:extLst>
                <a:ext uri="{FF2B5EF4-FFF2-40B4-BE49-F238E27FC236}">
                  <a16:creationId xmlns="" xmlns:a16="http://schemas.microsoft.com/office/drawing/2014/main" id="{BFF242A6-DC53-4CC7-BDF7-21CC7A10765F}"/>
                </a:ext>
              </a:extLst>
            </p:cNvPr>
            <p:cNvSpPr/>
            <p:nvPr/>
          </p:nvSpPr>
          <p:spPr>
            <a:xfrm>
              <a:off x="10314807" y="2138452"/>
              <a:ext cx="995461" cy="995461"/>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7" name="Graphic 136">
              <a:extLst>
                <a:ext uri="{FF2B5EF4-FFF2-40B4-BE49-F238E27FC236}">
                  <a16:creationId xmlns="" xmlns:a16="http://schemas.microsoft.com/office/drawing/2014/main" id="{F892BE79-CB13-4D05-BB9B-030091A53601}"/>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582751" y="2382006"/>
              <a:ext cx="432000" cy="432000"/>
            </a:xfrm>
            <a:prstGeom prst="rect">
              <a:avLst/>
            </a:prstGeom>
          </p:spPr>
        </p:pic>
      </p:grpSp>
    </p:spTree>
    <p:extLst>
      <p:ext uri="{BB962C8B-B14F-4D97-AF65-F5344CB8AC3E}">
        <p14:creationId xmlns:p14="http://schemas.microsoft.com/office/powerpoint/2010/main" val="2071294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5"/>
                                        </p:tgtEl>
                                        <p:attrNameLst>
                                          <p:attrName>style.visibility</p:attrName>
                                        </p:attrNameLst>
                                      </p:cBhvr>
                                      <p:to>
                                        <p:strVal val="visible"/>
                                      </p:to>
                                    </p:set>
                                    <p:animEffect transition="in" filter="fade">
                                      <p:cBhvr>
                                        <p:cTn id="14" dur="500"/>
                                        <p:tgtEl>
                                          <p:spTgt spid="1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4">
                                            <p:txEl>
                                              <p:pRg st="0" end="0"/>
                                            </p:txEl>
                                          </p:spTgt>
                                        </p:tgtEl>
                                        <p:attrNameLst>
                                          <p:attrName>style.visibility</p:attrName>
                                        </p:attrNameLst>
                                      </p:cBhvr>
                                      <p:to>
                                        <p:strVal val="visible"/>
                                      </p:to>
                                    </p:set>
                                    <p:animEffect transition="in" filter="fade">
                                      <p:cBhvr>
                                        <p:cTn id="19" dur="500"/>
                                        <p:tgtEl>
                                          <p:spTgt spid="12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500"/>
                                        <p:tgtEl>
                                          <p:spTgt spid="11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fade">
                                      <p:cBhvr>
                                        <p:cTn id="36" dur="500"/>
                                        <p:tgtEl>
                                          <p:spTgt spid="118"/>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27"/>
                                        </p:tgtEl>
                                        <p:attrNameLst>
                                          <p:attrName>style.visibility</p:attrName>
                                        </p:attrNameLst>
                                      </p:cBhvr>
                                      <p:to>
                                        <p:strVal val="visible"/>
                                      </p:to>
                                    </p:set>
                                    <p:animEffect transition="in" filter="fade">
                                      <p:cBhvr>
                                        <p:cTn id="48" dur="500"/>
                                        <p:tgtEl>
                                          <p:spTgt spid="12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26"/>
                                        </p:tgtEl>
                                        <p:attrNameLst>
                                          <p:attrName>style.visibility</p:attrName>
                                        </p:attrNameLst>
                                      </p:cBhvr>
                                      <p:to>
                                        <p:strVal val="visible"/>
                                      </p:to>
                                    </p:set>
                                    <p:animEffect transition="in" filter="fade">
                                      <p:cBhvr>
                                        <p:cTn id="53" dur="500"/>
                                        <p:tgtEl>
                                          <p:spTgt spid="126"/>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21"/>
                                        </p:tgtEl>
                                        <p:attrNameLst>
                                          <p:attrName>style.visibility</p:attrName>
                                        </p:attrNameLst>
                                      </p:cBhvr>
                                      <p:to>
                                        <p:strVal val="visible"/>
                                      </p:to>
                                    </p:set>
                                    <p:animEffect transition="in" filter="fade">
                                      <p:cBhvr>
                                        <p:cTn id="65" dur="500"/>
                                        <p:tgtEl>
                                          <p:spTgt spid="12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20"/>
                                        </p:tgtEl>
                                        <p:attrNameLst>
                                          <p:attrName>style.visibility</p:attrName>
                                        </p:attrNameLst>
                                      </p:cBhvr>
                                      <p:to>
                                        <p:strVal val="visible"/>
                                      </p:to>
                                    </p:set>
                                    <p:animEffect transition="in" filter="fade">
                                      <p:cBhvr>
                                        <p:cTn id="70" dur="500"/>
                                        <p:tgtEl>
                                          <p:spTgt spid="120"/>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p:cTn id="75" dur="500" fill="hold"/>
                                        <p:tgtEl>
                                          <p:spTgt spid="8"/>
                                        </p:tgtEl>
                                        <p:attrNameLst>
                                          <p:attrName>ppt_w</p:attrName>
                                        </p:attrNameLst>
                                      </p:cBhvr>
                                      <p:tavLst>
                                        <p:tav tm="0">
                                          <p:val>
                                            <p:fltVal val="0"/>
                                          </p:val>
                                        </p:tav>
                                        <p:tav tm="100000">
                                          <p:val>
                                            <p:strVal val="#ppt_w"/>
                                          </p:val>
                                        </p:tav>
                                      </p:tavLst>
                                    </p:anim>
                                    <p:anim calcmode="lin" valueType="num">
                                      <p:cBhvr>
                                        <p:cTn id="76" dur="500" fill="hold"/>
                                        <p:tgtEl>
                                          <p:spTgt spid="8"/>
                                        </p:tgtEl>
                                        <p:attrNameLst>
                                          <p:attrName>ppt_h</p:attrName>
                                        </p:attrNameLst>
                                      </p:cBhvr>
                                      <p:tavLst>
                                        <p:tav tm="0">
                                          <p:val>
                                            <p:fltVal val="0"/>
                                          </p:val>
                                        </p:tav>
                                        <p:tav tm="100000">
                                          <p:val>
                                            <p:strVal val="#ppt_h"/>
                                          </p:val>
                                        </p:tav>
                                      </p:tavLst>
                                    </p:anim>
                                    <p:animEffect transition="in" filter="fade">
                                      <p:cBhvr>
                                        <p:cTn id="77" dur="500"/>
                                        <p:tgtEl>
                                          <p:spTgt spid="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29"/>
                                        </p:tgtEl>
                                        <p:attrNameLst>
                                          <p:attrName>style.visibility</p:attrName>
                                        </p:attrNameLst>
                                      </p:cBhvr>
                                      <p:to>
                                        <p:strVal val="visible"/>
                                      </p:to>
                                    </p:set>
                                    <p:animEffect transition="in" filter="fade">
                                      <p:cBhvr>
                                        <p:cTn id="82" dur="500"/>
                                        <p:tgtEl>
                                          <p:spTgt spid="12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28"/>
                                        </p:tgtEl>
                                        <p:attrNameLst>
                                          <p:attrName>style.visibility</p:attrName>
                                        </p:attrNameLst>
                                      </p:cBhvr>
                                      <p:to>
                                        <p:strVal val="visible"/>
                                      </p:to>
                                    </p:set>
                                    <p:animEffect transition="in" filter="fade">
                                      <p:cBhvr>
                                        <p:cTn id="87" dur="500"/>
                                        <p:tgtEl>
                                          <p:spTgt spid="12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9"/>
                                        </p:tgtEl>
                                        <p:attrNameLst>
                                          <p:attrName>style.visibility</p:attrName>
                                        </p:attrNameLst>
                                      </p:cBhvr>
                                      <p:to>
                                        <p:strVal val="visible"/>
                                      </p:to>
                                    </p:set>
                                    <p:anim calcmode="lin" valueType="num">
                                      <p:cBhvr>
                                        <p:cTn id="92" dur="500" fill="hold"/>
                                        <p:tgtEl>
                                          <p:spTgt spid="9"/>
                                        </p:tgtEl>
                                        <p:attrNameLst>
                                          <p:attrName>ppt_w</p:attrName>
                                        </p:attrNameLst>
                                      </p:cBhvr>
                                      <p:tavLst>
                                        <p:tav tm="0">
                                          <p:val>
                                            <p:fltVal val="0"/>
                                          </p:val>
                                        </p:tav>
                                        <p:tav tm="100000">
                                          <p:val>
                                            <p:strVal val="#ppt_w"/>
                                          </p:val>
                                        </p:tav>
                                      </p:tavLst>
                                    </p:anim>
                                    <p:anim calcmode="lin" valueType="num">
                                      <p:cBhvr>
                                        <p:cTn id="93" dur="500" fill="hold"/>
                                        <p:tgtEl>
                                          <p:spTgt spid="9"/>
                                        </p:tgtEl>
                                        <p:attrNameLst>
                                          <p:attrName>ppt_h</p:attrName>
                                        </p:attrNameLst>
                                      </p:cBhvr>
                                      <p:tavLst>
                                        <p:tav tm="0">
                                          <p:val>
                                            <p:fltVal val="0"/>
                                          </p:val>
                                        </p:tav>
                                        <p:tav tm="100000">
                                          <p:val>
                                            <p:strVal val="#ppt_h"/>
                                          </p:val>
                                        </p:tav>
                                      </p:tavLst>
                                    </p:anim>
                                    <p:animEffect transition="in" filter="fade">
                                      <p:cBhvr>
                                        <p:cTn id="94" dur="500"/>
                                        <p:tgtEl>
                                          <p:spTgt spid="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fade">
                                      <p:cBhvr>
                                        <p:cTn id="99" dur="500"/>
                                        <p:tgtEl>
                                          <p:spTgt spid="12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22"/>
                                        </p:tgtEl>
                                        <p:attrNameLst>
                                          <p:attrName>style.visibility</p:attrName>
                                        </p:attrNameLst>
                                      </p:cBhvr>
                                      <p:to>
                                        <p:strVal val="visible"/>
                                      </p:to>
                                    </p:set>
                                    <p:animEffect transition="in" filter="fade">
                                      <p:cBhvr>
                                        <p:cTn id="10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animBg="1"/>
      <p:bldP spid="120" grpId="0"/>
      <p:bldP spid="121" grpId="0" animBg="1"/>
      <p:bldP spid="122" grpId="0"/>
      <p:bldP spid="123" grpId="0" animBg="1"/>
      <p:bldP spid="125" grpId="0" animBg="1"/>
      <p:bldP spid="126" grpId="0"/>
      <p:bldP spid="127" grpId="0" animBg="1"/>
      <p:bldP spid="128" grpId="0"/>
      <p:bldP spid="1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9953DA83-2F4B-41BC-BB6A-AA3C0F481E9C}"/>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5" name="TextBox 4">
            <a:extLst>
              <a:ext uri="{FF2B5EF4-FFF2-40B4-BE49-F238E27FC236}">
                <a16:creationId xmlns="" xmlns:a16="http://schemas.microsoft.com/office/drawing/2014/main" id="{4098C9BD-346D-440B-A0B4-FADE99E53A52}"/>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solidFill>
                  <a:schemeClr val="tx1"/>
                </a:solidFill>
              </a:rPr>
              <a:t>عنوان فرعي</a:t>
            </a:r>
            <a:endParaRPr lang="aa-ET" dirty="0">
              <a:solidFill>
                <a:schemeClr val="tx1"/>
              </a:solidFill>
            </a:endParaRPr>
          </a:p>
        </p:txBody>
      </p:sp>
      <p:sp>
        <p:nvSpPr>
          <p:cNvPr id="30" name="Graphic 14">
            <a:extLst>
              <a:ext uri="{FF2B5EF4-FFF2-40B4-BE49-F238E27FC236}">
                <a16:creationId xmlns="" xmlns:a16="http://schemas.microsoft.com/office/drawing/2014/main" id="{677415B1-903E-4A86-B34C-28D462B42A7E}"/>
              </a:ext>
            </a:extLst>
          </p:cNvPr>
          <p:cNvSpPr/>
          <p:nvPr/>
        </p:nvSpPr>
        <p:spPr>
          <a:xfrm>
            <a:off x="5371294" y="2186609"/>
            <a:ext cx="1661445" cy="4368798"/>
          </a:xfrm>
          <a:custGeom>
            <a:avLst/>
            <a:gdLst>
              <a:gd name="connsiteX0" fmla="*/ 1708188 w 1743075"/>
              <a:gd name="connsiteY0" fmla="*/ 1960294 h 4829175"/>
              <a:gd name="connsiteX1" fmla="*/ 1736763 w 1743075"/>
              <a:gd name="connsiteY1" fmla="*/ 1693594 h 4829175"/>
              <a:gd name="connsiteX2" fmla="*/ 1727238 w 1743075"/>
              <a:gd name="connsiteY2" fmla="*/ 1609774 h 4829175"/>
              <a:gd name="connsiteX3" fmla="*/ 1703425 w 1743075"/>
              <a:gd name="connsiteY3" fmla="*/ 1511666 h 4829175"/>
              <a:gd name="connsiteX4" fmla="*/ 1696757 w 1743075"/>
              <a:gd name="connsiteY4" fmla="*/ 1463089 h 4829175"/>
              <a:gd name="connsiteX5" fmla="*/ 1622463 w 1743075"/>
              <a:gd name="connsiteY5" fmla="*/ 865871 h 4829175"/>
              <a:gd name="connsiteX6" fmla="*/ 1587220 w 1743075"/>
              <a:gd name="connsiteY6" fmla="*/ 831581 h 4829175"/>
              <a:gd name="connsiteX7" fmla="*/ 1263370 w 1743075"/>
              <a:gd name="connsiteY7" fmla="*/ 719186 h 4829175"/>
              <a:gd name="connsiteX8" fmla="*/ 1215745 w 1743075"/>
              <a:gd name="connsiteY8" fmla="*/ 693469 h 4829175"/>
              <a:gd name="connsiteX9" fmla="*/ 1170025 w 1743075"/>
              <a:gd name="connsiteY9" fmla="*/ 662989 h 4829175"/>
              <a:gd name="connsiteX10" fmla="*/ 1111923 w 1743075"/>
              <a:gd name="connsiteY10" fmla="*/ 522019 h 4829175"/>
              <a:gd name="connsiteX11" fmla="*/ 1116685 w 1743075"/>
              <a:gd name="connsiteY11" fmla="*/ 461059 h 4829175"/>
              <a:gd name="connsiteX12" fmla="*/ 1131925 w 1743075"/>
              <a:gd name="connsiteY12" fmla="*/ 392479 h 4829175"/>
              <a:gd name="connsiteX13" fmla="*/ 1143355 w 1743075"/>
              <a:gd name="connsiteY13" fmla="*/ 291514 h 4829175"/>
              <a:gd name="connsiteX14" fmla="*/ 1142403 w 1743075"/>
              <a:gd name="connsiteY14" fmla="*/ 289609 h 4829175"/>
              <a:gd name="connsiteX15" fmla="*/ 1126210 w 1743075"/>
              <a:gd name="connsiteY15" fmla="*/ 271511 h 4829175"/>
              <a:gd name="connsiteX16" fmla="*/ 1112875 w 1743075"/>
              <a:gd name="connsiteY16" fmla="*/ 285799 h 4829175"/>
              <a:gd name="connsiteX17" fmla="*/ 1113828 w 1743075"/>
              <a:gd name="connsiteY17" fmla="*/ 258176 h 4829175"/>
              <a:gd name="connsiteX18" fmla="*/ 1112875 w 1743075"/>
              <a:gd name="connsiteY18" fmla="*/ 224839 h 4829175"/>
              <a:gd name="connsiteX19" fmla="*/ 1107160 w 1743075"/>
              <a:gd name="connsiteY19" fmla="*/ 199121 h 4829175"/>
              <a:gd name="connsiteX20" fmla="*/ 1103350 w 1743075"/>
              <a:gd name="connsiteY20" fmla="*/ 182929 h 4829175"/>
              <a:gd name="connsiteX21" fmla="*/ 1100493 w 1743075"/>
              <a:gd name="connsiteY21" fmla="*/ 166736 h 4829175"/>
              <a:gd name="connsiteX22" fmla="*/ 1096683 w 1743075"/>
              <a:gd name="connsiteY22" fmla="*/ 150544 h 4829175"/>
              <a:gd name="connsiteX23" fmla="*/ 1091920 w 1743075"/>
              <a:gd name="connsiteY23" fmla="*/ 135304 h 4829175"/>
              <a:gd name="connsiteX24" fmla="*/ 1086205 w 1743075"/>
              <a:gd name="connsiteY24" fmla="*/ 116254 h 4829175"/>
              <a:gd name="connsiteX25" fmla="*/ 1077633 w 1743075"/>
              <a:gd name="connsiteY25" fmla="*/ 104824 h 4829175"/>
              <a:gd name="connsiteX26" fmla="*/ 1067155 w 1743075"/>
              <a:gd name="connsiteY26" fmla="*/ 89584 h 4829175"/>
              <a:gd name="connsiteX27" fmla="*/ 1055725 w 1743075"/>
              <a:gd name="connsiteY27" fmla="*/ 76249 h 4829175"/>
              <a:gd name="connsiteX28" fmla="*/ 1043343 w 1743075"/>
              <a:gd name="connsiteY28" fmla="*/ 65771 h 4829175"/>
              <a:gd name="connsiteX29" fmla="*/ 1030960 w 1743075"/>
              <a:gd name="connsiteY29" fmla="*/ 54341 h 4829175"/>
              <a:gd name="connsiteX30" fmla="*/ 1017625 w 1743075"/>
              <a:gd name="connsiteY30" fmla="*/ 41006 h 4829175"/>
              <a:gd name="connsiteX31" fmla="*/ 1003338 w 1743075"/>
              <a:gd name="connsiteY31" fmla="*/ 38149 h 4829175"/>
              <a:gd name="connsiteX32" fmla="*/ 981430 w 1743075"/>
              <a:gd name="connsiteY32" fmla="*/ 28624 h 4829175"/>
              <a:gd name="connsiteX33" fmla="*/ 958570 w 1743075"/>
              <a:gd name="connsiteY33" fmla="*/ 21004 h 4829175"/>
              <a:gd name="connsiteX34" fmla="*/ 934758 w 1743075"/>
              <a:gd name="connsiteY34" fmla="*/ 16241 h 4829175"/>
              <a:gd name="connsiteX35" fmla="*/ 910945 w 1743075"/>
              <a:gd name="connsiteY35" fmla="*/ 12431 h 4829175"/>
              <a:gd name="connsiteX36" fmla="*/ 886180 w 1743075"/>
              <a:gd name="connsiteY36" fmla="*/ 9574 h 4829175"/>
              <a:gd name="connsiteX37" fmla="*/ 861415 w 1743075"/>
              <a:gd name="connsiteY37" fmla="*/ 8621 h 4829175"/>
              <a:gd name="connsiteX38" fmla="*/ 847127 w 1743075"/>
              <a:gd name="connsiteY38" fmla="*/ 9574 h 4829175"/>
              <a:gd name="connsiteX39" fmla="*/ 831888 w 1743075"/>
              <a:gd name="connsiteY39" fmla="*/ 13384 h 4829175"/>
              <a:gd name="connsiteX40" fmla="*/ 817600 w 1743075"/>
              <a:gd name="connsiteY40" fmla="*/ 19099 h 4829175"/>
              <a:gd name="connsiteX41" fmla="*/ 810933 w 1743075"/>
              <a:gd name="connsiteY41" fmla="*/ 11479 h 4829175"/>
              <a:gd name="connsiteX42" fmla="*/ 807123 w 1743075"/>
              <a:gd name="connsiteY42" fmla="*/ 29576 h 4829175"/>
              <a:gd name="connsiteX43" fmla="*/ 790930 w 1743075"/>
              <a:gd name="connsiteY43" fmla="*/ 41006 h 4829175"/>
              <a:gd name="connsiteX44" fmla="*/ 774738 w 1743075"/>
              <a:gd name="connsiteY44" fmla="*/ 59104 h 4829175"/>
              <a:gd name="connsiteX45" fmla="*/ 759498 w 1743075"/>
              <a:gd name="connsiteY45" fmla="*/ 76249 h 4829175"/>
              <a:gd name="connsiteX46" fmla="*/ 746163 w 1743075"/>
              <a:gd name="connsiteY46" fmla="*/ 89584 h 4829175"/>
              <a:gd name="connsiteX47" fmla="*/ 733780 w 1743075"/>
              <a:gd name="connsiteY47" fmla="*/ 105776 h 4829175"/>
              <a:gd name="connsiteX48" fmla="*/ 723302 w 1743075"/>
              <a:gd name="connsiteY48" fmla="*/ 122921 h 4829175"/>
              <a:gd name="connsiteX49" fmla="*/ 713777 w 1743075"/>
              <a:gd name="connsiteY49" fmla="*/ 139114 h 4829175"/>
              <a:gd name="connsiteX50" fmla="*/ 706158 w 1743075"/>
              <a:gd name="connsiteY50" fmla="*/ 160069 h 4829175"/>
              <a:gd name="connsiteX51" fmla="*/ 702348 w 1743075"/>
              <a:gd name="connsiteY51" fmla="*/ 175309 h 4829175"/>
              <a:gd name="connsiteX52" fmla="*/ 699490 w 1743075"/>
              <a:gd name="connsiteY52" fmla="*/ 186739 h 4829175"/>
              <a:gd name="connsiteX53" fmla="*/ 696633 w 1743075"/>
              <a:gd name="connsiteY53" fmla="*/ 216266 h 4829175"/>
              <a:gd name="connsiteX54" fmla="*/ 698538 w 1743075"/>
              <a:gd name="connsiteY54" fmla="*/ 247699 h 4829175"/>
              <a:gd name="connsiteX55" fmla="*/ 694727 w 1743075"/>
              <a:gd name="connsiteY55" fmla="*/ 306754 h 4829175"/>
              <a:gd name="connsiteX56" fmla="*/ 694727 w 1743075"/>
              <a:gd name="connsiteY56" fmla="*/ 306754 h 4829175"/>
              <a:gd name="connsiteX57" fmla="*/ 662343 w 1743075"/>
              <a:gd name="connsiteY57" fmla="*/ 320089 h 4829175"/>
              <a:gd name="connsiteX58" fmla="*/ 671868 w 1743075"/>
              <a:gd name="connsiteY58" fmla="*/ 384859 h 4829175"/>
              <a:gd name="connsiteX59" fmla="*/ 682345 w 1743075"/>
              <a:gd name="connsiteY59" fmla="*/ 400099 h 4829175"/>
              <a:gd name="connsiteX60" fmla="*/ 769975 w 1743075"/>
              <a:gd name="connsiteY60" fmla="*/ 575359 h 4829175"/>
              <a:gd name="connsiteX61" fmla="*/ 679488 w 1743075"/>
              <a:gd name="connsiteY61" fmla="*/ 741094 h 4829175"/>
              <a:gd name="connsiteX62" fmla="*/ 412787 w 1743075"/>
              <a:gd name="connsiteY62" fmla="*/ 837296 h 4829175"/>
              <a:gd name="connsiteX63" fmla="*/ 355637 w 1743075"/>
              <a:gd name="connsiteY63" fmla="*/ 917306 h 4829175"/>
              <a:gd name="connsiteX64" fmla="*/ 337540 w 1743075"/>
              <a:gd name="connsiteY64" fmla="*/ 1080184 h 4829175"/>
              <a:gd name="connsiteX65" fmla="*/ 323253 w 1743075"/>
              <a:gd name="connsiteY65" fmla="*/ 1267826 h 4829175"/>
              <a:gd name="connsiteX66" fmla="*/ 286105 w 1743075"/>
              <a:gd name="connsiteY66" fmla="*/ 1558339 h 4829175"/>
              <a:gd name="connsiteX67" fmla="*/ 277533 w 1743075"/>
              <a:gd name="connsiteY67" fmla="*/ 1647874 h 4829175"/>
              <a:gd name="connsiteX68" fmla="*/ 256578 w 1743075"/>
              <a:gd name="connsiteY68" fmla="*/ 1709786 h 4829175"/>
              <a:gd name="connsiteX69" fmla="*/ 246100 w 1743075"/>
              <a:gd name="connsiteY69" fmla="*/ 1762174 h 4829175"/>
              <a:gd name="connsiteX70" fmla="*/ 248005 w 1743075"/>
              <a:gd name="connsiteY70" fmla="*/ 1892666 h 4829175"/>
              <a:gd name="connsiteX71" fmla="*/ 242290 w 1743075"/>
              <a:gd name="connsiteY71" fmla="*/ 1940291 h 4829175"/>
              <a:gd name="connsiteX72" fmla="*/ 230860 w 1743075"/>
              <a:gd name="connsiteY72" fmla="*/ 2296526 h 4829175"/>
              <a:gd name="connsiteX73" fmla="*/ 225145 w 1743075"/>
              <a:gd name="connsiteY73" fmla="*/ 2352724 h 4829175"/>
              <a:gd name="connsiteX74" fmla="*/ 231813 w 1743075"/>
              <a:gd name="connsiteY74" fmla="*/ 2441306 h 4829175"/>
              <a:gd name="connsiteX75" fmla="*/ 238480 w 1743075"/>
              <a:gd name="connsiteY75" fmla="*/ 2520364 h 4829175"/>
              <a:gd name="connsiteX76" fmla="*/ 221335 w 1743075"/>
              <a:gd name="connsiteY76" fmla="*/ 2589896 h 4829175"/>
              <a:gd name="connsiteX77" fmla="*/ 228003 w 1743075"/>
              <a:gd name="connsiteY77" fmla="*/ 2667049 h 4829175"/>
              <a:gd name="connsiteX78" fmla="*/ 237528 w 1743075"/>
              <a:gd name="connsiteY78" fmla="*/ 2822306 h 4829175"/>
              <a:gd name="connsiteX79" fmla="*/ 171805 w 1743075"/>
              <a:gd name="connsiteY79" fmla="*/ 3010901 h 4829175"/>
              <a:gd name="connsiteX80" fmla="*/ 125132 w 1743075"/>
              <a:gd name="connsiteY80" fmla="*/ 3028999 h 4829175"/>
              <a:gd name="connsiteX81" fmla="*/ 93700 w 1743075"/>
              <a:gd name="connsiteY81" fmla="*/ 3107104 h 4829175"/>
              <a:gd name="connsiteX82" fmla="*/ 27025 w 1743075"/>
              <a:gd name="connsiteY82" fmla="*/ 3277601 h 4829175"/>
              <a:gd name="connsiteX83" fmla="*/ 19405 w 1743075"/>
              <a:gd name="connsiteY83" fmla="*/ 3385234 h 4829175"/>
              <a:gd name="connsiteX84" fmla="*/ 13690 w 1743075"/>
              <a:gd name="connsiteY84" fmla="*/ 3611929 h 4829175"/>
              <a:gd name="connsiteX85" fmla="*/ 23215 w 1743075"/>
              <a:gd name="connsiteY85" fmla="*/ 3724324 h 4829175"/>
              <a:gd name="connsiteX86" fmla="*/ 83222 w 1743075"/>
              <a:gd name="connsiteY86" fmla="*/ 3803381 h 4829175"/>
              <a:gd name="connsiteX87" fmla="*/ 190855 w 1743075"/>
              <a:gd name="connsiteY87" fmla="*/ 3811001 h 4829175"/>
              <a:gd name="connsiteX88" fmla="*/ 237528 w 1743075"/>
              <a:gd name="connsiteY88" fmla="*/ 3805286 h 4829175"/>
              <a:gd name="connsiteX89" fmla="*/ 327062 w 1743075"/>
              <a:gd name="connsiteY89" fmla="*/ 3796714 h 4829175"/>
              <a:gd name="connsiteX90" fmla="*/ 320395 w 1743075"/>
              <a:gd name="connsiteY90" fmla="*/ 4089131 h 4829175"/>
              <a:gd name="connsiteX91" fmla="*/ 314680 w 1743075"/>
              <a:gd name="connsiteY91" fmla="*/ 4139614 h 4829175"/>
              <a:gd name="connsiteX92" fmla="*/ 311823 w 1743075"/>
              <a:gd name="connsiteY92" fmla="*/ 4163426 h 4829175"/>
              <a:gd name="connsiteX93" fmla="*/ 279438 w 1743075"/>
              <a:gd name="connsiteY93" fmla="*/ 4415839 h 4829175"/>
              <a:gd name="connsiteX94" fmla="*/ 317537 w 1743075"/>
              <a:gd name="connsiteY94" fmla="*/ 4444414 h 4829175"/>
              <a:gd name="connsiteX95" fmla="*/ 286105 w 1743075"/>
              <a:gd name="connsiteY95" fmla="*/ 4481561 h 4829175"/>
              <a:gd name="connsiteX96" fmla="*/ 277533 w 1743075"/>
              <a:gd name="connsiteY96" fmla="*/ 4502516 h 4829175"/>
              <a:gd name="connsiteX97" fmla="*/ 260388 w 1743075"/>
              <a:gd name="connsiteY97" fmla="*/ 4569191 h 4829175"/>
              <a:gd name="connsiteX98" fmla="*/ 173710 w 1743075"/>
              <a:gd name="connsiteY98" fmla="*/ 4682539 h 4829175"/>
              <a:gd name="connsiteX99" fmla="*/ 111797 w 1743075"/>
              <a:gd name="connsiteY99" fmla="*/ 4718734 h 4829175"/>
              <a:gd name="connsiteX100" fmla="*/ 79412 w 1743075"/>
              <a:gd name="connsiteY100" fmla="*/ 4791124 h 4829175"/>
              <a:gd name="connsiteX101" fmla="*/ 136563 w 1743075"/>
              <a:gd name="connsiteY101" fmla="*/ 4813031 h 4829175"/>
              <a:gd name="connsiteX102" fmla="*/ 283248 w 1743075"/>
              <a:gd name="connsiteY102" fmla="*/ 4812079 h 4829175"/>
              <a:gd name="connsiteX103" fmla="*/ 358495 w 1743075"/>
              <a:gd name="connsiteY103" fmla="*/ 4777789 h 4829175"/>
              <a:gd name="connsiteX104" fmla="*/ 440410 w 1743075"/>
              <a:gd name="connsiteY104" fmla="*/ 4756834 h 4829175"/>
              <a:gd name="connsiteX105" fmla="*/ 594715 w 1743075"/>
              <a:gd name="connsiteY105" fmla="*/ 4730164 h 4829175"/>
              <a:gd name="connsiteX106" fmla="*/ 611860 w 1743075"/>
              <a:gd name="connsiteY106" fmla="*/ 4528234 h 4829175"/>
              <a:gd name="connsiteX107" fmla="*/ 650913 w 1743075"/>
              <a:gd name="connsiteY107" fmla="*/ 4437746 h 4829175"/>
              <a:gd name="connsiteX108" fmla="*/ 672820 w 1743075"/>
              <a:gd name="connsiteY108" fmla="*/ 4431079 h 4829175"/>
              <a:gd name="connsiteX109" fmla="*/ 716635 w 1743075"/>
              <a:gd name="connsiteY109" fmla="*/ 4253914 h 4829175"/>
              <a:gd name="connsiteX110" fmla="*/ 721398 w 1743075"/>
              <a:gd name="connsiteY110" fmla="*/ 4228196 h 4829175"/>
              <a:gd name="connsiteX111" fmla="*/ 755688 w 1743075"/>
              <a:gd name="connsiteY111" fmla="*/ 3985309 h 4829175"/>
              <a:gd name="connsiteX112" fmla="*/ 762355 w 1743075"/>
              <a:gd name="connsiteY112" fmla="*/ 3962449 h 4829175"/>
              <a:gd name="connsiteX113" fmla="*/ 826173 w 1743075"/>
              <a:gd name="connsiteY113" fmla="*/ 3636694 h 4829175"/>
              <a:gd name="connsiteX114" fmla="*/ 829983 w 1743075"/>
              <a:gd name="connsiteY114" fmla="*/ 3612881 h 4829175"/>
              <a:gd name="connsiteX115" fmla="*/ 836650 w 1743075"/>
              <a:gd name="connsiteY115" fmla="*/ 3565256 h 4829175"/>
              <a:gd name="connsiteX116" fmla="*/ 867130 w 1743075"/>
              <a:gd name="connsiteY116" fmla="*/ 3320464 h 4829175"/>
              <a:gd name="connsiteX117" fmla="*/ 915708 w 1743075"/>
              <a:gd name="connsiteY117" fmla="*/ 2997566 h 4829175"/>
              <a:gd name="connsiteX118" fmla="*/ 936663 w 1743075"/>
              <a:gd name="connsiteY118" fmla="*/ 3032809 h 4829175"/>
              <a:gd name="connsiteX119" fmla="*/ 949998 w 1743075"/>
              <a:gd name="connsiteY119" fmla="*/ 3197591 h 4829175"/>
              <a:gd name="connsiteX120" fmla="*/ 949045 w 1743075"/>
              <a:gd name="connsiteY120" fmla="*/ 3325226 h 4829175"/>
              <a:gd name="connsiteX121" fmla="*/ 980477 w 1743075"/>
              <a:gd name="connsiteY121" fmla="*/ 3579544 h 4829175"/>
              <a:gd name="connsiteX122" fmla="*/ 983335 w 1743075"/>
              <a:gd name="connsiteY122" fmla="*/ 3946256 h 4829175"/>
              <a:gd name="connsiteX123" fmla="*/ 989050 w 1743075"/>
              <a:gd name="connsiteY123" fmla="*/ 4107229 h 4829175"/>
              <a:gd name="connsiteX124" fmla="*/ 976668 w 1743075"/>
              <a:gd name="connsiteY124" fmla="*/ 4243436 h 4829175"/>
              <a:gd name="connsiteX125" fmla="*/ 971905 w 1743075"/>
              <a:gd name="connsiteY125" fmla="*/ 4266296 h 4829175"/>
              <a:gd name="connsiteX126" fmla="*/ 966190 w 1743075"/>
              <a:gd name="connsiteY126" fmla="*/ 4288204 h 4829175"/>
              <a:gd name="connsiteX127" fmla="*/ 961427 w 1743075"/>
              <a:gd name="connsiteY127" fmla="*/ 4595861 h 4829175"/>
              <a:gd name="connsiteX128" fmla="*/ 974763 w 1743075"/>
              <a:gd name="connsiteY128" fmla="*/ 4618721 h 4829175"/>
              <a:gd name="connsiteX129" fmla="*/ 1007148 w 1743075"/>
              <a:gd name="connsiteY129" fmla="*/ 4692064 h 4829175"/>
              <a:gd name="connsiteX130" fmla="*/ 1070013 w 1743075"/>
              <a:gd name="connsiteY130" fmla="*/ 4767311 h 4829175"/>
              <a:gd name="connsiteX131" fmla="*/ 1116685 w 1743075"/>
              <a:gd name="connsiteY131" fmla="*/ 4820651 h 4829175"/>
              <a:gd name="connsiteX132" fmla="*/ 1133830 w 1743075"/>
              <a:gd name="connsiteY132" fmla="*/ 4827319 h 4829175"/>
              <a:gd name="connsiteX133" fmla="*/ 1181455 w 1743075"/>
              <a:gd name="connsiteY133" fmla="*/ 4827319 h 4829175"/>
              <a:gd name="connsiteX134" fmla="*/ 1255750 w 1743075"/>
              <a:gd name="connsiteY134" fmla="*/ 4818746 h 4829175"/>
              <a:gd name="connsiteX135" fmla="*/ 1298613 w 1743075"/>
              <a:gd name="connsiteY135" fmla="*/ 4766359 h 4829175"/>
              <a:gd name="connsiteX136" fmla="*/ 1281468 w 1743075"/>
              <a:gd name="connsiteY136" fmla="*/ 4697779 h 4829175"/>
              <a:gd name="connsiteX137" fmla="*/ 1270038 w 1743075"/>
              <a:gd name="connsiteY137" fmla="*/ 4605386 h 4829175"/>
              <a:gd name="connsiteX138" fmla="*/ 1330998 w 1743075"/>
              <a:gd name="connsiteY138" fmla="*/ 4244389 h 4829175"/>
              <a:gd name="connsiteX139" fmla="*/ 1331950 w 1743075"/>
              <a:gd name="connsiteY139" fmla="*/ 4239626 h 4829175"/>
              <a:gd name="connsiteX140" fmla="*/ 1352905 w 1743075"/>
              <a:gd name="connsiteY140" fmla="*/ 3898631 h 4829175"/>
              <a:gd name="connsiteX141" fmla="*/ 1384338 w 1743075"/>
              <a:gd name="connsiteY141" fmla="*/ 3664316 h 4829175"/>
              <a:gd name="connsiteX142" fmla="*/ 1441488 w 1743075"/>
              <a:gd name="connsiteY142" fmla="*/ 3318559 h 4829175"/>
              <a:gd name="connsiteX143" fmla="*/ 1457680 w 1743075"/>
              <a:gd name="connsiteY143" fmla="*/ 3014711 h 4829175"/>
              <a:gd name="connsiteX144" fmla="*/ 1485303 w 1743075"/>
              <a:gd name="connsiteY144" fmla="*/ 2673716 h 4829175"/>
              <a:gd name="connsiteX145" fmla="*/ 1488160 w 1743075"/>
              <a:gd name="connsiteY145" fmla="*/ 2573704 h 4829175"/>
              <a:gd name="connsiteX146" fmla="*/ 1497685 w 1743075"/>
              <a:gd name="connsiteY146" fmla="*/ 2507981 h 4829175"/>
              <a:gd name="connsiteX147" fmla="*/ 1519593 w 1743075"/>
              <a:gd name="connsiteY147" fmla="*/ 2480359 h 4829175"/>
              <a:gd name="connsiteX148" fmla="*/ 1573885 w 1743075"/>
              <a:gd name="connsiteY148" fmla="*/ 2434639 h 4829175"/>
              <a:gd name="connsiteX149" fmla="*/ 1599603 w 1743075"/>
              <a:gd name="connsiteY149" fmla="*/ 2400349 h 4829175"/>
              <a:gd name="connsiteX150" fmla="*/ 1662468 w 1743075"/>
              <a:gd name="connsiteY150" fmla="*/ 2271761 h 4829175"/>
              <a:gd name="connsiteX151" fmla="*/ 1671040 w 1743075"/>
              <a:gd name="connsiteY151" fmla="*/ 2126029 h 4829175"/>
              <a:gd name="connsiteX152" fmla="*/ 1671993 w 1743075"/>
              <a:gd name="connsiteY152" fmla="*/ 2111741 h 4829175"/>
              <a:gd name="connsiteX153" fmla="*/ 1708188 w 1743075"/>
              <a:gd name="connsiteY153" fmla="*/ 1960294 h 4829175"/>
              <a:gd name="connsiteX154" fmla="*/ 284200 w 1743075"/>
              <a:gd name="connsiteY154" fmla="*/ 2927081 h 4829175"/>
              <a:gd name="connsiteX155" fmla="*/ 321348 w 1743075"/>
              <a:gd name="connsiteY155" fmla="*/ 2824211 h 4829175"/>
              <a:gd name="connsiteX156" fmla="*/ 328968 w 1743075"/>
              <a:gd name="connsiteY156" fmla="*/ 2825164 h 4829175"/>
              <a:gd name="connsiteX157" fmla="*/ 337540 w 1743075"/>
              <a:gd name="connsiteY157" fmla="*/ 2930891 h 4829175"/>
              <a:gd name="connsiteX158" fmla="*/ 284200 w 1743075"/>
              <a:gd name="connsiteY158" fmla="*/ 2927081 h 4829175"/>
              <a:gd name="connsiteX159" fmla="*/ 391833 w 1743075"/>
              <a:gd name="connsiteY159" fmla="*/ 2454641 h 4829175"/>
              <a:gd name="connsiteX160" fmla="*/ 262293 w 1743075"/>
              <a:gd name="connsiteY160" fmla="*/ 2454641 h 4829175"/>
              <a:gd name="connsiteX161" fmla="*/ 288963 w 1743075"/>
              <a:gd name="connsiteY161" fmla="*/ 2388919 h 4829175"/>
              <a:gd name="connsiteX162" fmla="*/ 401358 w 1743075"/>
              <a:gd name="connsiteY162" fmla="*/ 2401301 h 4829175"/>
              <a:gd name="connsiteX163" fmla="*/ 391833 w 1743075"/>
              <a:gd name="connsiteY163" fmla="*/ 2454641 h 4829175"/>
              <a:gd name="connsiteX164" fmla="*/ 422312 w 1743075"/>
              <a:gd name="connsiteY164" fmla="*/ 2628949 h 4829175"/>
              <a:gd name="connsiteX165" fmla="*/ 414693 w 1743075"/>
              <a:gd name="connsiteY165" fmla="*/ 2566084 h 4829175"/>
              <a:gd name="connsiteX166" fmla="*/ 408978 w 1743075"/>
              <a:gd name="connsiteY166" fmla="*/ 2500361 h 4829175"/>
              <a:gd name="connsiteX167" fmla="*/ 410883 w 1743075"/>
              <a:gd name="connsiteY167" fmla="*/ 2468929 h 4829175"/>
              <a:gd name="connsiteX168" fmla="*/ 448030 w 1743075"/>
              <a:gd name="connsiteY168" fmla="*/ 2374631 h 4829175"/>
              <a:gd name="connsiteX169" fmla="*/ 422312 w 1743075"/>
              <a:gd name="connsiteY169" fmla="*/ 2628949 h 4829175"/>
              <a:gd name="connsiteX170" fmla="*/ 814743 w 1743075"/>
              <a:gd name="connsiteY170" fmla="*/ 1037321 h 4829175"/>
              <a:gd name="connsiteX171" fmla="*/ 806170 w 1743075"/>
              <a:gd name="connsiteY171" fmla="*/ 1037321 h 4829175"/>
              <a:gd name="connsiteX172" fmla="*/ 793788 w 1743075"/>
              <a:gd name="connsiteY172" fmla="*/ 857299 h 4829175"/>
              <a:gd name="connsiteX173" fmla="*/ 802360 w 1743075"/>
              <a:gd name="connsiteY173" fmla="*/ 854441 h 4829175"/>
              <a:gd name="connsiteX174" fmla="*/ 849033 w 1743075"/>
              <a:gd name="connsiteY174" fmla="*/ 903971 h 4829175"/>
              <a:gd name="connsiteX175" fmla="*/ 862368 w 1743075"/>
              <a:gd name="connsiteY175" fmla="*/ 883969 h 4829175"/>
              <a:gd name="connsiteX176" fmla="*/ 885227 w 1743075"/>
              <a:gd name="connsiteY176" fmla="*/ 857299 h 4829175"/>
              <a:gd name="connsiteX177" fmla="*/ 891895 w 1743075"/>
              <a:gd name="connsiteY177" fmla="*/ 861109 h 4829175"/>
              <a:gd name="connsiteX178" fmla="*/ 814743 w 1743075"/>
              <a:gd name="connsiteY178" fmla="*/ 1037321 h 4829175"/>
              <a:gd name="connsiteX179" fmla="*/ 860463 w 1743075"/>
              <a:gd name="connsiteY179" fmla="*/ 883969 h 4829175"/>
              <a:gd name="connsiteX180" fmla="*/ 796645 w 1743075"/>
              <a:gd name="connsiteY180" fmla="*/ 786814 h 4829175"/>
              <a:gd name="connsiteX181" fmla="*/ 795693 w 1743075"/>
              <a:gd name="connsiteY181" fmla="*/ 672514 h 4829175"/>
              <a:gd name="connsiteX182" fmla="*/ 901420 w 1743075"/>
              <a:gd name="connsiteY182" fmla="*/ 747761 h 4829175"/>
              <a:gd name="connsiteX183" fmla="*/ 860463 w 1743075"/>
              <a:gd name="connsiteY183" fmla="*/ 883969 h 4829175"/>
              <a:gd name="connsiteX184" fmla="*/ 985240 w 1743075"/>
              <a:gd name="connsiteY184" fmla="*/ 1052561 h 4829175"/>
              <a:gd name="connsiteX185" fmla="*/ 979525 w 1743075"/>
              <a:gd name="connsiteY185" fmla="*/ 1050656 h 4829175"/>
              <a:gd name="connsiteX186" fmla="*/ 970952 w 1743075"/>
              <a:gd name="connsiteY186" fmla="*/ 869681 h 4829175"/>
              <a:gd name="connsiteX187" fmla="*/ 999527 w 1743075"/>
              <a:gd name="connsiteY187" fmla="*/ 913496 h 4829175"/>
              <a:gd name="connsiteX188" fmla="*/ 1044295 w 1743075"/>
              <a:gd name="connsiteY188" fmla="*/ 880159 h 4829175"/>
              <a:gd name="connsiteX189" fmla="*/ 985240 w 1743075"/>
              <a:gd name="connsiteY189" fmla="*/ 1052561 h 4829175"/>
              <a:gd name="connsiteX190" fmla="*/ 1001433 w 1743075"/>
              <a:gd name="connsiteY190" fmla="*/ 888731 h 4829175"/>
              <a:gd name="connsiteX191" fmla="*/ 942377 w 1743075"/>
              <a:gd name="connsiteY191" fmla="*/ 758239 h 4829175"/>
              <a:gd name="connsiteX192" fmla="*/ 1104303 w 1743075"/>
              <a:gd name="connsiteY192" fmla="*/ 632509 h 4829175"/>
              <a:gd name="connsiteX193" fmla="*/ 1001433 w 1743075"/>
              <a:gd name="connsiteY193" fmla="*/ 888731 h 4829175"/>
              <a:gd name="connsiteX194" fmla="*/ 1510068 w 1743075"/>
              <a:gd name="connsiteY194" fmla="*/ 2456546 h 4829175"/>
              <a:gd name="connsiteX195" fmla="*/ 1388148 w 1743075"/>
              <a:gd name="connsiteY195" fmla="*/ 2296526 h 4829175"/>
              <a:gd name="connsiteX196" fmla="*/ 1543405 w 1743075"/>
              <a:gd name="connsiteY196" fmla="*/ 2432734 h 4829175"/>
              <a:gd name="connsiteX197" fmla="*/ 1510068 w 1743075"/>
              <a:gd name="connsiteY197" fmla="*/ 2456546 h 482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1743075" h="4829175">
                <a:moveTo>
                  <a:pt x="1708188" y="1960294"/>
                </a:moveTo>
                <a:cubicBezTo>
                  <a:pt x="1708188" y="1871711"/>
                  <a:pt x="1736763" y="1782176"/>
                  <a:pt x="1736763" y="1693594"/>
                </a:cubicBezTo>
                <a:cubicBezTo>
                  <a:pt x="1733905" y="1665971"/>
                  <a:pt x="1731048" y="1637396"/>
                  <a:pt x="1727238" y="1609774"/>
                </a:cubicBezTo>
                <a:cubicBezTo>
                  <a:pt x="1722475" y="1577389"/>
                  <a:pt x="1708188" y="1544051"/>
                  <a:pt x="1703425" y="1511666"/>
                </a:cubicBezTo>
                <a:cubicBezTo>
                  <a:pt x="1700568" y="1495474"/>
                  <a:pt x="1698663" y="1479281"/>
                  <a:pt x="1696757" y="1463089"/>
                </a:cubicBezTo>
                <a:cubicBezTo>
                  <a:pt x="1670088" y="1265921"/>
                  <a:pt x="1689138" y="1056371"/>
                  <a:pt x="1622463" y="865871"/>
                </a:cubicBezTo>
                <a:cubicBezTo>
                  <a:pt x="1611985" y="852536"/>
                  <a:pt x="1599603" y="842059"/>
                  <a:pt x="1587220" y="831581"/>
                </a:cubicBezTo>
                <a:cubicBezTo>
                  <a:pt x="1498638" y="763954"/>
                  <a:pt x="1360525" y="772526"/>
                  <a:pt x="1263370" y="719186"/>
                </a:cubicBezTo>
                <a:cubicBezTo>
                  <a:pt x="1247178" y="711566"/>
                  <a:pt x="1230985" y="702994"/>
                  <a:pt x="1215745" y="693469"/>
                </a:cubicBezTo>
                <a:cubicBezTo>
                  <a:pt x="1200505" y="683944"/>
                  <a:pt x="1185265" y="674419"/>
                  <a:pt x="1170025" y="662989"/>
                </a:cubicBezTo>
                <a:cubicBezTo>
                  <a:pt x="1123353" y="626794"/>
                  <a:pt x="1099540" y="582979"/>
                  <a:pt x="1111923" y="522019"/>
                </a:cubicBezTo>
                <a:cubicBezTo>
                  <a:pt x="1115733" y="502016"/>
                  <a:pt x="1113828" y="481061"/>
                  <a:pt x="1116685" y="461059"/>
                </a:cubicBezTo>
                <a:cubicBezTo>
                  <a:pt x="1120495" y="438199"/>
                  <a:pt x="1123353" y="413434"/>
                  <a:pt x="1131925" y="392479"/>
                </a:cubicBezTo>
                <a:cubicBezTo>
                  <a:pt x="1146213" y="357236"/>
                  <a:pt x="1151928" y="324851"/>
                  <a:pt x="1143355" y="291514"/>
                </a:cubicBezTo>
                <a:lnTo>
                  <a:pt x="1142403" y="289609"/>
                </a:lnTo>
                <a:cubicBezTo>
                  <a:pt x="1137640" y="269606"/>
                  <a:pt x="1126210" y="271511"/>
                  <a:pt x="1126210" y="271511"/>
                </a:cubicBezTo>
                <a:cubicBezTo>
                  <a:pt x="1120495" y="275321"/>
                  <a:pt x="1112875" y="285799"/>
                  <a:pt x="1112875" y="285799"/>
                </a:cubicBezTo>
                <a:lnTo>
                  <a:pt x="1113828" y="258176"/>
                </a:lnTo>
                <a:lnTo>
                  <a:pt x="1112875" y="224839"/>
                </a:lnTo>
                <a:cubicBezTo>
                  <a:pt x="1110970" y="222934"/>
                  <a:pt x="1109065" y="207694"/>
                  <a:pt x="1107160" y="199121"/>
                </a:cubicBezTo>
                <a:cubicBezTo>
                  <a:pt x="1106208" y="187691"/>
                  <a:pt x="1104303" y="201026"/>
                  <a:pt x="1103350" y="182929"/>
                </a:cubicBezTo>
                <a:cubicBezTo>
                  <a:pt x="1102398" y="179119"/>
                  <a:pt x="1101445" y="179119"/>
                  <a:pt x="1100493" y="166736"/>
                </a:cubicBezTo>
                <a:cubicBezTo>
                  <a:pt x="1099540" y="143876"/>
                  <a:pt x="1098588" y="152449"/>
                  <a:pt x="1096683" y="150544"/>
                </a:cubicBezTo>
                <a:cubicBezTo>
                  <a:pt x="1095730" y="118159"/>
                  <a:pt x="1093825" y="115301"/>
                  <a:pt x="1091920" y="135304"/>
                </a:cubicBezTo>
                <a:cubicBezTo>
                  <a:pt x="1090015" y="129589"/>
                  <a:pt x="1088110" y="125779"/>
                  <a:pt x="1086205" y="116254"/>
                </a:cubicBezTo>
                <a:cubicBezTo>
                  <a:pt x="1083348" y="105776"/>
                  <a:pt x="1081443" y="99109"/>
                  <a:pt x="1077633" y="104824"/>
                </a:cubicBezTo>
                <a:cubicBezTo>
                  <a:pt x="1073823" y="117206"/>
                  <a:pt x="1070965" y="90536"/>
                  <a:pt x="1067155" y="89584"/>
                </a:cubicBezTo>
                <a:cubicBezTo>
                  <a:pt x="1063345" y="94346"/>
                  <a:pt x="1059535" y="50531"/>
                  <a:pt x="1055725" y="76249"/>
                </a:cubicBezTo>
                <a:cubicBezTo>
                  <a:pt x="1051915" y="85774"/>
                  <a:pt x="1048105" y="59104"/>
                  <a:pt x="1043343" y="65771"/>
                </a:cubicBezTo>
                <a:cubicBezTo>
                  <a:pt x="1039533" y="64819"/>
                  <a:pt x="1034770" y="66724"/>
                  <a:pt x="1030960" y="54341"/>
                </a:cubicBezTo>
                <a:cubicBezTo>
                  <a:pt x="1026198" y="52436"/>
                  <a:pt x="1022388" y="38149"/>
                  <a:pt x="1017625" y="41006"/>
                </a:cubicBezTo>
                <a:cubicBezTo>
                  <a:pt x="1012863" y="42911"/>
                  <a:pt x="1008100" y="32434"/>
                  <a:pt x="1003338" y="38149"/>
                </a:cubicBezTo>
                <a:cubicBezTo>
                  <a:pt x="996670" y="20051"/>
                  <a:pt x="989050" y="36244"/>
                  <a:pt x="981430" y="28624"/>
                </a:cubicBezTo>
                <a:cubicBezTo>
                  <a:pt x="973810" y="20051"/>
                  <a:pt x="966190" y="10526"/>
                  <a:pt x="958570" y="21004"/>
                </a:cubicBezTo>
                <a:cubicBezTo>
                  <a:pt x="950950" y="6716"/>
                  <a:pt x="943330" y="25766"/>
                  <a:pt x="934758" y="16241"/>
                </a:cubicBezTo>
                <a:cubicBezTo>
                  <a:pt x="927138" y="17194"/>
                  <a:pt x="918565" y="9574"/>
                  <a:pt x="910945" y="12431"/>
                </a:cubicBezTo>
                <a:cubicBezTo>
                  <a:pt x="902373" y="7669"/>
                  <a:pt x="894752" y="33386"/>
                  <a:pt x="886180" y="9574"/>
                </a:cubicBezTo>
                <a:cubicBezTo>
                  <a:pt x="877608" y="9574"/>
                  <a:pt x="869988" y="4811"/>
                  <a:pt x="861415" y="8621"/>
                </a:cubicBezTo>
                <a:cubicBezTo>
                  <a:pt x="856652" y="12431"/>
                  <a:pt x="851890" y="21004"/>
                  <a:pt x="847127" y="9574"/>
                </a:cubicBezTo>
                <a:cubicBezTo>
                  <a:pt x="842365" y="11479"/>
                  <a:pt x="836650" y="18146"/>
                  <a:pt x="831888" y="13384"/>
                </a:cubicBezTo>
                <a:cubicBezTo>
                  <a:pt x="827125" y="17194"/>
                  <a:pt x="822363" y="23861"/>
                  <a:pt x="817600" y="19099"/>
                </a:cubicBezTo>
                <a:cubicBezTo>
                  <a:pt x="815695" y="13384"/>
                  <a:pt x="812838" y="10526"/>
                  <a:pt x="810933" y="11479"/>
                </a:cubicBezTo>
                <a:cubicBezTo>
                  <a:pt x="809027" y="12431"/>
                  <a:pt x="809027" y="19099"/>
                  <a:pt x="807123" y="29576"/>
                </a:cubicBezTo>
                <a:cubicBezTo>
                  <a:pt x="801408" y="35291"/>
                  <a:pt x="795693" y="41006"/>
                  <a:pt x="790930" y="41006"/>
                </a:cubicBezTo>
                <a:cubicBezTo>
                  <a:pt x="785215" y="54341"/>
                  <a:pt x="780452" y="61009"/>
                  <a:pt x="774738" y="59104"/>
                </a:cubicBezTo>
                <a:cubicBezTo>
                  <a:pt x="769023" y="72439"/>
                  <a:pt x="764260" y="60056"/>
                  <a:pt x="759498" y="76249"/>
                </a:cubicBezTo>
                <a:cubicBezTo>
                  <a:pt x="754735" y="65771"/>
                  <a:pt x="749973" y="86726"/>
                  <a:pt x="746163" y="89584"/>
                </a:cubicBezTo>
                <a:cubicBezTo>
                  <a:pt x="741400" y="88631"/>
                  <a:pt x="737590" y="105776"/>
                  <a:pt x="733780" y="105776"/>
                </a:cubicBezTo>
                <a:cubicBezTo>
                  <a:pt x="729970" y="99109"/>
                  <a:pt x="726160" y="120064"/>
                  <a:pt x="723302" y="122921"/>
                </a:cubicBezTo>
                <a:cubicBezTo>
                  <a:pt x="719493" y="142924"/>
                  <a:pt x="716635" y="116254"/>
                  <a:pt x="713777" y="139114"/>
                </a:cubicBezTo>
                <a:cubicBezTo>
                  <a:pt x="710920" y="119111"/>
                  <a:pt x="708063" y="152449"/>
                  <a:pt x="706158" y="160069"/>
                </a:cubicBezTo>
                <a:cubicBezTo>
                  <a:pt x="705205" y="151496"/>
                  <a:pt x="703300" y="170546"/>
                  <a:pt x="702348" y="175309"/>
                </a:cubicBezTo>
                <a:cubicBezTo>
                  <a:pt x="701395" y="180071"/>
                  <a:pt x="700443" y="184834"/>
                  <a:pt x="699490" y="186739"/>
                </a:cubicBezTo>
                <a:cubicBezTo>
                  <a:pt x="697585" y="196264"/>
                  <a:pt x="696633" y="205789"/>
                  <a:pt x="696633" y="216266"/>
                </a:cubicBezTo>
                <a:cubicBezTo>
                  <a:pt x="696633" y="226744"/>
                  <a:pt x="696633" y="237221"/>
                  <a:pt x="698538" y="247699"/>
                </a:cubicBezTo>
                <a:cubicBezTo>
                  <a:pt x="701395" y="267701"/>
                  <a:pt x="700443" y="287704"/>
                  <a:pt x="694727" y="306754"/>
                </a:cubicBezTo>
                <a:lnTo>
                  <a:pt x="694727" y="306754"/>
                </a:lnTo>
                <a:cubicBezTo>
                  <a:pt x="694727" y="306754"/>
                  <a:pt x="667105" y="301039"/>
                  <a:pt x="662343" y="320089"/>
                </a:cubicBezTo>
                <a:cubicBezTo>
                  <a:pt x="662343" y="320089"/>
                  <a:pt x="655675" y="353426"/>
                  <a:pt x="671868" y="384859"/>
                </a:cubicBezTo>
                <a:cubicBezTo>
                  <a:pt x="673773" y="390574"/>
                  <a:pt x="677583" y="395336"/>
                  <a:pt x="682345" y="400099"/>
                </a:cubicBezTo>
                <a:cubicBezTo>
                  <a:pt x="729970" y="449629"/>
                  <a:pt x="754735" y="513446"/>
                  <a:pt x="769975" y="575359"/>
                </a:cubicBezTo>
                <a:cubicBezTo>
                  <a:pt x="789977" y="655369"/>
                  <a:pt x="787120" y="706804"/>
                  <a:pt x="679488" y="741094"/>
                </a:cubicBezTo>
                <a:cubicBezTo>
                  <a:pt x="592810" y="769669"/>
                  <a:pt x="497560" y="803006"/>
                  <a:pt x="412787" y="837296"/>
                </a:cubicBezTo>
                <a:cubicBezTo>
                  <a:pt x="378498" y="850631"/>
                  <a:pt x="356590" y="877301"/>
                  <a:pt x="355637" y="917306"/>
                </a:cubicBezTo>
                <a:cubicBezTo>
                  <a:pt x="354685" y="972551"/>
                  <a:pt x="350875" y="1025891"/>
                  <a:pt x="337540" y="1080184"/>
                </a:cubicBezTo>
                <a:cubicBezTo>
                  <a:pt x="322300" y="1141144"/>
                  <a:pt x="331825" y="1204961"/>
                  <a:pt x="323253" y="1267826"/>
                </a:cubicBezTo>
                <a:cubicBezTo>
                  <a:pt x="310870" y="1364981"/>
                  <a:pt x="279438" y="1459279"/>
                  <a:pt x="286105" y="1558339"/>
                </a:cubicBezTo>
                <a:cubicBezTo>
                  <a:pt x="288010" y="1587866"/>
                  <a:pt x="282295" y="1618346"/>
                  <a:pt x="277533" y="1647874"/>
                </a:cubicBezTo>
                <a:cubicBezTo>
                  <a:pt x="273723" y="1668829"/>
                  <a:pt x="263245" y="1688831"/>
                  <a:pt x="256578" y="1709786"/>
                </a:cubicBezTo>
                <a:cubicBezTo>
                  <a:pt x="251815" y="1726931"/>
                  <a:pt x="239432" y="1749791"/>
                  <a:pt x="246100" y="1762174"/>
                </a:cubicBezTo>
                <a:cubicBezTo>
                  <a:pt x="267055" y="1806941"/>
                  <a:pt x="249910" y="1849804"/>
                  <a:pt x="248005" y="1892666"/>
                </a:cubicBezTo>
                <a:cubicBezTo>
                  <a:pt x="247053" y="1908859"/>
                  <a:pt x="243242" y="1924099"/>
                  <a:pt x="242290" y="1940291"/>
                </a:cubicBezTo>
                <a:cubicBezTo>
                  <a:pt x="238480" y="2059354"/>
                  <a:pt x="234670" y="2178416"/>
                  <a:pt x="230860" y="2296526"/>
                </a:cubicBezTo>
                <a:cubicBezTo>
                  <a:pt x="229907" y="2315576"/>
                  <a:pt x="225145" y="2334626"/>
                  <a:pt x="225145" y="2352724"/>
                </a:cubicBezTo>
                <a:cubicBezTo>
                  <a:pt x="225145" y="2382251"/>
                  <a:pt x="222288" y="2414636"/>
                  <a:pt x="231813" y="2441306"/>
                </a:cubicBezTo>
                <a:cubicBezTo>
                  <a:pt x="241338" y="2468929"/>
                  <a:pt x="243242" y="2493694"/>
                  <a:pt x="238480" y="2520364"/>
                </a:cubicBezTo>
                <a:cubicBezTo>
                  <a:pt x="233717" y="2543224"/>
                  <a:pt x="228003" y="2567036"/>
                  <a:pt x="221335" y="2589896"/>
                </a:cubicBezTo>
                <a:cubicBezTo>
                  <a:pt x="212763" y="2617519"/>
                  <a:pt x="217525" y="2640379"/>
                  <a:pt x="228003" y="2667049"/>
                </a:cubicBezTo>
                <a:cubicBezTo>
                  <a:pt x="248005" y="2716579"/>
                  <a:pt x="262293" y="2766109"/>
                  <a:pt x="237528" y="2822306"/>
                </a:cubicBezTo>
                <a:cubicBezTo>
                  <a:pt x="211810" y="2880409"/>
                  <a:pt x="194665" y="2943274"/>
                  <a:pt x="171805" y="3010901"/>
                </a:cubicBezTo>
                <a:cubicBezTo>
                  <a:pt x="160375" y="3015664"/>
                  <a:pt x="142277" y="3022331"/>
                  <a:pt x="125132" y="3028999"/>
                </a:cubicBezTo>
                <a:cubicBezTo>
                  <a:pt x="113702" y="3057574"/>
                  <a:pt x="107035" y="3084244"/>
                  <a:pt x="93700" y="3107104"/>
                </a:cubicBezTo>
                <a:cubicBezTo>
                  <a:pt x="61315" y="3159491"/>
                  <a:pt x="40360" y="3218546"/>
                  <a:pt x="27025" y="3277601"/>
                </a:cubicBezTo>
                <a:cubicBezTo>
                  <a:pt x="19405" y="3312844"/>
                  <a:pt x="28930" y="3349991"/>
                  <a:pt x="19405" y="3385234"/>
                </a:cubicBezTo>
                <a:cubicBezTo>
                  <a:pt x="-1550" y="3460481"/>
                  <a:pt x="9880" y="3535729"/>
                  <a:pt x="13690" y="3611929"/>
                </a:cubicBezTo>
                <a:cubicBezTo>
                  <a:pt x="15595" y="3650029"/>
                  <a:pt x="14642" y="3687176"/>
                  <a:pt x="23215" y="3724324"/>
                </a:cubicBezTo>
                <a:cubicBezTo>
                  <a:pt x="30835" y="3759566"/>
                  <a:pt x="45122" y="3794809"/>
                  <a:pt x="83222" y="3803381"/>
                </a:cubicBezTo>
                <a:cubicBezTo>
                  <a:pt x="118465" y="3811001"/>
                  <a:pt x="155613" y="3813859"/>
                  <a:pt x="190855" y="3811001"/>
                </a:cubicBezTo>
                <a:cubicBezTo>
                  <a:pt x="206095" y="3810049"/>
                  <a:pt x="222288" y="3807191"/>
                  <a:pt x="237528" y="3805286"/>
                </a:cubicBezTo>
                <a:cubicBezTo>
                  <a:pt x="269913" y="3796714"/>
                  <a:pt x="317537" y="3787189"/>
                  <a:pt x="327062" y="3796714"/>
                </a:cubicBezTo>
                <a:cubicBezTo>
                  <a:pt x="384212" y="3882439"/>
                  <a:pt x="327062" y="3987214"/>
                  <a:pt x="320395" y="4089131"/>
                </a:cubicBezTo>
                <a:cubicBezTo>
                  <a:pt x="318490" y="4106276"/>
                  <a:pt x="316585" y="4122469"/>
                  <a:pt x="314680" y="4139614"/>
                </a:cubicBezTo>
                <a:cubicBezTo>
                  <a:pt x="313728" y="4147234"/>
                  <a:pt x="312775" y="4154854"/>
                  <a:pt x="311823" y="4163426"/>
                </a:cubicBezTo>
                <a:cubicBezTo>
                  <a:pt x="308013" y="4244389"/>
                  <a:pt x="269913" y="4330114"/>
                  <a:pt x="279438" y="4415839"/>
                </a:cubicBezTo>
                <a:cubicBezTo>
                  <a:pt x="279438" y="4434889"/>
                  <a:pt x="298488" y="4444414"/>
                  <a:pt x="317537" y="4444414"/>
                </a:cubicBezTo>
                <a:cubicBezTo>
                  <a:pt x="308013" y="4453939"/>
                  <a:pt x="298488" y="4463464"/>
                  <a:pt x="286105" y="4481561"/>
                </a:cubicBezTo>
                <a:cubicBezTo>
                  <a:pt x="282295" y="4488229"/>
                  <a:pt x="279438" y="4494896"/>
                  <a:pt x="277533" y="4502516"/>
                </a:cubicBezTo>
                <a:cubicBezTo>
                  <a:pt x="269913" y="4523471"/>
                  <a:pt x="266103" y="4546331"/>
                  <a:pt x="260388" y="4569191"/>
                </a:cubicBezTo>
                <a:cubicBezTo>
                  <a:pt x="248005" y="4620626"/>
                  <a:pt x="219430" y="4656821"/>
                  <a:pt x="173710" y="4682539"/>
                </a:cubicBezTo>
                <a:cubicBezTo>
                  <a:pt x="152755" y="4693969"/>
                  <a:pt x="132752" y="4707304"/>
                  <a:pt x="111797" y="4718734"/>
                </a:cubicBezTo>
                <a:cubicBezTo>
                  <a:pt x="85127" y="4733021"/>
                  <a:pt x="71792" y="4753976"/>
                  <a:pt x="79412" y="4791124"/>
                </a:cubicBezTo>
                <a:cubicBezTo>
                  <a:pt x="96557" y="4797791"/>
                  <a:pt x="116560" y="4812079"/>
                  <a:pt x="136563" y="4813031"/>
                </a:cubicBezTo>
                <a:cubicBezTo>
                  <a:pt x="185140" y="4815889"/>
                  <a:pt x="234670" y="4817794"/>
                  <a:pt x="283248" y="4812079"/>
                </a:cubicBezTo>
                <a:cubicBezTo>
                  <a:pt x="309918" y="4809221"/>
                  <a:pt x="338493" y="4794934"/>
                  <a:pt x="358495" y="4777789"/>
                </a:cubicBezTo>
                <a:cubicBezTo>
                  <a:pt x="384212" y="4754929"/>
                  <a:pt x="407073" y="4749214"/>
                  <a:pt x="440410" y="4756834"/>
                </a:cubicBezTo>
                <a:cubicBezTo>
                  <a:pt x="492798" y="4769216"/>
                  <a:pt x="544233" y="4761596"/>
                  <a:pt x="594715" y="4730164"/>
                </a:cubicBezTo>
                <a:cubicBezTo>
                  <a:pt x="600430" y="4663489"/>
                  <a:pt x="610908" y="4595861"/>
                  <a:pt x="611860" y="4528234"/>
                </a:cubicBezTo>
                <a:cubicBezTo>
                  <a:pt x="612813" y="4487276"/>
                  <a:pt x="619480" y="4452986"/>
                  <a:pt x="650913" y="4437746"/>
                </a:cubicBezTo>
                <a:cubicBezTo>
                  <a:pt x="657580" y="4434889"/>
                  <a:pt x="664248" y="4432031"/>
                  <a:pt x="672820" y="4431079"/>
                </a:cubicBezTo>
                <a:cubicBezTo>
                  <a:pt x="692823" y="4372976"/>
                  <a:pt x="704252" y="4312969"/>
                  <a:pt x="716635" y="4253914"/>
                </a:cubicBezTo>
                <a:cubicBezTo>
                  <a:pt x="718540" y="4245341"/>
                  <a:pt x="720445" y="4236769"/>
                  <a:pt x="721398" y="4228196"/>
                </a:cubicBezTo>
                <a:cubicBezTo>
                  <a:pt x="724255" y="4145329"/>
                  <a:pt x="735685" y="4063414"/>
                  <a:pt x="755688" y="3985309"/>
                </a:cubicBezTo>
                <a:cubicBezTo>
                  <a:pt x="757593" y="3977689"/>
                  <a:pt x="759498" y="3970069"/>
                  <a:pt x="762355" y="3962449"/>
                </a:cubicBezTo>
                <a:cubicBezTo>
                  <a:pt x="782358" y="3845291"/>
                  <a:pt x="782358" y="3740516"/>
                  <a:pt x="826173" y="3636694"/>
                </a:cubicBezTo>
                <a:cubicBezTo>
                  <a:pt x="827125" y="3629074"/>
                  <a:pt x="828077" y="3620501"/>
                  <a:pt x="829983" y="3612881"/>
                </a:cubicBezTo>
                <a:cubicBezTo>
                  <a:pt x="831888" y="3596689"/>
                  <a:pt x="834745" y="3580496"/>
                  <a:pt x="836650" y="3565256"/>
                </a:cubicBezTo>
                <a:cubicBezTo>
                  <a:pt x="848080" y="3483341"/>
                  <a:pt x="867130" y="3402379"/>
                  <a:pt x="867130" y="3320464"/>
                </a:cubicBezTo>
                <a:cubicBezTo>
                  <a:pt x="866177" y="3209974"/>
                  <a:pt x="900468" y="3106151"/>
                  <a:pt x="915708" y="2997566"/>
                </a:cubicBezTo>
                <a:cubicBezTo>
                  <a:pt x="926185" y="3008044"/>
                  <a:pt x="932852" y="3019474"/>
                  <a:pt x="936663" y="3032809"/>
                </a:cubicBezTo>
                <a:cubicBezTo>
                  <a:pt x="952855" y="3087101"/>
                  <a:pt x="955713" y="3141394"/>
                  <a:pt x="949998" y="3197591"/>
                </a:cubicBezTo>
                <a:cubicBezTo>
                  <a:pt x="946188" y="3239501"/>
                  <a:pt x="945235" y="3283316"/>
                  <a:pt x="949045" y="3325226"/>
                </a:cubicBezTo>
                <a:cubicBezTo>
                  <a:pt x="957618" y="3409999"/>
                  <a:pt x="976668" y="3494771"/>
                  <a:pt x="980477" y="3579544"/>
                </a:cubicBezTo>
                <a:cubicBezTo>
                  <a:pt x="986193" y="3701464"/>
                  <a:pt x="981430" y="3824336"/>
                  <a:pt x="983335" y="3946256"/>
                </a:cubicBezTo>
                <a:cubicBezTo>
                  <a:pt x="984288" y="3999596"/>
                  <a:pt x="990002" y="4053889"/>
                  <a:pt x="989050" y="4107229"/>
                </a:cubicBezTo>
                <a:cubicBezTo>
                  <a:pt x="988098" y="4152949"/>
                  <a:pt x="985240" y="4198669"/>
                  <a:pt x="976668" y="4243436"/>
                </a:cubicBezTo>
                <a:cubicBezTo>
                  <a:pt x="975715" y="4251056"/>
                  <a:pt x="973810" y="4258676"/>
                  <a:pt x="971905" y="4266296"/>
                </a:cubicBezTo>
                <a:cubicBezTo>
                  <a:pt x="970000" y="4273916"/>
                  <a:pt x="968095" y="4281536"/>
                  <a:pt x="966190" y="4288204"/>
                </a:cubicBezTo>
                <a:cubicBezTo>
                  <a:pt x="971905" y="4389169"/>
                  <a:pt x="943330" y="4493944"/>
                  <a:pt x="961427" y="4595861"/>
                </a:cubicBezTo>
                <a:cubicBezTo>
                  <a:pt x="965238" y="4603481"/>
                  <a:pt x="970000" y="4611101"/>
                  <a:pt x="974763" y="4618721"/>
                </a:cubicBezTo>
                <a:cubicBezTo>
                  <a:pt x="989050" y="4640629"/>
                  <a:pt x="1005243" y="4666346"/>
                  <a:pt x="1007148" y="4692064"/>
                </a:cubicBezTo>
                <a:cubicBezTo>
                  <a:pt x="1010958" y="4733021"/>
                  <a:pt x="1028102" y="4756834"/>
                  <a:pt x="1070013" y="4767311"/>
                </a:cubicBezTo>
                <a:cubicBezTo>
                  <a:pt x="1065250" y="4803506"/>
                  <a:pt x="1085253" y="4816841"/>
                  <a:pt x="1116685" y="4820651"/>
                </a:cubicBezTo>
                <a:cubicBezTo>
                  <a:pt x="1122400" y="4821604"/>
                  <a:pt x="1128115" y="4825414"/>
                  <a:pt x="1133830" y="4827319"/>
                </a:cubicBezTo>
                <a:cubicBezTo>
                  <a:pt x="1150023" y="4827319"/>
                  <a:pt x="1165263" y="4827319"/>
                  <a:pt x="1181455" y="4827319"/>
                </a:cubicBezTo>
                <a:cubicBezTo>
                  <a:pt x="1206220" y="4824461"/>
                  <a:pt x="1230985" y="4821604"/>
                  <a:pt x="1255750" y="4818746"/>
                </a:cubicBezTo>
                <a:cubicBezTo>
                  <a:pt x="1291945" y="4814936"/>
                  <a:pt x="1303375" y="4802554"/>
                  <a:pt x="1298613" y="4766359"/>
                </a:cubicBezTo>
                <a:cubicBezTo>
                  <a:pt x="1295755" y="4743499"/>
                  <a:pt x="1291945" y="4718734"/>
                  <a:pt x="1281468" y="4697779"/>
                </a:cubicBezTo>
                <a:cubicBezTo>
                  <a:pt x="1266228" y="4667299"/>
                  <a:pt x="1264323" y="4637771"/>
                  <a:pt x="1270038" y="4605386"/>
                </a:cubicBezTo>
                <a:cubicBezTo>
                  <a:pt x="1290993" y="4485371"/>
                  <a:pt x="1310995" y="4365356"/>
                  <a:pt x="1330998" y="4244389"/>
                </a:cubicBezTo>
                <a:cubicBezTo>
                  <a:pt x="1330998" y="4242484"/>
                  <a:pt x="1331950" y="4241531"/>
                  <a:pt x="1331950" y="4239626"/>
                </a:cubicBezTo>
                <a:cubicBezTo>
                  <a:pt x="1339570" y="4126279"/>
                  <a:pt x="1348143" y="4011979"/>
                  <a:pt x="1352905" y="3898631"/>
                </a:cubicBezTo>
                <a:cubicBezTo>
                  <a:pt x="1356715" y="3819574"/>
                  <a:pt x="1364335" y="3742421"/>
                  <a:pt x="1384338" y="3664316"/>
                </a:cubicBezTo>
                <a:cubicBezTo>
                  <a:pt x="1412913" y="3550969"/>
                  <a:pt x="1439582" y="3436669"/>
                  <a:pt x="1441488" y="3318559"/>
                </a:cubicBezTo>
                <a:cubicBezTo>
                  <a:pt x="1443393" y="3217594"/>
                  <a:pt x="1450060" y="3115676"/>
                  <a:pt x="1457680" y="3014711"/>
                </a:cubicBezTo>
                <a:cubicBezTo>
                  <a:pt x="1465300" y="2901364"/>
                  <a:pt x="1476730" y="2788016"/>
                  <a:pt x="1485303" y="2673716"/>
                </a:cubicBezTo>
                <a:cubicBezTo>
                  <a:pt x="1488160" y="2640379"/>
                  <a:pt x="1486255" y="2607041"/>
                  <a:pt x="1488160" y="2573704"/>
                </a:cubicBezTo>
                <a:cubicBezTo>
                  <a:pt x="1489113" y="2551796"/>
                  <a:pt x="1491970" y="2528936"/>
                  <a:pt x="1497685" y="2507981"/>
                </a:cubicBezTo>
                <a:cubicBezTo>
                  <a:pt x="1500543" y="2497504"/>
                  <a:pt x="1511973" y="2480359"/>
                  <a:pt x="1519593" y="2480359"/>
                </a:cubicBezTo>
                <a:cubicBezTo>
                  <a:pt x="1552930" y="2480359"/>
                  <a:pt x="1560550" y="2455594"/>
                  <a:pt x="1573885" y="2434639"/>
                </a:cubicBezTo>
                <a:cubicBezTo>
                  <a:pt x="1581505" y="2422256"/>
                  <a:pt x="1589125" y="2409874"/>
                  <a:pt x="1599603" y="2400349"/>
                </a:cubicBezTo>
                <a:cubicBezTo>
                  <a:pt x="1639607" y="2367011"/>
                  <a:pt x="1656753" y="2322244"/>
                  <a:pt x="1662468" y="2271761"/>
                </a:cubicBezTo>
                <a:cubicBezTo>
                  <a:pt x="1668182" y="2223184"/>
                  <a:pt x="1685328" y="2175559"/>
                  <a:pt x="1671040" y="2126029"/>
                </a:cubicBezTo>
                <a:cubicBezTo>
                  <a:pt x="1670088" y="2121266"/>
                  <a:pt x="1671040" y="2116504"/>
                  <a:pt x="1671993" y="2111741"/>
                </a:cubicBezTo>
                <a:cubicBezTo>
                  <a:pt x="1686280" y="2062211"/>
                  <a:pt x="1697710" y="2010776"/>
                  <a:pt x="1708188" y="1960294"/>
                </a:cubicBezTo>
                <a:close/>
                <a:moveTo>
                  <a:pt x="284200" y="2927081"/>
                </a:moveTo>
                <a:cubicBezTo>
                  <a:pt x="297535" y="2890886"/>
                  <a:pt x="308965" y="2857549"/>
                  <a:pt x="321348" y="2824211"/>
                </a:cubicBezTo>
                <a:cubicBezTo>
                  <a:pt x="324205" y="2824211"/>
                  <a:pt x="327062" y="2824211"/>
                  <a:pt x="328968" y="2825164"/>
                </a:cubicBezTo>
                <a:cubicBezTo>
                  <a:pt x="331825" y="2859454"/>
                  <a:pt x="334683" y="2893744"/>
                  <a:pt x="337540" y="2930891"/>
                </a:cubicBezTo>
                <a:cubicBezTo>
                  <a:pt x="318490" y="2928986"/>
                  <a:pt x="303250" y="2928034"/>
                  <a:pt x="284200" y="2927081"/>
                </a:cubicBezTo>
                <a:close/>
                <a:moveTo>
                  <a:pt x="391833" y="2454641"/>
                </a:moveTo>
                <a:cubicBezTo>
                  <a:pt x="345160" y="2454641"/>
                  <a:pt x="303250" y="2454641"/>
                  <a:pt x="262293" y="2454641"/>
                </a:cubicBezTo>
                <a:cubicBezTo>
                  <a:pt x="246100" y="2407016"/>
                  <a:pt x="249910" y="2400349"/>
                  <a:pt x="288963" y="2388919"/>
                </a:cubicBezTo>
                <a:cubicBezTo>
                  <a:pt x="326110" y="2377489"/>
                  <a:pt x="360400" y="2380346"/>
                  <a:pt x="401358" y="2401301"/>
                </a:cubicBezTo>
                <a:cubicBezTo>
                  <a:pt x="398500" y="2421304"/>
                  <a:pt x="394690" y="2439401"/>
                  <a:pt x="391833" y="2454641"/>
                </a:cubicBezTo>
                <a:close/>
                <a:moveTo>
                  <a:pt x="422312" y="2628949"/>
                </a:moveTo>
                <a:cubicBezTo>
                  <a:pt x="419455" y="2603231"/>
                  <a:pt x="416598" y="2585134"/>
                  <a:pt x="414693" y="2566084"/>
                </a:cubicBezTo>
                <a:cubicBezTo>
                  <a:pt x="412787" y="2544176"/>
                  <a:pt x="409930" y="2522269"/>
                  <a:pt x="408978" y="2500361"/>
                </a:cubicBezTo>
                <a:cubicBezTo>
                  <a:pt x="408025" y="2489884"/>
                  <a:pt x="405168" y="2473691"/>
                  <a:pt x="410883" y="2468929"/>
                </a:cubicBezTo>
                <a:cubicBezTo>
                  <a:pt x="439458" y="2443211"/>
                  <a:pt x="439458" y="2407016"/>
                  <a:pt x="448030" y="2374631"/>
                </a:cubicBezTo>
                <a:cubicBezTo>
                  <a:pt x="449935" y="2457499"/>
                  <a:pt x="455650" y="2540366"/>
                  <a:pt x="422312" y="2628949"/>
                </a:cubicBezTo>
                <a:close/>
                <a:moveTo>
                  <a:pt x="814743" y="1037321"/>
                </a:moveTo>
                <a:cubicBezTo>
                  <a:pt x="811885" y="1037321"/>
                  <a:pt x="809027" y="1037321"/>
                  <a:pt x="806170" y="1037321"/>
                </a:cubicBezTo>
                <a:cubicBezTo>
                  <a:pt x="802360" y="977314"/>
                  <a:pt x="797598" y="917306"/>
                  <a:pt x="793788" y="857299"/>
                </a:cubicBezTo>
                <a:cubicBezTo>
                  <a:pt x="796645" y="856346"/>
                  <a:pt x="799502" y="855394"/>
                  <a:pt x="802360" y="854441"/>
                </a:cubicBezTo>
                <a:cubicBezTo>
                  <a:pt x="816648" y="869681"/>
                  <a:pt x="831888" y="884921"/>
                  <a:pt x="849033" y="903971"/>
                </a:cubicBezTo>
                <a:cubicBezTo>
                  <a:pt x="854748" y="895399"/>
                  <a:pt x="858558" y="889684"/>
                  <a:pt x="862368" y="883969"/>
                </a:cubicBezTo>
                <a:cubicBezTo>
                  <a:pt x="869988" y="875396"/>
                  <a:pt x="877608" y="865871"/>
                  <a:pt x="885227" y="857299"/>
                </a:cubicBezTo>
                <a:cubicBezTo>
                  <a:pt x="887133" y="858251"/>
                  <a:pt x="889990" y="860156"/>
                  <a:pt x="891895" y="861109"/>
                </a:cubicBezTo>
                <a:cubicBezTo>
                  <a:pt x="865225" y="920164"/>
                  <a:pt x="839508" y="978266"/>
                  <a:pt x="814743" y="1037321"/>
                </a:cubicBezTo>
                <a:close/>
                <a:moveTo>
                  <a:pt x="860463" y="883969"/>
                </a:moveTo>
                <a:cubicBezTo>
                  <a:pt x="813790" y="868729"/>
                  <a:pt x="803313" y="825866"/>
                  <a:pt x="796645" y="786814"/>
                </a:cubicBezTo>
                <a:cubicBezTo>
                  <a:pt x="789977" y="753476"/>
                  <a:pt x="795693" y="718234"/>
                  <a:pt x="795693" y="672514"/>
                </a:cubicBezTo>
                <a:cubicBezTo>
                  <a:pt x="837602" y="702041"/>
                  <a:pt x="870940" y="725854"/>
                  <a:pt x="901420" y="747761"/>
                </a:cubicBezTo>
                <a:cubicBezTo>
                  <a:pt x="886180" y="796339"/>
                  <a:pt x="873798" y="840154"/>
                  <a:pt x="860463" y="883969"/>
                </a:cubicBezTo>
                <a:close/>
                <a:moveTo>
                  <a:pt x="985240" y="1052561"/>
                </a:moveTo>
                <a:cubicBezTo>
                  <a:pt x="983335" y="1051609"/>
                  <a:pt x="981430" y="1051609"/>
                  <a:pt x="979525" y="1050656"/>
                </a:cubicBezTo>
                <a:cubicBezTo>
                  <a:pt x="976668" y="989696"/>
                  <a:pt x="973810" y="928736"/>
                  <a:pt x="970952" y="869681"/>
                </a:cubicBezTo>
                <a:cubicBezTo>
                  <a:pt x="979525" y="882064"/>
                  <a:pt x="988098" y="896351"/>
                  <a:pt x="999527" y="913496"/>
                </a:cubicBezTo>
                <a:cubicBezTo>
                  <a:pt x="1012863" y="903019"/>
                  <a:pt x="1024293" y="895399"/>
                  <a:pt x="1044295" y="880159"/>
                </a:cubicBezTo>
                <a:cubicBezTo>
                  <a:pt x="1022388" y="943024"/>
                  <a:pt x="1003338" y="997316"/>
                  <a:pt x="985240" y="1052561"/>
                </a:cubicBezTo>
                <a:close/>
                <a:moveTo>
                  <a:pt x="1001433" y="888731"/>
                </a:moveTo>
                <a:cubicBezTo>
                  <a:pt x="982383" y="845869"/>
                  <a:pt x="963333" y="804911"/>
                  <a:pt x="942377" y="758239"/>
                </a:cubicBezTo>
                <a:cubicBezTo>
                  <a:pt x="997623" y="715376"/>
                  <a:pt x="1050963" y="674419"/>
                  <a:pt x="1104303" y="632509"/>
                </a:cubicBezTo>
                <a:cubicBezTo>
                  <a:pt x="1124305" y="682039"/>
                  <a:pt x="1071918" y="815389"/>
                  <a:pt x="1001433" y="888731"/>
                </a:cubicBezTo>
                <a:close/>
                <a:moveTo>
                  <a:pt x="1510068" y="2456546"/>
                </a:moveTo>
                <a:cubicBezTo>
                  <a:pt x="1469110" y="2403206"/>
                  <a:pt x="1430057" y="2352724"/>
                  <a:pt x="1388148" y="2296526"/>
                </a:cubicBezTo>
                <a:cubicBezTo>
                  <a:pt x="1473873" y="2307004"/>
                  <a:pt x="1508163" y="2367011"/>
                  <a:pt x="1543405" y="2432734"/>
                </a:cubicBezTo>
                <a:cubicBezTo>
                  <a:pt x="1531023" y="2441306"/>
                  <a:pt x="1521498" y="2447974"/>
                  <a:pt x="1510068" y="2456546"/>
                </a:cubicBezTo>
                <a:close/>
              </a:path>
            </a:pathLst>
          </a:custGeom>
          <a:solidFill>
            <a:srgbClr val="036B90"/>
          </a:solidFill>
          <a:ln w="9525" cap="flat">
            <a:noFill/>
            <a:prstDash val="solid"/>
            <a:miter/>
          </a:ln>
        </p:spPr>
        <p:txBody>
          <a:bodyPr rtlCol="0" anchor="ctr"/>
          <a:lstStyle/>
          <a:p>
            <a:endParaRPr lang="en-US"/>
          </a:p>
        </p:txBody>
      </p:sp>
      <p:grpSp>
        <p:nvGrpSpPr>
          <p:cNvPr id="10" name="Group 9">
            <a:extLst>
              <a:ext uri="{FF2B5EF4-FFF2-40B4-BE49-F238E27FC236}">
                <a16:creationId xmlns="" xmlns:a16="http://schemas.microsoft.com/office/drawing/2014/main" id="{91447D69-30E5-43BC-883C-86654D2BC2C9}"/>
              </a:ext>
            </a:extLst>
          </p:cNvPr>
          <p:cNvGrpSpPr/>
          <p:nvPr/>
        </p:nvGrpSpPr>
        <p:grpSpPr>
          <a:xfrm>
            <a:off x="9564669" y="2726713"/>
            <a:ext cx="1558392" cy="702287"/>
            <a:chOff x="9564669" y="2726713"/>
            <a:chExt cx="1558392" cy="702287"/>
          </a:xfrm>
        </p:grpSpPr>
        <p:sp>
          <p:nvSpPr>
            <p:cNvPr id="33" name="TextBox 32">
              <a:extLst>
                <a:ext uri="{FF2B5EF4-FFF2-40B4-BE49-F238E27FC236}">
                  <a16:creationId xmlns="" xmlns:a16="http://schemas.microsoft.com/office/drawing/2014/main" id="{FEA4A971-83F9-4FF3-9540-0876DFCE566E}"/>
                </a:ext>
              </a:extLst>
            </p:cNvPr>
            <p:cNvSpPr txBox="1"/>
            <p:nvPr/>
          </p:nvSpPr>
          <p:spPr>
            <a:xfrm>
              <a:off x="9564669" y="2726713"/>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35" name="TextBox 34">
              <a:extLst>
                <a:ext uri="{FF2B5EF4-FFF2-40B4-BE49-F238E27FC236}">
                  <a16:creationId xmlns="" xmlns:a16="http://schemas.microsoft.com/office/drawing/2014/main" id="{6CC5580F-E95D-424C-A425-FFE0D605F264}"/>
                </a:ext>
              </a:extLst>
            </p:cNvPr>
            <p:cNvSpPr txBox="1"/>
            <p:nvPr/>
          </p:nvSpPr>
          <p:spPr>
            <a:xfrm>
              <a:off x="9564669" y="2986965"/>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12" name="Group 11">
            <a:extLst>
              <a:ext uri="{FF2B5EF4-FFF2-40B4-BE49-F238E27FC236}">
                <a16:creationId xmlns="" xmlns:a16="http://schemas.microsoft.com/office/drawing/2014/main" id="{C8777E7B-B0D4-4B5E-AB14-67DD793458DD}"/>
              </a:ext>
            </a:extLst>
          </p:cNvPr>
          <p:cNvGrpSpPr/>
          <p:nvPr/>
        </p:nvGrpSpPr>
        <p:grpSpPr>
          <a:xfrm>
            <a:off x="9564669" y="3796816"/>
            <a:ext cx="1558392" cy="702287"/>
            <a:chOff x="9564669" y="3796816"/>
            <a:chExt cx="1558392" cy="702287"/>
          </a:xfrm>
        </p:grpSpPr>
        <p:sp>
          <p:nvSpPr>
            <p:cNvPr id="39" name="TextBox 38">
              <a:extLst>
                <a:ext uri="{FF2B5EF4-FFF2-40B4-BE49-F238E27FC236}">
                  <a16:creationId xmlns="" xmlns:a16="http://schemas.microsoft.com/office/drawing/2014/main" id="{DCB30F7C-20E9-44A5-A7C8-D141679257B1}"/>
                </a:ext>
              </a:extLst>
            </p:cNvPr>
            <p:cNvSpPr txBox="1"/>
            <p:nvPr/>
          </p:nvSpPr>
          <p:spPr>
            <a:xfrm>
              <a:off x="9564669" y="3796816"/>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41" name="TextBox 40">
              <a:extLst>
                <a:ext uri="{FF2B5EF4-FFF2-40B4-BE49-F238E27FC236}">
                  <a16:creationId xmlns="" xmlns:a16="http://schemas.microsoft.com/office/drawing/2014/main" id="{82430A64-FCAF-466A-8A5D-FFA89D99A8DF}"/>
                </a:ext>
              </a:extLst>
            </p:cNvPr>
            <p:cNvSpPr txBox="1"/>
            <p:nvPr/>
          </p:nvSpPr>
          <p:spPr>
            <a:xfrm>
              <a:off x="9564669" y="4057068"/>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11" name="Group 10">
            <a:extLst>
              <a:ext uri="{FF2B5EF4-FFF2-40B4-BE49-F238E27FC236}">
                <a16:creationId xmlns="" xmlns:a16="http://schemas.microsoft.com/office/drawing/2014/main" id="{896F570A-E46E-447D-BCF8-8030680BCB2E}"/>
              </a:ext>
            </a:extLst>
          </p:cNvPr>
          <p:cNvGrpSpPr/>
          <p:nvPr/>
        </p:nvGrpSpPr>
        <p:grpSpPr>
          <a:xfrm>
            <a:off x="9604971" y="4866919"/>
            <a:ext cx="1558392" cy="702287"/>
            <a:chOff x="9604971" y="4866919"/>
            <a:chExt cx="1558392" cy="702287"/>
          </a:xfrm>
        </p:grpSpPr>
        <p:sp>
          <p:nvSpPr>
            <p:cNvPr id="45" name="TextBox 44">
              <a:extLst>
                <a:ext uri="{FF2B5EF4-FFF2-40B4-BE49-F238E27FC236}">
                  <a16:creationId xmlns="" xmlns:a16="http://schemas.microsoft.com/office/drawing/2014/main" id="{0EE78E7A-4AAC-40C2-924E-43C21F14C010}"/>
                </a:ext>
              </a:extLst>
            </p:cNvPr>
            <p:cNvSpPr txBox="1"/>
            <p:nvPr/>
          </p:nvSpPr>
          <p:spPr>
            <a:xfrm>
              <a:off x="9604971" y="4866919"/>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47" name="TextBox 46">
              <a:extLst>
                <a:ext uri="{FF2B5EF4-FFF2-40B4-BE49-F238E27FC236}">
                  <a16:creationId xmlns="" xmlns:a16="http://schemas.microsoft.com/office/drawing/2014/main" id="{677B99DB-4F57-44EA-8B84-2CB93B5BDE1B}"/>
                </a:ext>
              </a:extLst>
            </p:cNvPr>
            <p:cNvSpPr txBox="1"/>
            <p:nvPr/>
          </p:nvSpPr>
          <p:spPr>
            <a:xfrm>
              <a:off x="9604971" y="5127171"/>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53" name="Group 52">
            <a:extLst>
              <a:ext uri="{FF2B5EF4-FFF2-40B4-BE49-F238E27FC236}">
                <a16:creationId xmlns="" xmlns:a16="http://schemas.microsoft.com/office/drawing/2014/main" id="{2CD9987D-B412-49B6-9DA0-7D3B678308B0}"/>
              </a:ext>
            </a:extLst>
          </p:cNvPr>
          <p:cNvGrpSpPr/>
          <p:nvPr/>
        </p:nvGrpSpPr>
        <p:grpSpPr>
          <a:xfrm>
            <a:off x="7230882" y="2939084"/>
            <a:ext cx="1332720" cy="779270"/>
            <a:chOff x="7442461" y="2211603"/>
            <a:chExt cx="1290725" cy="754715"/>
          </a:xfrm>
        </p:grpSpPr>
        <p:sp>
          <p:nvSpPr>
            <p:cNvPr id="54" name="Freeform 34">
              <a:extLst>
                <a:ext uri="{FF2B5EF4-FFF2-40B4-BE49-F238E27FC236}">
                  <a16:creationId xmlns="" xmlns:a16="http://schemas.microsoft.com/office/drawing/2014/main" id="{90B07C59-607E-4536-A9F9-93E03877D5F7}"/>
                </a:ext>
              </a:extLst>
            </p:cNvPr>
            <p:cNvSpPr>
              <a:spLocks/>
            </p:cNvSpPr>
            <p:nvPr/>
          </p:nvSpPr>
          <p:spPr bwMode="auto">
            <a:xfrm>
              <a:off x="7442461" y="2773754"/>
              <a:ext cx="301193" cy="192564"/>
            </a:xfrm>
            <a:custGeom>
              <a:avLst/>
              <a:gdLst>
                <a:gd name="connsiteX0" fmla="*/ 0 w 568154"/>
                <a:gd name="connsiteY0" fmla="*/ 0 h 192564"/>
                <a:gd name="connsiteX1" fmla="*/ 568154 w 568154"/>
                <a:gd name="connsiteY1" fmla="*/ 0 h 192564"/>
                <a:gd name="connsiteX2" fmla="*/ 568154 w 568154"/>
                <a:gd name="connsiteY2" fmla="*/ 192564 h 192564"/>
                <a:gd name="connsiteX3" fmla="*/ 0 w 568154"/>
                <a:gd name="connsiteY3" fmla="*/ 192564 h 192564"/>
              </a:gdLst>
              <a:ahLst/>
              <a:cxnLst>
                <a:cxn ang="0">
                  <a:pos x="connsiteX0" y="connsiteY0"/>
                </a:cxn>
                <a:cxn ang="0">
                  <a:pos x="connsiteX1" y="connsiteY1"/>
                </a:cxn>
                <a:cxn ang="0">
                  <a:pos x="connsiteX2" y="connsiteY2"/>
                </a:cxn>
                <a:cxn ang="0">
                  <a:pos x="connsiteX3" y="connsiteY3"/>
                </a:cxn>
              </a:cxnLst>
              <a:rect l="l" t="t" r="r" b="b"/>
              <a:pathLst>
                <a:path w="568154" h="192564">
                  <a:moveTo>
                    <a:pt x="0" y="0"/>
                  </a:moveTo>
                  <a:lnTo>
                    <a:pt x="568154" y="0"/>
                  </a:lnTo>
                  <a:lnTo>
                    <a:pt x="568154" y="192564"/>
                  </a:lnTo>
                  <a:lnTo>
                    <a:pt x="0" y="19256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55" name="Freeform 35">
              <a:extLst>
                <a:ext uri="{FF2B5EF4-FFF2-40B4-BE49-F238E27FC236}">
                  <a16:creationId xmlns="" xmlns:a16="http://schemas.microsoft.com/office/drawing/2014/main" id="{458663EC-B3E3-4B2A-872A-5CC74A08F4D0}"/>
                </a:ext>
              </a:extLst>
            </p:cNvPr>
            <p:cNvSpPr>
              <a:spLocks/>
            </p:cNvSpPr>
            <p:nvPr/>
          </p:nvSpPr>
          <p:spPr bwMode="auto">
            <a:xfrm>
              <a:off x="7916218" y="2211603"/>
              <a:ext cx="816968" cy="192564"/>
            </a:xfrm>
            <a:custGeom>
              <a:avLst/>
              <a:gdLst>
                <a:gd name="connsiteX0" fmla="*/ 0 w 816968"/>
                <a:gd name="connsiteY0" fmla="*/ 0 h 192564"/>
                <a:gd name="connsiteX1" fmla="*/ 568154 w 816968"/>
                <a:gd name="connsiteY1" fmla="*/ 0 h 192564"/>
                <a:gd name="connsiteX2" fmla="*/ 730463 w 816968"/>
                <a:gd name="connsiteY2" fmla="*/ 0 h 192564"/>
                <a:gd name="connsiteX3" fmla="*/ 816968 w 816968"/>
                <a:gd name="connsiteY3" fmla="*/ 95536 h 192564"/>
                <a:gd name="connsiteX4" fmla="*/ 730463 w 816968"/>
                <a:gd name="connsiteY4" fmla="*/ 192564 h 192564"/>
                <a:gd name="connsiteX5" fmla="*/ 568154 w 816968"/>
                <a:gd name="connsiteY5" fmla="*/ 192564 h 192564"/>
                <a:gd name="connsiteX6" fmla="*/ 0 w 816968"/>
                <a:gd name="connsiteY6" fmla="*/ 192564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568154 w 816968"/>
                <a:gd name="connsiteY4" fmla="*/ 192564 h 192564"/>
                <a:gd name="connsiteX5" fmla="*/ 0 w 816968"/>
                <a:gd name="connsiteY5" fmla="*/ 192564 h 192564"/>
                <a:gd name="connsiteX6" fmla="*/ 0 w 816968"/>
                <a:gd name="connsiteY6" fmla="*/ 0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0 w 816968"/>
                <a:gd name="connsiteY4" fmla="*/ 192564 h 192564"/>
                <a:gd name="connsiteX5" fmla="*/ 0 w 816968"/>
                <a:gd name="connsiteY5" fmla="*/ 0 h 19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6968" h="192564">
                  <a:moveTo>
                    <a:pt x="0" y="0"/>
                  </a:moveTo>
                  <a:lnTo>
                    <a:pt x="730463" y="0"/>
                  </a:lnTo>
                  <a:lnTo>
                    <a:pt x="816968" y="95536"/>
                  </a:lnTo>
                  <a:lnTo>
                    <a:pt x="730463" y="192564"/>
                  </a:lnTo>
                  <a:lnTo>
                    <a:pt x="0" y="192564"/>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56" name="Freeform 36">
              <a:extLst>
                <a:ext uri="{FF2B5EF4-FFF2-40B4-BE49-F238E27FC236}">
                  <a16:creationId xmlns="" xmlns:a16="http://schemas.microsoft.com/office/drawing/2014/main" id="{F864C0B4-E2C6-4627-8AB7-0E390371B1C5}"/>
                </a:ext>
              </a:extLst>
            </p:cNvPr>
            <p:cNvSpPr>
              <a:spLocks/>
            </p:cNvSpPr>
            <p:nvPr/>
          </p:nvSpPr>
          <p:spPr bwMode="auto">
            <a:xfrm>
              <a:off x="7743654" y="2211603"/>
              <a:ext cx="172564" cy="754715"/>
            </a:xfrm>
            <a:custGeom>
              <a:avLst/>
              <a:gdLst>
                <a:gd name="connsiteX0" fmla="*/ 172564 w 172564"/>
                <a:gd name="connsiteY0" fmla="*/ 0 h 754715"/>
                <a:gd name="connsiteX1" fmla="*/ 172564 w 172564"/>
                <a:gd name="connsiteY1" fmla="*/ 530591 h 754715"/>
                <a:gd name="connsiteX2" fmla="*/ 0 w 172564"/>
                <a:gd name="connsiteY2" fmla="*/ 754715 h 754715"/>
                <a:gd name="connsiteX3" fmla="*/ 0 w 172564"/>
                <a:gd name="connsiteY3" fmla="*/ 224125 h 754715"/>
              </a:gdLst>
              <a:ahLst/>
              <a:cxnLst>
                <a:cxn ang="0">
                  <a:pos x="connsiteX0" y="connsiteY0"/>
                </a:cxn>
                <a:cxn ang="0">
                  <a:pos x="connsiteX1" y="connsiteY1"/>
                </a:cxn>
                <a:cxn ang="0">
                  <a:pos x="connsiteX2" y="connsiteY2"/>
                </a:cxn>
                <a:cxn ang="0">
                  <a:pos x="connsiteX3" y="connsiteY3"/>
                </a:cxn>
              </a:cxnLst>
              <a:rect l="l" t="t" r="r" b="b"/>
              <a:pathLst>
                <a:path w="172564" h="754715">
                  <a:moveTo>
                    <a:pt x="172564" y="0"/>
                  </a:moveTo>
                  <a:lnTo>
                    <a:pt x="172564" y="530591"/>
                  </a:lnTo>
                  <a:lnTo>
                    <a:pt x="0" y="754715"/>
                  </a:lnTo>
                  <a:lnTo>
                    <a:pt x="0" y="224125"/>
                  </a:lnTo>
                  <a:close/>
                </a:path>
              </a:pathLst>
            </a:custGeom>
            <a:solidFill>
              <a:schemeClr val="bg1">
                <a:lumMod val="65000"/>
                <a:alpha val="30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grpSp>
      <p:sp>
        <p:nvSpPr>
          <p:cNvPr id="57" name="Freeform 37">
            <a:extLst>
              <a:ext uri="{FF2B5EF4-FFF2-40B4-BE49-F238E27FC236}">
                <a16:creationId xmlns="" xmlns:a16="http://schemas.microsoft.com/office/drawing/2014/main" id="{62DE3B2F-6DFA-47D5-B5F1-B8585379194D}"/>
              </a:ext>
            </a:extLst>
          </p:cNvPr>
          <p:cNvSpPr>
            <a:spLocks/>
          </p:cNvSpPr>
          <p:nvPr/>
        </p:nvSpPr>
        <p:spPr bwMode="auto">
          <a:xfrm>
            <a:off x="7230882" y="4015874"/>
            <a:ext cx="1331822" cy="198829"/>
          </a:xfrm>
          <a:custGeom>
            <a:avLst/>
            <a:gdLst>
              <a:gd name="connsiteX0" fmla="*/ 0 w 1331822"/>
              <a:gd name="connsiteY0" fmla="*/ 0 h 198829"/>
              <a:gd name="connsiteX1" fmla="*/ 488274 w 1331822"/>
              <a:gd name="connsiteY1" fmla="*/ 0 h 198829"/>
              <a:gd name="connsiteX2" fmla="*/ 764818 w 1331822"/>
              <a:gd name="connsiteY2" fmla="*/ 0 h 198829"/>
              <a:gd name="connsiteX3" fmla="*/ 1242502 w 1331822"/>
              <a:gd name="connsiteY3" fmla="*/ 0 h 198829"/>
              <a:gd name="connsiteX4" fmla="*/ 1331822 w 1331822"/>
              <a:gd name="connsiteY4" fmla="*/ 98644 h 198829"/>
              <a:gd name="connsiteX5" fmla="*/ 1242502 w 1331822"/>
              <a:gd name="connsiteY5" fmla="*/ 198829 h 198829"/>
              <a:gd name="connsiteX6" fmla="*/ 764818 w 1331822"/>
              <a:gd name="connsiteY6" fmla="*/ 198829 h 198829"/>
              <a:gd name="connsiteX7" fmla="*/ 488274 w 1331822"/>
              <a:gd name="connsiteY7" fmla="*/ 198829 h 198829"/>
              <a:gd name="connsiteX8" fmla="*/ 0 w 1331822"/>
              <a:gd name="connsiteY8" fmla="*/ 198829 h 198829"/>
              <a:gd name="connsiteX0" fmla="*/ 0 w 1331822"/>
              <a:gd name="connsiteY0" fmla="*/ 0 h 198829"/>
              <a:gd name="connsiteX1" fmla="*/ 488274 w 1331822"/>
              <a:gd name="connsiteY1" fmla="*/ 0 h 198829"/>
              <a:gd name="connsiteX2" fmla="*/ 1242502 w 1331822"/>
              <a:gd name="connsiteY2" fmla="*/ 0 h 198829"/>
              <a:gd name="connsiteX3" fmla="*/ 1331822 w 1331822"/>
              <a:gd name="connsiteY3" fmla="*/ 98644 h 198829"/>
              <a:gd name="connsiteX4" fmla="*/ 1242502 w 1331822"/>
              <a:gd name="connsiteY4" fmla="*/ 198829 h 198829"/>
              <a:gd name="connsiteX5" fmla="*/ 764818 w 1331822"/>
              <a:gd name="connsiteY5" fmla="*/ 198829 h 198829"/>
              <a:gd name="connsiteX6" fmla="*/ 488274 w 1331822"/>
              <a:gd name="connsiteY6" fmla="*/ 198829 h 198829"/>
              <a:gd name="connsiteX7" fmla="*/ 0 w 1331822"/>
              <a:gd name="connsiteY7" fmla="*/ 198829 h 198829"/>
              <a:gd name="connsiteX8" fmla="*/ 0 w 1331822"/>
              <a:gd name="connsiteY8" fmla="*/ 0 h 198829"/>
              <a:gd name="connsiteX0" fmla="*/ 0 w 1331822"/>
              <a:gd name="connsiteY0" fmla="*/ 0 h 198829"/>
              <a:gd name="connsiteX1" fmla="*/ 1242502 w 1331822"/>
              <a:gd name="connsiteY1" fmla="*/ 0 h 198829"/>
              <a:gd name="connsiteX2" fmla="*/ 1331822 w 1331822"/>
              <a:gd name="connsiteY2" fmla="*/ 98644 h 198829"/>
              <a:gd name="connsiteX3" fmla="*/ 1242502 w 1331822"/>
              <a:gd name="connsiteY3" fmla="*/ 198829 h 198829"/>
              <a:gd name="connsiteX4" fmla="*/ 764818 w 1331822"/>
              <a:gd name="connsiteY4" fmla="*/ 198829 h 198829"/>
              <a:gd name="connsiteX5" fmla="*/ 488274 w 1331822"/>
              <a:gd name="connsiteY5" fmla="*/ 198829 h 198829"/>
              <a:gd name="connsiteX6" fmla="*/ 0 w 1331822"/>
              <a:gd name="connsiteY6" fmla="*/ 198829 h 198829"/>
              <a:gd name="connsiteX7" fmla="*/ 0 w 1331822"/>
              <a:gd name="connsiteY7" fmla="*/ 0 h 198829"/>
              <a:gd name="connsiteX0" fmla="*/ 0 w 1331822"/>
              <a:gd name="connsiteY0" fmla="*/ 0 h 198829"/>
              <a:gd name="connsiteX1" fmla="*/ 1242502 w 1331822"/>
              <a:gd name="connsiteY1" fmla="*/ 0 h 198829"/>
              <a:gd name="connsiteX2" fmla="*/ 1331822 w 1331822"/>
              <a:gd name="connsiteY2" fmla="*/ 98644 h 198829"/>
              <a:gd name="connsiteX3" fmla="*/ 1242502 w 1331822"/>
              <a:gd name="connsiteY3" fmla="*/ 198829 h 198829"/>
              <a:gd name="connsiteX4" fmla="*/ 764818 w 1331822"/>
              <a:gd name="connsiteY4" fmla="*/ 198829 h 198829"/>
              <a:gd name="connsiteX5" fmla="*/ 0 w 1331822"/>
              <a:gd name="connsiteY5" fmla="*/ 198829 h 198829"/>
              <a:gd name="connsiteX6" fmla="*/ 0 w 1331822"/>
              <a:gd name="connsiteY6" fmla="*/ 0 h 198829"/>
              <a:gd name="connsiteX0" fmla="*/ 0 w 1331822"/>
              <a:gd name="connsiteY0" fmla="*/ 0 h 198829"/>
              <a:gd name="connsiteX1" fmla="*/ 1242502 w 1331822"/>
              <a:gd name="connsiteY1" fmla="*/ 0 h 198829"/>
              <a:gd name="connsiteX2" fmla="*/ 1331822 w 1331822"/>
              <a:gd name="connsiteY2" fmla="*/ 98644 h 198829"/>
              <a:gd name="connsiteX3" fmla="*/ 1242502 w 1331822"/>
              <a:gd name="connsiteY3" fmla="*/ 198829 h 198829"/>
              <a:gd name="connsiteX4" fmla="*/ 0 w 1331822"/>
              <a:gd name="connsiteY4" fmla="*/ 198829 h 198829"/>
              <a:gd name="connsiteX5" fmla="*/ 0 w 1331822"/>
              <a:gd name="connsiteY5" fmla="*/ 0 h 1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1822" h="198829">
                <a:moveTo>
                  <a:pt x="0" y="0"/>
                </a:moveTo>
                <a:lnTo>
                  <a:pt x="1242502" y="0"/>
                </a:lnTo>
                <a:lnTo>
                  <a:pt x="1331822" y="98644"/>
                </a:lnTo>
                <a:lnTo>
                  <a:pt x="1242502" y="198829"/>
                </a:lnTo>
                <a:lnTo>
                  <a:pt x="0" y="198829"/>
                </a:lnTo>
                <a:lnTo>
                  <a:pt x="0" y="0"/>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nvGrpSpPr>
          <p:cNvPr id="58" name="Group 57">
            <a:extLst>
              <a:ext uri="{FF2B5EF4-FFF2-40B4-BE49-F238E27FC236}">
                <a16:creationId xmlns="" xmlns:a16="http://schemas.microsoft.com/office/drawing/2014/main" id="{56DB3F2B-7C45-4A08-AC34-DD1DE2F02817}"/>
              </a:ext>
            </a:extLst>
          </p:cNvPr>
          <p:cNvGrpSpPr/>
          <p:nvPr/>
        </p:nvGrpSpPr>
        <p:grpSpPr>
          <a:xfrm>
            <a:off x="7230882" y="4512223"/>
            <a:ext cx="1337866" cy="779270"/>
            <a:chOff x="7578866" y="2526957"/>
            <a:chExt cx="1548693" cy="902071"/>
          </a:xfrm>
        </p:grpSpPr>
        <p:sp>
          <p:nvSpPr>
            <p:cNvPr id="59" name="Freeform 39">
              <a:extLst>
                <a:ext uri="{FF2B5EF4-FFF2-40B4-BE49-F238E27FC236}">
                  <a16:creationId xmlns="" xmlns:a16="http://schemas.microsoft.com/office/drawing/2014/main" id="{DC92680C-CF65-439A-992D-132062D1B976}"/>
                </a:ext>
              </a:extLst>
            </p:cNvPr>
            <p:cNvSpPr>
              <a:spLocks/>
            </p:cNvSpPr>
            <p:nvPr/>
          </p:nvSpPr>
          <p:spPr bwMode="auto">
            <a:xfrm>
              <a:off x="7578866" y="2526957"/>
              <a:ext cx="360000" cy="230162"/>
            </a:xfrm>
            <a:custGeom>
              <a:avLst/>
              <a:gdLst>
                <a:gd name="connsiteX0" fmla="*/ 0 w 568154"/>
                <a:gd name="connsiteY0" fmla="*/ 0 h 192564"/>
                <a:gd name="connsiteX1" fmla="*/ 568154 w 568154"/>
                <a:gd name="connsiteY1" fmla="*/ 0 h 192564"/>
                <a:gd name="connsiteX2" fmla="*/ 568154 w 568154"/>
                <a:gd name="connsiteY2" fmla="*/ 192564 h 192564"/>
                <a:gd name="connsiteX3" fmla="*/ 0 w 568154"/>
                <a:gd name="connsiteY3" fmla="*/ 192564 h 192564"/>
              </a:gdLst>
              <a:ahLst/>
              <a:cxnLst>
                <a:cxn ang="0">
                  <a:pos x="connsiteX0" y="connsiteY0"/>
                </a:cxn>
                <a:cxn ang="0">
                  <a:pos x="connsiteX1" y="connsiteY1"/>
                </a:cxn>
                <a:cxn ang="0">
                  <a:pos x="connsiteX2" y="connsiteY2"/>
                </a:cxn>
                <a:cxn ang="0">
                  <a:pos x="connsiteX3" y="connsiteY3"/>
                </a:cxn>
              </a:cxnLst>
              <a:rect l="l" t="t" r="r" b="b"/>
              <a:pathLst>
                <a:path w="568154" h="192564">
                  <a:moveTo>
                    <a:pt x="0" y="0"/>
                  </a:moveTo>
                  <a:lnTo>
                    <a:pt x="568154" y="0"/>
                  </a:lnTo>
                  <a:lnTo>
                    <a:pt x="568154" y="192564"/>
                  </a:lnTo>
                  <a:lnTo>
                    <a:pt x="0" y="192564"/>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60" name="Freeform 40">
              <a:extLst>
                <a:ext uri="{FF2B5EF4-FFF2-40B4-BE49-F238E27FC236}">
                  <a16:creationId xmlns="" xmlns:a16="http://schemas.microsoft.com/office/drawing/2014/main" id="{05EDFEA0-A4A5-42C8-9F67-BF7C282C49D0}"/>
                </a:ext>
              </a:extLst>
            </p:cNvPr>
            <p:cNvSpPr>
              <a:spLocks/>
            </p:cNvSpPr>
            <p:nvPr/>
          </p:nvSpPr>
          <p:spPr bwMode="auto">
            <a:xfrm>
              <a:off x="8151080" y="3198866"/>
              <a:ext cx="976479" cy="230162"/>
            </a:xfrm>
            <a:custGeom>
              <a:avLst/>
              <a:gdLst>
                <a:gd name="connsiteX0" fmla="*/ 0 w 816968"/>
                <a:gd name="connsiteY0" fmla="*/ 0 h 192564"/>
                <a:gd name="connsiteX1" fmla="*/ 568154 w 816968"/>
                <a:gd name="connsiteY1" fmla="*/ 0 h 192564"/>
                <a:gd name="connsiteX2" fmla="*/ 730463 w 816968"/>
                <a:gd name="connsiteY2" fmla="*/ 0 h 192564"/>
                <a:gd name="connsiteX3" fmla="*/ 816968 w 816968"/>
                <a:gd name="connsiteY3" fmla="*/ 95536 h 192564"/>
                <a:gd name="connsiteX4" fmla="*/ 730463 w 816968"/>
                <a:gd name="connsiteY4" fmla="*/ 192564 h 192564"/>
                <a:gd name="connsiteX5" fmla="*/ 568154 w 816968"/>
                <a:gd name="connsiteY5" fmla="*/ 192564 h 192564"/>
                <a:gd name="connsiteX6" fmla="*/ 0 w 816968"/>
                <a:gd name="connsiteY6" fmla="*/ 192564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568154 w 816968"/>
                <a:gd name="connsiteY4" fmla="*/ 192564 h 192564"/>
                <a:gd name="connsiteX5" fmla="*/ 0 w 816968"/>
                <a:gd name="connsiteY5" fmla="*/ 192564 h 192564"/>
                <a:gd name="connsiteX6" fmla="*/ 0 w 816968"/>
                <a:gd name="connsiteY6" fmla="*/ 0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0 w 816968"/>
                <a:gd name="connsiteY4" fmla="*/ 192564 h 192564"/>
                <a:gd name="connsiteX5" fmla="*/ 0 w 816968"/>
                <a:gd name="connsiteY5" fmla="*/ 0 h 19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6968" h="192564">
                  <a:moveTo>
                    <a:pt x="0" y="0"/>
                  </a:moveTo>
                  <a:lnTo>
                    <a:pt x="730463" y="0"/>
                  </a:lnTo>
                  <a:lnTo>
                    <a:pt x="816968" y="95536"/>
                  </a:lnTo>
                  <a:lnTo>
                    <a:pt x="730463" y="192564"/>
                  </a:lnTo>
                  <a:lnTo>
                    <a:pt x="0" y="192564"/>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61" name="Freeform 41">
              <a:extLst>
                <a:ext uri="{FF2B5EF4-FFF2-40B4-BE49-F238E27FC236}">
                  <a16:creationId xmlns="" xmlns:a16="http://schemas.microsoft.com/office/drawing/2014/main" id="{08675952-9648-4C89-9FD9-2AE542AA1E5C}"/>
                </a:ext>
              </a:extLst>
            </p:cNvPr>
            <p:cNvSpPr>
              <a:spLocks/>
            </p:cNvSpPr>
            <p:nvPr/>
          </p:nvSpPr>
          <p:spPr bwMode="auto">
            <a:xfrm flipH="1">
              <a:off x="7944824" y="2526957"/>
              <a:ext cx="206257" cy="902071"/>
            </a:xfrm>
            <a:custGeom>
              <a:avLst/>
              <a:gdLst>
                <a:gd name="connsiteX0" fmla="*/ 172564 w 172564"/>
                <a:gd name="connsiteY0" fmla="*/ 0 h 754715"/>
                <a:gd name="connsiteX1" fmla="*/ 172564 w 172564"/>
                <a:gd name="connsiteY1" fmla="*/ 530591 h 754715"/>
                <a:gd name="connsiteX2" fmla="*/ 0 w 172564"/>
                <a:gd name="connsiteY2" fmla="*/ 754715 h 754715"/>
                <a:gd name="connsiteX3" fmla="*/ 0 w 172564"/>
                <a:gd name="connsiteY3" fmla="*/ 224125 h 754715"/>
              </a:gdLst>
              <a:ahLst/>
              <a:cxnLst>
                <a:cxn ang="0">
                  <a:pos x="connsiteX0" y="connsiteY0"/>
                </a:cxn>
                <a:cxn ang="0">
                  <a:pos x="connsiteX1" y="connsiteY1"/>
                </a:cxn>
                <a:cxn ang="0">
                  <a:pos x="connsiteX2" y="connsiteY2"/>
                </a:cxn>
                <a:cxn ang="0">
                  <a:pos x="connsiteX3" y="connsiteY3"/>
                </a:cxn>
              </a:cxnLst>
              <a:rect l="l" t="t" r="r" b="b"/>
              <a:pathLst>
                <a:path w="172564" h="754715">
                  <a:moveTo>
                    <a:pt x="172564" y="0"/>
                  </a:moveTo>
                  <a:lnTo>
                    <a:pt x="172564" y="530591"/>
                  </a:lnTo>
                  <a:lnTo>
                    <a:pt x="0" y="754715"/>
                  </a:lnTo>
                  <a:lnTo>
                    <a:pt x="0" y="224125"/>
                  </a:lnTo>
                  <a:close/>
                </a:path>
              </a:pathLst>
            </a:custGeom>
            <a:solidFill>
              <a:schemeClr val="bg1">
                <a:lumMod val="65000"/>
                <a:alpha val="30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grpSp>
      <p:grpSp>
        <p:nvGrpSpPr>
          <p:cNvPr id="2" name="Group 1">
            <a:extLst>
              <a:ext uri="{FF2B5EF4-FFF2-40B4-BE49-F238E27FC236}">
                <a16:creationId xmlns="" xmlns:a16="http://schemas.microsoft.com/office/drawing/2014/main" id="{2F1F345F-7638-427F-88C3-BDAA01A43601}"/>
              </a:ext>
            </a:extLst>
          </p:cNvPr>
          <p:cNvGrpSpPr/>
          <p:nvPr/>
        </p:nvGrpSpPr>
        <p:grpSpPr>
          <a:xfrm>
            <a:off x="8935728" y="2830711"/>
            <a:ext cx="494291" cy="494291"/>
            <a:chOff x="8935728" y="2830711"/>
            <a:chExt cx="494291" cy="494291"/>
          </a:xfrm>
        </p:grpSpPr>
        <p:sp>
          <p:nvSpPr>
            <p:cNvPr id="62" name="Oval 61">
              <a:extLst>
                <a:ext uri="{FF2B5EF4-FFF2-40B4-BE49-F238E27FC236}">
                  <a16:creationId xmlns="" xmlns:a16="http://schemas.microsoft.com/office/drawing/2014/main" id="{ADF255FA-2E93-4586-A869-3E989D440BC3}"/>
                </a:ext>
              </a:extLst>
            </p:cNvPr>
            <p:cNvSpPr/>
            <p:nvPr/>
          </p:nvSpPr>
          <p:spPr>
            <a:xfrm>
              <a:off x="8935728" y="2830711"/>
              <a:ext cx="494291" cy="49429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33">
              <a:extLst>
                <a:ext uri="{FF2B5EF4-FFF2-40B4-BE49-F238E27FC236}">
                  <a16:creationId xmlns="" xmlns:a16="http://schemas.microsoft.com/office/drawing/2014/main" id="{B0BCF510-555F-4B8C-8133-1B1DEA076780}"/>
                </a:ext>
              </a:extLst>
            </p:cNvPr>
            <p:cNvSpPr>
              <a:spLocks noChangeAspect="1" noEditPoints="1"/>
            </p:cNvSpPr>
            <p:nvPr/>
          </p:nvSpPr>
          <p:spPr bwMode="auto">
            <a:xfrm>
              <a:off x="9056873" y="2916309"/>
              <a:ext cx="252000" cy="323094"/>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a:extLst>
              <a:ext uri="{FF2B5EF4-FFF2-40B4-BE49-F238E27FC236}">
                <a16:creationId xmlns="" xmlns:a16="http://schemas.microsoft.com/office/drawing/2014/main" id="{1BC7B8C6-4579-46C2-A2CE-B111322D70DD}"/>
              </a:ext>
            </a:extLst>
          </p:cNvPr>
          <p:cNvGrpSpPr/>
          <p:nvPr/>
        </p:nvGrpSpPr>
        <p:grpSpPr>
          <a:xfrm>
            <a:off x="8935728" y="4970917"/>
            <a:ext cx="494291" cy="494291"/>
            <a:chOff x="8935728" y="4970917"/>
            <a:chExt cx="494291" cy="494291"/>
          </a:xfrm>
        </p:grpSpPr>
        <p:sp>
          <p:nvSpPr>
            <p:cNvPr id="64" name="Oval 63">
              <a:extLst>
                <a:ext uri="{FF2B5EF4-FFF2-40B4-BE49-F238E27FC236}">
                  <a16:creationId xmlns="" xmlns:a16="http://schemas.microsoft.com/office/drawing/2014/main" id="{1A224190-880B-4DAA-96B5-E568C5328FA2}"/>
                </a:ext>
              </a:extLst>
            </p:cNvPr>
            <p:cNvSpPr/>
            <p:nvPr/>
          </p:nvSpPr>
          <p:spPr>
            <a:xfrm>
              <a:off x="8935728" y="4970917"/>
              <a:ext cx="494291" cy="49429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41">
              <a:extLst>
                <a:ext uri="{FF2B5EF4-FFF2-40B4-BE49-F238E27FC236}">
                  <a16:creationId xmlns="" xmlns:a16="http://schemas.microsoft.com/office/drawing/2014/main" id="{F62B8F0D-B1CC-46DC-8BCD-B6FBAE68C2C4}"/>
                </a:ext>
              </a:extLst>
            </p:cNvPr>
            <p:cNvSpPr>
              <a:spLocks noEditPoints="1"/>
            </p:cNvSpPr>
            <p:nvPr/>
          </p:nvSpPr>
          <p:spPr bwMode="auto">
            <a:xfrm>
              <a:off x="9008126" y="5043316"/>
              <a:ext cx="349494" cy="349493"/>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 name="Group 2">
            <a:extLst>
              <a:ext uri="{FF2B5EF4-FFF2-40B4-BE49-F238E27FC236}">
                <a16:creationId xmlns="" xmlns:a16="http://schemas.microsoft.com/office/drawing/2014/main" id="{508BC7AB-8347-41E5-9D96-A2EA87BD18BA}"/>
              </a:ext>
            </a:extLst>
          </p:cNvPr>
          <p:cNvGrpSpPr/>
          <p:nvPr/>
        </p:nvGrpSpPr>
        <p:grpSpPr>
          <a:xfrm>
            <a:off x="8935728" y="3900814"/>
            <a:ext cx="494291" cy="494291"/>
            <a:chOff x="8935728" y="3900814"/>
            <a:chExt cx="494291" cy="494291"/>
          </a:xfrm>
        </p:grpSpPr>
        <p:sp>
          <p:nvSpPr>
            <p:cNvPr id="63" name="Oval 62">
              <a:extLst>
                <a:ext uri="{FF2B5EF4-FFF2-40B4-BE49-F238E27FC236}">
                  <a16:creationId xmlns="" xmlns:a16="http://schemas.microsoft.com/office/drawing/2014/main" id="{9E9B643B-E987-42C6-BC8F-DF0CEB16CE20}"/>
                </a:ext>
              </a:extLst>
            </p:cNvPr>
            <p:cNvSpPr/>
            <p:nvPr/>
          </p:nvSpPr>
          <p:spPr>
            <a:xfrm>
              <a:off x="8935728" y="3900814"/>
              <a:ext cx="494291" cy="49429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5">
              <a:extLst>
                <a:ext uri="{FF2B5EF4-FFF2-40B4-BE49-F238E27FC236}">
                  <a16:creationId xmlns="" xmlns:a16="http://schemas.microsoft.com/office/drawing/2014/main" id="{BD270075-8F90-4309-AFFC-F82CCF638428}"/>
                </a:ext>
              </a:extLst>
            </p:cNvPr>
            <p:cNvSpPr>
              <a:spLocks noEditPoints="1"/>
            </p:cNvSpPr>
            <p:nvPr/>
          </p:nvSpPr>
          <p:spPr bwMode="auto">
            <a:xfrm>
              <a:off x="9004395" y="4013798"/>
              <a:ext cx="356957" cy="268322"/>
            </a:xfrm>
            <a:custGeom>
              <a:avLst/>
              <a:gdLst>
                <a:gd name="T0" fmla="*/ 130 w 184"/>
                <a:gd name="T1" fmla="*/ 45 h 138"/>
                <a:gd name="T2" fmla="*/ 160 w 184"/>
                <a:gd name="T3" fmla="*/ 41 h 138"/>
                <a:gd name="T4" fmla="*/ 160 w 184"/>
                <a:gd name="T5" fmla="*/ 57 h 138"/>
                <a:gd name="T6" fmla="*/ 116 w 184"/>
                <a:gd name="T7" fmla="*/ 53 h 138"/>
                <a:gd name="T8" fmla="*/ 108 w 184"/>
                <a:gd name="T9" fmla="*/ 59 h 138"/>
                <a:gd name="T10" fmla="*/ 160 w 184"/>
                <a:gd name="T11" fmla="*/ 57 h 138"/>
                <a:gd name="T12" fmla="*/ 31 w 184"/>
                <a:gd name="T13" fmla="*/ 95 h 138"/>
                <a:gd name="T14" fmla="*/ 79 w 184"/>
                <a:gd name="T15" fmla="*/ 97 h 138"/>
                <a:gd name="T16" fmla="*/ 71 w 184"/>
                <a:gd name="T17" fmla="*/ 91 h 138"/>
                <a:gd name="T18" fmla="*/ 160 w 184"/>
                <a:gd name="T19" fmla="*/ 105 h 138"/>
                <a:gd name="T20" fmla="*/ 116 w 184"/>
                <a:gd name="T21" fmla="*/ 101 h 138"/>
                <a:gd name="T22" fmla="*/ 108 w 184"/>
                <a:gd name="T23" fmla="*/ 107 h 138"/>
                <a:gd name="T24" fmla="*/ 160 w 184"/>
                <a:gd name="T25" fmla="*/ 105 h 138"/>
                <a:gd name="T26" fmla="*/ 160 w 184"/>
                <a:gd name="T27" fmla="*/ 65 h 138"/>
                <a:gd name="T28" fmla="*/ 108 w 184"/>
                <a:gd name="T29" fmla="*/ 66 h 138"/>
                <a:gd name="T30" fmla="*/ 116 w 184"/>
                <a:gd name="T31" fmla="*/ 69 h 138"/>
                <a:gd name="T32" fmla="*/ 160 w 184"/>
                <a:gd name="T33" fmla="*/ 93 h 138"/>
                <a:gd name="T34" fmla="*/ 116 w 184"/>
                <a:gd name="T35" fmla="*/ 89 h 138"/>
                <a:gd name="T36" fmla="*/ 108 w 184"/>
                <a:gd name="T37" fmla="*/ 95 h 138"/>
                <a:gd name="T38" fmla="*/ 160 w 184"/>
                <a:gd name="T39" fmla="*/ 93 h 138"/>
                <a:gd name="T40" fmla="*/ 160 w 184"/>
                <a:gd name="T41" fmla="*/ 77 h 138"/>
                <a:gd name="T42" fmla="*/ 108 w 184"/>
                <a:gd name="T43" fmla="*/ 79 h 138"/>
                <a:gd name="T44" fmla="*/ 116 w 184"/>
                <a:gd name="T45" fmla="*/ 81 h 138"/>
                <a:gd name="T46" fmla="*/ 184 w 184"/>
                <a:gd name="T47" fmla="*/ 18 h 138"/>
                <a:gd name="T48" fmla="*/ 180 w 184"/>
                <a:gd name="T49" fmla="*/ 133 h 138"/>
                <a:gd name="T50" fmla="*/ 101 w 184"/>
                <a:gd name="T51" fmla="*/ 135 h 138"/>
                <a:gd name="T52" fmla="*/ 87 w 184"/>
                <a:gd name="T53" fmla="*/ 138 h 138"/>
                <a:gd name="T54" fmla="*/ 81 w 184"/>
                <a:gd name="T55" fmla="*/ 133 h 138"/>
                <a:gd name="T56" fmla="*/ 0 w 184"/>
                <a:gd name="T57" fmla="*/ 129 h 138"/>
                <a:gd name="T58" fmla="*/ 4 w 184"/>
                <a:gd name="T59" fmla="*/ 14 h 138"/>
                <a:gd name="T60" fmla="*/ 6 w 184"/>
                <a:gd name="T61" fmla="*/ 123 h 138"/>
                <a:gd name="T62" fmla="*/ 89 w 184"/>
                <a:gd name="T63" fmla="*/ 133 h 138"/>
                <a:gd name="T64" fmla="*/ 13 w 184"/>
                <a:gd name="T65" fmla="*/ 115 h 138"/>
                <a:gd name="T66" fmla="*/ 31 w 184"/>
                <a:gd name="T67" fmla="*/ 0 h 138"/>
                <a:gd name="T68" fmla="*/ 71 w 184"/>
                <a:gd name="T69" fmla="*/ 0 h 138"/>
                <a:gd name="T70" fmla="*/ 79 w 184"/>
                <a:gd name="T71" fmla="*/ 1 h 138"/>
                <a:gd name="T72" fmla="*/ 103 w 184"/>
                <a:gd name="T73" fmla="*/ 11 h 138"/>
                <a:gd name="T74" fmla="*/ 179 w 184"/>
                <a:gd name="T75" fmla="*/ 14 h 138"/>
                <a:gd name="T76" fmla="*/ 184 w 184"/>
                <a:gd name="T77" fmla="*/ 18 h 138"/>
                <a:gd name="T78" fmla="*/ 70 w 184"/>
                <a:gd name="T79" fmla="*/ 7 h 138"/>
                <a:gd name="T80" fmla="*/ 21 w 184"/>
                <a:gd name="T81" fmla="*/ 108 h 138"/>
                <a:gd name="T82" fmla="*/ 89 w 184"/>
                <a:gd name="T83" fmla="*/ 115 h 138"/>
                <a:gd name="T84" fmla="*/ 171 w 184"/>
                <a:gd name="T85" fmla="*/ 18 h 138"/>
                <a:gd name="T86" fmla="*/ 96 w 184"/>
                <a:gd name="T87" fmla="*/ 25 h 138"/>
                <a:gd name="T88" fmla="*/ 103 w 184"/>
                <a:gd name="T89" fmla="*/ 119 h 138"/>
                <a:gd name="T90" fmla="*/ 171 w 184"/>
                <a:gd name="T91" fmla="*/ 18 h 138"/>
                <a:gd name="T92" fmla="*/ 54 w 184"/>
                <a:gd name="T93" fmla="*/ 72 h 138"/>
                <a:gd name="T94" fmla="*/ 62 w 184"/>
                <a:gd name="T95" fmla="*/ 68 h 138"/>
                <a:gd name="T96" fmla="*/ 31 w 184"/>
                <a:gd name="T97" fmla="*/ 65 h 138"/>
                <a:gd name="T98" fmla="*/ 42 w 184"/>
                <a:gd name="T99" fmla="*/ 79 h 138"/>
                <a:gd name="T100" fmla="*/ 31 w 184"/>
                <a:gd name="T101" fmla="*/ 34 h 138"/>
                <a:gd name="T102" fmla="*/ 81 w 184"/>
                <a:gd name="T103" fmla="*/ 61 h 138"/>
                <a:gd name="T104" fmla="*/ 58 w 184"/>
                <a:gd name="T105" fmla="*/ 56 h 138"/>
                <a:gd name="T106" fmla="*/ 31 w 184"/>
                <a:gd name="T107" fmla="*/ 61 h 138"/>
                <a:gd name="T108" fmla="*/ 68 w 184"/>
                <a:gd name="T109" fmla="*/ 41 h 138"/>
                <a:gd name="T110" fmla="*/ 78 w 184"/>
                <a:gd name="T111" fmla="*/ 41 h 138"/>
                <a:gd name="T112" fmla="*/ 68 w 184"/>
                <a:gd name="T113" fmla="*/ 41 h 138"/>
                <a:gd name="T114" fmla="*/ 66 w 184"/>
                <a:gd name="T115" fmla="*/ 75 h 138"/>
                <a:gd name="T116" fmla="*/ 81 w 184"/>
                <a:gd name="T117" fmla="*/ 79 h 138"/>
                <a:gd name="T118" fmla="*/ 68 w 184"/>
                <a:gd name="T119" fmla="*/ 6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 h="138">
                  <a:moveTo>
                    <a:pt x="160" y="45"/>
                  </a:moveTo>
                  <a:cubicBezTo>
                    <a:pt x="130" y="45"/>
                    <a:pt x="130" y="45"/>
                    <a:pt x="130" y="45"/>
                  </a:cubicBezTo>
                  <a:cubicBezTo>
                    <a:pt x="130" y="41"/>
                    <a:pt x="130" y="41"/>
                    <a:pt x="130" y="41"/>
                  </a:cubicBezTo>
                  <a:cubicBezTo>
                    <a:pt x="160" y="41"/>
                    <a:pt x="160" y="41"/>
                    <a:pt x="160" y="41"/>
                  </a:cubicBezTo>
                  <a:lnTo>
                    <a:pt x="160" y="45"/>
                  </a:lnTo>
                  <a:close/>
                  <a:moveTo>
                    <a:pt x="160" y="57"/>
                  </a:moveTo>
                  <a:cubicBezTo>
                    <a:pt x="160" y="53"/>
                    <a:pt x="160" y="53"/>
                    <a:pt x="160" y="53"/>
                  </a:cubicBezTo>
                  <a:cubicBezTo>
                    <a:pt x="116" y="53"/>
                    <a:pt x="116" y="53"/>
                    <a:pt x="116" y="53"/>
                  </a:cubicBezTo>
                  <a:cubicBezTo>
                    <a:pt x="112" y="53"/>
                    <a:pt x="110" y="53"/>
                    <a:pt x="108" y="54"/>
                  </a:cubicBezTo>
                  <a:cubicBezTo>
                    <a:pt x="108" y="59"/>
                    <a:pt x="108" y="59"/>
                    <a:pt x="108" y="59"/>
                  </a:cubicBezTo>
                  <a:cubicBezTo>
                    <a:pt x="109" y="58"/>
                    <a:pt x="112" y="57"/>
                    <a:pt x="116" y="57"/>
                  </a:cubicBezTo>
                  <a:lnTo>
                    <a:pt x="160" y="57"/>
                  </a:lnTo>
                  <a:close/>
                  <a:moveTo>
                    <a:pt x="31" y="91"/>
                  </a:moveTo>
                  <a:cubicBezTo>
                    <a:pt x="31" y="95"/>
                    <a:pt x="31" y="95"/>
                    <a:pt x="31" y="95"/>
                  </a:cubicBezTo>
                  <a:cubicBezTo>
                    <a:pt x="71" y="95"/>
                    <a:pt x="71" y="95"/>
                    <a:pt x="71" y="95"/>
                  </a:cubicBezTo>
                  <a:cubicBezTo>
                    <a:pt x="75" y="95"/>
                    <a:pt x="78" y="96"/>
                    <a:pt x="79" y="97"/>
                  </a:cubicBezTo>
                  <a:cubicBezTo>
                    <a:pt x="79" y="93"/>
                    <a:pt x="79" y="93"/>
                    <a:pt x="79" y="93"/>
                  </a:cubicBezTo>
                  <a:cubicBezTo>
                    <a:pt x="77" y="92"/>
                    <a:pt x="74" y="91"/>
                    <a:pt x="71" y="91"/>
                  </a:cubicBezTo>
                  <a:lnTo>
                    <a:pt x="31" y="91"/>
                  </a:lnTo>
                  <a:close/>
                  <a:moveTo>
                    <a:pt x="160" y="105"/>
                  </a:moveTo>
                  <a:cubicBezTo>
                    <a:pt x="160" y="101"/>
                    <a:pt x="160" y="101"/>
                    <a:pt x="160" y="101"/>
                  </a:cubicBezTo>
                  <a:cubicBezTo>
                    <a:pt x="116" y="101"/>
                    <a:pt x="116" y="101"/>
                    <a:pt x="116" y="101"/>
                  </a:cubicBezTo>
                  <a:cubicBezTo>
                    <a:pt x="112" y="101"/>
                    <a:pt x="110" y="102"/>
                    <a:pt x="108" y="103"/>
                  </a:cubicBezTo>
                  <a:cubicBezTo>
                    <a:pt x="108" y="107"/>
                    <a:pt x="108" y="107"/>
                    <a:pt x="108" y="107"/>
                  </a:cubicBezTo>
                  <a:cubicBezTo>
                    <a:pt x="109" y="106"/>
                    <a:pt x="112" y="105"/>
                    <a:pt x="116" y="105"/>
                  </a:cubicBezTo>
                  <a:lnTo>
                    <a:pt x="160" y="105"/>
                  </a:lnTo>
                  <a:close/>
                  <a:moveTo>
                    <a:pt x="160" y="69"/>
                  </a:moveTo>
                  <a:cubicBezTo>
                    <a:pt x="160" y="65"/>
                    <a:pt x="160" y="65"/>
                    <a:pt x="160" y="65"/>
                  </a:cubicBezTo>
                  <a:cubicBezTo>
                    <a:pt x="116" y="65"/>
                    <a:pt x="116" y="65"/>
                    <a:pt x="116" y="65"/>
                  </a:cubicBezTo>
                  <a:cubicBezTo>
                    <a:pt x="112" y="65"/>
                    <a:pt x="110" y="66"/>
                    <a:pt x="108" y="66"/>
                  </a:cubicBezTo>
                  <a:cubicBezTo>
                    <a:pt x="108" y="71"/>
                    <a:pt x="108" y="71"/>
                    <a:pt x="108" y="71"/>
                  </a:cubicBezTo>
                  <a:cubicBezTo>
                    <a:pt x="109" y="70"/>
                    <a:pt x="112" y="69"/>
                    <a:pt x="116" y="69"/>
                  </a:cubicBezTo>
                  <a:lnTo>
                    <a:pt x="160" y="69"/>
                  </a:lnTo>
                  <a:close/>
                  <a:moveTo>
                    <a:pt x="160" y="93"/>
                  </a:moveTo>
                  <a:cubicBezTo>
                    <a:pt x="160" y="89"/>
                    <a:pt x="160" y="89"/>
                    <a:pt x="160" y="89"/>
                  </a:cubicBezTo>
                  <a:cubicBezTo>
                    <a:pt x="116" y="89"/>
                    <a:pt x="116" y="89"/>
                    <a:pt x="116" y="89"/>
                  </a:cubicBezTo>
                  <a:cubicBezTo>
                    <a:pt x="112" y="89"/>
                    <a:pt x="110" y="90"/>
                    <a:pt x="108" y="91"/>
                  </a:cubicBezTo>
                  <a:cubicBezTo>
                    <a:pt x="108" y="95"/>
                    <a:pt x="108" y="95"/>
                    <a:pt x="108" y="95"/>
                  </a:cubicBezTo>
                  <a:cubicBezTo>
                    <a:pt x="109" y="94"/>
                    <a:pt x="112" y="93"/>
                    <a:pt x="116" y="93"/>
                  </a:cubicBezTo>
                  <a:lnTo>
                    <a:pt x="160" y="93"/>
                  </a:lnTo>
                  <a:close/>
                  <a:moveTo>
                    <a:pt x="160" y="81"/>
                  </a:moveTo>
                  <a:cubicBezTo>
                    <a:pt x="160" y="77"/>
                    <a:pt x="160" y="77"/>
                    <a:pt x="160" y="77"/>
                  </a:cubicBezTo>
                  <a:cubicBezTo>
                    <a:pt x="116" y="77"/>
                    <a:pt x="116" y="77"/>
                    <a:pt x="116" y="77"/>
                  </a:cubicBezTo>
                  <a:cubicBezTo>
                    <a:pt x="112" y="77"/>
                    <a:pt x="110" y="78"/>
                    <a:pt x="108" y="79"/>
                  </a:cubicBezTo>
                  <a:cubicBezTo>
                    <a:pt x="108" y="83"/>
                    <a:pt x="108" y="83"/>
                    <a:pt x="108" y="83"/>
                  </a:cubicBezTo>
                  <a:cubicBezTo>
                    <a:pt x="109" y="82"/>
                    <a:pt x="112" y="81"/>
                    <a:pt x="116" y="81"/>
                  </a:cubicBezTo>
                  <a:lnTo>
                    <a:pt x="160" y="81"/>
                  </a:lnTo>
                  <a:close/>
                  <a:moveTo>
                    <a:pt x="184" y="18"/>
                  </a:moveTo>
                  <a:cubicBezTo>
                    <a:pt x="184" y="129"/>
                    <a:pt x="184" y="129"/>
                    <a:pt x="184" y="129"/>
                  </a:cubicBezTo>
                  <a:cubicBezTo>
                    <a:pt x="184" y="131"/>
                    <a:pt x="182" y="133"/>
                    <a:pt x="180" y="133"/>
                  </a:cubicBezTo>
                  <a:cubicBezTo>
                    <a:pt x="103" y="133"/>
                    <a:pt x="103" y="133"/>
                    <a:pt x="103" y="133"/>
                  </a:cubicBezTo>
                  <a:cubicBezTo>
                    <a:pt x="102" y="133"/>
                    <a:pt x="102" y="134"/>
                    <a:pt x="101" y="135"/>
                  </a:cubicBezTo>
                  <a:cubicBezTo>
                    <a:pt x="101" y="137"/>
                    <a:pt x="100" y="138"/>
                    <a:pt x="98" y="138"/>
                  </a:cubicBezTo>
                  <a:cubicBezTo>
                    <a:pt x="87" y="138"/>
                    <a:pt x="87" y="138"/>
                    <a:pt x="87" y="138"/>
                  </a:cubicBezTo>
                  <a:cubicBezTo>
                    <a:pt x="85" y="138"/>
                    <a:pt x="83" y="137"/>
                    <a:pt x="83" y="135"/>
                  </a:cubicBezTo>
                  <a:cubicBezTo>
                    <a:pt x="83" y="134"/>
                    <a:pt x="82" y="133"/>
                    <a:pt x="81" y="133"/>
                  </a:cubicBezTo>
                  <a:cubicBezTo>
                    <a:pt x="4" y="133"/>
                    <a:pt x="4" y="133"/>
                    <a:pt x="4" y="133"/>
                  </a:cubicBezTo>
                  <a:cubicBezTo>
                    <a:pt x="2" y="133"/>
                    <a:pt x="0" y="131"/>
                    <a:pt x="0" y="129"/>
                  </a:cubicBezTo>
                  <a:cubicBezTo>
                    <a:pt x="0" y="18"/>
                    <a:pt x="0" y="18"/>
                    <a:pt x="0" y="18"/>
                  </a:cubicBezTo>
                  <a:cubicBezTo>
                    <a:pt x="0" y="16"/>
                    <a:pt x="2" y="14"/>
                    <a:pt x="4" y="14"/>
                  </a:cubicBezTo>
                  <a:cubicBezTo>
                    <a:pt x="6" y="14"/>
                    <a:pt x="6" y="14"/>
                    <a:pt x="6" y="14"/>
                  </a:cubicBezTo>
                  <a:cubicBezTo>
                    <a:pt x="6" y="123"/>
                    <a:pt x="6" y="123"/>
                    <a:pt x="6" y="123"/>
                  </a:cubicBezTo>
                  <a:cubicBezTo>
                    <a:pt x="70" y="123"/>
                    <a:pt x="70" y="123"/>
                    <a:pt x="70" y="123"/>
                  </a:cubicBezTo>
                  <a:cubicBezTo>
                    <a:pt x="80" y="123"/>
                    <a:pt x="89" y="126"/>
                    <a:pt x="89" y="133"/>
                  </a:cubicBezTo>
                  <a:cubicBezTo>
                    <a:pt x="89" y="123"/>
                    <a:pt x="80" y="115"/>
                    <a:pt x="70" y="115"/>
                  </a:cubicBezTo>
                  <a:cubicBezTo>
                    <a:pt x="13" y="115"/>
                    <a:pt x="13" y="115"/>
                    <a:pt x="13" y="115"/>
                  </a:cubicBezTo>
                  <a:cubicBezTo>
                    <a:pt x="13" y="0"/>
                    <a:pt x="13" y="0"/>
                    <a:pt x="13" y="0"/>
                  </a:cubicBezTo>
                  <a:cubicBezTo>
                    <a:pt x="31" y="0"/>
                    <a:pt x="31" y="0"/>
                    <a:pt x="31" y="0"/>
                  </a:cubicBezTo>
                  <a:cubicBezTo>
                    <a:pt x="70" y="0"/>
                    <a:pt x="70" y="0"/>
                    <a:pt x="70" y="0"/>
                  </a:cubicBezTo>
                  <a:cubicBezTo>
                    <a:pt x="71" y="0"/>
                    <a:pt x="71" y="0"/>
                    <a:pt x="71" y="0"/>
                  </a:cubicBezTo>
                  <a:cubicBezTo>
                    <a:pt x="74" y="0"/>
                    <a:pt x="77" y="0"/>
                    <a:pt x="79" y="1"/>
                  </a:cubicBezTo>
                  <a:cubicBezTo>
                    <a:pt x="79" y="1"/>
                    <a:pt x="79" y="1"/>
                    <a:pt x="79" y="1"/>
                  </a:cubicBezTo>
                  <a:cubicBezTo>
                    <a:pt x="85" y="4"/>
                    <a:pt x="91" y="8"/>
                    <a:pt x="93" y="14"/>
                  </a:cubicBezTo>
                  <a:cubicBezTo>
                    <a:pt x="96" y="12"/>
                    <a:pt x="99" y="11"/>
                    <a:pt x="103" y="11"/>
                  </a:cubicBezTo>
                  <a:cubicBezTo>
                    <a:pt x="179" y="11"/>
                    <a:pt x="179" y="11"/>
                    <a:pt x="179" y="11"/>
                  </a:cubicBezTo>
                  <a:cubicBezTo>
                    <a:pt x="179" y="14"/>
                    <a:pt x="179" y="14"/>
                    <a:pt x="179" y="14"/>
                  </a:cubicBezTo>
                  <a:cubicBezTo>
                    <a:pt x="180" y="14"/>
                    <a:pt x="180" y="14"/>
                    <a:pt x="180" y="14"/>
                  </a:cubicBezTo>
                  <a:cubicBezTo>
                    <a:pt x="182" y="14"/>
                    <a:pt x="184" y="16"/>
                    <a:pt x="184" y="18"/>
                  </a:cubicBezTo>
                  <a:close/>
                  <a:moveTo>
                    <a:pt x="89" y="25"/>
                  </a:moveTo>
                  <a:cubicBezTo>
                    <a:pt x="89" y="15"/>
                    <a:pt x="80" y="7"/>
                    <a:pt x="70" y="7"/>
                  </a:cubicBezTo>
                  <a:cubicBezTo>
                    <a:pt x="21" y="7"/>
                    <a:pt x="21" y="7"/>
                    <a:pt x="21" y="7"/>
                  </a:cubicBezTo>
                  <a:cubicBezTo>
                    <a:pt x="21" y="108"/>
                    <a:pt x="21" y="108"/>
                    <a:pt x="21" y="108"/>
                  </a:cubicBezTo>
                  <a:cubicBezTo>
                    <a:pt x="70" y="108"/>
                    <a:pt x="70" y="108"/>
                    <a:pt x="70" y="108"/>
                  </a:cubicBezTo>
                  <a:cubicBezTo>
                    <a:pt x="77" y="108"/>
                    <a:pt x="84" y="111"/>
                    <a:pt x="89" y="115"/>
                  </a:cubicBezTo>
                  <a:lnTo>
                    <a:pt x="89" y="25"/>
                  </a:lnTo>
                  <a:close/>
                  <a:moveTo>
                    <a:pt x="171" y="18"/>
                  </a:moveTo>
                  <a:cubicBezTo>
                    <a:pt x="103" y="18"/>
                    <a:pt x="103" y="18"/>
                    <a:pt x="103" y="18"/>
                  </a:cubicBezTo>
                  <a:cubicBezTo>
                    <a:pt x="99" y="18"/>
                    <a:pt x="96" y="21"/>
                    <a:pt x="96" y="25"/>
                  </a:cubicBezTo>
                  <a:cubicBezTo>
                    <a:pt x="96" y="121"/>
                    <a:pt x="96" y="121"/>
                    <a:pt x="96" y="121"/>
                  </a:cubicBezTo>
                  <a:cubicBezTo>
                    <a:pt x="98" y="119"/>
                    <a:pt x="101" y="119"/>
                    <a:pt x="103" y="119"/>
                  </a:cubicBezTo>
                  <a:cubicBezTo>
                    <a:pt x="171" y="119"/>
                    <a:pt x="171" y="119"/>
                    <a:pt x="171" y="119"/>
                  </a:cubicBezTo>
                  <a:lnTo>
                    <a:pt x="171" y="18"/>
                  </a:lnTo>
                  <a:close/>
                  <a:moveTo>
                    <a:pt x="45" y="75"/>
                  </a:moveTo>
                  <a:cubicBezTo>
                    <a:pt x="48" y="73"/>
                    <a:pt x="51" y="72"/>
                    <a:pt x="54" y="72"/>
                  </a:cubicBezTo>
                  <a:cubicBezTo>
                    <a:pt x="57" y="71"/>
                    <a:pt x="60" y="70"/>
                    <a:pt x="62" y="69"/>
                  </a:cubicBezTo>
                  <a:cubicBezTo>
                    <a:pt x="62" y="68"/>
                    <a:pt x="62" y="68"/>
                    <a:pt x="62" y="68"/>
                  </a:cubicBezTo>
                  <a:cubicBezTo>
                    <a:pt x="62" y="66"/>
                    <a:pt x="59" y="65"/>
                    <a:pt x="57" y="65"/>
                  </a:cubicBezTo>
                  <a:cubicBezTo>
                    <a:pt x="31" y="65"/>
                    <a:pt x="31" y="65"/>
                    <a:pt x="31" y="65"/>
                  </a:cubicBezTo>
                  <a:cubicBezTo>
                    <a:pt x="31" y="79"/>
                    <a:pt x="31" y="79"/>
                    <a:pt x="31" y="79"/>
                  </a:cubicBezTo>
                  <a:cubicBezTo>
                    <a:pt x="42" y="79"/>
                    <a:pt x="42" y="79"/>
                    <a:pt x="42" y="79"/>
                  </a:cubicBezTo>
                  <a:lnTo>
                    <a:pt x="45" y="75"/>
                  </a:lnTo>
                  <a:close/>
                  <a:moveTo>
                    <a:pt x="31" y="34"/>
                  </a:moveTo>
                  <a:cubicBezTo>
                    <a:pt x="81" y="34"/>
                    <a:pt x="81" y="34"/>
                    <a:pt x="81" y="34"/>
                  </a:cubicBezTo>
                  <a:cubicBezTo>
                    <a:pt x="81" y="61"/>
                    <a:pt x="81" y="61"/>
                    <a:pt x="81" y="61"/>
                  </a:cubicBezTo>
                  <a:cubicBezTo>
                    <a:pt x="67" y="47"/>
                    <a:pt x="67" y="47"/>
                    <a:pt x="67" y="47"/>
                  </a:cubicBezTo>
                  <a:cubicBezTo>
                    <a:pt x="58" y="56"/>
                    <a:pt x="58" y="56"/>
                    <a:pt x="58" y="56"/>
                  </a:cubicBezTo>
                  <a:cubicBezTo>
                    <a:pt x="47" y="45"/>
                    <a:pt x="47" y="45"/>
                    <a:pt x="47" y="45"/>
                  </a:cubicBezTo>
                  <a:cubicBezTo>
                    <a:pt x="31" y="61"/>
                    <a:pt x="31" y="61"/>
                    <a:pt x="31" y="61"/>
                  </a:cubicBezTo>
                  <a:lnTo>
                    <a:pt x="31" y="34"/>
                  </a:lnTo>
                  <a:close/>
                  <a:moveTo>
                    <a:pt x="68" y="41"/>
                  </a:moveTo>
                  <a:cubicBezTo>
                    <a:pt x="68" y="44"/>
                    <a:pt x="71" y="46"/>
                    <a:pt x="73" y="46"/>
                  </a:cubicBezTo>
                  <a:cubicBezTo>
                    <a:pt x="76" y="46"/>
                    <a:pt x="78" y="44"/>
                    <a:pt x="78" y="41"/>
                  </a:cubicBezTo>
                  <a:cubicBezTo>
                    <a:pt x="78" y="38"/>
                    <a:pt x="76" y="36"/>
                    <a:pt x="73" y="36"/>
                  </a:cubicBezTo>
                  <a:cubicBezTo>
                    <a:pt x="71" y="36"/>
                    <a:pt x="68" y="38"/>
                    <a:pt x="68" y="41"/>
                  </a:cubicBezTo>
                  <a:close/>
                  <a:moveTo>
                    <a:pt x="70" y="67"/>
                  </a:moveTo>
                  <a:cubicBezTo>
                    <a:pt x="72" y="71"/>
                    <a:pt x="70" y="73"/>
                    <a:pt x="66" y="75"/>
                  </a:cubicBezTo>
                  <a:cubicBezTo>
                    <a:pt x="64" y="77"/>
                    <a:pt x="64" y="78"/>
                    <a:pt x="64" y="79"/>
                  </a:cubicBezTo>
                  <a:cubicBezTo>
                    <a:pt x="81" y="79"/>
                    <a:pt x="81" y="79"/>
                    <a:pt x="81" y="79"/>
                  </a:cubicBezTo>
                  <a:cubicBezTo>
                    <a:pt x="81" y="65"/>
                    <a:pt x="81" y="65"/>
                    <a:pt x="81" y="65"/>
                  </a:cubicBezTo>
                  <a:cubicBezTo>
                    <a:pt x="68" y="65"/>
                    <a:pt x="68" y="65"/>
                    <a:pt x="68" y="65"/>
                  </a:cubicBezTo>
                  <a:cubicBezTo>
                    <a:pt x="69" y="65"/>
                    <a:pt x="70" y="66"/>
                    <a:pt x="70"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a:extLst>
              <a:ext uri="{FF2B5EF4-FFF2-40B4-BE49-F238E27FC236}">
                <a16:creationId xmlns="" xmlns:a16="http://schemas.microsoft.com/office/drawing/2014/main" id="{A9DF4642-4887-4AD9-B1DD-5933B5F4DB9C}"/>
              </a:ext>
            </a:extLst>
          </p:cNvPr>
          <p:cNvGrpSpPr/>
          <p:nvPr/>
        </p:nvGrpSpPr>
        <p:grpSpPr>
          <a:xfrm>
            <a:off x="1288805" y="2722996"/>
            <a:ext cx="1558392" cy="702287"/>
            <a:chOff x="1116544" y="2742104"/>
            <a:chExt cx="1558392" cy="702287"/>
          </a:xfrm>
        </p:grpSpPr>
        <p:sp>
          <p:nvSpPr>
            <p:cNvPr id="69" name="TextBox 68">
              <a:extLst>
                <a:ext uri="{FF2B5EF4-FFF2-40B4-BE49-F238E27FC236}">
                  <a16:creationId xmlns="" xmlns:a16="http://schemas.microsoft.com/office/drawing/2014/main" id="{5E50DF87-976B-499E-B3EF-E382D6C9E5AB}"/>
                </a:ext>
              </a:extLst>
            </p:cNvPr>
            <p:cNvSpPr txBox="1"/>
            <p:nvPr/>
          </p:nvSpPr>
          <p:spPr>
            <a:xfrm>
              <a:off x="1776118" y="2742104"/>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70" name="TextBox 69">
              <a:extLst>
                <a:ext uri="{FF2B5EF4-FFF2-40B4-BE49-F238E27FC236}">
                  <a16:creationId xmlns="" xmlns:a16="http://schemas.microsoft.com/office/drawing/2014/main" id="{3B39B2B2-A78E-415C-B181-AAC83F8255C3}"/>
                </a:ext>
              </a:extLst>
            </p:cNvPr>
            <p:cNvSpPr txBox="1"/>
            <p:nvPr/>
          </p:nvSpPr>
          <p:spPr>
            <a:xfrm>
              <a:off x="1116544" y="3002356"/>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71" name="Group 70">
            <a:extLst>
              <a:ext uri="{FF2B5EF4-FFF2-40B4-BE49-F238E27FC236}">
                <a16:creationId xmlns="" xmlns:a16="http://schemas.microsoft.com/office/drawing/2014/main" id="{5AD208E3-0135-45B7-84E4-D3BD4C87D760}"/>
              </a:ext>
            </a:extLst>
          </p:cNvPr>
          <p:cNvGrpSpPr/>
          <p:nvPr/>
        </p:nvGrpSpPr>
        <p:grpSpPr>
          <a:xfrm>
            <a:off x="1288805" y="3793099"/>
            <a:ext cx="1558392" cy="702287"/>
            <a:chOff x="2796648" y="2742104"/>
            <a:chExt cx="1558392" cy="702287"/>
          </a:xfrm>
        </p:grpSpPr>
        <p:sp>
          <p:nvSpPr>
            <p:cNvPr id="72" name="TextBox 71">
              <a:extLst>
                <a:ext uri="{FF2B5EF4-FFF2-40B4-BE49-F238E27FC236}">
                  <a16:creationId xmlns="" xmlns:a16="http://schemas.microsoft.com/office/drawing/2014/main" id="{20D96C96-E72D-4B94-A097-9078EBD75F50}"/>
                </a:ext>
              </a:extLst>
            </p:cNvPr>
            <p:cNvSpPr txBox="1"/>
            <p:nvPr/>
          </p:nvSpPr>
          <p:spPr>
            <a:xfrm>
              <a:off x="3456222" y="2742104"/>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73" name="TextBox 72">
              <a:extLst>
                <a:ext uri="{FF2B5EF4-FFF2-40B4-BE49-F238E27FC236}">
                  <a16:creationId xmlns="" xmlns:a16="http://schemas.microsoft.com/office/drawing/2014/main" id="{7985E6EC-E5CA-49D5-82E4-E245B0882DB7}"/>
                </a:ext>
              </a:extLst>
            </p:cNvPr>
            <p:cNvSpPr txBox="1"/>
            <p:nvPr/>
          </p:nvSpPr>
          <p:spPr>
            <a:xfrm>
              <a:off x="2796648" y="3002356"/>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74" name="Group 73">
            <a:extLst>
              <a:ext uri="{FF2B5EF4-FFF2-40B4-BE49-F238E27FC236}">
                <a16:creationId xmlns="" xmlns:a16="http://schemas.microsoft.com/office/drawing/2014/main" id="{7B38A6EC-D3B2-40F8-83CF-DDA2D49DB19E}"/>
              </a:ext>
            </a:extLst>
          </p:cNvPr>
          <p:cNvGrpSpPr/>
          <p:nvPr/>
        </p:nvGrpSpPr>
        <p:grpSpPr>
          <a:xfrm>
            <a:off x="1288805" y="4863202"/>
            <a:ext cx="1558392" cy="702287"/>
            <a:chOff x="4476753" y="2742104"/>
            <a:chExt cx="1558392" cy="702287"/>
          </a:xfrm>
        </p:grpSpPr>
        <p:sp>
          <p:nvSpPr>
            <p:cNvPr id="75" name="TextBox 74">
              <a:extLst>
                <a:ext uri="{FF2B5EF4-FFF2-40B4-BE49-F238E27FC236}">
                  <a16:creationId xmlns="" xmlns:a16="http://schemas.microsoft.com/office/drawing/2014/main" id="{C74B90BE-F846-43FA-B265-1C25B0571339}"/>
                </a:ext>
              </a:extLst>
            </p:cNvPr>
            <p:cNvSpPr txBox="1"/>
            <p:nvPr/>
          </p:nvSpPr>
          <p:spPr>
            <a:xfrm>
              <a:off x="5136327" y="2742104"/>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76" name="TextBox 75">
              <a:extLst>
                <a:ext uri="{FF2B5EF4-FFF2-40B4-BE49-F238E27FC236}">
                  <a16:creationId xmlns="" xmlns:a16="http://schemas.microsoft.com/office/drawing/2014/main" id="{83B90A0D-EAF8-4E10-A568-0C0AD823AD89}"/>
                </a:ext>
              </a:extLst>
            </p:cNvPr>
            <p:cNvSpPr txBox="1"/>
            <p:nvPr/>
          </p:nvSpPr>
          <p:spPr>
            <a:xfrm>
              <a:off x="4476753" y="3002356"/>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77" name="Group 76">
            <a:extLst>
              <a:ext uri="{FF2B5EF4-FFF2-40B4-BE49-F238E27FC236}">
                <a16:creationId xmlns="" xmlns:a16="http://schemas.microsoft.com/office/drawing/2014/main" id="{182312FA-E308-4773-9B2F-98A9A4175684}"/>
              </a:ext>
            </a:extLst>
          </p:cNvPr>
          <p:cNvGrpSpPr/>
          <p:nvPr/>
        </p:nvGrpSpPr>
        <p:grpSpPr>
          <a:xfrm flipH="1">
            <a:off x="3860395" y="2935367"/>
            <a:ext cx="1332720" cy="779270"/>
            <a:chOff x="7442461" y="2211603"/>
            <a:chExt cx="1290725" cy="754715"/>
          </a:xfrm>
        </p:grpSpPr>
        <p:sp>
          <p:nvSpPr>
            <p:cNvPr id="78" name="Freeform 25">
              <a:extLst>
                <a:ext uri="{FF2B5EF4-FFF2-40B4-BE49-F238E27FC236}">
                  <a16:creationId xmlns="" xmlns:a16="http://schemas.microsoft.com/office/drawing/2014/main" id="{B03B761C-73BD-4905-A2CB-DC06F712BE93}"/>
                </a:ext>
              </a:extLst>
            </p:cNvPr>
            <p:cNvSpPr>
              <a:spLocks/>
            </p:cNvSpPr>
            <p:nvPr/>
          </p:nvSpPr>
          <p:spPr bwMode="auto">
            <a:xfrm>
              <a:off x="7442461" y="2773754"/>
              <a:ext cx="301193" cy="192564"/>
            </a:xfrm>
            <a:custGeom>
              <a:avLst/>
              <a:gdLst>
                <a:gd name="connsiteX0" fmla="*/ 0 w 568154"/>
                <a:gd name="connsiteY0" fmla="*/ 0 h 192564"/>
                <a:gd name="connsiteX1" fmla="*/ 568154 w 568154"/>
                <a:gd name="connsiteY1" fmla="*/ 0 h 192564"/>
                <a:gd name="connsiteX2" fmla="*/ 568154 w 568154"/>
                <a:gd name="connsiteY2" fmla="*/ 192564 h 192564"/>
                <a:gd name="connsiteX3" fmla="*/ 0 w 568154"/>
                <a:gd name="connsiteY3" fmla="*/ 192564 h 192564"/>
              </a:gdLst>
              <a:ahLst/>
              <a:cxnLst>
                <a:cxn ang="0">
                  <a:pos x="connsiteX0" y="connsiteY0"/>
                </a:cxn>
                <a:cxn ang="0">
                  <a:pos x="connsiteX1" y="connsiteY1"/>
                </a:cxn>
                <a:cxn ang="0">
                  <a:pos x="connsiteX2" y="connsiteY2"/>
                </a:cxn>
                <a:cxn ang="0">
                  <a:pos x="connsiteX3" y="connsiteY3"/>
                </a:cxn>
              </a:cxnLst>
              <a:rect l="l" t="t" r="r" b="b"/>
              <a:pathLst>
                <a:path w="568154" h="192564">
                  <a:moveTo>
                    <a:pt x="0" y="0"/>
                  </a:moveTo>
                  <a:lnTo>
                    <a:pt x="568154" y="0"/>
                  </a:lnTo>
                  <a:lnTo>
                    <a:pt x="568154" y="192564"/>
                  </a:lnTo>
                  <a:lnTo>
                    <a:pt x="0" y="19256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p>
          </p:txBody>
        </p:sp>
        <p:sp>
          <p:nvSpPr>
            <p:cNvPr id="79" name="Freeform 26">
              <a:extLst>
                <a:ext uri="{FF2B5EF4-FFF2-40B4-BE49-F238E27FC236}">
                  <a16:creationId xmlns="" xmlns:a16="http://schemas.microsoft.com/office/drawing/2014/main" id="{CF80C0F8-57E5-402F-BF50-D2B49E575A3E}"/>
                </a:ext>
              </a:extLst>
            </p:cNvPr>
            <p:cNvSpPr>
              <a:spLocks/>
            </p:cNvSpPr>
            <p:nvPr/>
          </p:nvSpPr>
          <p:spPr bwMode="auto">
            <a:xfrm>
              <a:off x="7916218" y="2211603"/>
              <a:ext cx="816968" cy="192564"/>
            </a:xfrm>
            <a:custGeom>
              <a:avLst/>
              <a:gdLst>
                <a:gd name="connsiteX0" fmla="*/ 0 w 816968"/>
                <a:gd name="connsiteY0" fmla="*/ 0 h 192564"/>
                <a:gd name="connsiteX1" fmla="*/ 568154 w 816968"/>
                <a:gd name="connsiteY1" fmla="*/ 0 h 192564"/>
                <a:gd name="connsiteX2" fmla="*/ 730463 w 816968"/>
                <a:gd name="connsiteY2" fmla="*/ 0 h 192564"/>
                <a:gd name="connsiteX3" fmla="*/ 816968 w 816968"/>
                <a:gd name="connsiteY3" fmla="*/ 95536 h 192564"/>
                <a:gd name="connsiteX4" fmla="*/ 730463 w 816968"/>
                <a:gd name="connsiteY4" fmla="*/ 192564 h 192564"/>
                <a:gd name="connsiteX5" fmla="*/ 568154 w 816968"/>
                <a:gd name="connsiteY5" fmla="*/ 192564 h 192564"/>
                <a:gd name="connsiteX6" fmla="*/ 0 w 816968"/>
                <a:gd name="connsiteY6" fmla="*/ 192564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568154 w 816968"/>
                <a:gd name="connsiteY4" fmla="*/ 192564 h 192564"/>
                <a:gd name="connsiteX5" fmla="*/ 0 w 816968"/>
                <a:gd name="connsiteY5" fmla="*/ 192564 h 192564"/>
                <a:gd name="connsiteX6" fmla="*/ 0 w 816968"/>
                <a:gd name="connsiteY6" fmla="*/ 0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0 w 816968"/>
                <a:gd name="connsiteY4" fmla="*/ 192564 h 192564"/>
                <a:gd name="connsiteX5" fmla="*/ 0 w 816968"/>
                <a:gd name="connsiteY5" fmla="*/ 0 h 19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6968" h="192564">
                  <a:moveTo>
                    <a:pt x="0" y="0"/>
                  </a:moveTo>
                  <a:lnTo>
                    <a:pt x="730463" y="0"/>
                  </a:lnTo>
                  <a:lnTo>
                    <a:pt x="816968" y="95536"/>
                  </a:lnTo>
                  <a:lnTo>
                    <a:pt x="730463" y="192564"/>
                  </a:lnTo>
                  <a:lnTo>
                    <a:pt x="0" y="19256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80" name="Freeform 27">
              <a:extLst>
                <a:ext uri="{FF2B5EF4-FFF2-40B4-BE49-F238E27FC236}">
                  <a16:creationId xmlns="" xmlns:a16="http://schemas.microsoft.com/office/drawing/2014/main" id="{782440D4-D8DB-4A5A-A0AD-6497BF328A6F}"/>
                </a:ext>
              </a:extLst>
            </p:cNvPr>
            <p:cNvSpPr>
              <a:spLocks/>
            </p:cNvSpPr>
            <p:nvPr/>
          </p:nvSpPr>
          <p:spPr bwMode="auto">
            <a:xfrm>
              <a:off x="7743654" y="2211603"/>
              <a:ext cx="172564" cy="754715"/>
            </a:xfrm>
            <a:custGeom>
              <a:avLst/>
              <a:gdLst>
                <a:gd name="connsiteX0" fmla="*/ 172564 w 172564"/>
                <a:gd name="connsiteY0" fmla="*/ 0 h 754715"/>
                <a:gd name="connsiteX1" fmla="*/ 172564 w 172564"/>
                <a:gd name="connsiteY1" fmla="*/ 530591 h 754715"/>
                <a:gd name="connsiteX2" fmla="*/ 0 w 172564"/>
                <a:gd name="connsiteY2" fmla="*/ 754715 h 754715"/>
                <a:gd name="connsiteX3" fmla="*/ 0 w 172564"/>
                <a:gd name="connsiteY3" fmla="*/ 224125 h 754715"/>
              </a:gdLst>
              <a:ahLst/>
              <a:cxnLst>
                <a:cxn ang="0">
                  <a:pos x="connsiteX0" y="connsiteY0"/>
                </a:cxn>
                <a:cxn ang="0">
                  <a:pos x="connsiteX1" y="connsiteY1"/>
                </a:cxn>
                <a:cxn ang="0">
                  <a:pos x="connsiteX2" y="connsiteY2"/>
                </a:cxn>
                <a:cxn ang="0">
                  <a:pos x="connsiteX3" y="connsiteY3"/>
                </a:cxn>
              </a:cxnLst>
              <a:rect l="l" t="t" r="r" b="b"/>
              <a:pathLst>
                <a:path w="172564" h="754715">
                  <a:moveTo>
                    <a:pt x="172564" y="0"/>
                  </a:moveTo>
                  <a:lnTo>
                    <a:pt x="172564" y="530591"/>
                  </a:lnTo>
                  <a:lnTo>
                    <a:pt x="0" y="754715"/>
                  </a:lnTo>
                  <a:lnTo>
                    <a:pt x="0" y="224125"/>
                  </a:lnTo>
                  <a:close/>
                </a:path>
              </a:pathLst>
            </a:custGeom>
            <a:solidFill>
              <a:schemeClr val="bg1">
                <a:lumMod val="65000"/>
                <a:alpha val="30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grpSp>
      <p:sp>
        <p:nvSpPr>
          <p:cNvPr id="81" name="Freeform 28">
            <a:extLst>
              <a:ext uri="{FF2B5EF4-FFF2-40B4-BE49-F238E27FC236}">
                <a16:creationId xmlns="" xmlns:a16="http://schemas.microsoft.com/office/drawing/2014/main" id="{6DDF7732-331C-4BA6-9C46-80CC9A4B453D}"/>
              </a:ext>
            </a:extLst>
          </p:cNvPr>
          <p:cNvSpPr>
            <a:spLocks/>
          </p:cNvSpPr>
          <p:nvPr/>
        </p:nvSpPr>
        <p:spPr bwMode="auto">
          <a:xfrm flipH="1">
            <a:off x="3861293" y="4012157"/>
            <a:ext cx="1331822" cy="198829"/>
          </a:xfrm>
          <a:custGeom>
            <a:avLst/>
            <a:gdLst>
              <a:gd name="connsiteX0" fmla="*/ 0 w 1331822"/>
              <a:gd name="connsiteY0" fmla="*/ 0 h 198829"/>
              <a:gd name="connsiteX1" fmla="*/ 488274 w 1331822"/>
              <a:gd name="connsiteY1" fmla="*/ 0 h 198829"/>
              <a:gd name="connsiteX2" fmla="*/ 764818 w 1331822"/>
              <a:gd name="connsiteY2" fmla="*/ 0 h 198829"/>
              <a:gd name="connsiteX3" fmla="*/ 1242502 w 1331822"/>
              <a:gd name="connsiteY3" fmla="*/ 0 h 198829"/>
              <a:gd name="connsiteX4" fmla="*/ 1331822 w 1331822"/>
              <a:gd name="connsiteY4" fmla="*/ 98644 h 198829"/>
              <a:gd name="connsiteX5" fmla="*/ 1242502 w 1331822"/>
              <a:gd name="connsiteY5" fmla="*/ 198829 h 198829"/>
              <a:gd name="connsiteX6" fmla="*/ 764818 w 1331822"/>
              <a:gd name="connsiteY6" fmla="*/ 198829 h 198829"/>
              <a:gd name="connsiteX7" fmla="*/ 488274 w 1331822"/>
              <a:gd name="connsiteY7" fmla="*/ 198829 h 198829"/>
              <a:gd name="connsiteX8" fmla="*/ 0 w 1331822"/>
              <a:gd name="connsiteY8" fmla="*/ 198829 h 198829"/>
              <a:gd name="connsiteX0" fmla="*/ 0 w 1331822"/>
              <a:gd name="connsiteY0" fmla="*/ 0 h 198829"/>
              <a:gd name="connsiteX1" fmla="*/ 488274 w 1331822"/>
              <a:gd name="connsiteY1" fmla="*/ 0 h 198829"/>
              <a:gd name="connsiteX2" fmla="*/ 1242502 w 1331822"/>
              <a:gd name="connsiteY2" fmla="*/ 0 h 198829"/>
              <a:gd name="connsiteX3" fmla="*/ 1331822 w 1331822"/>
              <a:gd name="connsiteY3" fmla="*/ 98644 h 198829"/>
              <a:gd name="connsiteX4" fmla="*/ 1242502 w 1331822"/>
              <a:gd name="connsiteY4" fmla="*/ 198829 h 198829"/>
              <a:gd name="connsiteX5" fmla="*/ 764818 w 1331822"/>
              <a:gd name="connsiteY5" fmla="*/ 198829 h 198829"/>
              <a:gd name="connsiteX6" fmla="*/ 488274 w 1331822"/>
              <a:gd name="connsiteY6" fmla="*/ 198829 h 198829"/>
              <a:gd name="connsiteX7" fmla="*/ 0 w 1331822"/>
              <a:gd name="connsiteY7" fmla="*/ 198829 h 198829"/>
              <a:gd name="connsiteX8" fmla="*/ 0 w 1331822"/>
              <a:gd name="connsiteY8" fmla="*/ 0 h 198829"/>
              <a:gd name="connsiteX0" fmla="*/ 0 w 1331822"/>
              <a:gd name="connsiteY0" fmla="*/ 0 h 198829"/>
              <a:gd name="connsiteX1" fmla="*/ 1242502 w 1331822"/>
              <a:gd name="connsiteY1" fmla="*/ 0 h 198829"/>
              <a:gd name="connsiteX2" fmla="*/ 1331822 w 1331822"/>
              <a:gd name="connsiteY2" fmla="*/ 98644 h 198829"/>
              <a:gd name="connsiteX3" fmla="*/ 1242502 w 1331822"/>
              <a:gd name="connsiteY3" fmla="*/ 198829 h 198829"/>
              <a:gd name="connsiteX4" fmla="*/ 764818 w 1331822"/>
              <a:gd name="connsiteY4" fmla="*/ 198829 h 198829"/>
              <a:gd name="connsiteX5" fmla="*/ 488274 w 1331822"/>
              <a:gd name="connsiteY5" fmla="*/ 198829 h 198829"/>
              <a:gd name="connsiteX6" fmla="*/ 0 w 1331822"/>
              <a:gd name="connsiteY6" fmla="*/ 198829 h 198829"/>
              <a:gd name="connsiteX7" fmla="*/ 0 w 1331822"/>
              <a:gd name="connsiteY7" fmla="*/ 0 h 198829"/>
              <a:gd name="connsiteX0" fmla="*/ 0 w 1331822"/>
              <a:gd name="connsiteY0" fmla="*/ 0 h 198829"/>
              <a:gd name="connsiteX1" fmla="*/ 1242502 w 1331822"/>
              <a:gd name="connsiteY1" fmla="*/ 0 h 198829"/>
              <a:gd name="connsiteX2" fmla="*/ 1331822 w 1331822"/>
              <a:gd name="connsiteY2" fmla="*/ 98644 h 198829"/>
              <a:gd name="connsiteX3" fmla="*/ 1242502 w 1331822"/>
              <a:gd name="connsiteY3" fmla="*/ 198829 h 198829"/>
              <a:gd name="connsiteX4" fmla="*/ 764818 w 1331822"/>
              <a:gd name="connsiteY4" fmla="*/ 198829 h 198829"/>
              <a:gd name="connsiteX5" fmla="*/ 0 w 1331822"/>
              <a:gd name="connsiteY5" fmla="*/ 198829 h 198829"/>
              <a:gd name="connsiteX6" fmla="*/ 0 w 1331822"/>
              <a:gd name="connsiteY6" fmla="*/ 0 h 198829"/>
              <a:gd name="connsiteX0" fmla="*/ 0 w 1331822"/>
              <a:gd name="connsiteY0" fmla="*/ 0 h 198829"/>
              <a:gd name="connsiteX1" fmla="*/ 1242502 w 1331822"/>
              <a:gd name="connsiteY1" fmla="*/ 0 h 198829"/>
              <a:gd name="connsiteX2" fmla="*/ 1331822 w 1331822"/>
              <a:gd name="connsiteY2" fmla="*/ 98644 h 198829"/>
              <a:gd name="connsiteX3" fmla="*/ 1242502 w 1331822"/>
              <a:gd name="connsiteY3" fmla="*/ 198829 h 198829"/>
              <a:gd name="connsiteX4" fmla="*/ 0 w 1331822"/>
              <a:gd name="connsiteY4" fmla="*/ 198829 h 198829"/>
              <a:gd name="connsiteX5" fmla="*/ 0 w 1331822"/>
              <a:gd name="connsiteY5" fmla="*/ 0 h 1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1822" h="198829">
                <a:moveTo>
                  <a:pt x="0" y="0"/>
                </a:moveTo>
                <a:lnTo>
                  <a:pt x="1242502" y="0"/>
                </a:lnTo>
                <a:lnTo>
                  <a:pt x="1331822" y="98644"/>
                </a:lnTo>
                <a:lnTo>
                  <a:pt x="1242502" y="198829"/>
                </a:lnTo>
                <a:lnTo>
                  <a:pt x="0" y="198829"/>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82" name="Group 81">
            <a:extLst>
              <a:ext uri="{FF2B5EF4-FFF2-40B4-BE49-F238E27FC236}">
                <a16:creationId xmlns="" xmlns:a16="http://schemas.microsoft.com/office/drawing/2014/main" id="{0AB8DD8F-1008-4B42-ADE1-C03F85974754}"/>
              </a:ext>
            </a:extLst>
          </p:cNvPr>
          <p:cNvGrpSpPr/>
          <p:nvPr/>
        </p:nvGrpSpPr>
        <p:grpSpPr>
          <a:xfrm>
            <a:off x="3860396" y="4508506"/>
            <a:ext cx="1332719" cy="779270"/>
            <a:chOff x="3064441" y="2526957"/>
            <a:chExt cx="1542735" cy="902071"/>
          </a:xfrm>
        </p:grpSpPr>
        <p:sp>
          <p:nvSpPr>
            <p:cNvPr id="83" name="Freeform 30">
              <a:extLst>
                <a:ext uri="{FF2B5EF4-FFF2-40B4-BE49-F238E27FC236}">
                  <a16:creationId xmlns="" xmlns:a16="http://schemas.microsoft.com/office/drawing/2014/main" id="{5153D8C7-9AED-4324-A6F4-03D65242BE4B}"/>
                </a:ext>
              </a:extLst>
            </p:cNvPr>
            <p:cNvSpPr>
              <a:spLocks/>
            </p:cNvSpPr>
            <p:nvPr/>
          </p:nvSpPr>
          <p:spPr bwMode="auto">
            <a:xfrm flipH="1">
              <a:off x="4247176" y="2526957"/>
              <a:ext cx="360000" cy="230162"/>
            </a:xfrm>
            <a:custGeom>
              <a:avLst/>
              <a:gdLst>
                <a:gd name="connsiteX0" fmla="*/ 0 w 568154"/>
                <a:gd name="connsiteY0" fmla="*/ 0 h 192564"/>
                <a:gd name="connsiteX1" fmla="*/ 568154 w 568154"/>
                <a:gd name="connsiteY1" fmla="*/ 0 h 192564"/>
                <a:gd name="connsiteX2" fmla="*/ 568154 w 568154"/>
                <a:gd name="connsiteY2" fmla="*/ 192564 h 192564"/>
                <a:gd name="connsiteX3" fmla="*/ 0 w 568154"/>
                <a:gd name="connsiteY3" fmla="*/ 192564 h 192564"/>
              </a:gdLst>
              <a:ahLst/>
              <a:cxnLst>
                <a:cxn ang="0">
                  <a:pos x="connsiteX0" y="connsiteY0"/>
                </a:cxn>
                <a:cxn ang="0">
                  <a:pos x="connsiteX1" y="connsiteY1"/>
                </a:cxn>
                <a:cxn ang="0">
                  <a:pos x="connsiteX2" y="connsiteY2"/>
                </a:cxn>
                <a:cxn ang="0">
                  <a:pos x="connsiteX3" y="connsiteY3"/>
                </a:cxn>
              </a:cxnLst>
              <a:rect l="l" t="t" r="r" b="b"/>
              <a:pathLst>
                <a:path w="568154" h="192564">
                  <a:moveTo>
                    <a:pt x="0" y="0"/>
                  </a:moveTo>
                  <a:lnTo>
                    <a:pt x="568154" y="0"/>
                  </a:lnTo>
                  <a:lnTo>
                    <a:pt x="568154" y="192564"/>
                  </a:lnTo>
                  <a:lnTo>
                    <a:pt x="0" y="19256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84" name="Freeform 31">
              <a:extLst>
                <a:ext uri="{FF2B5EF4-FFF2-40B4-BE49-F238E27FC236}">
                  <a16:creationId xmlns="" xmlns:a16="http://schemas.microsoft.com/office/drawing/2014/main" id="{D94E69FB-E009-4C4A-8F39-0432B02BA9EE}"/>
                </a:ext>
              </a:extLst>
            </p:cNvPr>
            <p:cNvSpPr>
              <a:spLocks/>
            </p:cNvSpPr>
            <p:nvPr/>
          </p:nvSpPr>
          <p:spPr bwMode="auto">
            <a:xfrm flipH="1">
              <a:off x="3064441" y="3198866"/>
              <a:ext cx="976479" cy="230162"/>
            </a:xfrm>
            <a:custGeom>
              <a:avLst/>
              <a:gdLst>
                <a:gd name="connsiteX0" fmla="*/ 0 w 816968"/>
                <a:gd name="connsiteY0" fmla="*/ 0 h 192564"/>
                <a:gd name="connsiteX1" fmla="*/ 568154 w 816968"/>
                <a:gd name="connsiteY1" fmla="*/ 0 h 192564"/>
                <a:gd name="connsiteX2" fmla="*/ 730463 w 816968"/>
                <a:gd name="connsiteY2" fmla="*/ 0 h 192564"/>
                <a:gd name="connsiteX3" fmla="*/ 816968 w 816968"/>
                <a:gd name="connsiteY3" fmla="*/ 95536 h 192564"/>
                <a:gd name="connsiteX4" fmla="*/ 730463 w 816968"/>
                <a:gd name="connsiteY4" fmla="*/ 192564 h 192564"/>
                <a:gd name="connsiteX5" fmla="*/ 568154 w 816968"/>
                <a:gd name="connsiteY5" fmla="*/ 192564 h 192564"/>
                <a:gd name="connsiteX6" fmla="*/ 0 w 816968"/>
                <a:gd name="connsiteY6" fmla="*/ 192564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568154 w 816968"/>
                <a:gd name="connsiteY4" fmla="*/ 192564 h 192564"/>
                <a:gd name="connsiteX5" fmla="*/ 0 w 816968"/>
                <a:gd name="connsiteY5" fmla="*/ 192564 h 192564"/>
                <a:gd name="connsiteX6" fmla="*/ 0 w 816968"/>
                <a:gd name="connsiteY6" fmla="*/ 0 h 192564"/>
                <a:gd name="connsiteX0" fmla="*/ 0 w 816968"/>
                <a:gd name="connsiteY0" fmla="*/ 0 h 192564"/>
                <a:gd name="connsiteX1" fmla="*/ 730463 w 816968"/>
                <a:gd name="connsiteY1" fmla="*/ 0 h 192564"/>
                <a:gd name="connsiteX2" fmla="*/ 816968 w 816968"/>
                <a:gd name="connsiteY2" fmla="*/ 95536 h 192564"/>
                <a:gd name="connsiteX3" fmla="*/ 730463 w 816968"/>
                <a:gd name="connsiteY3" fmla="*/ 192564 h 192564"/>
                <a:gd name="connsiteX4" fmla="*/ 0 w 816968"/>
                <a:gd name="connsiteY4" fmla="*/ 192564 h 192564"/>
                <a:gd name="connsiteX5" fmla="*/ 0 w 816968"/>
                <a:gd name="connsiteY5" fmla="*/ 0 h 19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6968" h="192564">
                  <a:moveTo>
                    <a:pt x="0" y="0"/>
                  </a:moveTo>
                  <a:lnTo>
                    <a:pt x="730463" y="0"/>
                  </a:lnTo>
                  <a:lnTo>
                    <a:pt x="816968" y="95536"/>
                  </a:lnTo>
                  <a:lnTo>
                    <a:pt x="730463" y="192564"/>
                  </a:lnTo>
                  <a:lnTo>
                    <a:pt x="0" y="192564"/>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85" name="Freeform 32">
              <a:extLst>
                <a:ext uri="{FF2B5EF4-FFF2-40B4-BE49-F238E27FC236}">
                  <a16:creationId xmlns="" xmlns:a16="http://schemas.microsoft.com/office/drawing/2014/main" id="{91A3F948-FE0E-4627-855C-D4CED299C389}"/>
                </a:ext>
              </a:extLst>
            </p:cNvPr>
            <p:cNvSpPr>
              <a:spLocks/>
            </p:cNvSpPr>
            <p:nvPr/>
          </p:nvSpPr>
          <p:spPr bwMode="auto">
            <a:xfrm>
              <a:off x="4040920" y="2526957"/>
              <a:ext cx="206257" cy="902071"/>
            </a:xfrm>
            <a:custGeom>
              <a:avLst/>
              <a:gdLst>
                <a:gd name="connsiteX0" fmla="*/ 172564 w 172564"/>
                <a:gd name="connsiteY0" fmla="*/ 0 h 754715"/>
                <a:gd name="connsiteX1" fmla="*/ 172564 w 172564"/>
                <a:gd name="connsiteY1" fmla="*/ 530591 h 754715"/>
                <a:gd name="connsiteX2" fmla="*/ 0 w 172564"/>
                <a:gd name="connsiteY2" fmla="*/ 754715 h 754715"/>
                <a:gd name="connsiteX3" fmla="*/ 0 w 172564"/>
                <a:gd name="connsiteY3" fmla="*/ 224125 h 754715"/>
              </a:gdLst>
              <a:ahLst/>
              <a:cxnLst>
                <a:cxn ang="0">
                  <a:pos x="connsiteX0" y="connsiteY0"/>
                </a:cxn>
                <a:cxn ang="0">
                  <a:pos x="connsiteX1" y="connsiteY1"/>
                </a:cxn>
                <a:cxn ang="0">
                  <a:pos x="connsiteX2" y="connsiteY2"/>
                </a:cxn>
                <a:cxn ang="0">
                  <a:pos x="connsiteX3" y="connsiteY3"/>
                </a:cxn>
              </a:cxnLst>
              <a:rect l="l" t="t" r="r" b="b"/>
              <a:pathLst>
                <a:path w="172564" h="754715">
                  <a:moveTo>
                    <a:pt x="172564" y="0"/>
                  </a:moveTo>
                  <a:lnTo>
                    <a:pt x="172564" y="530591"/>
                  </a:lnTo>
                  <a:lnTo>
                    <a:pt x="0" y="754715"/>
                  </a:lnTo>
                  <a:lnTo>
                    <a:pt x="0" y="224125"/>
                  </a:lnTo>
                  <a:close/>
                </a:path>
              </a:pathLst>
            </a:custGeom>
            <a:solidFill>
              <a:schemeClr val="bg1">
                <a:lumMod val="65000"/>
                <a:alpha val="30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grpSp>
      <p:grpSp>
        <p:nvGrpSpPr>
          <p:cNvPr id="7" name="Group 6">
            <a:extLst>
              <a:ext uri="{FF2B5EF4-FFF2-40B4-BE49-F238E27FC236}">
                <a16:creationId xmlns="" xmlns:a16="http://schemas.microsoft.com/office/drawing/2014/main" id="{6CE687EA-A2F6-46C8-9BB6-3A22320CFA84}"/>
              </a:ext>
            </a:extLst>
          </p:cNvPr>
          <p:cNvGrpSpPr/>
          <p:nvPr/>
        </p:nvGrpSpPr>
        <p:grpSpPr>
          <a:xfrm>
            <a:off x="2973076" y="2826994"/>
            <a:ext cx="494291" cy="494291"/>
            <a:chOff x="2973076" y="2826994"/>
            <a:chExt cx="494291" cy="494291"/>
          </a:xfrm>
        </p:grpSpPr>
        <p:sp>
          <p:nvSpPr>
            <p:cNvPr id="86" name="Oval 85">
              <a:extLst>
                <a:ext uri="{FF2B5EF4-FFF2-40B4-BE49-F238E27FC236}">
                  <a16:creationId xmlns="" xmlns:a16="http://schemas.microsoft.com/office/drawing/2014/main" id="{FE152931-38EC-4790-B244-1CDA6508A4C7}"/>
                </a:ext>
              </a:extLst>
            </p:cNvPr>
            <p:cNvSpPr/>
            <p:nvPr/>
          </p:nvSpPr>
          <p:spPr>
            <a:xfrm>
              <a:off x="2973076" y="2826994"/>
              <a:ext cx="494291" cy="494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Freeform 21">
              <a:extLst>
                <a:ext uri="{FF2B5EF4-FFF2-40B4-BE49-F238E27FC236}">
                  <a16:creationId xmlns="" xmlns:a16="http://schemas.microsoft.com/office/drawing/2014/main" id="{F1D65DC1-85D4-4516-8B82-EDEAD8F326AB}"/>
                </a:ext>
              </a:extLst>
            </p:cNvPr>
            <p:cNvSpPr>
              <a:spLocks/>
            </p:cNvSpPr>
            <p:nvPr/>
          </p:nvSpPr>
          <p:spPr bwMode="auto">
            <a:xfrm>
              <a:off x="3057369" y="2918564"/>
              <a:ext cx="325704" cy="311151"/>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 name="Group 7">
            <a:extLst>
              <a:ext uri="{FF2B5EF4-FFF2-40B4-BE49-F238E27FC236}">
                <a16:creationId xmlns="" xmlns:a16="http://schemas.microsoft.com/office/drawing/2014/main" id="{3E95489C-8B9A-4694-ABDF-FB52458CFBAC}"/>
              </a:ext>
            </a:extLst>
          </p:cNvPr>
          <p:cNvGrpSpPr/>
          <p:nvPr/>
        </p:nvGrpSpPr>
        <p:grpSpPr>
          <a:xfrm>
            <a:off x="2973076" y="3897097"/>
            <a:ext cx="494291" cy="494291"/>
            <a:chOff x="2973076" y="3897097"/>
            <a:chExt cx="494291" cy="494291"/>
          </a:xfrm>
        </p:grpSpPr>
        <p:sp>
          <p:nvSpPr>
            <p:cNvPr id="87" name="Oval 86">
              <a:extLst>
                <a:ext uri="{FF2B5EF4-FFF2-40B4-BE49-F238E27FC236}">
                  <a16:creationId xmlns="" xmlns:a16="http://schemas.microsoft.com/office/drawing/2014/main" id="{7C425124-98A4-4D39-A58F-2CFE5E706536}"/>
                </a:ext>
              </a:extLst>
            </p:cNvPr>
            <p:cNvSpPr/>
            <p:nvPr/>
          </p:nvSpPr>
          <p:spPr>
            <a:xfrm>
              <a:off x="2973076" y="3897097"/>
              <a:ext cx="494291" cy="4942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reeform 25">
              <a:extLst>
                <a:ext uri="{FF2B5EF4-FFF2-40B4-BE49-F238E27FC236}">
                  <a16:creationId xmlns="" xmlns:a16="http://schemas.microsoft.com/office/drawing/2014/main" id="{AFE6F9CA-6B72-4811-A702-C252A7D6AE2C}"/>
                </a:ext>
              </a:extLst>
            </p:cNvPr>
            <p:cNvSpPr>
              <a:spLocks noEditPoints="1"/>
            </p:cNvSpPr>
            <p:nvPr/>
          </p:nvSpPr>
          <p:spPr bwMode="auto">
            <a:xfrm>
              <a:off x="3039698" y="3970303"/>
              <a:ext cx="361046" cy="347879"/>
            </a:xfrm>
            <a:custGeom>
              <a:avLst/>
              <a:gdLst>
                <a:gd name="T0" fmla="*/ 155 w 217"/>
                <a:gd name="T1" fmla="*/ 3 h 209"/>
                <a:gd name="T2" fmla="*/ 34 w 217"/>
                <a:gd name="T3" fmla="*/ 62 h 209"/>
                <a:gd name="T4" fmla="*/ 95 w 217"/>
                <a:gd name="T5" fmla="*/ 193 h 209"/>
                <a:gd name="T6" fmla="*/ 159 w 217"/>
                <a:gd name="T7" fmla="*/ 138 h 209"/>
                <a:gd name="T8" fmla="*/ 213 w 217"/>
                <a:gd name="T9" fmla="*/ 49 h 209"/>
                <a:gd name="T10" fmla="*/ 155 w 217"/>
                <a:gd name="T11" fmla="*/ 3 h 209"/>
                <a:gd name="T12" fmla="*/ 75 w 217"/>
                <a:gd name="T13" fmla="*/ 112 h 209"/>
                <a:gd name="T14" fmla="*/ 59 w 217"/>
                <a:gd name="T15" fmla="*/ 96 h 209"/>
                <a:gd name="T16" fmla="*/ 75 w 217"/>
                <a:gd name="T17" fmla="*/ 80 h 209"/>
                <a:gd name="T18" fmla="*/ 91 w 217"/>
                <a:gd name="T19" fmla="*/ 96 h 209"/>
                <a:gd name="T20" fmla="*/ 75 w 217"/>
                <a:gd name="T21" fmla="*/ 112 h 209"/>
                <a:gd name="T22" fmla="*/ 94 w 217"/>
                <a:gd name="T23" fmla="*/ 67 h 209"/>
                <a:gd name="T24" fmla="*/ 77 w 217"/>
                <a:gd name="T25" fmla="*/ 50 h 209"/>
                <a:gd name="T26" fmla="*/ 94 w 217"/>
                <a:gd name="T27" fmla="*/ 33 h 209"/>
                <a:gd name="T28" fmla="*/ 111 w 217"/>
                <a:gd name="T29" fmla="*/ 50 h 209"/>
                <a:gd name="T30" fmla="*/ 94 w 217"/>
                <a:gd name="T31" fmla="*/ 67 h 209"/>
                <a:gd name="T32" fmla="*/ 130 w 217"/>
                <a:gd name="T33" fmla="*/ 175 h 209"/>
                <a:gd name="T34" fmla="*/ 95 w 217"/>
                <a:gd name="T35" fmla="*/ 168 h 209"/>
                <a:gd name="T36" fmla="*/ 116 w 217"/>
                <a:gd name="T37" fmla="*/ 129 h 209"/>
                <a:gd name="T38" fmla="*/ 134 w 217"/>
                <a:gd name="T39" fmla="*/ 139 h 209"/>
                <a:gd name="T40" fmla="*/ 130 w 217"/>
                <a:gd name="T41" fmla="*/ 175 h 209"/>
                <a:gd name="T42" fmla="*/ 135 w 217"/>
                <a:gd name="T43" fmla="*/ 87 h 209"/>
                <a:gd name="T44" fmla="*/ 116 w 217"/>
                <a:gd name="T45" fmla="*/ 68 h 209"/>
                <a:gd name="T46" fmla="*/ 135 w 217"/>
                <a:gd name="T47" fmla="*/ 49 h 209"/>
                <a:gd name="T48" fmla="*/ 154 w 217"/>
                <a:gd name="T49" fmla="*/ 68 h 209"/>
                <a:gd name="T50" fmla="*/ 135 w 217"/>
                <a:gd name="T51" fmla="*/ 87 h 209"/>
                <a:gd name="T52" fmla="*/ 168 w 217"/>
                <a:gd name="T53" fmla="*/ 55 h 209"/>
                <a:gd name="T54" fmla="*/ 153 w 217"/>
                <a:gd name="T55" fmla="*/ 40 h 209"/>
                <a:gd name="T56" fmla="*/ 168 w 217"/>
                <a:gd name="T57" fmla="*/ 26 h 209"/>
                <a:gd name="T58" fmla="*/ 182 w 217"/>
                <a:gd name="T59" fmla="*/ 40 h 209"/>
                <a:gd name="T60" fmla="*/ 168 w 217"/>
                <a:gd name="T61" fmla="*/ 5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7" h="209">
                  <a:moveTo>
                    <a:pt x="155" y="3"/>
                  </a:moveTo>
                  <a:cubicBezTo>
                    <a:pt x="99" y="0"/>
                    <a:pt x="53" y="24"/>
                    <a:pt x="34" y="62"/>
                  </a:cubicBezTo>
                  <a:cubicBezTo>
                    <a:pt x="0" y="133"/>
                    <a:pt x="60" y="185"/>
                    <a:pt x="95" y="193"/>
                  </a:cubicBezTo>
                  <a:cubicBezTo>
                    <a:pt x="156" y="209"/>
                    <a:pt x="160" y="166"/>
                    <a:pt x="159" y="138"/>
                  </a:cubicBezTo>
                  <a:cubicBezTo>
                    <a:pt x="158" y="110"/>
                    <a:pt x="206" y="93"/>
                    <a:pt x="213" y="49"/>
                  </a:cubicBezTo>
                  <a:cubicBezTo>
                    <a:pt x="217" y="25"/>
                    <a:pt x="189" y="5"/>
                    <a:pt x="155" y="3"/>
                  </a:cubicBezTo>
                  <a:close/>
                  <a:moveTo>
                    <a:pt x="75" y="112"/>
                  </a:moveTo>
                  <a:cubicBezTo>
                    <a:pt x="66" y="112"/>
                    <a:pt x="59" y="105"/>
                    <a:pt x="59" y="96"/>
                  </a:cubicBezTo>
                  <a:cubicBezTo>
                    <a:pt x="59" y="87"/>
                    <a:pt x="66" y="80"/>
                    <a:pt x="75" y="80"/>
                  </a:cubicBezTo>
                  <a:cubicBezTo>
                    <a:pt x="83" y="80"/>
                    <a:pt x="91" y="87"/>
                    <a:pt x="91" y="96"/>
                  </a:cubicBezTo>
                  <a:cubicBezTo>
                    <a:pt x="91" y="105"/>
                    <a:pt x="83" y="112"/>
                    <a:pt x="75" y="112"/>
                  </a:cubicBezTo>
                  <a:close/>
                  <a:moveTo>
                    <a:pt x="94" y="67"/>
                  </a:moveTo>
                  <a:cubicBezTo>
                    <a:pt x="84" y="67"/>
                    <a:pt x="77" y="60"/>
                    <a:pt x="77" y="50"/>
                  </a:cubicBezTo>
                  <a:cubicBezTo>
                    <a:pt x="77" y="41"/>
                    <a:pt x="84" y="33"/>
                    <a:pt x="94" y="33"/>
                  </a:cubicBezTo>
                  <a:cubicBezTo>
                    <a:pt x="103" y="33"/>
                    <a:pt x="111" y="41"/>
                    <a:pt x="111" y="50"/>
                  </a:cubicBezTo>
                  <a:cubicBezTo>
                    <a:pt x="111" y="60"/>
                    <a:pt x="103" y="67"/>
                    <a:pt x="94" y="67"/>
                  </a:cubicBezTo>
                  <a:close/>
                  <a:moveTo>
                    <a:pt x="130" y="175"/>
                  </a:moveTo>
                  <a:cubicBezTo>
                    <a:pt x="117" y="186"/>
                    <a:pt x="96" y="181"/>
                    <a:pt x="95" y="168"/>
                  </a:cubicBezTo>
                  <a:cubicBezTo>
                    <a:pt x="93" y="149"/>
                    <a:pt x="103" y="133"/>
                    <a:pt x="116" y="129"/>
                  </a:cubicBezTo>
                  <a:cubicBezTo>
                    <a:pt x="121" y="127"/>
                    <a:pt x="131" y="131"/>
                    <a:pt x="134" y="139"/>
                  </a:cubicBezTo>
                  <a:cubicBezTo>
                    <a:pt x="138" y="148"/>
                    <a:pt x="140" y="166"/>
                    <a:pt x="130" y="175"/>
                  </a:cubicBezTo>
                  <a:close/>
                  <a:moveTo>
                    <a:pt x="135" y="87"/>
                  </a:moveTo>
                  <a:cubicBezTo>
                    <a:pt x="124" y="87"/>
                    <a:pt x="116" y="79"/>
                    <a:pt x="116" y="68"/>
                  </a:cubicBezTo>
                  <a:cubicBezTo>
                    <a:pt x="116" y="57"/>
                    <a:pt x="124" y="49"/>
                    <a:pt x="135" y="49"/>
                  </a:cubicBezTo>
                  <a:cubicBezTo>
                    <a:pt x="145" y="49"/>
                    <a:pt x="154" y="57"/>
                    <a:pt x="154" y="68"/>
                  </a:cubicBezTo>
                  <a:cubicBezTo>
                    <a:pt x="154" y="79"/>
                    <a:pt x="145" y="87"/>
                    <a:pt x="135" y="87"/>
                  </a:cubicBezTo>
                  <a:close/>
                  <a:moveTo>
                    <a:pt x="168" y="55"/>
                  </a:moveTo>
                  <a:cubicBezTo>
                    <a:pt x="159" y="55"/>
                    <a:pt x="153" y="49"/>
                    <a:pt x="153" y="40"/>
                  </a:cubicBezTo>
                  <a:cubicBezTo>
                    <a:pt x="153" y="32"/>
                    <a:pt x="159" y="26"/>
                    <a:pt x="168" y="26"/>
                  </a:cubicBezTo>
                  <a:cubicBezTo>
                    <a:pt x="176" y="26"/>
                    <a:pt x="182" y="32"/>
                    <a:pt x="182" y="40"/>
                  </a:cubicBezTo>
                  <a:cubicBezTo>
                    <a:pt x="182" y="49"/>
                    <a:pt x="176" y="55"/>
                    <a:pt x="168" y="5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 xmlns:a16="http://schemas.microsoft.com/office/drawing/2014/main" id="{C1229D46-6456-439B-9D3B-72D6D170A97D}"/>
              </a:ext>
            </a:extLst>
          </p:cNvPr>
          <p:cNvGrpSpPr/>
          <p:nvPr/>
        </p:nvGrpSpPr>
        <p:grpSpPr>
          <a:xfrm>
            <a:off x="2973076" y="4967200"/>
            <a:ext cx="494291" cy="494291"/>
            <a:chOff x="2973076" y="4967200"/>
            <a:chExt cx="494291" cy="494291"/>
          </a:xfrm>
        </p:grpSpPr>
        <p:sp>
          <p:nvSpPr>
            <p:cNvPr id="88" name="Oval 87">
              <a:extLst>
                <a:ext uri="{FF2B5EF4-FFF2-40B4-BE49-F238E27FC236}">
                  <a16:creationId xmlns="" xmlns:a16="http://schemas.microsoft.com/office/drawing/2014/main" id="{F8F122A6-00A0-4494-99B8-77FC7CF6D5C6}"/>
                </a:ext>
              </a:extLst>
            </p:cNvPr>
            <p:cNvSpPr/>
            <p:nvPr/>
          </p:nvSpPr>
          <p:spPr>
            <a:xfrm>
              <a:off x="2973076" y="4967200"/>
              <a:ext cx="494291" cy="4942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reeform 29">
              <a:extLst>
                <a:ext uri="{FF2B5EF4-FFF2-40B4-BE49-F238E27FC236}">
                  <a16:creationId xmlns="" xmlns:a16="http://schemas.microsoft.com/office/drawing/2014/main" id="{5BDE520F-31CA-49D7-98BD-93832D7ACA7E}"/>
                </a:ext>
              </a:extLst>
            </p:cNvPr>
            <p:cNvSpPr>
              <a:spLocks noEditPoints="1"/>
            </p:cNvSpPr>
            <p:nvPr/>
          </p:nvSpPr>
          <p:spPr bwMode="auto">
            <a:xfrm>
              <a:off x="3037965" y="5076094"/>
              <a:ext cx="364512" cy="276502"/>
            </a:xfrm>
            <a:custGeom>
              <a:avLst/>
              <a:gdLst>
                <a:gd name="T0" fmla="*/ 0 w 220"/>
                <a:gd name="T1" fmla="*/ 125 h 166"/>
                <a:gd name="T2" fmla="*/ 84 w 220"/>
                <a:gd name="T3" fmla="*/ 125 h 166"/>
                <a:gd name="T4" fmla="*/ 42 w 220"/>
                <a:gd name="T5" fmla="*/ 158 h 166"/>
                <a:gd name="T6" fmla="*/ 42 w 220"/>
                <a:gd name="T7" fmla="*/ 91 h 166"/>
                <a:gd name="T8" fmla="*/ 42 w 220"/>
                <a:gd name="T9" fmla="*/ 158 h 166"/>
                <a:gd name="T10" fmla="*/ 178 w 220"/>
                <a:gd name="T11" fmla="*/ 104 h 166"/>
                <a:gd name="T12" fmla="*/ 154 w 220"/>
                <a:gd name="T13" fmla="*/ 129 h 166"/>
                <a:gd name="T14" fmla="*/ 178 w 220"/>
                <a:gd name="T15" fmla="*/ 96 h 166"/>
                <a:gd name="T16" fmla="*/ 46 w 220"/>
                <a:gd name="T17" fmla="*/ 100 h 166"/>
                <a:gd name="T18" fmla="*/ 22 w 220"/>
                <a:gd name="T19" fmla="*/ 125 h 166"/>
                <a:gd name="T20" fmla="*/ 14 w 220"/>
                <a:gd name="T21" fmla="*/ 125 h 166"/>
                <a:gd name="T22" fmla="*/ 46 w 220"/>
                <a:gd name="T23" fmla="*/ 100 h 166"/>
                <a:gd name="T24" fmla="*/ 136 w 220"/>
                <a:gd name="T25" fmla="*/ 125 h 166"/>
                <a:gd name="T26" fmla="*/ 220 w 220"/>
                <a:gd name="T27" fmla="*/ 125 h 166"/>
                <a:gd name="T28" fmla="*/ 178 w 220"/>
                <a:gd name="T29" fmla="*/ 158 h 166"/>
                <a:gd name="T30" fmla="*/ 178 w 220"/>
                <a:gd name="T31" fmla="*/ 91 h 166"/>
                <a:gd name="T32" fmla="*/ 178 w 220"/>
                <a:gd name="T33" fmla="*/ 158 h 166"/>
                <a:gd name="T34" fmla="*/ 120 w 220"/>
                <a:gd name="T35" fmla="*/ 20 h 166"/>
                <a:gd name="T36" fmla="*/ 158 w 220"/>
                <a:gd name="T37" fmla="*/ 7 h 166"/>
                <a:gd name="T38" fmla="*/ 170 w 220"/>
                <a:gd name="T39" fmla="*/ 30 h 166"/>
                <a:gd name="T40" fmla="*/ 124 w 220"/>
                <a:gd name="T41" fmla="*/ 33 h 166"/>
                <a:gd name="T42" fmla="*/ 50 w 220"/>
                <a:gd name="T43" fmla="*/ 30 h 166"/>
                <a:gd name="T44" fmla="*/ 62 w 220"/>
                <a:gd name="T45" fmla="*/ 7 h 166"/>
                <a:gd name="T46" fmla="*/ 100 w 220"/>
                <a:gd name="T47" fmla="*/ 20 h 166"/>
                <a:gd name="T48" fmla="*/ 72 w 220"/>
                <a:gd name="T49" fmla="*/ 26 h 166"/>
                <a:gd name="T50" fmla="*/ 203 w 220"/>
                <a:gd name="T51" fmla="*/ 86 h 166"/>
                <a:gd name="T52" fmla="*/ 148 w 220"/>
                <a:gd name="T53" fmla="*/ 30 h 166"/>
                <a:gd name="T54" fmla="*/ 110 w 220"/>
                <a:gd name="T55" fmla="*/ 35 h 166"/>
                <a:gd name="T56" fmla="*/ 72 w 220"/>
                <a:gd name="T57" fmla="*/ 30 h 166"/>
                <a:gd name="T58" fmla="*/ 17 w 220"/>
                <a:gd name="T59" fmla="*/ 86 h 166"/>
                <a:gd name="T60" fmla="*/ 88 w 220"/>
                <a:gd name="T61" fmla="*/ 125 h 166"/>
                <a:gd name="T62" fmla="*/ 98 w 220"/>
                <a:gd name="T63" fmla="*/ 133 h 166"/>
                <a:gd name="T64" fmla="*/ 122 w 220"/>
                <a:gd name="T65" fmla="*/ 133 h 166"/>
                <a:gd name="T66" fmla="*/ 132 w 220"/>
                <a:gd name="T67" fmla="*/ 125 h 166"/>
                <a:gd name="T68" fmla="*/ 110 w 220"/>
                <a:gd name="T69" fmla="*/ 131 h 166"/>
                <a:gd name="T70" fmla="*/ 110 w 220"/>
                <a:gd name="T71" fmla="*/ 101 h 166"/>
                <a:gd name="T72" fmla="*/ 110 w 220"/>
                <a:gd name="T73" fmla="*/ 13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0" h="166">
                  <a:moveTo>
                    <a:pt x="42" y="83"/>
                  </a:moveTo>
                  <a:cubicBezTo>
                    <a:pt x="19" y="83"/>
                    <a:pt x="0" y="102"/>
                    <a:pt x="0" y="125"/>
                  </a:cubicBezTo>
                  <a:cubicBezTo>
                    <a:pt x="0" y="148"/>
                    <a:pt x="19" y="166"/>
                    <a:pt x="42" y="166"/>
                  </a:cubicBezTo>
                  <a:cubicBezTo>
                    <a:pt x="65" y="166"/>
                    <a:pt x="84" y="148"/>
                    <a:pt x="84" y="125"/>
                  </a:cubicBezTo>
                  <a:cubicBezTo>
                    <a:pt x="84" y="102"/>
                    <a:pt x="65" y="83"/>
                    <a:pt x="42" y="83"/>
                  </a:cubicBezTo>
                  <a:close/>
                  <a:moveTo>
                    <a:pt x="42" y="158"/>
                  </a:moveTo>
                  <a:cubicBezTo>
                    <a:pt x="24" y="158"/>
                    <a:pt x="8" y="143"/>
                    <a:pt x="8" y="125"/>
                  </a:cubicBezTo>
                  <a:cubicBezTo>
                    <a:pt x="8" y="106"/>
                    <a:pt x="24" y="91"/>
                    <a:pt x="42" y="91"/>
                  </a:cubicBezTo>
                  <a:cubicBezTo>
                    <a:pt x="61" y="91"/>
                    <a:pt x="76" y="106"/>
                    <a:pt x="76" y="125"/>
                  </a:cubicBezTo>
                  <a:cubicBezTo>
                    <a:pt x="76" y="143"/>
                    <a:pt x="61" y="158"/>
                    <a:pt x="42" y="158"/>
                  </a:cubicBezTo>
                  <a:close/>
                  <a:moveTo>
                    <a:pt x="182" y="100"/>
                  </a:moveTo>
                  <a:cubicBezTo>
                    <a:pt x="182" y="102"/>
                    <a:pt x="180" y="104"/>
                    <a:pt x="178" y="104"/>
                  </a:cubicBezTo>
                  <a:cubicBezTo>
                    <a:pt x="167" y="104"/>
                    <a:pt x="158" y="113"/>
                    <a:pt x="158" y="125"/>
                  </a:cubicBezTo>
                  <a:cubicBezTo>
                    <a:pt x="158" y="127"/>
                    <a:pt x="156" y="129"/>
                    <a:pt x="154" y="129"/>
                  </a:cubicBezTo>
                  <a:cubicBezTo>
                    <a:pt x="151" y="129"/>
                    <a:pt x="150" y="127"/>
                    <a:pt x="150" y="125"/>
                  </a:cubicBezTo>
                  <a:cubicBezTo>
                    <a:pt x="150" y="109"/>
                    <a:pt x="162" y="96"/>
                    <a:pt x="178" y="96"/>
                  </a:cubicBezTo>
                  <a:cubicBezTo>
                    <a:pt x="180" y="96"/>
                    <a:pt x="182" y="98"/>
                    <a:pt x="182" y="100"/>
                  </a:cubicBezTo>
                  <a:close/>
                  <a:moveTo>
                    <a:pt x="46" y="100"/>
                  </a:moveTo>
                  <a:cubicBezTo>
                    <a:pt x="46" y="102"/>
                    <a:pt x="44" y="104"/>
                    <a:pt x="42" y="104"/>
                  </a:cubicBezTo>
                  <a:cubicBezTo>
                    <a:pt x="31" y="104"/>
                    <a:pt x="22" y="113"/>
                    <a:pt x="22" y="125"/>
                  </a:cubicBezTo>
                  <a:cubicBezTo>
                    <a:pt x="22" y="127"/>
                    <a:pt x="20" y="129"/>
                    <a:pt x="18" y="129"/>
                  </a:cubicBezTo>
                  <a:cubicBezTo>
                    <a:pt x="16" y="129"/>
                    <a:pt x="14" y="127"/>
                    <a:pt x="14" y="125"/>
                  </a:cubicBezTo>
                  <a:cubicBezTo>
                    <a:pt x="14" y="109"/>
                    <a:pt x="26" y="96"/>
                    <a:pt x="42" y="96"/>
                  </a:cubicBezTo>
                  <a:cubicBezTo>
                    <a:pt x="44" y="96"/>
                    <a:pt x="46" y="98"/>
                    <a:pt x="46" y="100"/>
                  </a:cubicBezTo>
                  <a:close/>
                  <a:moveTo>
                    <a:pt x="178" y="83"/>
                  </a:moveTo>
                  <a:cubicBezTo>
                    <a:pt x="155" y="83"/>
                    <a:pt x="136" y="102"/>
                    <a:pt x="136" y="125"/>
                  </a:cubicBezTo>
                  <a:cubicBezTo>
                    <a:pt x="136" y="148"/>
                    <a:pt x="155" y="166"/>
                    <a:pt x="178" y="166"/>
                  </a:cubicBezTo>
                  <a:cubicBezTo>
                    <a:pt x="201" y="166"/>
                    <a:pt x="220" y="148"/>
                    <a:pt x="220" y="125"/>
                  </a:cubicBezTo>
                  <a:cubicBezTo>
                    <a:pt x="220" y="102"/>
                    <a:pt x="201" y="83"/>
                    <a:pt x="178" y="83"/>
                  </a:cubicBezTo>
                  <a:close/>
                  <a:moveTo>
                    <a:pt x="178" y="158"/>
                  </a:moveTo>
                  <a:cubicBezTo>
                    <a:pt x="159" y="158"/>
                    <a:pt x="144" y="143"/>
                    <a:pt x="144" y="125"/>
                  </a:cubicBezTo>
                  <a:cubicBezTo>
                    <a:pt x="144" y="106"/>
                    <a:pt x="159" y="91"/>
                    <a:pt x="178" y="91"/>
                  </a:cubicBezTo>
                  <a:cubicBezTo>
                    <a:pt x="197" y="91"/>
                    <a:pt x="212" y="106"/>
                    <a:pt x="212" y="125"/>
                  </a:cubicBezTo>
                  <a:cubicBezTo>
                    <a:pt x="212" y="143"/>
                    <a:pt x="197" y="158"/>
                    <a:pt x="178" y="158"/>
                  </a:cubicBezTo>
                  <a:close/>
                  <a:moveTo>
                    <a:pt x="124" y="33"/>
                  </a:moveTo>
                  <a:cubicBezTo>
                    <a:pt x="120" y="20"/>
                    <a:pt x="120" y="20"/>
                    <a:pt x="120" y="20"/>
                  </a:cubicBezTo>
                  <a:cubicBezTo>
                    <a:pt x="120" y="20"/>
                    <a:pt x="121" y="7"/>
                    <a:pt x="138" y="3"/>
                  </a:cubicBezTo>
                  <a:cubicBezTo>
                    <a:pt x="149" y="0"/>
                    <a:pt x="158" y="7"/>
                    <a:pt x="158" y="7"/>
                  </a:cubicBezTo>
                  <a:cubicBezTo>
                    <a:pt x="158" y="7"/>
                    <a:pt x="167" y="24"/>
                    <a:pt x="169" y="28"/>
                  </a:cubicBezTo>
                  <a:cubicBezTo>
                    <a:pt x="169" y="28"/>
                    <a:pt x="170" y="29"/>
                    <a:pt x="170" y="30"/>
                  </a:cubicBezTo>
                  <a:cubicBezTo>
                    <a:pt x="165" y="28"/>
                    <a:pt x="157" y="26"/>
                    <a:pt x="148" y="26"/>
                  </a:cubicBezTo>
                  <a:cubicBezTo>
                    <a:pt x="137" y="26"/>
                    <a:pt x="128" y="30"/>
                    <a:pt x="124" y="33"/>
                  </a:cubicBezTo>
                  <a:close/>
                  <a:moveTo>
                    <a:pt x="72" y="26"/>
                  </a:moveTo>
                  <a:cubicBezTo>
                    <a:pt x="63" y="26"/>
                    <a:pt x="56" y="28"/>
                    <a:pt x="50" y="30"/>
                  </a:cubicBezTo>
                  <a:cubicBezTo>
                    <a:pt x="51" y="29"/>
                    <a:pt x="51" y="28"/>
                    <a:pt x="51" y="28"/>
                  </a:cubicBezTo>
                  <a:cubicBezTo>
                    <a:pt x="53" y="24"/>
                    <a:pt x="62" y="7"/>
                    <a:pt x="62" y="7"/>
                  </a:cubicBezTo>
                  <a:cubicBezTo>
                    <a:pt x="62" y="7"/>
                    <a:pt x="72" y="0"/>
                    <a:pt x="82" y="3"/>
                  </a:cubicBezTo>
                  <a:cubicBezTo>
                    <a:pt x="99" y="7"/>
                    <a:pt x="100" y="20"/>
                    <a:pt x="100" y="20"/>
                  </a:cubicBezTo>
                  <a:cubicBezTo>
                    <a:pt x="97" y="33"/>
                    <a:pt x="97" y="33"/>
                    <a:pt x="97" y="33"/>
                  </a:cubicBezTo>
                  <a:cubicBezTo>
                    <a:pt x="92" y="30"/>
                    <a:pt x="83" y="26"/>
                    <a:pt x="72" y="26"/>
                  </a:cubicBezTo>
                  <a:close/>
                  <a:moveTo>
                    <a:pt x="178" y="79"/>
                  </a:moveTo>
                  <a:cubicBezTo>
                    <a:pt x="187" y="79"/>
                    <a:pt x="196" y="82"/>
                    <a:pt x="203" y="86"/>
                  </a:cubicBezTo>
                  <a:cubicBezTo>
                    <a:pt x="175" y="37"/>
                    <a:pt x="175" y="37"/>
                    <a:pt x="175" y="37"/>
                  </a:cubicBezTo>
                  <a:cubicBezTo>
                    <a:pt x="175" y="37"/>
                    <a:pt x="164" y="30"/>
                    <a:pt x="148" y="30"/>
                  </a:cubicBezTo>
                  <a:cubicBezTo>
                    <a:pt x="132" y="30"/>
                    <a:pt x="122" y="40"/>
                    <a:pt x="122" y="40"/>
                  </a:cubicBezTo>
                  <a:cubicBezTo>
                    <a:pt x="122" y="40"/>
                    <a:pt x="118" y="35"/>
                    <a:pt x="110" y="35"/>
                  </a:cubicBezTo>
                  <a:cubicBezTo>
                    <a:pt x="103" y="35"/>
                    <a:pt x="98" y="40"/>
                    <a:pt x="98" y="40"/>
                  </a:cubicBezTo>
                  <a:cubicBezTo>
                    <a:pt x="98" y="40"/>
                    <a:pt x="88" y="30"/>
                    <a:pt x="72" y="30"/>
                  </a:cubicBezTo>
                  <a:cubicBezTo>
                    <a:pt x="56" y="30"/>
                    <a:pt x="45" y="37"/>
                    <a:pt x="45" y="37"/>
                  </a:cubicBezTo>
                  <a:cubicBezTo>
                    <a:pt x="17" y="86"/>
                    <a:pt x="17" y="86"/>
                    <a:pt x="17" y="86"/>
                  </a:cubicBezTo>
                  <a:cubicBezTo>
                    <a:pt x="24" y="82"/>
                    <a:pt x="33" y="79"/>
                    <a:pt x="42" y="79"/>
                  </a:cubicBezTo>
                  <a:cubicBezTo>
                    <a:pt x="67" y="79"/>
                    <a:pt x="88" y="99"/>
                    <a:pt x="88" y="125"/>
                  </a:cubicBezTo>
                  <a:cubicBezTo>
                    <a:pt x="88" y="128"/>
                    <a:pt x="88" y="131"/>
                    <a:pt x="87" y="134"/>
                  </a:cubicBezTo>
                  <a:cubicBezTo>
                    <a:pt x="90" y="134"/>
                    <a:pt x="94" y="133"/>
                    <a:pt x="98" y="133"/>
                  </a:cubicBezTo>
                  <a:cubicBezTo>
                    <a:pt x="102" y="135"/>
                    <a:pt x="106" y="136"/>
                    <a:pt x="110" y="136"/>
                  </a:cubicBezTo>
                  <a:cubicBezTo>
                    <a:pt x="114" y="136"/>
                    <a:pt x="119" y="135"/>
                    <a:pt x="122" y="133"/>
                  </a:cubicBezTo>
                  <a:cubicBezTo>
                    <a:pt x="126" y="133"/>
                    <a:pt x="130" y="134"/>
                    <a:pt x="133" y="134"/>
                  </a:cubicBezTo>
                  <a:cubicBezTo>
                    <a:pt x="133" y="131"/>
                    <a:pt x="132" y="128"/>
                    <a:pt x="132" y="125"/>
                  </a:cubicBezTo>
                  <a:cubicBezTo>
                    <a:pt x="132" y="99"/>
                    <a:pt x="153" y="79"/>
                    <a:pt x="178" y="79"/>
                  </a:cubicBezTo>
                  <a:close/>
                  <a:moveTo>
                    <a:pt x="110" y="131"/>
                  </a:moveTo>
                  <a:cubicBezTo>
                    <a:pt x="102" y="131"/>
                    <a:pt x="95" y="125"/>
                    <a:pt x="95" y="116"/>
                  </a:cubicBezTo>
                  <a:cubicBezTo>
                    <a:pt x="95" y="108"/>
                    <a:pt x="102" y="101"/>
                    <a:pt x="110" y="101"/>
                  </a:cubicBezTo>
                  <a:cubicBezTo>
                    <a:pt x="118" y="101"/>
                    <a:pt x="125" y="108"/>
                    <a:pt x="125" y="116"/>
                  </a:cubicBezTo>
                  <a:cubicBezTo>
                    <a:pt x="125" y="125"/>
                    <a:pt x="118" y="131"/>
                    <a:pt x="110" y="1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80353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left)">
                                      <p:cBhvr>
                                        <p:cTn id="24" dur="500"/>
                                        <p:tgtEl>
                                          <p:spTgt spid="5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right)">
                                      <p:cBhvr>
                                        <p:cTn id="41" dur="500"/>
                                        <p:tgtEl>
                                          <p:spTgt spid="77"/>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left)">
                                      <p:cBhvr>
                                        <p:cTn id="58" dur="500"/>
                                        <p:tgtEl>
                                          <p:spTgt spid="57"/>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81"/>
                                        </p:tgtEl>
                                        <p:attrNameLst>
                                          <p:attrName>style.visibility</p:attrName>
                                        </p:attrNameLst>
                                      </p:cBhvr>
                                      <p:to>
                                        <p:strVal val="visible"/>
                                      </p:to>
                                    </p:set>
                                    <p:animEffect transition="in" filter="wipe(right)">
                                      <p:cBhvr>
                                        <p:cTn id="75" dur="500"/>
                                        <p:tgtEl>
                                          <p:spTgt spid="81"/>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p:cTn id="80" dur="500" fill="hold"/>
                                        <p:tgtEl>
                                          <p:spTgt spid="8"/>
                                        </p:tgtEl>
                                        <p:attrNameLst>
                                          <p:attrName>ppt_w</p:attrName>
                                        </p:attrNameLst>
                                      </p:cBhvr>
                                      <p:tavLst>
                                        <p:tav tm="0">
                                          <p:val>
                                            <p:fltVal val="0"/>
                                          </p:val>
                                        </p:tav>
                                        <p:tav tm="100000">
                                          <p:val>
                                            <p:strVal val="#ppt_w"/>
                                          </p:val>
                                        </p:tav>
                                      </p:tavLst>
                                    </p:anim>
                                    <p:anim calcmode="lin" valueType="num">
                                      <p:cBhvr>
                                        <p:cTn id="81" dur="500" fill="hold"/>
                                        <p:tgtEl>
                                          <p:spTgt spid="8"/>
                                        </p:tgtEl>
                                        <p:attrNameLst>
                                          <p:attrName>ppt_h</p:attrName>
                                        </p:attrNameLst>
                                      </p:cBhvr>
                                      <p:tavLst>
                                        <p:tav tm="0">
                                          <p:val>
                                            <p:fltVal val="0"/>
                                          </p:val>
                                        </p:tav>
                                        <p:tav tm="100000">
                                          <p:val>
                                            <p:strVal val="#ppt_h"/>
                                          </p:val>
                                        </p:tav>
                                      </p:tavLst>
                                    </p:anim>
                                    <p:animEffect transition="in" filter="fade">
                                      <p:cBhvr>
                                        <p:cTn id="82" dur="500"/>
                                        <p:tgtEl>
                                          <p:spTgt spid="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fade">
                                      <p:cBhvr>
                                        <p:cTn id="87" dur="500"/>
                                        <p:tgtEl>
                                          <p:spTgt spid="7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58"/>
                                        </p:tgtEl>
                                        <p:attrNameLst>
                                          <p:attrName>style.visibility</p:attrName>
                                        </p:attrNameLst>
                                      </p:cBhvr>
                                      <p:to>
                                        <p:strVal val="visible"/>
                                      </p:to>
                                    </p:set>
                                    <p:animEffect transition="in" filter="wipe(left)">
                                      <p:cBhvr>
                                        <p:cTn id="92" dur="500"/>
                                        <p:tgtEl>
                                          <p:spTgt spid="58"/>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anim calcmode="lin" valueType="num">
                                      <p:cBhvr>
                                        <p:cTn id="97" dur="500" fill="hold"/>
                                        <p:tgtEl>
                                          <p:spTgt spid="6"/>
                                        </p:tgtEl>
                                        <p:attrNameLst>
                                          <p:attrName>ppt_w</p:attrName>
                                        </p:attrNameLst>
                                      </p:cBhvr>
                                      <p:tavLst>
                                        <p:tav tm="0">
                                          <p:val>
                                            <p:fltVal val="0"/>
                                          </p:val>
                                        </p:tav>
                                        <p:tav tm="100000">
                                          <p:val>
                                            <p:strVal val="#ppt_w"/>
                                          </p:val>
                                        </p:tav>
                                      </p:tavLst>
                                    </p:anim>
                                    <p:anim calcmode="lin" valueType="num">
                                      <p:cBhvr>
                                        <p:cTn id="98" dur="500" fill="hold"/>
                                        <p:tgtEl>
                                          <p:spTgt spid="6"/>
                                        </p:tgtEl>
                                        <p:attrNameLst>
                                          <p:attrName>ppt_h</p:attrName>
                                        </p:attrNameLst>
                                      </p:cBhvr>
                                      <p:tavLst>
                                        <p:tav tm="0">
                                          <p:val>
                                            <p:fltVal val="0"/>
                                          </p:val>
                                        </p:tav>
                                        <p:tav tm="100000">
                                          <p:val>
                                            <p:strVal val="#ppt_h"/>
                                          </p:val>
                                        </p:tav>
                                      </p:tavLst>
                                    </p:anim>
                                    <p:animEffect transition="in" filter="fade">
                                      <p:cBhvr>
                                        <p:cTn id="99" dur="500"/>
                                        <p:tgtEl>
                                          <p:spTgt spid="6"/>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2" fill="hold" nodeType="clickEffect">
                                  <p:stCondLst>
                                    <p:cond delay="0"/>
                                  </p:stCondLst>
                                  <p:childTnLst>
                                    <p:set>
                                      <p:cBhvr>
                                        <p:cTn id="108" dur="1" fill="hold">
                                          <p:stCondLst>
                                            <p:cond delay="0"/>
                                          </p:stCondLst>
                                        </p:cTn>
                                        <p:tgtEl>
                                          <p:spTgt spid="82"/>
                                        </p:tgtEl>
                                        <p:attrNameLst>
                                          <p:attrName>style.visibility</p:attrName>
                                        </p:attrNameLst>
                                      </p:cBhvr>
                                      <p:to>
                                        <p:strVal val="visible"/>
                                      </p:to>
                                    </p:set>
                                    <p:animEffect transition="in" filter="wipe(right)">
                                      <p:cBhvr>
                                        <p:cTn id="109" dur="500"/>
                                        <p:tgtEl>
                                          <p:spTgt spid="82"/>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nodeType="clickEffect">
                                  <p:stCondLst>
                                    <p:cond delay="0"/>
                                  </p:stCondLst>
                                  <p:childTnLst>
                                    <p:set>
                                      <p:cBhvr>
                                        <p:cTn id="113" dur="1" fill="hold">
                                          <p:stCondLst>
                                            <p:cond delay="0"/>
                                          </p:stCondLst>
                                        </p:cTn>
                                        <p:tgtEl>
                                          <p:spTgt spid="9"/>
                                        </p:tgtEl>
                                        <p:attrNameLst>
                                          <p:attrName>style.visibility</p:attrName>
                                        </p:attrNameLst>
                                      </p:cBhvr>
                                      <p:to>
                                        <p:strVal val="visible"/>
                                      </p:to>
                                    </p:set>
                                    <p:anim calcmode="lin" valueType="num">
                                      <p:cBhvr>
                                        <p:cTn id="114" dur="500" fill="hold"/>
                                        <p:tgtEl>
                                          <p:spTgt spid="9"/>
                                        </p:tgtEl>
                                        <p:attrNameLst>
                                          <p:attrName>ppt_w</p:attrName>
                                        </p:attrNameLst>
                                      </p:cBhvr>
                                      <p:tavLst>
                                        <p:tav tm="0">
                                          <p:val>
                                            <p:fltVal val="0"/>
                                          </p:val>
                                        </p:tav>
                                        <p:tav tm="100000">
                                          <p:val>
                                            <p:strVal val="#ppt_w"/>
                                          </p:val>
                                        </p:tav>
                                      </p:tavLst>
                                    </p:anim>
                                    <p:anim calcmode="lin" valueType="num">
                                      <p:cBhvr>
                                        <p:cTn id="115" dur="500" fill="hold"/>
                                        <p:tgtEl>
                                          <p:spTgt spid="9"/>
                                        </p:tgtEl>
                                        <p:attrNameLst>
                                          <p:attrName>ppt_h</p:attrName>
                                        </p:attrNameLst>
                                      </p:cBhvr>
                                      <p:tavLst>
                                        <p:tav tm="0">
                                          <p:val>
                                            <p:fltVal val="0"/>
                                          </p:val>
                                        </p:tav>
                                        <p:tav tm="100000">
                                          <p:val>
                                            <p:strVal val="#ppt_h"/>
                                          </p:val>
                                        </p:tav>
                                      </p:tavLst>
                                    </p:anim>
                                    <p:animEffect transition="in" filter="fade">
                                      <p:cBhvr>
                                        <p:cTn id="116" dur="500"/>
                                        <p:tgtEl>
                                          <p:spTgt spid="9"/>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74"/>
                                        </p:tgtEl>
                                        <p:attrNameLst>
                                          <p:attrName>style.visibility</p:attrName>
                                        </p:attrNameLst>
                                      </p:cBhvr>
                                      <p:to>
                                        <p:strVal val="visible"/>
                                      </p:to>
                                    </p:set>
                                    <p:animEffect transition="in" filter="fade">
                                      <p:cBhvr>
                                        <p:cTn id="12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0" grpId="0" animBg="1"/>
      <p:bldP spid="57" grpId="0" animBg="1"/>
      <p:bldP spid="8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AC19A40C-DA93-4E48-AA8B-B78CC4584878}"/>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3" name="TextBox 2">
            <a:extLst>
              <a:ext uri="{FF2B5EF4-FFF2-40B4-BE49-F238E27FC236}">
                <a16:creationId xmlns="" xmlns:a16="http://schemas.microsoft.com/office/drawing/2014/main" id="{567176B8-1E2E-43C0-9F46-20E6D0C3C86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grpSp>
        <p:nvGrpSpPr>
          <p:cNvPr id="101" name="Group 100">
            <a:extLst>
              <a:ext uri="{FF2B5EF4-FFF2-40B4-BE49-F238E27FC236}">
                <a16:creationId xmlns="" xmlns:a16="http://schemas.microsoft.com/office/drawing/2014/main" id="{5C248CC5-4AA1-4B7F-AF09-57C8404360B8}"/>
              </a:ext>
            </a:extLst>
          </p:cNvPr>
          <p:cNvGrpSpPr/>
          <p:nvPr/>
        </p:nvGrpSpPr>
        <p:grpSpPr>
          <a:xfrm rot="16200000" flipH="1">
            <a:off x="3298687" y="3862176"/>
            <a:ext cx="351458" cy="305214"/>
            <a:chOff x="2609851" y="4139406"/>
            <a:chExt cx="904875" cy="785812"/>
          </a:xfrm>
        </p:grpSpPr>
        <p:sp>
          <p:nvSpPr>
            <p:cNvPr id="102" name="Freeform 6">
              <a:extLst>
                <a:ext uri="{FF2B5EF4-FFF2-40B4-BE49-F238E27FC236}">
                  <a16:creationId xmlns="" xmlns:a16="http://schemas.microsoft.com/office/drawing/2014/main" id="{B2D03370-1450-4043-B274-155DD63D000D}"/>
                </a:ext>
              </a:extLst>
            </p:cNvPr>
            <p:cNvSpPr>
              <a:spLocks/>
            </p:cNvSpPr>
            <p:nvPr/>
          </p:nvSpPr>
          <p:spPr bwMode="auto">
            <a:xfrm>
              <a:off x="2609851" y="4139406"/>
              <a:ext cx="454025" cy="785812"/>
            </a:xfrm>
            <a:custGeom>
              <a:avLst/>
              <a:gdLst>
                <a:gd name="T0" fmla="*/ 286 w 286"/>
                <a:gd name="T1" fmla="*/ 330 h 495"/>
                <a:gd name="T2" fmla="*/ 0 w 286"/>
                <a:gd name="T3" fmla="*/ 495 h 495"/>
                <a:gd name="T4" fmla="*/ 0 w 286"/>
                <a:gd name="T5" fmla="*/ 166 h 495"/>
                <a:gd name="T6" fmla="*/ 286 w 286"/>
                <a:gd name="T7" fmla="*/ 0 h 495"/>
                <a:gd name="T8" fmla="*/ 286 w 286"/>
                <a:gd name="T9" fmla="*/ 330 h 495"/>
              </a:gdLst>
              <a:ahLst/>
              <a:cxnLst>
                <a:cxn ang="0">
                  <a:pos x="T0" y="T1"/>
                </a:cxn>
                <a:cxn ang="0">
                  <a:pos x="T2" y="T3"/>
                </a:cxn>
                <a:cxn ang="0">
                  <a:pos x="T4" y="T5"/>
                </a:cxn>
                <a:cxn ang="0">
                  <a:pos x="T6" y="T7"/>
                </a:cxn>
                <a:cxn ang="0">
                  <a:pos x="T8" y="T9"/>
                </a:cxn>
              </a:cxnLst>
              <a:rect l="0" t="0" r="r" b="b"/>
              <a:pathLst>
                <a:path w="286" h="495">
                  <a:moveTo>
                    <a:pt x="286" y="330"/>
                  </a:moveTo>
                  <a:lnTo>
                    <a:pt x="0" y="495"/>
                  </a:lnTo>
                  <a:lnTo>
                    <a:pt x="0" y="166"/>
                  </a:lnTo>
                  <a:lnTo>
                    <a:pt x="286" y="0"/>
                  </a:lnTo>
                  <a:lnTo>
                    <a:pt x="286" y="3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7">
              <a:extLst>
                <a:ext uri="{FF2B5EF4-FFF2-40B4-BE49-F238E27FC236}">
                  <a16:creationId xmlns="" xmlns:a16="http://schemas.microsoft.com/office/drawing/2014/main" id="{235ED722-D46F-4548-81B4-EC9CF66AACF0}"/>
                </a:ext>
              </a:extLst>
            </p:cNvPr>
            <p:cNvSpPr>
              <a:spLocks/>
            </p:cNvSpPr>
            <p:nvPr/>
          </p:nvSpPr>
          <p:spPr bwMode="auto">
            <a:xfrm>
              <a:off x="3063876" y="4139406"/>
              <a:ext cx="450850" cy="785812"/>
            </a:xfrm>
            <a:custGeom>
              <a:avLst/>
              <a:gdLst>
                <a:gd name="T0" fmla="*/ 0 w 284"/>
                <a:gd name="T1" fmla="*/ 330 h 495"/>
                <a:gd name="T2" fmla="*/ 284 w 284"/>
                <a:gd name="T3" fmla="*/ 495 h 495"/>
                <a:gd name="T4" fmla="*/ 284 w 284"/>
                <a:gd name="T5" fmla="*/ 166 h 495"/>
                <a:gd name="T6" fmla="*/ 0 w 284"/>
                <a:gd name="T7" fmla="*/ 0 h 495"/>
                <a:gd name="T8" fmla="*/ 0 w 284"/>
                <a:gd name="T9" fmla="*/ 330 h 495"/>
              </a:gdLst>
              <a:ahLst/>
              <a:cxnLst>
                <a:cxn ang="0">
                  <a:pos x="T0" y="T1"/>
                </a:cxn>
                <a:cxn ang="0">
                  <a:pos x="T2" y="T3"/>
                </a:cxn>
                <a:cxn ang="0">
                  <a:pos x="T4" y="T5"/>
                </a:cxn>
                <a:cxn ang="0">
                  <a:pos x="T6" y="T7"/>
                </a:cxn>
                <a:cxn ang="0">
                  <a:pos x="T8" y="T9"/>
                </a:cxn>
              </a:cxnLst>
              <a:rect l="0" t="0" r="r" b="b"/>
              <a:pathLst>
                <a:path w="284" h="495">
                  <a:moveTo>
                    <a:pt x="0" y="330"/>
                  </a:moveTo>
                  <a:lnTo>
                    <a:pt x="284" y="495"/>
                  </a:lnTo>
                  <a:lnTo>
                    <a:pt x="284" y="166"/>
                  </a:lnTo>
                  <a:lnTo>
                    <a:pt x="0" y="0"/>
                  </a:lnTo>
                  <a:lnTo>
                    <a:pt x="0" y="33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4" name="Group 103">
            <a:extLst>
              <a:ext uri="{FF2B5EF4-FFF2-40B4-BE49-F238E27FC236}">
                <a16:creationId xmlns="" xmlns:a16="http://schemas.microsoft.com/office/drawing/2014/main" id="{F0154724-FEAE-4D9E-AFC5-77103D31E312}"/>
              </a:ext>
            </a:extLst>
          </p:cNvPr>
          <p:cNvGrpSpPr/>
          <p:nvPr/>
        </p:nvGrpSpPr>
        <p:grpSpPr>
          <a:xfrm rot="16200000" flipH="1">
            <a:off x="5867262" y="3862176"/>
            <a:ext cx="351458" cy="305214"/>
            <a:chOff x="2609851" y="4139406"/>
            <a:chExt cx="904875" cy="785812"/>
          </a:xfrm>
        </p:grpSpPr>
        <p:sp>
          <p:nvSpPr>
            <p:cNvPr id="105" name="Freeform 6">
              <a:extLst>
                <a:ext uri="{FF2B5EF4-FFF2-40B4-BE49-F238E27FC236}">
                  <a16:creationId xmlns="" xmlns:a16="http://schemas.microsoft.com/office/drawing/2014/main" id="{6C33318E-37A8-48AB-A1B2-D57B1FFB7254}"/>
                </a:ext>
              </a:extLst>
            </p:cNvPr>
            <p:cNvSpPr>
              <a:spLocks/>
            </p:cNvSpPr>
            <p:nvPr/>
          </p:nvSpPr>
          <p:spPr bwMode="auto">
            <a:xfrm>
              <a:off x="2609851" y="4139406"/>
              <a:ext cx="454025" cy="785812"/>
            </a:xfrm>
            <a:custGeom>
              <a:avLst/>
              <a:gdLst>
                <a:gd name="T0" fmla="*/ 286 w 286"/>
                <a:gd name="T1" fmla="*/ 330 h 495"/>
                <a:gd name="T2" fmla="*/ 0 w 286"/>
                <a:gd name="T3" fmla="*/ 495 h 495"/>
                <a:gd name="T4" fmla="*/ 0 w 286"/>
                <a:gd name="T5" fmla="*/ 166 h 495"/>
                <a:gd name="T6" fmla="*/ 286 w 286"/>
                <a:gd name="T7" fmla="*/ 0 h 495"/>
                <a:gd name="T8" fmla="*/ 286 w 286"/>
                <a:gd name="T9" fmla="*/ 330 h 495"/>
              </a:gdLst>
              <a:ahLst/>
              <a:cxnLst>
                <a:cxn ang="0">
                  <a:pos x="T0" y="T1"/>
                </a:cxn>
                <a:cxn ang="0">
                  <a:pos x="T2" y="T3"/>
                </a:cxn>
                <a:cxn ang="0">
                  <a:pos x="T4" y="T5"/>
                </a:cxn>
                <a:cxn ang="0">
                  <a:pos x="T6" y="T7"/>
                </a:cxn>
                <a:cxn ang="0">
                  <a:pos x="T8" y="T9"/>
                </a:cxn>
              </a:cxnLst>
              <a:rect l="0" t="0" r="r" b="b"/>
              <a:pathLst>
                <a:path w="286" h="495">
                  <a:moveTo>
                    <a:pt x="286" y="330"/>
                  </a:moveTo>
                  <a:lnTo>
                    <a:pt x="0" y="495"/>
                  </a:lnTo>
                  <a:lnTo>
                    <a:pt x="0" y="166"/>
                  </a:lnTo>
                  <a:lnTo>
                    <a:pt x="286" y="0"/>
                  </a:lnTo>
                  <a:lnTo>
                    <a:pt x="286" y="3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7">
              <a:extLst>
                <a:ext uri="{FF2B5EF4-FFF2-40B4-BE49-F238E27FC236}">
                  <a16:creationId xmlns="" xmlns:a16="http://schemas.microsoft.com/office/drawing/2014/main" id="{ECC77192-2C6B-4A60-A844-EEE630F3C968}"/>
                </a:ext>
              </a:extLst>
            </p:cNvPr>
            <p:cNvSpPr>
              <a:spLocks/>
            </p:cNvSpPr>
            <p:nvPr/>
          </p:nvSpPr>
          <p:spPr bwMode="auto">
            <a:xfrm>
              <a:off x="3063876" y="4139406"/>
              <a:ext cx="450850" cy="785812"/>
            </a:xfrm>
            <a:custGeom>
              <a:avLst/>
              <a:gdLst>
                <a:gd name="T0" fmla="*/ 0 w 284"/>
                <a:gd name="T1" fmla="*/ 330 h 495"/>
                <a:gd name="T2" fmla="*/ 284 w 284"/>
                <a:gd name="T3" fmla="*/ 495 h 495"/>
                <a:gd name="T4" fmla="*/ 284 w 284"/>
                <a:gd name="T5" fmla="*/ 166 h 495"/>
                <a:gd name="T6" fmla="*/ 0 w 284"/>
                <a:gd name="T7" fmla="*/ 0 h 495"/>
                <a:gd name="T8" fmla="*/ 0 w 284"/>
                <a:gd name="T9" fmla="*/ 330 h 495"/>
              </a:gdLst>
              <a:ahLst/>
              <a:cxnLst>
                <a:cxn ang="0">
                  <a:pos x="T0" y="T1"/>
                </a:cxn>
                <a:cxn ang="0">
                  <a:pos x="T2" y="T3"/>
                </a:cxn>
                <a:cxn ang="0">
                  <a:pos x="T4" y="T5"/>
                </a:cxn>
                <a:cxn ang="0">
                  <a:pos x="T6" y="T7"/>
                </a:cxn>
                <a:cxn ang="0">
                  <a:pos x="T8" y="T9"/>
                </a:cxn>
              </a:cxnLst>
              <a:rect l="0" t="0" r="r" b="b"/>
              <a:pathLst>
                <a:path w="284" h="495">
                  <a:moveTo>
                    <a:pt x="0" y="330"/>
                  </a:moveTo>
                  <a:lnTo>
                    <a:pt x="284" y="495"/>
                  </a:lnTo>
                  <a:lnTo>
                    <a:pt x="284" y="166"/>
                  </a:lnTo>
                  <a:lnTo>
                    <a:pt x="0" y="0"/>
                  </a:lnTo>
                  <a:lnTo>
                    <a:pt x="0" y="33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7" name="Group 106">
            <a:extLst>
              <a:ext uri="{FF2B5EF4-FFF2-40B4-BE49-F238E27FC236}">
                <a16:creationId xmlns="" xmlns:a16="http://schemas.microsoft.com/office/drawing/2014/main" id="{0556225C-202F-44AB-96AD-B9A2534B2907}"/>
              </a:ext>
            </a:extLst>
          </p:cNvPr>
          <p:cNvGrpSpPr/>
          <p:nvPr/>
        </p:nvGrpSpPr>
        <p:grpSpPr>
          <a:xfrm rot="16200000" flipH="1">
            <a:off x="8435837" y="3862176"/>
            <a:ext cx="351458" cy="305214"/>
            <a:chOff x="2609851" y="4139406"/>
            <a:chExt cx="904875" cy="785812"/>
          </a:xfrm>
        </p:grpSpPr>
        <p:sp>
          <p:nvSpPr>
            <p:cNvPr id="108" name="Freeform 6">
              <a:extLst>
                <a:ext uri="{FF2B5EF4-FFF2-40B4-BE49-F238E27FC236}">
                  <a16:creationId xmlns="" xmlns:a16="http://schemas.microsoft.com/office/drawing/2014/main" id="{5CDB38C6-6103-449C-B6AF-D6BF191A3432}"/>
                </a:ext>
              </a:extLst>
            </p:cNvPr>
            <p:cNvSpPr>
              <a:spLocks/>
            </p:cNvSpPr>
            <p:nvPr/>
          </p:nvSpPr>
          <p:spPr bwMode="auto">
            <a:xfrm>
              <a:off x="2609851" y="4139406"/>
              <a:ext cx="454025" cy="785812"/>
            </a:xfrm>
            <a:custGeom>
              <a:avLst/>
              <a:gdLst>
                <a:gd name="T0" fmla="*/ 286 w 286"/>
                <a:gd name="T1" fmla="*/ 330 h 495"/>
                <a:gd name="T2" fmla="*/ 0 w 286"/>
                <a:gd name="T3" fmla="*/ 495 h 495"/>
                <a:gd name="T4" fmla="*/ 0 w 286"/>
                <a:gd name="T5" fmla="*/ 166 h 495"/>
                <a:gd name="T6" fmla="*/ 286 w 286"/>
                <a:gd name="T7" fmla="*/ 0 h 495"/>
                <a:gd name="T8" fmla="*/ 286 w 286"/>
                <a:gd name="T9" fmla="*/ 330 h 495"/>
              </a:gdLst>
              <a:ahLst/>
              <a:cxnLst>
                <a:cxn ang="0">
                  <a:pos x="T0" y="T1"/>
                </a:cxn>
                <a:cxn ang="0">
                  <a:pos x="T2" y="T3"/>
                </a:cxn>
                <a:cxn ang="0">
                  <a:pos x="T4" y="T5"/>
                </a:cxn>
                <a:cxn ang="0">
                  <a:pos x="T6" y="T7"/>
                </a:cxn>
                <a:cxn ang="0">
                  <a:pos x="T8" y="T9"/>
                </a:cxn>
              </a:cxnLst>
              <a:rect l="0" t="0" r="r" b="b"/>
              <a:pathLst>
                <a:path w="286" h="495">
                  <a:moveTo>
                    <a:pt x="286" y="330"/>
                  </a:moveTo>
                  <a:lnTo>
                    <a:pt x="0" y="495"/>
                  </a:lnTo>
                  <a:lnTo>
                    <a:pt x="0" y="166"/>
                  </a:lnTo>
                  <a:lnTo>
                    <a:pt x="286" y="0"/>
                  </a:lnTo>
                  <a:lnTo>
                    <a:pt x="286" y="3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7">
              <a:extLst>
                <a:ext uri="{FF2B5EF4-FFF2-40B4-BE49-F238E27FC236}">
                  <a16:creationId xmlns="" xmlns:a16="http://schemas.microsoft.com/office/drawing/2014/main" id="{68630E06-7D5F-4D22-BC15-9B8C45BDFFD0}"/>
                </a:ext>
              </a:extLst>
            </p:cNvPr>
            <p:cNvSpPr>
              <a:spLocks/>
            </p:cNvSpPr>
            <p:nvPr/>
          </p:nvSpPr>
          <p:spPr bwMode="auto">
            <a:xfrm>
              <a:off x="3063876" y="4139406"/>
              <a:ext cx="450850" cy="785812"/>
            </a:xfrm>
            <a:custGeom>
              <a:avLst/>
              <a:gdLst>
                <a:gd name="T0" fmla="*/ 0 w 284"/>
                <a:gd name="T1" fmla="*/ 330 h 495"/>
                <a:gd name="T2" fmla="*/ 284 w 284"/>
                <a:gd name="T3" fmla="*/ 495 h 495"/>
                <a:gd name="T4" fmla="*/ 284 w 284"/>
                <a:gd name="T5" fmla="*/ 166 h 495"/>
                <a:gd name="T6" fmla="*/ 0 w 284"/>
                <a:gd name="T7" fmla="*/ 0 h 495"/>
                <a:gd name="T8" fmla="*/ 0 w 284"/>
                <a:gd name="T9" fmla="*/ 330 h 495"/>
              </a:gdLst>
              <a:ahLst/>
              <a:cxnLst>
                <a:cxn ang="0">
                  <a:pos x="T0" y="T1"/>
                </a:cxn>
                <a:cxn ang="0">
                  <a:pos x="T2" y="T3"/>
                </a:cxn>
                <a:cxn ang="0">
                  <a:pos x="T4" y="T5"/>
                </a:cxn>
                <a:cxn ang="0">
                  <a:pos x="T6" y="T7"/>
                </a:cxn>
                <a:cxn ang="0">
                  <a:pos x="T8" y="T9"/>
                </a:cxn>
              </a:cxnLst>
              <a:rect l="0" t="0" r="r" b="b"/>
              <a:pathLst>
                <a:path w="284" h="495">
                  <a:moveTo>
                    <a:pt x="0" y="330"/>
                  </a:moveTo>
                  <a:lnTo>
                    <a:pt x="284" y="495"/>
                  </a:lnTo>
                  <a:lnTo>
                    <a:pt x="284" y="166"/>
                  </a:lnTo>
                  <a:lnTo>
                    <a:pt x="0" y="0"/>
                  </a:lnTo>
                  <a:lnTo>
                    <a:pt x="0" y="33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1" name="TextBox 110">
            <a:extLst>
              <a:ext uri="{FF2B5EF4-FFF2-40B4-BE49-F238E27FC236}">
                <a16:creationId xmlns="" xmlns:a16="http://schemas.microsoft.com/office/drawing/2014/main" id="{73B69855-B6E2-4458-B57F-F89EAB681293}"/>
              </a:ext>
            </a:extLst>
          </p:cNvPr>
          <p:cNvSpPr txBox="1"/>
          <p:nvPr/>
        </p:nvSpPr>
        <p:spPr>
          <a:xfrm>
            <a:off x="1209279" y="5163011"/>
            <a:ext cx="1961700"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 . . . . . </a:t>
            </a:r>
          </a:p>
          <a:p>
            <a:r>
              <a:rPr lang="en-US" sz="1200" dirty="0">
                <a:solidFill>
                  <a:schemeClr val="bg1">
                    <a:lumMod val="50000"/>
                  </a:schemeClr>
                </a:solidFill>
              </a:rPr>
              <a:t>. . . . . . . . . . . . . . . . . . . . . . . . . . . </a:t>
            </a:r>
          </a:p>
        </p:txBody>
      </p:sp>
      <p:sp>
        <p:nvSpPr>
          <p:cNvPr id="113" name="TextBox 112">
            <a:extLst>
              <a:ext uri="{FF2B5EF4-FFF2-40B4-BE49-F238E27FC236}">
                <a16:creationId xmlns="" xmlns:a16="http://schemas.microsoft.com/office/drawing/2014/main" id="{8542B41F-5A40-410E-953D-E927DBC4DE8D}"/>
              </a:ext>
            </a:extLst>
          </p:cNvPr>
          <p:cNvSpPr txBox="1"/>
          <p:nvPr/>
        </p:nvSpPr>
        <p:spPr>
          <a:xfrm>
            <a:off x="3777853" y="5163011"/>
            <a:ext cx="1961700"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 . . . . . </a:t>
            </a:r>
          </a:p>
          <a:p>
            <a:r>
              <a:rPr lang="en-US" sz="1200" dirty="0">
                <a:solidFill>
                  <a:schemeClr val="bg1">
                    <a:lumMod val="50000"/>
                  </a:schemeClr>
                </a:solidFill>
              </a:rPr>
              <a:t>. . . . . . . . . . . . . . . . . . . . . . . . . . . </a:t>
            </a:r>
          </a:p>
        </p:txBody>
      </p:sp>
      <p:sp>
        <p:nvSpPr>
          <p:cNvPr id="115" name="TextBox 114">
            <a:extLst>
              <a:ext uri="{FF2B5EF4-FFF2-40B4-BE49-F238E27FC236}">
                <a16:creationId xmlns="" xmlns:a16="http://schemas.microsoft.com/office/drawing/2014/main" id="{9234A63B-AD74-4DE3-A02A-32C2ACAF455E}"/>
              </a:ext>
            </a:extLst>
          </p:cNvPr>
          <p:cNvSpPr txBox="1"/>
          <p:nvPr/>
        </p:nvSpPr>
        <p:spPr>
          <a:xfrm>
            <a:off x="6346427" y="5163011"/>
            <a:ext cx="1961700"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 . . . . . </a:t>
            </a:r>
          </a:p>
          <a:p>
            <a:r>
              <a:rPr lang="en-US" sz="1200" dirty="0">
                <a:solidFill>
                  <a:schemeClr val="bg1">
                    <a:lumMod val="50000"/>
                  </a:schemeClr>
                </a:solidFill>
              </a:rPr>
              <a:t>. . . . . . . . . . . . . . . . . . . . . . . . . . . </a:t>
            </a:r>
          </a:p>
        </p:txBody>
      </p:sp>
      <p:sp>
        <p:nvSpPr>
          <p:cNvPr id="117" name="TextBox 116">
            <a:extLst>
              <a:ext uri="{FF2B5EF4-FFF2-40B4-BE49-F238E27FC236}">
                <a16:creationId xmlns="" xmlns:a16="http://schemas.microsoft.com/office/drawing/2014/main" id="{DD92E685-FCC9-4257-BF12-D225DC398BD7}"/>
              </a:ext>
            </a:extLst>
          </p:cNvPr>
          <p:cNvSpPr txBox="1"/>
          <p:nvPr/>
        </p:nvSpPr>
        <p:spPr>
          <a:xfrm>
            <a:off x="8915001" y="5163011"/>
            <a:ext cx="1961700"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 . . . . . </a:t>
            </a:r>
          </a:p>
          <a:p>
            <a:r>
              <a:rPr lang="en-US" sz="1200" dirty="0">
                <a:solidFill>
                  <a:schemeClr val="bg1">
                    <a:lumMod val="50000"/>
                  </a:schemeClr>
                </a:solidFill>
              </a:rPr>
              <a:t>. . . . . . . . . . . . . . . . . . . . . . . . . . . </a:t>
            </a:r>
          </a:p>
        </p:txBody>
      </p:sp>
      <p:grpSp>
        <p:nvGrpSpPr>
          <p:cNvPr id="7" name="Group 6">
            <a:extLst>
              <a:ext uri="{FF2B5EF4-FFF2-40B4-BE49-F238E27FC236}">
                <a16:creationId xmlns="" xmlns:a16="http://schemas.microsoft.com/office/drawing/2014/main" id="{95E90CD6-FB84-4DDF-B310-05B8AB3901AE}"/>
              </a:ext>
            </a:extLst>
          </p:cNvPr>
          <p:cNvGrpSpPr/>
          <p:nvPr/>
        </p:nvGrpSpPr>
        <p:grpSpPr>
          <a:xfrm>
            <a:off x="1533215" y="3256603"/>
            <a:ext cx="1313827" cy="1790700"/>
            <a:chOff x="1533215" y="3256603"/>
            <a:chExt cx="1313827" cy="1790700"/>
          </a:xfrm>
        </p:grpSpPr>
        <p:grpSp>
          <p:nvGrpSpPr>
            <p:cNvPr id="89" name="Group 88">
              <a:extLst>
                <a:ext uri="{FF2B5EF4-FFF2-40B4-BE49-F238E27FC236}">
                  <a16:creationId xmlns="" xmlns:a16="http://schemas.microsoft.com/office/drawing/2014/main" id="{3F7D6B42-105F-44E3-9207-8D42AF70D3D4}"/>
                </a:ext>
              </a:extLst>
            </p:cNvPr>
            <p:cNvGrpSpPr/>
            <p:nvPr/>
          </p:nvGrpSpPr>
          <p:grpSpPr>
            <a:xfrm>
              <a:off x="1533215" y="3256603"/>
              <a:ext cx="1313827" cy="1790700"/>
              <a:chOff x="1621460" y="2933700"/>
              <a:chExt cx="1313827" cy="1790700"/>
            </a:xfrm>
          </p:grpSpPr>
          <p:sp>
            <p:nvSpPr>
              <p:cNvPr id="90" name="Freeform 5">
                <a:extLst>
                  <a:ext uri="{FF2B5EF4-FFF2-40B4-BE49-F238E27FC236}">
                    <a16:creationId xmlns="" xmlns:a16="http://schemas.microsoft.com/office/drawing/2014/main" id="{BA7F6A75-3B3C-4818-8829-5E169BBAEFFD}"/>
                  </a:ext>
                </a:extLst>
              </p:cNvPr>
              <p:cNvSpPr/>
              <p:nvPr/>
            </p:nvSpPr>
            <p:spPr>
              <a:xfrm>
                <a:off x="1621460" y="2933700"/>
                <a:ext cx="1313822" cy="428577"/>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reeform 6">
                <a:extLst>
                  <a:ext uri="{FF2B5EF4-FFF2-40B4-BE49-F238E27FC236}">
                    <a16:creationId xmlns="" xmlns:a16="http://schemas.microsoft.com/office/drawing/2014/main" id="{5923837D-136A-404F-A1D6-F32991A26D3D}"/>
                  </a:ext>
                </a:extLst>
              </p:cNvPr>
              <p:cNvSpPr/>
              <p:nvPr/>
            </p:nvSpPr>
            <p:spPr>
              <a:xfrm>
                <a:off x="1621460" y="3362277"/>
                <a:ext cx="1313827" cy="1362123"/>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TextBox 109">
              <a:extLst>
                <a:ext uri="{FF2B5EF4-FFF2-40B4-BE49-F238E27FC236}">
                  <a16:creationId xmlns="" xmlns:a16="http://schemas.microsoft.com/office/drawing/2014/main" id="{3BBF4CA8-16C6-41A9-AFE6-D15552E91965}"/>
                </a:ext>
              </a:extLst>
            </p:cNvPr>
            <p:cNvSpPr txBox="1"/>
            <p:nvPr/>
          </p:nvSpPr>
          <p:spPr>
            <a:xfrm>
              <a:off x="1740719" y="3320304"/>
              <a:ext cx="898818" cy="318924"/>
            </a:xfrm>
            <a:prstGeom prst="rect">
              <a:avLst/>
            </a:prstGeom>
            <a:noFill/>
          </p:spPr>
          <p:txBody>
            <a:bodyPr wrap="none" lIns="72000" tIns="36000" rIns="72000" bIns="36000" rtlCol="0" anchor="b">
              <a:spAutoFit/>
            </a:bodyPr>
            <a:lstStyle/>
            <a:p>
              <a:pPr algn="ctr"/>
              <a:r>
                <a:rPr lang="ar-SA" sz="1600" b="1" dirty="0">
                  <a:solidFill>
                    <a:schemeClr val="bg1"/>
                  </a:solidFill>
                  <a:latin typeface="A Jannat LT" panose="01000000000000000000" pitchFamily="2" charset="-78"/>
                  <a:cs typeface="A Jannat LT" panose="01000000000000000000" pitchFamily="2" charset="-78"/>
                </a:rPr>
                <a:t>المرحلة 4</a:t>
              </a:r>
              <a:endParaRPr lang="id-ID" sz="1600" b="1" dirty="0">
                <a:solidFill>
                  <a:schemeClr val="bg1"/>
                </a:solidFill>
                <a:latin typeface="A Jannat LT" panose="01000000000000000000" pitchFamily="2" charset="-78"/>
                <a:cs typeface="A Jannat LT" panose="01000000000000000000" pitchFamily="2" charset="-78"/>
              </a:endParaRPr>
            </a:p>
          </p:txBody>
        </p:sp>
        <p:pic>
          <p:nvPicPr>
            <p:cNvPr id="122" name="Graphic 121">
              <a:extLst>
                <a:ext uri="{FF2B5EF4-FFF2-40B4-BE49-F238E27FC236}">
                  <a16:creationId xmlns="" xmlns:a16="http://schemas.microsoft.com/office/drawing/2014/main" id="{C1EE9A5D-9D23-41D3-9751-0D602D03600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920126" y="3843757"/>
              <a:ext cx="540000" cy="540000"/>
            </a:xfrm>
            <a:prstGeom prst="rect">
              <a:avLst/>
            </a:prstGeom>
          </p:spPr>
        </p:pic>
      </p:grpSp>
      <p:grpSp>
        <p:nvGrpSpPr>
          <p:cNvPr id="5" name="Group 4">
            <a:extLst>
              <a:ext uri="{FF2B5EF4-FFF2-40B4-BE49-F238E27FC236}">
                <a16:creationId xmlns="" xmlns:a16="http://schemas.microsoft.com/office/drawing/2014/main" id="{88B0C00E-6CF9-4956-9632-95DF7155DB84}"/>
              </a:ext>
            </a:extLst>
          </p:cNvPr>
          <p:cNvGrpSpPr/>
          <p:nvPr/>
        </p:nvGrpSpPr>
        <p:grpSpPr>
          <a:xfrm>
            <a:off x="6670365" y="3256603"/>
            <a:ext cx="1313827" cy="1790700"/>
            <a:chOff x="6670365" y="3256603"/>
            <a:chExt cx="1313827" cy="1790700"/>
          </a:xfrm>
        </p:grpSpPr>
        <p:grpSp>
          <p:nvGrpSpPr>
            <p:cNvPr id="95" name="Group 94">
              <a:extLst>
                <a:ext uri="{FF2B5EF4-FFF2-40B4-BE49-F238E27FC236}">
                  <a16:creationId xmlns="" xmlns:a16="http://schemas.microsoft.com/office/drawing/2014/main" id="{0D523BF9-C449-4BF4-A9BA-9E5A8EEFE889}"/>
                </a:ext>
              </a:extLst>
            </p:cNvPr>
            <p:cNvGrpSpPr/>
            <p:nvPr/>
          </p:nvGrpSpPr>
          <p:grpSpPr>
            <a:xfrm>
              <a:off x="6670365" y="3256603"/>
              <a:ext cx="1313827" cy="1790700"/>
              <a:chOff x="4981669" y="2933700"/>
              <a:chExt cx="1313827" cy="1790700"/>
            </a:xfrm>
          </p:grpSpPr>
          <p:sp>
            <p:nvSpPr>
              <p:cNvPr id="96" name="Freeform 11">
                <a:extLst>
                  <a:ext uri="{FF2B5EF4-FFF2-40B4-BE49-F238E27FC236}">
                    <a16:creationId xmlns="" xmlns:a16="http://schemas.microsoft.com/office/drawing/2014/main" id="{FA28E589-D2C8-486D-B6FD-0BF3B765795C}"/>
                  </a:ext>
                </a:extLst>
              </p:cNvPr>
              <p:cNvSpPr/>
              <p:nvPr/>
            </p:nvSpPr>
            <p:spPr>
              <a:xfrm>
                <a:off x="4981669" y="2933700"/>
                <a:ext cx="1313822" cy="428577"/>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Freeform 12">
                <a:extLst>
                  <a:ext uri="{FF2B5EF4-FFF2-40B4-BE49-F238E27FC236}">
                    <a16:creationId xmlns="" xmlns:a16="http://schemas.microsoft.com/office/drawing/2014/main" id="{B78587D2-8329-424F-A5D8-D6D100B018F6}"/>
                  </a:ext>
                </a:extLst>
              </p:cNvPr>
              <p:cNvSpPr/>
              <p:nvPr/>
            </p:nvSpPr>
            <p:spPr>
              <a:xfrm>
                <a:off x="4981669" y="3362277"/>
                <a:ext cx="1313827" cy="1362123"/>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4" name="TextBox 113">
              <a:extLst>
                <a:ext uri="{FF2B5EF4-FFF2-40B4-BE49-F238E27FC236}">
                  <a16:creationId xmlns="" xmlns:a16="http://schemas.microsoft.com/office/drawing/2014/main" id="{C531850D-27EA-43B1-86BB-DA2D7C626736}"/>
                </a:ext>
              </a:extLst>
            </p:cNvPr>
            <p:cNvSpPr txBox="1"/>
            <p:nvPr/>
          </p:nvSpPr>
          <p:spPr>
            <a:xfrm>
              <a:off x="6877869" y="3320304"/>
              <a:ext cx="898818" cy="318924"/>
            </a:xfrm>
            <a:prstGeom prst="rect">
              <a:avLst/>
            </a:prstGeom>
            <a:noFill/>
          </p:spPr>
          <p:txBody>
            <a:bodyPr wrap="none" lIns="72000" tIns="36000" rIns="72000" bIns="36000" rtlCol="0" anchor="b">
              <a:spAutoFit/>
            </a:bodyPr>
            <a:lstStyle/>
            <a:p>
              <a:pPr algn="ctr"/>
              <a:r>
                <a:rPr lang="ar-SA" sz="1600" b="1" dirty="0">
                  <a:solidFill>
                    <a:schemeClr val="bg1"/>
                  </a:solidFill>
                  <a:latin typeface="A Jannat LT" panose="01000000000000000000" pitchFamily="2" charset="-78"/>
                  <a:cs typeface="A Jannat LT" panose="01000000000000000000" pitchFamily="2" charset="-78"/>
                </a:rPr>
                <a:t>المرحلة 2</a:t>
              </a:r>
              <a:endParaRPr lang="id-ID" sz="1600" b="1" dirty="0">
                <a:solidFill>
                  <a:schemeClr val="bg1"/>
                </a:solidFill>
                <a:latin typeface="A Jannat LT" panose="01000000000000000000" pitchFamily="2" charset="-78"/>
                <a:cs typeface="A Jannat LT" panose="01000000000000000000" pitchFamily="2" charset="-78"/>
              </a:endParaRPr>
            </a:p>
          </p:txBody>
        </p:sp>
        <p:pic>
          <p:nvPicPr>
            <p:cNvPr id="123" name="Graphic 122">
              <a:extLst>
                <a:ext uri="{FF2B5EF4-FFF2-40B4-BE49-F238E27FC236}">
                  <a16:creationId xmlns="" xmlns:a16="http://schemas.microsoft.com/office/drawing/2014/main" id="{57410EDC-9105-4EB3-BCB5-32E9F1D6C1B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057276" y="3884467"/>
              <a:ext cx="540000" cy="540000"/>
            </a:xfrm>
            <a:prstGeom prst="rect">
              <a:avLst/>
            </a:prstGeom>
          </p:spPr>
        </p:pic>
      </p:grpSp>
      <p:grpSp>
        <p:nvGrpSpPr>
          <p:cNvPr id="6" name="Group 5">
            <a:extLst>
              <a:ext uri="{FF2B5EF4-FFF2-40B4-BE49-F238E27FC236}">
                <a16:creationId xmlns="" xmlns:a16="http://schemas.microsoft.com/office/drawing/2014/main" id="{192DC1E7-4B75-4996-B913-C5EC93960D11}"/>
              </a:ext>
            </a:extLst>
          </p:cNvPr>
          <p:cNvGrpSpPr/>
          <p:nvPr/>
        </p:nvGrpSpPr>
        <p:grpSpPr>
          <a:xfrm>
            <a:off x="4101790" y="3256603"/>
            <a:ext cx="1313827" cy="1790700"/>
            <a:chOff x="4101790" y="3256603"/>
            <a:chExt cx="1313827" cy="1790700"/>
          </a:xfrm>
        </p:grpSpPr>
        <p:grpSp>
          <p:nvGrpSpPr>
            <p:cNvPr id="92" name="Group 91">
              <a:extLst>
                <a:ext uri="{FF2B5EF4-FFF2-40B4-BE49-F238E27FC236}">
                  <a16:creationId xmlns="" xmlns:a16="http://schemas.microsoft.com/office/drawing/2014/main" id="{C81A0815-28CB-40EE-8512-78B52559DD88}"/>
                </a:ext>
              </a:extLst>
            </p:cNvPr>
            <p:cNvGrpSpPr/>
            <p:nvPr/>
          </p:nvGrpSpPr>
          <p:grpSpPr>
            <a:xfrm>
              <a:off x="4101790" y="3256603"/>
              <a:ext cx="1313827" cy="1790700"/>
              <a:chOff x="3301563" y="2933700"/>
              <a:chExt cx="1313827" cy="1790700"/>
            </a:xfrm>
          </p:grpSpPr>
          <p:sp>
            <p:nvSpPr>
              <p:cNvPr id="93" name="Freeform 8">
                <a:extLst>
                  <a:ext uri="{FF2B5EF4-FFF2-40B4-BE49-F238E27FC236}">
                    <a16:creationId xmlns="" xmlns:a16="http://schemas.microsoft.com/office/drawing/2014/main" id="{E2ADFE6D-7164-40B8-83FB-21ADEA79068A}"/>
                  </a:ext>
                </a:extLst>
              </p:cNvPr>
              <p:cNvSpPr/>
              <p:nvPr/>
            </p:nvSpPr>
            <p:spPr>
              <a:xfrm>
                <a:off x="3301563" y="2933700"/>
                <a:ext cx="1313822" cy="428577"/>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reeform 9">
                <a:extLst>
                  <a:ext uri="{FF2B5EF4-FFF2-40B4-BE49-F238E27FC236}">
                    <a16:creationId xmlns="" xmlns:a16="http://schemas.microsoft.com/office/drawing/2014/main" id="{958A5763-5FA4-4721-B810-AB84A84B7AE3}"/>
                  </a:ext>
                </a:extLst>
              </p:cNvPr>
              <p:cNvSpPr/>
              <p:nvPr/>
            </p:nvSpPr>
            <p:spPr>
              <a:xfrm>
                <a:off x="3301563" y="3362277"/>
                <a:ext cx="1313827" cy="1362123"/>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2" name="TextBox 111">
              <a:extLst>
                <a:ext uri="{FF2B5EF4-FFF2-40B4-BE49-F238E27FC236}">
                  <a16:creationId xmlns="" xmlns:a16="http://schemas.microsoft.com/office/drawing/2014/main" id="{31866672-3467-45C0-AF6F-567D8BF574E2}"/>
                </a:ext>
              </a:extLst>
            </p:cNvPr>
            <p:cNvSpPr txBox="1"/>
            <p:nvPr/>
          </p:nvSpPr>
          <p:spPr>
            <a:xfrm>
              <a:off x="4310097" y="3320304"/>
              <a:ext cx="897215" cy="318924"/>
            </a:xfrm>
            <a:prstGeom prst="rect">
              <a:avLst/>
            </a:prstGeom>
            <a:noFill/>
          </p:spPr>
          <p:txBody>
            <a:bodyPr wrap="none" lIns="72000" tIns="36000" rIns="72000" bIns="36000" rtlCol="0" anchor="b">
              <a:spAutoFit/>
            </a:bodyPr>
            <a:lstStyle/>
            <a:p>
              <a:pPr algn="ctr"/>
              <a:r>
                <a:rPr lang="ar-SA" sz="1600" b="1" dirty="0">
                  <a:solidFill>
                    <a:schemeClr val="bg1"/>
                  </a:solidFill>
                  <a:latin typeface="A Jannat LT" panose="01000000000000000000" pitchFamily="2" charset="-78"/>
                  <a:cs typeface="A Jannat LT" panose="01000000000000000000" pitchFamily="2" charset="-78"/>
                </a:rPr>
                <a:t>المرحلة 3</a:t>
              </a:r>
              <a:endParaRPr lang="id-ID" sz="1600" b="1" dirty="0">
                <a:solidFill>
                  <a:schemeClr val="bg1"/>
                </a:solidFill>
                <a:latin typeface="A Jannat LT" panose="01000000000000000000" pitchFamily="2" charset="-78"/>
                <a:cs typeface="A Jannat LT" panose="01000000000000000000" pitchFamily="2" charset="-78"/>
              </a:endParaRPr>
            </a:p>
          </p:txBody>
        </p:sp>
        <p:pic>
          <p:nvPicPr>
            <p:cNvPr id="124" name="Graphic 123">
              <a:extLst>
                <a:ext uri="{FF2B5EF4-FFF2-40B4-BE49-F238E27FC236}">
                  <a16:creationId xmlns="" xmlns:a16="http://schemas.microsoft.com/office/drawing/2014/main" id="{DFCE026B-7940-44DF-A9A9-8BDBB0642AE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488701" y="3887292"/>
              <a:ext cx="540000" cy="540000"/>
            </a:xfrm>
            <a:prstGeom prst="rect">
              <a:avLst/>
            </a:prstGeom>
          </p:spPr>
        </p:pic>
      </p:grpSp>
      <p:grpSp>
        <p:nvGrpSpPr>
          <p:cNvPr id="4" name="Group 3">
            <a:extLst>
              <a:ext uri="{FF2B5EF4-FFF2-40B4-BE49-F238E27FC236}">
                <a16:creationId xmlns="" xmlns:a16="http://schemas.microsoft.com/office/drawing/2014/main" id="{DEF0EDFC-BF62-4592-A86D-CFBEDFCCC82F}"/>
              </a:ext>
            </a:extLst>
          </p:cNvPr>
          <p:cNvGrpSpPr/>
          <p:nvPr/>
        </p:nvGrpSpPr>
        <p:grpSpPr>
          <a:xfrm>
            <a:off x="9238940" y="3256603"/>
            <a:ext cx="1313827" cy="1790700"/>
            <a:chOff x="9238940" y="3256603"/>
            <a:chExt cx="1313827" cy="1790700"/>
          </a:xfrm>
        </p:grpSpPr>
        <p:grpSp>
          <p:nvGrpSpPr>
            <p:cNvPr id="98" name="Group 97">
              <a:extLst>
                <a:ext uri="{FF2B5EF4-FFF2-40B4-BE49-F238E27FC236}">
                  <a16:creationId xmlns="" xmlns:a16="http://schemas.microsoft.com/office/drawing/2014/main" id="{7F8821B3-A7A0-4FA3-A8DD-60FA0259952A}"/>
                </a:ext>
              </a:extLst>
            </p:cNvPr>
            <p:cNvGrpSpPr/>
            <p:nvPr/>
          </p:nvGrpSpPr>
          <p:grpSpPr>
            <a:xfrm>
              <a:off x="9238940" y="3256603"/>
              <a:ext cx="1313827" cy="1790700"/>
              <a:chOff x="6661772" y="2933700"/>
              <a:chExt cx="1313827" cy="1790700"/>
            </a:xfrm>
          </p:grpSpPr>
          <p:sp>
            <p:nvSpPr>
              <p:cNvPr id="99" name="Freeform 14">
                <a:extLst>
                  <a:ext uri="{FF2B5EF4-FFF2-40B4-BE49-F238E27FC236}">
                    <a16:creationId xmlns="" xmlns:a16="http://schemas.microsoft.com/office/drawing/2014/main" id="{61F6DBAD-CF96-41FE-AB2A-AC6F3DC38FA0}"/>
                  </a:ext>
                </a:extLst>
              </p:cNvPr>
              <p:cNvSpPr/>
              <p:nvPr/>
            </p:nvSpPr>
            <p:spPr>
              <a:xfrm>
                <a:off x="6661772" y="2933700"/>
                <a:ext cx="1313822" cy="428577"/>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15">
                <a:extLst>
                  <a:ext uri="{FF2B5EF4-FFF2-40B4-BE49-F238E27FC236}">
                    <a16:creationId xmlns="" xmlns:a16="http://schemas.microsoft.com/office/drawing/2014/main" id="{F56BBD92-EAE8-49A4-AB0F-946B9225EBC2}"/>
                  </a:ext>
                </a:extLst>
              </p:cNvPr>
              <p:cNvSpPr/>
              <p:nvPr/>
            </p:nvSpPr>
            <p:spPr>
              <a:xfrm>
                <a:off x="6661772" y="3362277"/>
                <a:ext cx="1313827" cy="1362123"/>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6" name="TextBox 115">
              <a:extLst>
                <a:ext uri="{FF2B5EF4-FFF2-40B4-BE49-F238E27FC236}">
                  <a16:creationId xmlns="" xmlns:a16="http://schemas.microsoft.com/office/drawing/2014/main" id="{349388AE-35E1-4284-B28B-0AFF50B96A0D}"/>
                </a:ext>
              </a:extLst>
            </p:cNvPr>
            <p:cNvSpPr txBox="1"/>
            <p:nvPr/>
          </p:nvSpPr>
          <p:spPr>
            <a:xfrm>
              <a:off x="9446446" y="3320304"/>
              <a:ext cx="898818" cy="318924"/>
            </a:xfrm>
            <a:prstGeom prst="rect">
              <a:avLst/>
            </a:prstGeom>
            <a:noFill/>
          </p:spPr>
          <p:txBody>
            <a:bodyPr wrap="none" lIns="72000" tIns="36000" rIns="72000" bIns="36000" rtlCol="0" anchor="b">
              <a:spAutoFit/>
            </a:bodyPr>
            <a:lstStyle/>
            <a:p>
              <a:pPr algn="ctr"/>
              <a:r>
                <a:rPr lang="ar-SA" sz="1600" b="1" dirty="0">
                  <a:solidFill>
                    <a:schemeClr val="bg1"/>
                  </a:solidFill>
                  <a:latin typeface="A Jannat LT" panose="01000000000000000000" pitchFamily="2" charset="-78"/>
                  <a:cs typeface="A Jannat LT" panose="01000000000000000000" pitchFamily="2" charset="-78"/>
                </a:rPr>
                <a:t>المرحلة 1</a:t>
              </a:r>
              <a:endParaRPr lang="id-ID" sz="1600" b="1" dirty="0">
                <a:solidFill>
                  <a:schemeClr val="bg1"/>
                </a:solidFill>
                <a:latin typeface="A Jannat LT" panose="01000000000000000000" pitchFamily="2" charset="-78"/>
                <a:cs typeface="A Jannat LT" panose="01000000000000000000" pitchFamily="2" charset="-78"/>
              </a:endParaRPr>
            </a:p>
          </p:txBody>
        </p:sp>
        <p:pic>
          <p:nvPicPr>
            <p:cNvPr id="125" name="Graphic 124">
              <a:extLst>
                <a:ext uri="{FF2B5EF4-FFF2-40B4-BE49-F238E27FC236}">
                  <a16:creationId xmlns="" xmlns:a16="http://schemas.microsoft.com/office/drawing/2014/main" id="{615B9D67-497F-44F3-BB9E-BFADC734C0A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625851" y="3969681"/>
              <a:ext cx="540000" cy="540000"/>
            </a:xfrm>
            <a:prstGeom prst="rect">
              <a:avLst/>
            </a:prstGeom>
          </p:spPr>
        </p:pic>
      </p:grpSp>
    </p:spTree>
    <p:extLst>
      <p:ext uri="{BB962C8B-B14F-4D97-AF65-F5344CB8AC3E}">
        <p14:creationId xmlns:p14="http://schemas.microsoft.com/office/powerpoint/2010/main" val="204773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7">
                                            <p:txEl>
                                              <p:pRg st="1" end="1"/>
                                            </p:txEl>
                                          </p:spTgt>
                                        </p:tgtEl>
                                        <p:attrNameLst>
                                          <p:attrName>style.visibility</p:attrName>
                                        </p:attrNameLst>
                                      </p:cBhvr>
                                      <p:to>
                                        <p:strVal val="visible"/>
                                      </p:to>
                                    </p:set>
                                    <p:animEffect transition="in" filter="fade">
                                      <p:cBhvr>
                                        <p:cTn id="24" dur="500"/>
                                        <p:tgtEl>
                                          <p:spTgt spid="11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500"/>
                                        <p:tgtEl>
                                          <p:spTgt spid="107"/>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5"/>
                                        </p:tgtEl>
                                        <p:attrNameLst>
                                          <p:attrName>style.visibility</p:attrName>
                                        </p:attrNameLst>
                                      </p:cBhvr>
                                      <p:to>
                                        <p:strVal val="visible"/>
                                      </p:to>
                                    </p:set>
                                    <p:animEffect transition="in" filter="fade">
                                      <p:cBhvr>
                                        <p:cTn id="41" dur="500"/>
                                        <p:tgtEl>
                                          <p:spTgt spid="11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13">
                                            <p:txEl>
                                              <p:pRg st="0" end="0"/>
                                            </p:txEl>
                                          </p:spTgt>
                                        </p:tgtEl>
                                        <p:attrNameLst>
                                          <p:attrName>style.visibility</p:attrName>
                                        </p:attrNameLst>
                                      </p:cBhvr>
                                      <p:to>
                                        <p:strVal val="visible"/>
                                      </p:to>
                                    </p:set>
                                    <p:animEffect transition="in" filter="fade">
                                      <p:cBhvr>
                                        <p:cTn id="58" dur="500"/>
                                        <p:tgtEl>
                                          <p:spTgt spid="113">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01"/>
                                        </p:tgtEl>
                                        <p:attrNameLst>
                                          <p:attrName>style.visibility</p:attrName>
                                        </p:attrNameLst>
                                      </p:cBhvr>
                                      <p:to>
                                        <p:strVal val="visible"/>
                                      </p:to>
                                    </p:set>
                                    <p:animEffect transition="in" filter="fade">
                                      <p:cBhvr>
                                        <p:cTn id="63" dur="500"/>
                                        <p:tgtEl>
                                          <p:spTgt spid="101"/>
                                        </p:tgtEl>
                                      </p:cBhvr>
                                    </p:animEffect>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anim calcmode="lin" valueType="num">
                                      <p:cBhvr>
                                        <p:cTn id="69" dur="1000" fill="hold"/>
                                        <p:tgtEl>
                                          <p:spTgt spid="7"/>
                                        </p:tgtEl>
                                        <p:attrNameLst>
                                          <p:attrName>ppt_x</p:attrName>
                                        </p:attrNameLst>
                                      </p:cBhvr>
                                      <p:tavLst>
                                        <p:tav tm="0">
                                          <p:val>
                                            <p:strVal val="#ppt_x"/>
                                          </p:val>
                                        </p:tav>
                                        <p:tav tm="100000">
                                          <p:val>
                                            <p:strVal val="#ppt_x"/>
                                          </p:val>
                                        </p:tav>
                                      </p:tavLst>
                                    </p:anim>
                                    <p:anim calcmode="lin" valueType="num">
                                      <p:cBhvr>
                                        <p:cTn id="7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1" grpId="0"/>
      <p:bldP spid="1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 xmlns:a16="http://schemas.microsoft.com/office/drawing/2014/main" id="{76F065E0-D9CE-4866-83AC-CA2CF18926ED}"/>
              </a:ext>
            </a:extLst>
          </p:cNvPr>
          <p:cNvSpPr txBox="1"/>
          <p:nvPr/>
        </p:nvSpPr>
        <p:spPr>
          <a:xfrm>
            <a:off x="1261448" y="2555450"/>
            <a:ext cx="4765751" cy="977191"/>
          </a:xfrm>
          <a:prstGeom prst="rect">
            <a:avLst/>
          </a:prstGeom>
          <a:solidFill>
            <a:srgbClr val="36A5CA"/>
          </a:solidFill>
        </p:spPr>
        <p:txBody>
          <a:bodyPr wrap="square" rtlCol="0">
            <a:spAutoFit/>
          </a:bodyPr>
          <a:lstStyle/>
          <a:p>
            <a:pPr algn="r" rtl="1">
              <a:lnSpc>
                <a:spcPct val="150000"/>
              </a:lnSpc>
            </a:pPr>
            <a:r>
              <a:rPr lang="ar-SA" sz="2000"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rPr>
              <a:t>" . . . . . . . . . . . . . . . . . . . . . . . . . . . . . . . . . . . . . . . . . . . . . . . . . . . . "</a:t>
            </a:r>
            <a:endParaRPr lang="en-US" sz="2000" dirty="0">
              <a:solidFill>
                <a:schemeClr val="bg1"/>
              </a:solidFill>
              <a:latin typeface="A Jannat LT" panose="01000000000000000000" pitchFamily="2" charset="-78"/>
              <a:ea typeface="Adobe Fan Heiti Std B" panose="020B0700000000000000" pitchFamily="34" charset="-128"/>
              <a:cs typeface="A Jannat LT" panose="01000000000000000000" pitchFamily="2" charset="-78"/>
            </a:endParaRPr>
          </a:p>
        </p:txBody>
      </p:sp>
      <p:grpSp>
        <p:nvGrpSpPr>
          <p:cNvPr id="28" name="Group 27">
            <a:extLst>
              <a:ext uri="{FF2B5EF4-FFF2-40B4-BE49-F238E27FC236}">
                <a16:creationId xmlns="" xmlns:a16="http://schemas.microsoft.com/office/drawing/2014/main" id="{EB95F100-67F1-41F5-BB5D-9191676C8F86}"/>
              </a:ext>
            </a:extLst>
          </p:cNvPr>
          <p:cNvGrpSpPr/>
          <p:nvPr/>
        </p:nvGrpSpPr>
        <p:grpSpPr>
          <a:xfrm>
            <a:off x="554554" y="3751563"/>
            <a:ext cx="5476651" cy="2233323"/>
            <a:chOff x="554554" y="3751563"/>
            <a:chExt cx="5476651" cy="2233323"/>
          </a:xfrm>
        </p:grpSpPr>
        <p:sp>
          <p:nvSpPr>
            <p:cNvPr id="7" name="Rectangle 6">
              <a:extLst>
                <a:ext uri="{FF2B5EF4-FFF2-40B4-BE49-F238E27FC236}">
                  <a16:creationId xmlns="" xmlns:a16="http://schemas.microsoft.com/office/drawing/2014/main" id="{717E0948-B687-4920-8207-052F5066949A}"/>
                </a:ext>
              </a:extLst>
            </p:cNvPr>
            <p:cNvSpPr/>
            <p:nvPr/>
          </p:nvSpPr>
          <p:spPr>
            <a:xfrm>
              <a:off x="1004197" y="3751563"/>
              <a:ext cx="5027008" cy="698717"/>
            </a:xfrm>
            <a:prstGeom prst="rect">
              <a:avLst/>
            </a:prstGeom>
          </p:spPr>
          <p:txBody>
            <a:bodyPr wrap="square">
              <a:spAutoFit/>
            </a:bodyPr>
            <a:lstStyle/>
            <a:p>
              <a:pPr algn="r" rtl="1">
                <a:lnSpc>
                  <a:spcPct val="150000"/>
                </a:lnSpc>
              </a:pPr>
              <a:r>
                <a:rPr lang="ar-SA" sz="1400" dirty="0">
                  <a:solidFill>
                    <a:schemeClr val="bg1">
                      <a:lumMod val="65000"/>
                    </a:schemeClr>
                  </a:solidFill>
                  <a:ea typeface="Adobe Fan Heiti Std B" panose="020B0700000000000000" pitchFamily="34" charset="-128"/>
                </a:rPr>
                <a:t>. . . . . . . . . . . . . . . . . . . . . . . . . . . . . . . . . . . . . . . . . . . . . . . . . </a:t>
              </a:r>
            </a:p>
            <a:p>
              <a:pPr algn="r" rtl="1">
                <a:lnSpc>
                  <a:spcPct val="150000"/>
                </a:lnSpc>
              </a:pPr>
              <a:r>
                <a:rPr lang="ar-SA" sz="1400" dirty="0">
                  <a:solidFill>
                    <a:schemeClr val="bg1">
                      <a:lumMod val="65000"/>
                    </a:schemeClr>
                  </a:solidFill>
                  <a:ea typeface="Adobe Fan Heiti Std B" panose="020B0700000000000000" pitchFamily="34" charset="-128"/>
                </a:rPr>
                <a:t>. . . . . . . . . . . . . . . . . . . . . . . . . . . . . . . . . . . . . . . . . . . . . . . . . </a:t>
              </a:r>
            </a:p>
          </p:txBody>
        </p:sp>
        <p:sp>
          <p:nvSpPr>
            <p:cNvPr id="9" name="Rectangle 8">
              <a:extLst>
                <a:ext uri="{FF2B5EF4-FFF2-40B4-BE49-F238E27FC236}">
                  <a16:creationId xmlns="" xmlns:a16="http://schemas.microsoft.com/office/drawing/2014/main" id="{634D6DD8-AA71-49BC-8102-1A8792631934}"/>
                </a:ext>
              </a:extLst>
            </p:cNvPr>
            <p:cNvSpPr/>
            <p:nvPr/>
          </p:nvSpPr>
          <p:spPr>
            <a:xfrm>
              <a:off x="554554" y="4610137"/>
              <a:ext cx="5100895" cy="388568"/>
            </a:xfrm>
            <a:prstGeom prst="rect">
              <a:avLst/>
            </a:prstGeom>
          </p:spPr>
          <p:txBody>
            <a:bodyPr wrap="square">
              <a:spAutoFit/>
            </a:bodyPr>
            <a:lstStyle/>
            <a:p>
              <a:pPr algn="r" rtl="1">
                <a:lnSpc>
                  <a:spcPct val="150000"/>
                </a:lnSpc>
              </a:pPr>
              <a:r>
                <a:rPr lang="ar-SA" sz="1400" dirty="0">
                  <a:solidFill>
                    <a:schemeClr val="bg1">
                      <a:lumMod val="65000"/>
                    </a:schemeClr>
                  </a:solidFill>
                  <a:ea typeface="Adobe Fan Heiti Std B" panose="020B0700000000000000" pitchFamily="34" charset="-128"/>
                </a:rPr>
                <a:t>. . . . . . . . . . . . . . . . . . . . . . . . . . . . . . . . . . . . . . . . . . . . . . . . . </a:t>
              </a:r>
            </a:p>
          </p:txBody>
        </p:sp>
        <p:sp>
          <p:nvSpPr>
            <p:cNvPr id="10" name="Oval 9">
              <a:extLst>
                <a:ext uri="{FF2B5EF4-FFF2-40B4-BE49-F238E27FC236}">
                  <a16:creationId xmlns="" xmlns:a16="http://schemas.microsoft.com/office/drawing/2014/main" id="{5E989915-DCC1-48D5-BEDD-D0BFEB69E6D5}"/>
                </a:ext>
              </a:extLst>
            </p:cNvPr>
            <p:cNvSpPr/>
            <p:nvPr/>
          </p:nvSpPr>
          <p:spPr>
            <a:xfrm>
              <a:off x="5814444" y="4779703"/>
              <a:ext cx="180747" cy="180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11" name="Rectangle 10">
              <a:extLst>
                <a:ext uri="{FF2B5EF4-FFF2-40B4-BE49-F238E27FC236}">
                  <a16:creationId xmlns="" xmlns:a16="http://schemas.microsoft.com/office/drawing/2014/main" id="{72504DA3-4CF3-40F3-8305-F945896B7110}"/>
                </a:ext>
              </a:extLst>
            </p:cNvPr>
            <p:cNvSpPr/>
            <p:nvPr/>
          </p:nvSpPr>
          <p:spPr>
            <a:xfrm>
              <a:off x="554554" y="5110589"/>
              <a:ext cx="5100895" cy="388568"/>
            </a:xfrm>
            <a:prstGeom prst="rect">
              <a:avLst/>
            </a:prstGeom>
          </p:spPr>
          <p:txBody>
            <a:bodyPr wrap="square">
              <a:spAutoFit/>
            </a:bodyPr>
            <a:lstStyle/>
            <a:p>
              <a:pPr algn="r" rtl="1">
                <a:lnSpc>
                  <a:spcPct val="150000"/>
                </a:lnSpc>
              </a:pPr>
              <a:r>
                <a:rPr lang="ar-SA" sz="1400" dirty="0">
                  <a:solidFill>
                    <a:schemeClr val="bg1">
                      <a:lumMod val="65000"/>
                    </a:schemeClr>
                  </a:solidFill>
                  <a:ea typeface="Adobe Fan Heiti Std B" panose="020B0700000000000000" pitchFamily="34" charset="-128"/>
                </a:rPr>
                <a:t>. . . . . . . . . . . . . . . . . . . . . . . . . . . . . . . . . . . . . . . . . . . . . . . . . </a:t>
              </a:r>
            </a:p>
          </p:txBody>
        </p:sp>
        <p:sp>
          <p:nvSpPr>
            <p:cNvPr id="12" name="Oval 11">
              <a:extLst>
                <a:ext uri="{FF2B5EF4-FFF2-40B4-BE49-F238E27FC236}">
                  <a16:creationId xmlns="" xmlns:a16="http://schemas.microsoft.com/office/drawing/2014/main" id="{39A28AB0-F61C-42A6-910A-5BBB52AAB190}"/>
                </a:ext>
              </a:extLst>
            </p:cNvPr>
            <p:cNvSpPr/>
            <p:nvPr/>
          </p:nvSpPr>
          <p:spPr>
            <a:xfrm>
              <a:off x="5814444" y="5280155"/>
              <a:ext cx="180747" cy="180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13" name="Rectangle 12">
              <a:extLst>
                <a:ext uri="{FF2B5EF4-FFF2-40B4-BE49-F238E27FC236}">
                  <a16:creationId xmlns="" xmlns:a16="http://schemas.microsoft.com/office/drawing/2014/main" id="{24C61FE9-05D7-44B5-BA04-260E928EC2B6}"/>
                </a:ext>
              </a:extLst>
            </p:cNvPr>
            <p:cNvSpPr/>
            <p:nvPr/>
          </p:nvSpPr>
          <p:spPr>
            <a:xfrm>
              <a:off x="554554" y="5596318"/>
              <a:ext cx="5100895" cy="388568"/>
            </a:xfrm>
            <a:prstGeom prst="rect">
              <a:avLst/>
            </a:prstGeom>
          </p:spPr>
          <p:txBody>
            <a:bodyPr wrap="square">
              <a:spAutoFit/>
            </a:bodyPr>
            <a:lstStyle/>
            <a:p>
              <a:pPr algn="r" rtl="1">
                <a:lnSpc>
                  <a:spcPct val="150000"/>
                </a:lnSpc>
              </a:pPr>
              <a:r>
                <a:rPr lang="ar-SA" sz="1400" dirty="0">
                  <a:solidFill>
                    <a:schemeClr val="bg1">
                      <a:lumMod val="65000"/>
                    </a:schemeClr>
                  </a:solidFill>
                  <a:ea typeface="Adobe Fan Heiti Std B" panose="020B0700000000000000" pitchFamily="34" charset="-128"/>
                </a:rPr>
                <a:t>. . . . . . . . . . . . . . . . . . . . . . . . . . . . . . . . . . . . . . . . . . . . . . . . . </a:t>
              </a:r>
            </a:p>
          </p:txBody>
        </p:sp>
        <p:sp>
          <p:nvSpPr>
            <p:cNvPr id="14" name="Oval 13">
              <a:extLst>
                <a:ext uri="{FF2B5EF4-FFF2-40B4-BE49-F238E27FC236}">
                  <a16:creationId xmlns="" xmlns:a16="http://schemas.microsoft.com/office/drawing/2014/main" id="{38DC3B8E-4395-40C2-A921-DF8335D2822A}"/>
                </a:ext>
              </a:extLst>
            </p:cNvPr>
            <p:cNvSpPr/>
            <p:nvPr/>
          </p:nvSpPr>
          <p:spPr>
            <a:xfrm>
              <a:off x="5814444" y="5765884"/>
              <a:ext cx="180747" cy="180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grpSp>
      <p:grpSp>
        <p:nvGrpSpPr>
          <p:cNvPr id="27" name="Group 26">
            <a:extLst>
              <a:ext uri="{FF2B5EF4-FFF2-40B4-BE49-F238E27FC236}">
                <a16:creationId xmlns="" xmlns:a16="http://schemas.microsoft.com/office/drawing/2014/main" id="{BD4BA597-06C6-48D6-984E-7BF0F6FFC497}"/>
              </a:ext>
            </a:extLst>
          </p:cNvPr>
          <p:cNvGrpSpPr/>
          <p:nvPr/>
        </p:nvGrpSpPr>
        <p:grpSpPr>
          <a:xfrm>
            <a:off x="7599000" y="2285657"/>
            <a:ext cx="3999818" cy="4269750"/>
            <a:chOff x="7599000" y="2285657"/>
            <a:chExt cx="3999818" cy="4269750"/>
          </a:xfrm>
        </p:grpSpPr>
        <p:grpSp>
          <p:nvGrpSpPr>
            <p:cNvPr id="2" name="Group 1">
              <a:extLst>
                <a:ext uri="{FF2B5EF4-FFF2-40B4-BE49-F238E27FC236}">
                  <a16:creationId xmlns="" xmlns:a16="http://schemas.microsoft.com/office/drawing/2014/main" id="{5C409C43-DC41-4CC7-929F-832A011E7D6D}"/>
                </a:ext>
              </a:extLst>
            </p:cNvPr>
            <p:cNvGrpSpPr/>
            <p:nvPr/>
          </p:nvGrpSpPr>
          <p:grpSpPr>
            <a:xfrm>
              <a:off x="8810676" y="2285657"/>
              <a:ext cx="1524402" cy="4269750"/>
              <a:chOff x="6568210" y="469900"/>
              <a:chExt cx="677863" cy="1898650"/>
            </a:xfrm>
          </p:grpSpPr>
          <p:sp>
            <p:nvSpPr>
              <p:cNvPr id="3" name="Freeform 304">
                <a:extLst>
                  <a:ext uri="{FF2B5EF4-FFF2-40B4-BE49-F238E27FC236}">
                    <a16:creationId xmlns="" xmlns:a16="http://schemas.microsoft.com/office/drawing/2014/main" id="{16AD154B-4678-4248-8C11-FEA86F19289E}"/>
                  </a:ext>
                </a:extLst>
              </p:cNvPr>
              <p:cNvSpPr>
                <a:spLocks/>
              </p:cNvSpPr>
              <p:nvPr/>
            </p:nvSpPr>
            <p:spPr bwMode="auto">
              <a:xfrm>
                <a:off x="6817448" y="1006475"/>
                <a:ext cx="77788" cy="42863"/>
              </a:xfrm>
              <a:custGeom>
                <a:avLst/>
                <a:gdLst>
                  <a:gd name="T0" fmla="*/ 8 w 49"/>
                  <a:gd name="T1" fmla="*/ 0 h 27"/>
                  <a:gd name="T2" fmla="*/ 13 w 49"/>
                  <a:gd name="T3" fmla="*/ 0 h 27"/>
                  <a:gd name="T4" fmla="*/ 22 w 49"/>
                  <a:gd name="T5" fmla="*/ 2 h 27"/>
                  <a:gd name="T6" fmla="*/ 32 w 49"/>
                  <a:gd name="T7" fmla="*/ 6 h 27"/>
                  <a:gd name="T8" fmla="*/ 40 w 49"/>
                  <a:gd name="T9" fmla="*/ 10 h 27"/>
                  <a:gd name="T10" fmla="*/ 46 w 49"/>
                  <a:gd name="T11" fmla="*/ 14 h 27"/>
                  <a:gd name="T12" fmla="*/ 47 w 49"/>
                  <a:gd name="T13" fmla="*/ 15 h 27"/>
                  <a:gd name="T14" fmla="*/ 49 w 49"/>
                  <a:gd name="T15" fmla="*/ 18 h 27"/>
                  <a:gd name="T16" fmla="*/ 49 w 49"/>
                  <a:gd name="T17" fmla="*/ 19 h 27"/>
                  <a:gd name="T18" fmla="*/ 49 w 49"/>
                  <a:gd name="T19" fmla="*/ 21 h 27"/>
                  <a:gd name="T20" fmla="*/ 49 w 49"/>
                  <a:gd name="T21" fmla="*/ 21 h 27"/>
                  <a:gd name="T22" fmla="*/ 49 w 49"/>
                  <a:gd name="T23" fmla="*/ 21 h 27"/>
                  <a:gd name="T24" fmla="*/ 49 w 49"/>
                  <a:gd name="T25" fmla="*/ 22 h 27"/>
                  <a:gd name="T26" fmla="*/ 47 w 49"/>
                  <a:gd name="T27" fmla="*/ 23 h 27"/>
                  <a:gd name="T28" fmla="*/ 47 w 49"/>
                  <a:gd name="T29" fmla="*/ 26 h 27"/>
                  <a:gd name="T30" fmla="*/ 46 w 49"/>
                  <a:gd name="T31" fmla="*/ 26 h 27"/>
                  <a:gd name="T32" fmla="*/ 43 w 49"/>
                  <a:gd name="T33" fmla="*/ 26 h 27"/>
                  <a:gd name="T34" fmla="*/ 42 w 49"/>
                  <a:gd name="T35" fmla="*/ 27 h 27"/>
                  <a:gd name="T36" fmla="*/ 42 w 49"/>
                  <a:gd name="T37" fmla="*/ 27 h 27"/>
                  <a:gd name="T38" fmla="*/ 42 w 49"/>
                  <a:gd name="T39" fmla="*/ 26 h 27"/>
                  <a:gd name="T40" fmla="*/ 42 w 49"/>
                  <a:gd name="T41" fmla="*/ 24 h 27"/>
                  <a:gd name="T42" fmla="*/ 41 w 49"/>
                  <a:gd name="T43" fmla="*/ 22 h 27"/>
                  <a:gd name="T44" fmla="*/ 40 w 49"/>
                  <a:gd name="T45" fmla="*/ 19 h 27"/>
                  <a:gd name="T46" fmla="*/ 37 w 49"/>
                  <a:gd name="T47" fmla="*/ 15 h 27"/>
                  <a:gd name="T48" fmla="*/ 28 w 49"/>
                  <a:gd name="T49" fmla="*/ 11 h 27"/>
                  <a:gd name="T50" fmla="*/ 19 w 49"/>
                  <a:gd name="T51" fmla="*/ 7 h 27"/>
                  <a:gd name="T52" fmla="*/ 9 w 49"/>
                  <a:gd name="T53" fmla="*/ 7 h 27"/>
                  <a:gd name="T54" fmla="*/ 7 w 49"/>
                  <a:gd name="T55" fmla="*/ 9 h 27"/>
                  <a:gd name="T56" fmla="*/ 4 w 49"/>
                  <a:gd name="T57" fmla="*/ 10 h 27"/>
                  <a:gd name="T58" fmla="*/ 3 w 49"/>
                  <a:gd name="T59" fmla="*/ 11 h 27"/>
                  <a:gd name="T60" fmla="*/ 2 w 49"/>
                  <a:gd name="T61" fmla="*/ 13 h 27"/>
                  <a:gd name="T62" fmla="*/ 2 w 49"/>
                  <a:gd name="T63" fmla="*/ 13 h 27"/>
                  <a:gd name="T64" fmla="*/ 2 w 49"/>
                  <a:gd name="T65" fmla="*/ 13 h 27"/>
                  <a:gd name="T66" fmla="*/ 0 w 49"/>
                  <a:gd name="T67" fmla="*/ 13 h 27"/>
                  <a:gd name="T68" fmla="*/ 0 w 49"/>
                  <a:gd name="T69" fmla="*/ 13 h 27"/>
                  <a:gd name="T70" fmla="*/ 0 w 49"/>
                  <a:gd name="T71" fmla="*/ 11 h 27"/>
                  <a:gd name="T72" fmla="*/ 0 w 49"/>
                  <a:gd name="T73" fmla="*/ 9 h 27"/>
                  <a:gd name="T74" fmla="*/ 0 w 49"/>
                  <a:gd name="T75" fmla="*/ 6 h 27"/>
                  <a:gd name="T76" fmla="*/ 2 w 49"/>
                  <a:gd name="T77" fmla="*/ 5 h 27"/>
                  <a:gd name="T78" fmla="*/ 2 w 49"/>
                  <a:gd name="T79" fmla="*/ 5 h 27"/>
                  <a:gd name="T80" fmla="*/ 2 w 49"/>
                  <a:gd name="T81" fmla="*/ 4 h 27"/>
                  <a:gd name="T82" fmla="*/ 3 w 49"/>
                  <a:gd name="T83" fmla="*/ 4 h 27"/>
                  <a:gd name="T84" fmla="*/ 3 w 49"/>
                  <a:gd name="T85" fmla="*/ 4 h 27"/>
                  <a:gd name="T86" fmla="*/ 4 w 49"/>
                  <a:gd name="T87" fmla="*/ 2 h 27"/>
                  <a:gd name="T88" fmla="*/ 5 w 49"/>
                  <a:gd name="T89" fmla="*/ 0 h 27"/>
                  <a:gd name="T90" fmla="*/ 8 w 49"/>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 h="27">
                    <a:moveTo>
                      <a:pt x="8" y="0"/>
                    </a:moveTo>
                    <a:lnTo>
                      <a:pt x="13" y="0"/>
                    </a:lnTo>
                    <a:lnTo>
                      <a:pt x="22" y="2"/>
                    </a:lnTo>
                    <a:lnTo>
                      <a:pt x="32" y="6"/>
                    </a:lnTo>
                    <a:lnTo>
                      <a:pt x="40" y="10"/>
                    </a:lnTo>
                    <a:lnTo>
                      <a:pt x="46" y="14"/>
                    </a:lnTo>
                    <a:lnTo>
                      <a:pt x="47" y="15"/>
                    </a:lnTo>
                    <a:lnTo>
                      <a:pt x="49" y="18"/>
                    </a:lnTo>
                    <a:lnTo>
                      <a:pt x="49" y="19"/>
                    </a:lnTo>
                    <a:lnTo>
                      <a:pt x="49" y="21"/>
                    </a:lnTo>
                    <a:lnTo>
                      <a:pt x="49" y="21"/>
                    </a:lnTo>
                    <a:lnTo>
                      <a:pt x="49" y="21"/>
                    </a:lnTo>
                    <a:lnTo>
                      <a:pt x="49" y="22"/>
                    </a:lnTo>
                    <a:lnTo>
                      <a:pt x="47" y="23"/>
                    </a:lnTo>
                    <a:lnTo>
                      <a:pt x="47" y="26"/>
                    </a:lnTo>
                    <a:lnTo>
                      <a:pt x="46" y="26"/>
                    </a:lnTo>
                    <a:lnTo>
                      <a:pt x="43" y="26"/>
                    </a:lnTo>
                    <a:lnTo>
                      <a:pt x="42" y="27"/>
                    </a:lnTo>
                    <a:lnTo>
                      <a:pt x="42" y="27"/>
                    </a:lnTo>
                    <a:lnTo>
                      <a:pt x="42" y="26"/>
                    </a:lnTo>
                    <a:lnTo>
                      <a:pt x="42" y="24"/>
                    </a:lnTo>
                    <a:lnTo>
                      <a:pt x="41" y="22"/>
                    </a:lnTo>
                    <a:lnTo>
                      <a:pt x="40" y="19"/>
                    </a:lnTo>
                    <a:lnTo>
                      <a:pt x="37" y="15"/>
                    </a:lnTo>
                    <a:lnTo>
                      <a:pt x="28" y="11"/>
                    </a:lnTo>
                    <a:lnTo>
                      <a:pt x="19" y="7"/>
                    </a:lnTo>
                    <a:lnTo>
                      <a:pt x="9" y="7"/>
                    </a:lnTo>
                    <a:lnTo>
                      <a:pt x="7" y="9"/>
                    </a:lnTo>
                    <a:lnTo>
                      <a:pt x="4" y="10"/>
                    </a:lnTo>
                    <a:lnTo>
                      <a:pt x="3" y="11"/>
                    </a:lnTo>
                    <a:lnTo>
                      <a:pt x="2" y="13"/>
                    </a:lnTo>
                    <a:lnTo>
                      <a:pt x="2" y="13"/>
                    </a:lnTo>
                    <a:lnTo>
                      <a:pt x="2" y="13"/>
                    </a:lnTo>
                    <a:lnTo>
                      <a:pt x="0" y="13"/>
                    </a:lnTo>
                    <a:lnTo>
                      <a:pt x="0" y="13"/>
                    </a:lnTo>
                    <a:lnTo>
                      <a:pt x="0" y="11"/>
                    </a:lnTo>
                    <a:lnTo>
                      <a:pt x="0" y="9"/>
                    </a:lnTo>
                    <a:lnTo>
                      <a:pt x="0" y="6"/>
                    </a:lnTo>
                    <a:lnTo>
                      <a:pt x="2" y="5"/>
                    </a:lnTo>
                    <a:lnTo>
                      <a:pt x="2" y="5"/>
                    </a:lnTo>
                    <a:lnTo>
                      <a:pt x="2" y="4"/>
                    </a:lnTo>
                    <a:lnTo>
                      <a:pt x="3" y="4"/>
                    </a:lnTo>
                    <a:lnTo>
                      <a:pt x="3" y="4"/>
                    </a:lnTo>
                    <a:lnTo>
                      <a:pt x="4" y="2"/>
                    </a:lnTo>
                    <a:lnTo>
                      <a:pt x="5" y="0"/>
                    </a:lnTo>
                    <a:lnTo>
                      <a:pt x="8"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Freeform 305">
                <a:extLst>
                  <a:ext uri="{FF2B5EF4-FFF2-40B4-BE49-F238E27FC236}">
                    <a16:creationId xmlns="" xmlns:a16="http://schemas.microsoft.com/office/drawing/2014/main" id="{ACA46B5B-6D3E-4AF7-835A-5B9C70F43016}"/>
                  </a:ext>
                </a:extLst>
              </p:cNvPr>
              <p:cNvSpPr>
                <a:spLocks noEditPoints="1"/>
              </p:cNvSpPr>
              <p:nvPr/>
            </p:nvSpPr>
            <p:spPr bwMode="auto">
              <a:xfrm>
                <a:off x="6568210" y="469900"/>
                <a:ext cx="666750" cy="1898650"/>
              </a:xfrm>
              <a:custGeom>
                <a:avLst/>
                <a:gdLst>
                  <a:gd name="T0" fmla="*/ 347 w 420"/>
                  <a:gd name="T1" fmla="*/ 444 h 1196"/>
                  <a:gd name="T2" fmla="*/ 363 w 420"/>
                  <a:gd name="T3" fmla="*/ 523 h 1196"/>
                  <a:gd name="T4" fmla="*/ 350 w 420"/>
                  <a:gd name="T5" fmla="*/ 421 h 1196"/>
                  <a:gd name="T6" fmla="*/ 343 w 420"/>
                  <a:gd name="T7" fmla="*/ 348 h 1196"/>
                  <a:gd name="T8" fmla="*/ 172 w 420"/>
                  <a:gd name="T9" fmla="*/ 154 h 1196"/>
                  <a:gd name="T10" fmla="*/ 162 w 420"/>
                  <a:gd name="T11" fmla="*/ 178 h 1196"/>
                  <a:gd name="T12" fmla="*/ 189 w 420"/>
                  <a:gd name="T13" fmla="*/ 166 h 1196"/>
                  <a:gd name="T14" fmla="*/ 187 w 420"/>
                  <a:gd name="T15" fmla="*/ 152 h 1196"/>
                  <a:gd name="T16" fmla="*/ 160 w 420"/>
                  <a:gd name="T17" fmla="*/ 135 h 1196"/>
                  <a:gd name="T18" fmla="*/ 149 w 420"/>
                  <a:gd name="T19" fmla="*/ 152 h 1196"/>
                  <a:gd name="T20" fmla="*/ 161 w 420"/>
                  <a:gd name="T21" fmla="*/ 135 h 1196"/>
                  <a:gd name="T22" fmla="*/ 139 w 420"/>
                  <a:gd name="T23" fmla="*/ 129 h 1196"/>
                  <a:gd name="T24" fmla="*/ 147 w 420"/>
                  <a:gd name="T25" fmla="*/ 131 h 1196"/>
                  <a:gd name="T26" fmla="*/ 151 w 420"/>
                  <a:gd name="T27" fmla="*/ 114 h 1196"/>
                  <a:gd name="T28" fmla="*/ 151 w 420"/>
                  <a:gd name="T29" fmla="*/ 111 h 1196"/>
                  <a:gd name="T30" fmla="*/ 250 w 420"/>
                  <a:gd name="T31" fmla="*/ 5 h 1196"/>
                  <a:gd name="T32" fmla="*/ 271 w 420"/>
                  <a:gd name="T33" fmla="*/ 33 h 1196"/>
                  <a:gd name="T34" fmla="*/ 279 w 420"/>
                  <a:gd name="T35" fmla="*/ 64 h 1196"/>
                  <a:gd name="T36" fmla="*/ 271 w 420"/>
                  <a:gd name="T37" fmla="*/ 98 h 1196"/>
                  <a:gd name="T38" fmla="*/ 267 w 420"/>
                  <a:gd name="T39" fmla="*/ 146 h 1196"/>
                  <a:gd name="T40" fmla="*/ 276 w 420"/>
                  <a:gd name="T41" fmla="*/ 154 h 1196"/>
                  <a:gd name="T42" fmla="*/ 286 w 420"/>
                  <a:gd name="T43" fmla="*/ 167 h 1196"/>
                  <a:gd name="T44" fmla="*/ 375 w 420"/>
                  <a:gd name="T45" fmla="*/ 191 h 1196"/>
                  <a:gd name="T46" fmla="*/ 394 w 420"/>
                  <a:gd name="T47" fmla="*/ 285 h 1196"/>
                  <a:gd name="T48" fmla="*/ 416 w 420"/>
                  <a:gd name="T49" fmla="*/ 411 h 1196"/>
                  <a:gd name="T50" fmla="*/ 418 w 420"/>
                  <a:gd name="T51" fmla="*/ 571 h 1196"/>
                  <a:gd name="T52" fmla="*/ 414 w 420"/>
                  <a:gd name="T53" fmla="*/ 615 h 1196"/>
                  <a:gd name="T54" fmla="*/ 409 w 420"/>
                  <a:gd name="T55" fmla="*/ 640 h 1196"/>
                  <a:gd name="T56" fmla="*/ 368 w 420"/>
                  <a:gd name="T57" fmla="*/ 640 h 1196"/>
                  <a:gd name="T58" fmla="*/ 363 w 420"/>
                  <a:gd name="T59" fmla="*/ 623 h 1196"/>
                  <a:gd name="T60" fmla="*/ 338 w 420"/>
                  <a:gd name="T61" fmla="*/ 622 h 1196"/>
                  <a:gd name="T62" fmla="*/ 305 w 420"/>
                  <a:gd name="T63" fmla="*/ 763 h 1196"/>
                  <a:gd name="T64" fmla="*/ 283 w 420"/>
                  <a:gd name="T65" fmla="*/ 891 h 1196"/>
                  <a:gd name="T66" fmla="*/ 253 w 420"/>
                  <a:gd name="T67" fmla="*/ 1071 h 1196"/>
                  <a:gd name="T68" fmla="*/ 253 w 420"/>
                  <a:gd name="T69" fmla="*/ 1124 h 1196"/>
                  <a:gd name="T70" fmla="*/ 272 w 420"/>
                  <a:gd name="T71" fmla="*/ 1149 h 1196"/>
                  <a:gd name="T72" fmla="*/ 251 w 420"/>
                  <a:gd name="T73" fmla="*/ 1157 h 1196"/>
                  <a:gd name="T74" fmla="*/ 245 w 420"/>
                  <a:gd name="T75" fmla="*/ 1161 h 1196"/>
                  <a:gd name="T76" fmla="*/ 244 w 420"/>
                  <a:gd name="T77" fmla="*/ 1181 h 1196"/>
                  <a:gd name="T78" fmla="*/ 206 w 420"/>
                  <a:gd name="T79" fmla="*/ 1196 h 1196"/>
                  <a:gd name="T80" fmla="*/ 183 w 420"/>
                  <a:gd name="T81" fmla="*/ 1175 h 1196"/>
                  <a:gd name="T82" fmla="*/ 177 w 420"/>
                  <a:gd name="T83" fmla="*/ 1134 h 1196"/>
                  <a:gd name="T84" fmla="*/ 174 w 420"/>
                  <a:gd name="T85" fmla="*/ 1093 h 1196"/>
                  <a:gd name="T86" fmla="*/ 153 w 420"/>
                  <a:gd name="T87" fmla="*/ 946 h 1196"/>
                  <a:gd name="T88" fmla="*/ 147 w 420"/>
                  <a:gd name="T89" fmla="*/ 797 h 1196"/>
                  <a:gd name="T90" fmla="*/ 121 w 420"/>
                  <a:gd name="T91" fmla="*/ 653 h 1196"/>
                  <a:gd name="T92" fmla="*/ 102 w 420"/>
                  <a:gd name="T93" fmla="*/ 594 h 1196"/>
                  <a:gd name="T94" fmla="*/ 66 w 420"/>
                  <a:gd name="T95" fmla="*/ 554 h 1196"/>
                  <a:gd name="T96" fmla="*/ 100 w 420"/>
                  <a:gd name="T97" fmla="*/ 429 h 1196"/>
                  <a:gd name="T98" fmla="*/ 101 w 420"/>
                  <a:gd name="T99" fmla="*/ 327 h 1196"/>
                  <a:gd name="T100" fmla="*/ 9 w 420"/>
                  <a:gd name="T101" fmla="*/ 352 h 1196"/>
                  <a:gd name="T102" fmla="*/ 18 w 420"/>
                  <a:gd name="T103" fmla="*/ 284 h 1196"/>
                  <a:gd name="T104" fmla="*/ 93 w 420"/>
                  <a:gd name="T105" fmla="*/ 196 h 1196"/>
                  <a:gd name="T106" fmla="*/ 104 w 420"/>
                  <a:gd name="T107" fmla="*/ 188 h 1196"/>
                  <a:gd name="T108" fmla="*/ 114 w 420"/>
                  <a:gd name="T109" fmla="*/ 179 h 1196"/>
                  <a:gd name="T110" fmla="*/ 119 w 420"/>
                  <a:gd name="T111" fmla="*/ 133 h 1196"/>
                  <a:gd name="T112" fmla="*/ 128 w 420"/>
                  <a:gd name="T113" fmla="*/ 112 h 1196"/>
                  <a:gd name="T114" fmla="*/ 147 w 420"/>
                  <a:gd name="T115" fmla="*/ 101 h 1196"/>
                  <a:gd name="T116" fmla="*/ 161 w 420"/>
                  <a:gd name="T117" fmla="*/ 95 h 1196"/>
                  <a:gd name="T118" fmla="*/ 164 w 420"/>
                  <a:gd name="T119" fmla="*/ 99 h 1196"/>
                  <a:gd name="T120" fmla="*/ 165 w 420"/>
                  <a:gd name="T121" fmla="*/ 77 h 1196"/>
                  <a:gd name="T122" fmla="*/ 164 w 420"/>
                  <a:gd name="T123" fmla="*/ 31 h 1196"/>
                  <a:gd name="T124" fmla="*/ 172 w 420"/>
                  <a:gd name="T125" fmla="*/ 1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1196">
                    <a:moveTo>
                      <a:pt x="342" y="343"/>
                    </a:moveTo>
                    <a:lnTo>
                      <a:pt x="339" y="359"/>
                    </a:lnTo>
                    <a:lnTo>
                      <a:pt x="339" y="368"/>
                    </a:lnTo>
                    <a:lnTo>
                      <a:pt x="339" y="379"/>
                    </a:lnTo>
                    <a:lnTo>
                      <a:pt x="341" y="395"/>
                    </a:lnTo>
                    <a:lnTo>
                      <a:pt x="342" y="410"/>
                    </a:lnTo>
                    <a:lnTo>
                      <a:pt x="344" y="423"/>
                    </a:lnTo>
                    <a:lnTo>
                      <a:pt x="344" y="429"/>
                    </a:lnTo>
                    <a:lnTo>
                      <a:pt x="347" y="444"/>
                    </a:lnTo>
                    <a:lnTo>
                      <a:pt x="348" y="462"/>
                    </a:lnTo>
                    <a:lnTo>
                      <a:pt x="351" y="479"/>
                    </a:lnTo>
                    <a:lnTo>
                      <a:pt x="355" y="496"/>
                    </a:lnTo>
                    <a:lnTo>
                      <a:pt x="356" y="505"/>
                    </a:lnTo>
                    <a:lnTo>
                      <a:pt x="359" y="516"/>
                    </a:lnTo>
                    <a:lnTo>
                      <a:pt x="360" y="525"/>
                    </a:lnTo>
                    <a:lnTo>
                      <a:pt x="363" y="530"/>
                    </a:lnTo>
                    <a:lnTo>
                      <a:pt x="363" y="531"/>
                    </a:lnTo>
                    <a:lnTo>
                      <a:pt x="363" y="523"/>
                    </a:lnTo>
                    <a:lnTo>
                      <a:pt x="363" y="512"/>
                    </a:lnTo>
                    <a:lnTo>
                      <a:pt x="361" y="497"/>
                    </a:lnTo>
                    <a:lnTo>
                      <a:pt x="360" y="484"/>
                    </a:lnTo>
                    <a:lnTo>
                      <a:pt x="360" y="472"/>
                    </a:lnTo>
                    <a:lnTo>
                      <a:pt x="359" y="463"/>
                    </a:lnTo>
                    <a:lnTo>
                      <a:pt x="356" y="450"/>
                    </a:lnTo>
                    <a:lnTo>
                      <a:pt x="354" y="437"/>
                    </a:lnTo>
                    <a:lnTo>
                      <a:pt x="351" y="427"/>
                    </a:lnTo>
                    <a:lnTo>
                      <a:pt x="350" y="421"/>
                    </a:lnTo>
                    <a:lnTo>
                      <a:pt x="350" y="415"/>
                    </a:lnTo>
                    <a:lnTo>
                      <a:pt x="348" y="404"/>
                    </a:lnTo>
                    <a:lnTo>
                      <a:pt x="348" y="390"/>
                    </a:lnTo>
                    <a:lnTo>
                      <a:pt x="347" y="376"/>
                    </a:lnTo>
                    <a:lnTo>
                      <a:pt x="346" y="364"/>
                    </a:lnTo>
                    <a:lnTo>
                      <a:pt x="346" y="357"/>
                    </a:lnTo>
                    <a:lnTo>
                      <a:pt x="346" y="355"/>
                    </a:lnTo>
                    <a:lnTo>
                      <a:pt x="344" y="351"/>
                    </a:lnTo>
                    <a:lnTo>
                      <a:pt x="343" y="348"/>
                    </a:lnTo>
                    <a:lnTo>
                      <a:pt x="343" y="345"/>
                    </a:lnTo>
                    <a:lnTo>
                      <a:pt x="342" y="343"/>
                    </a:lnTo>
                    <a:lnTo>
                      <a:pt x="342" y="343"/>
                    </a:lnTo>
                    <a:close/>
                    <a:moveTo>
                      <a:pt x="178" y="137"/>
                    </a:moveTo>
                    <a:lnTo>
                      <a:pt x="177" y="140"/>
                    </a:lnTo>
                    <a:lnTo>
                      <a:pt x="177" y="144"/>
                    </a:lnTo>
                    <a:lnTo>
                      <a:pt x="176" y="148"/>
                    </a:lnTo>
                    <a:lnTo>
                      <a:pt x="174" y="152"/>
                    </a:lnTo>
                    <a:lnTo>
                      <a:pt x="172" y="154"/>
                    </a:lnTo>
                    <a:lnTo>
                      <a:pt x="169" y="157"/>
                    </a:lnTo>
                    <a:lnTo>
                      <a:pt x="168" y="160"/>
                    </a:lnTo>
                    <a:lnTo>
                      <a:pt x="166" y="162"/>
                    </a:lnTo>
                    <a:lnTo>
                      <a:pt x="165" y="165"/>
                    </a:lnTo>
                    <a:lnTo>
                      <a:pt x="164" y="169"/>
                    </a:lnTo>
                    <a:lnTo>
                      <a:pt x="162" y="171"/>
                    </a:lnTo>
                    <a:lnTo>
                      <a:pt x="162" y="175"/>
                    </a:lnTo>
                    <a:lnTo>
                      <a:pt x="162" y="177"/>
                    </a:lnTo>
                    <a:lnTo>
                      <a:pt x="162" y="178"/>
                    </a:lnTo>
                    <a:lnTo>
                      <a:pt x="162" y="178"/>
                    </a:lnTo>
                    <a:lnTo>
                      <a:pt x="165" y="177"/>
                    </a:lnTo>
                    <a:lnTo>
                      <a:pt x="168" y="175"/>
                    </a:lnTo>
                    <a:lnTo>
                      <a:pt x="172" y="174"/>
                    </a:lnTo>
                    <a:lnTo>
                      <a:pt x="174" y="173"/>
                    </a:lnTo>
                    <a:lnTo>
                      <a:pt x="178" y="173"/>
                    </a:lnTo>
                    <a:lnTo>
                      <a:pt x="182" y="171"/>
                    </a:lnTo>
                    <a:lnTo>
                      <a:pt x="186" y="169"/>
                    </a:lnTo>
                    <a:lnTo>
                      <a:pt x="189" y="166"/>
                    </a:lnTo>
                    <a:lnTo>
                      <a:pt x="190" y="165"/>
                    </a:lnTo>
                    <a:lnTo>
                      <a:pt x="191" y="163"/>
                    </a:lnTo>
                    <a:lnTo>
                      <a:pt x="193" y="162"/>
                    </a:lnTo>
                    <a:lnTo>
                      <a:pt x="193" y="160"/>
                    </a:lnTo>
                    <a:lnTo>
                      <a:pt x="193" y="160"/>
                    </a:lnTo>
                    <a:lnTo>
                      <a:pt x="193" y="158"/>
                    </a:lnTo>
                    <a:lnTo>
                      <a:pt x="191" y="157"/>
                    </a:lnTo>
                    <a:lnTo>
                      <a:pt x="190" y="154"/>
                    </a:lnTo>
                    <a:lnTo>
                      <a:pt x="187" y="152"/>
                    </a:lnTo>
                    <a:lnTo>
                      <a:pt x="186" y="148"/>
                    </a:lnTo>
                    <a:lnTo>
                      <a:pt x="183" y="145"/>
                    </a:lnTo>
                    <a:lnTo>
                      <a:pt x="182" y="144"/>
                    </a:lnTo>
                    <a:lnTo>
                      <a:pt x="181" y="141"/>
                    </a:lnTo>
                    <a:lnTo>
                      <a:pt x="179" y="140"/>
                    </a:lnTo>
                    <a:lnTo>
                      <a:pt x="178" y="139"/>
                    </a:lnTo>
                    <a:lnTo>
                      <a:pt x="178" y="137"/>
                    </a:lnTo>
                    <a:close/>
                    <a:moveTo>
                      <a:pt x="161" y="135"/>
                    </a:moveTo>
                    <a:lnTo>
                      <a:pt x="160" y="135"/>
                    </a:lnTo>
                    <a:lnTo>
                      <a:pt x="160" y="136"/>
                    </a:lnTo>
                    <a:lnTo>
                      <a:pt x="157" y="137"/>
                    </a:lnTo>
                    <a:lnTo>
                      <a:pt x="157" y="140"/>
                    </a:lnTo>
                    <a:lnTo>
                      <a:pt x="155" y="141"/>
                    </a:lnTo>
                    <a:lnTo>
                      <a:pt x="153" y="144"/>
                    </a:lnTo>
                    <a:lnTo>
                      <a:pt x="152" y="146"/>
                    </a:lnTo>
                    <a:lnTo>
                      <a:pt x="151" y="149"/>
                    </a:lnTo>
                    <a:lnTo>
                      <a:pt x="149" y="150"/>
                    </a:lnTo>
                    <a:lnTo>
                      <a:pt x="149" y="152"/>
                    </a:lnTo>
                    <a:lnTo>
                      <a:pt x="151" y="153"/>
                    </a:lnTo>
                    <a:lnTo>
                      <a:pt x="153" y="153"/>
                    </a:lnTo>
                    <a:lnTo>
                      <a:pt x="156" y="153"/>
                    </a:lnTo>
                    <a:lnTo>
                      <a:pt x="159" y="153"/>
                    </a:lnTo>
                    <a:lnTo>
                      <a:pt x="160" y="150"/>
                    </a:lnTo>
                    <a:lnTo>
                      <a:pt x="161" y="148"/>
                    </a:lnTo>
                    <a:lnTo>
                      <a:pt x="162" y="145"/>
                    </a:lnTo>
                    <a:lnTo>
                      <a:pt x="164" y="143"/>
                    </a:lnTo>
                    <a:lnTo>
                      <a:pt x="161" y="135"/>
                    </a:lnTo>
                    <a:close/>
                    <a:moveTo>
                      <a:pt x="148" y="120"/>
                    </a:moveTo>
                    <a:lnTo>
                      <a:pt x="143" y="122"/>
                    </a:lnTo>
                    <a:lnTo>
                      <a:pt x="142" y="123"/>
                    </a:lnTo>
                    <a:lnTo>
                      <a:pt x="142" y="124"/>
                    </a:lnTo>
                    <a:lnTo>
                      <a:pt x="140" y="126"/>
                    </a:lnTo>
                    <a:lnTo>
                      <a:pt x="139" y="127"/>
                    </a:lnTo>
                    <a:lnTo>
                      <a:pt x="139" y="128"/>
                    </a:lnTo>
                    <a:lnTo>
                      <a:pt x="139" y="128"/>
                    </a:lnTo>
                    <a:lnTo>
                      <a:pt x="139" y="129"/>
                    </a:lnTo>
                    <a:lnTo>
                      <a:pt x="138" y="132"/>
                    </a:lnTo>
                    <a:lnTo>
                      <a:pt x="138" y="135"/>
                    </a:lnTo>
                    <a:lnTo>
                      <a:pt x="138" y="136"/>
                    </a:lnTo>
                    <a:lnTo>
                      <a:pt x="139" y="139"/>
                    </a:lnTo>
                    <a:lnTo>
                      <a:pt x="140" y="139"/>
                    </a:lnTo>
                    <a:lnTo>
                      <a:pt x="142" y="139"/>
                    </a:lnTo>
                    <a:lnTo>
                      <a:pt x="143" y="136"/>
                    </a:lnTo>
                    <a:lnTo>
                      <a:pt x="145" y="133"/>
                    </a:lnTo>
                    <a:lnTo>
                      <a:pt x="147" y="131"/>
                    </a:lnTo>
                    <a:lnTo>
                      <a:pt x="149" y="128"/>
                    </a:lnTo>
                    <a:lnTo>
                      <a:pt x="151" y="126"/>
                    </a:lnTo>
                    <a:lnTo>
                      <a:pt x="152" y="124"/>
                    </a:lnTo>
                    <a:lnTo>
                      <a:pt x="148" y="120"/>
                    </a:lnTo>
                    <a:close/>
                    <a:moveTo>
                      <a:pt x="151" y="111"/>
                    </a:moveTo>
                    <a:lnTo>
                      <a:pt x="151" y="111"/>
                    </a:lnTo>
                    <a:lnTo>
                      <a:pt x="149" y="112"/>
                    </a:lnTo>
                    <a:lnTo>
                      <a:pt x="149" y="112"/>
                    </a:lnTo>
                    <a:lnTo>
                      <a:pt x="151" y="114"/>
                    </a:lnTo>
                    <a:lnTo>
                      <a:pt x="152" y="115"/>
                    </a:lnTo>
                    <a:lnTo>
                      <a:pt x="153" y="115"/>
                    </a:lnTo>
                    <a:lnTo>
                      <a:pt x="155" y="115"/>
                    </a:lnTo>
                    <a:lnTo>
                      <a:pt x="155" y="115"/>
                    </a:lnTo>
                    <a:lnTo>
                      <a:pt x="156" y="114"/>
                    </a:lnTo>
                    <a:lnTo>
                      <a:pt x="156" y="114"/>
                    </a:lnTo>
                    <a:lnTo>
                      <a:pt x="155" y="112"/>
                    </a:lnTo>
                    <a:lnTo>
                      <a:pt x="152" y="111"/>
                    </a:lnTo>
                    <a:lnTo>
                      <a:pt x="151" y="111"/>
                    </a:lnTo>
                    <a:close/>
                    <a:moveTo>
                      <a:pt x="231" y="0"/>
                    </a:moveTo>
                    <a:lnTo>
                      <a:pt x="234" y="0"/>
                    </a:lnTo>
                    <a:lnTo>
                      <a:pt x="238" y="1"/>
                    </a:lnTo>
                    <a:lnTo>
                      <a:pt x="241" y="2"/>
                    </a:lnTo>
                    <a:lnTo>
                      <a:pt x="242" y="4"/>
                    </a:lnTo>
                    <a:lnTo>
                      <a:pt x="245" y="4"/>
                    </a:lnTo>
                    <a:lnTo>
                      <a:pt x="246" y="4"/>
                    </a:lnTo>
                    <a:lnTo>
                      <a:pt x="248" y="4"/>
                    </a:lnTo>
                    <a:lnTo>
                      <a:pt x="250" y="5"/>
                    </a:lnTo>
                    <a:lnTo>
                      <a:pt x="253" y="6"/>
                    </a:lnTo>
                    <a:lnTo>
                      <a:pt x="255" y="8"/>
                    </a:lnTo>
                    <a:lnTo>
                      <a:pt x="258" y="10"/>
                    </a:lnTo>
                    <a:lnTo>
                      <a:pt x="259" y="13"/>
                    </a:lnTo>
                    <a:lnTo>
                      <a:pt x="261" y="16"/>
                    </a:lnTo>
                    <a:lnTo>
                      <a:pt x="263" y="18"/>
                    </a:lnTo>
                    <a:lnTo>
                      <a:pt x="266" y="22"/>
                    </a:lnTo>
                    <a:lnTo>
                      <a:pt x="269" y="27"/>
                    </a:lnTo>
                    <a:lnTo>
                      <a:pt x="271" y="33"/>
                    </a:lnTo>
                    <a:lnTo>
                      <a:pt x="274" y="42"/>
                    </a:lnTo>
                    <a:lnTo>
                      <a:pt x="274" y="48"/>
                    </a:lnTo>
                    <a:lnTo>
                      <a:pt x="272" y="54"/>
                    </a:lnTo>
                    <a:lnTo>
                      <a:pt x="272" y="56"/>
                    </a:lnTo>
                    <a:lnTo>
                      <a:pt x="272" y="56"/>
                    </a:lnTo>
                    <a:lnTo>
                      <a:pt x="274" y="57"/>
                    </a:lnTo>
                    <a:lnTo>
                      <a:pt x="275" y="59"/>
                    </a:lnTo>
                    <a:lnTo>
                      <a:pt x="278" y="61"/>
                    </a:lnTo>
                    <a:lnTo>
                      <a:pt x="279" y="64"/>
                    </a:lnTo>
                    <a:lnTo>
                      <a:pt x="279" y="68"/>
                    </a:lnTo>
                    <a:lnTo>
                      <a:pt x="279" y="71"/>
                    </a:lnTo>
                    <a:lnTo>
                      <a:pt x="279" y="74"/>
                    </a:lnTo>
                    <a:lnTo>
                      <a:pt x="279" y="78"/>
                    </a:lnTo>
                    <a:lnTo>
                      <a:pt x="279" y="81"/>
                    </a:lnTo>
                    <a:lnTo>
                      <a:pt x="279" y="85"/>
                    </a:lnTo>
                    <a:lnTo>
                      <a:pt x="278" y="90"/>
                    </a:lnTo>
                    <a:lnTo>
                      <a:pt x="275" y="94"/>
                    </a:lnTo>
                    <a:lnTo>
                      <a:pt x="271" y="98"/>
                    </a:lnTo>
                    <a:lnTo>
                      <a:pt x="269" y="102"/>
                    </a:lnTo>
                    <a:lnTo>
                      <a:pt x="267" y="103"/>
                    </a:lnTo>
                    <a:lnTo>
                      <a:pt x="266" y="105"/>
                    </a:lnTo>
                    <a:lnTo>
                      <a:pt x="266" y="106"/>
                    </a:lnTo>
                    <a:lnTo>
                      <a:pt x="266" y="109"/>
                    </a:lnTo>
                    <a:lnTo>
                      <a:pt x="266" y="116"/>
                    </a:lnTo>
                    <a:lnTo>
                      <a:pt x="265" y="131"/>
                    </a:lnTo>
                    <a:lnTo>
                      <a:pt x="266" y="140"/>
                    </a:lnTo>
                    <a:lnTo>
                      <a:pt x="267" y="146"/>
                    </a:lnTo>
                    <a:lnTo>
                      <a:pt x="269" y="150"/>
                    </a:lnTo>
                    <a:lnTo>
                      <a:pt x="270" y="152"/>
                    </a:lnTo>
                    <a:lnTo>
                      <a:pt x="270" y="152"/>
                    </a:lnTo>
                    <a:lnTo>
                      <a:pt x="271" y="150"/>
                    </a:lnTo>
                    <a:lnTo>
                      <a:pt x="272" y="150"/>
                    </a:lnTo>
                    <a:lnTo>
                      <a:pt x="274" y="150"/>
                    </a:lnTo>
                    <a:lnTo>
                      <a:pt x="275" y="152"/>
                    </a:lnTo>
                    <a:lnTo>
                      <a:pt x="275" y="153"/>
                    </a:lnTo>
                    <a:lnTo>
                      <a:pt x="276" y="154"/>
                    </a:lnTo>
                    <a:lnTo>
                      <a:pt x="276" y="156"/>
                    </a:lnTo>
                    <a:lnTo>
                      <a:pt x="276" y="156"/>
                    </a:lnTo>
                    <a:lnTo>
                      <a:pt x="278" y="157"/>
                    </a:lnTo>
                    <a:lnTo>
                      <a:pt x="279" y="158"/>
                    </a:lnTo>
                    <a:lnTo>
                      <a:pt x="280" y="161"/>
                    </a:lnTo>
                    <a:lnTo>
                      <a:pt x="282" y="162"/>
                    </a:lnTo>
                    <a:lnTo>
                      <a:pt x="283" y="163"/>
                    </a:lnTo>
                    <a:lnTo>
                      <a:pt x="284" y="165"/>
                    </a:lnTo>
                    <a:lnTo>
                      <a:pt x="286" y="167"/>
                    </a:lnTo>
                    <a:lnTo>
                      <a:pt x="289" y="169"/>
                    </a:lnTo>
                    <a:lnTo>
                      <a:pt x="293" y="171"/>
                    </a:lnTo>
                    <a:lnTo>
                      <a:pt x="297" y="171"/>
                    </a:lnTo>
                    <a:lnTo>
                      <a:pt x="304" y="174"/>
                    </a:lnTo>
                    <a:lnTo>
                      <a:pt x="316" y="177"/>
                    </a:lnTo>
                    <a:lnTo>
                      <a:pt x="331" y="181"/>
                    </a:lnTo>
                    <a:lnTo>
                      <a:pt x="347" y="184"/>
                    </a:lnTo>
                    <a:lnTo>
                      <a:pt x="363" y="188"/>
                    </a:lnTo>
                    <a:lnTo>
                      <a:pt x="375" y="191"/>
                    </a:lnTo>
                    <a:lnTo>
                      <a:pt x="380" y="192"/>
                    </a:lnTo>
                    <a:lnTo>
                      <a:pt x="381" y="195"/>
                    </a:lnTo>
                    <a:lnTo>
                      <a:pt x="381" y="200"/>
                    </a:lnTo>
                    <a:lnTo>
                      <a:pt x="381" y="209"/>
                    </a:lnTo>
                    <a:lnTo>
                      <a:pt x="381" y="224"/>
                    </a:lnTo>
                    <a:lnTo>
                      <a:pt x="382" y="233"/>
                    </a:lnTo>
                    <a:lnTo>
                      <a:pt x="385" y="247"/>
                    </a:lnTo>
                    <a:lnTo>
                      <a:pt x="389" y="266"/>
                    </a:lnTo>
                    <a:lnTo>
                      <a:pt x="394" y="285"/>
                    </a:lnTo>
                    <a:lnTo>
                      <a:pt x="399" y="305"/>
                    </a:lnTo>
                    <a:lnTo>
                      <a:pt x="403" y="323"/>
                    </a:lnTo>
                    <a:lnTo>
                      <a:pt x="409" y="339"/>
                    </a:lnTo>
                    <a:lnTo>
                      <a:pt x="411" y="351"/>
                    </a:lnTo>
                    <a:lnTo>
                      <a:pt x="413" y="356"/>
                    </a:lnTo>
                    <a:lnTo>
                      <a:pt x="414" y="365"/>
                    </a:lnTo>
                    <a:lnTo>
                      <a:pt x="415" y="379"/>
                    </a:lnTo>
                    <a:lnTo>
                      <a:pt x="415" y="395"/>
                    </a:lnTo>
                    <a:lnTo>
                      <a:pt x="416" y="411"/>
                    </a:lnTo>
                    <a:lnTo>
                      <a:pt x="416" y="421"/>
                    </a:lnTo>
                    <a:lnTo>
                      <a:pt x="416" y="441"/>
                    </a:lnTo>
                    <a:lnTo>
                      <a:pt x="419" y="466"/>
                    </a:lnTo>
                    <a:lnTo>
                      <a:pt x="419" y="478"/>
                    </a:lnTo>
                    <a:lnTo>
                      <a:pt x="420" y="495"/>
                    </a:lnTo>
                    <a:lnTo>
                      <a:pt x="419" y="516"/>
                    </a:lnTo>
                    <a:lnTo>
                      <a:pt x="419" y="537"/>
                    </a:lnTo>
                    <a:lnTo>
                      <a:pt x="418" y="556"/>
                    </a:lnTo>
                    <a:lnTo>
                      <a:pt x="418" y="571"/>
                    </a:lnTo>
                    <a:lnTo>
                      <a:pt x="418" y="578"/>
                    </a:lnTo>
                    <a:lnTo>
                      <a:pt x="418" y="582"/>
                    </a:lnTo>
                    <a:lnTo>
                      <a:pt x="416" y="585"/>
                    </a:lnTo>
                    <a:lnTo>
                      <a:pt x="415" y="589"/>
                    </a:lnTo>
                    <a:lnTo>
                      <a:pt x="414" y="592"/>
                    </a:lnTo>
                    <a:lnTo>
                      <a:pt x="413" y="593"/>
                    </a:lnTo>
                    <a:lnTo>
                      <a:pt x="413" y="597"/>
                    </a:lnTo>
                    <a:lnTo>
                      <a:pt x="413" y="606"/>
                    </a:lnTo>
                    <a:lnTo>
                      <a:pt x="414" y="615"/>
                    </a:lnTo>
                    <a:lnTo>
                      <a:pt x="414" y="623"/>
                    </a:lnTo>
                    <a:lnTo>
                      <a:pt x="414" y="626"/>
                    </a:lnTo>
                    <a:lnTo>
                      <a:pt x="414" y="627"/>
                    </a:lnTo>
                    <a:lnTo>
                      <a:pt x="415" y="628"/>
                    </a:lnTo>
                    <a:lnTo>
                      <a:pt x="415" y="632"/>
                    </a:lnTo>
                    <a:lnTo>
                      <a:pt x="415" y="636"/>
                    </a:lnTo>
                    <a:lnTo>
                      <a:pt x="414" y="639"/>
                    </a:lnTo>
                    <a:lnTo>
                      <a:pt x="411" y="640"/>
                    </a:lnTo>
                    <a:lnTo>
                      <a:pt x="409" y="640"/>
                    </a:lnTo>
                    <a:lnTo>
                      <a:pt x="406" y="641"/>
                    </a:lnTo>
                    <a:lnTo>
                      <a:pt x="402" y="641"/>
                    </a:lnTo>
                    <a:lnTo>
                      <a:pt x="398" y="643"/>
                    </a:lnTo>
                    <a:lnTo>
                      <a:pt x="392" y="645"/>
                    </a:lnTo>
                    <a:lnTo>
                      <a:pt x="382" y="647"/>
                    </a:lnTo>
                    <a:lnTo>
                      <a:pt x="376" y="647"/>
                    </a:lnTo>
                    <a:lnTo>
                      <a:pt x="371" y="645"/>
                    </a:lnTo>
                    <a:lnTo>
                      <a:pt x="369" y="643"/>
                    </a:lnTo>
                    <a:lnTo>
                      <a:pt x="368" y="640"/>
                    </a:lnTo>
                    <a:lnTo>
                      <a:pt x="368" y="637"/>
                    </a:lnTo>
                    <a:lnTo>
                      <a:pt x="365" y="636"/>
                    </a:lnTo>
                    <a:lnTo>
                      <a:pt x="364" y="636"/>
                    </a:lnTo>
                    <a:lnTo>
                      <a:pt x="363" y="635"/>
                    </a:lnTo>
                    <a:lnTo>
                      <a:pt x="361" y="633"/>
                    </a:lnTo>
                    <a:lnTo>
                      <a:pt x="361" y="631"/>
                    </a:lnTo>
                    <a:lnTo>
                      <a:pt x="361" y="628"/>
                    </a:lnTo>
                    <a:lnTo>
                      <a:pt x="361" y="626"/>
                    </a:lnTo>
                    <a:lnTo>
                      <a:pt x="363" y="623"/>
                    </a:lnTo>
                    <a:lnTo>
                      <a:pt x="363" y="620"/>
                    </a:lnTo>
                    <a:lnTo>
                      <a:pt x="363" y="616"/>
                    </a:lnTo>
                    <a:lnTo>
                      <a:pt x="363" y="614"/>
                    </a:lnTo>
                    <a:lnTo>
                      <a:pt x="363" y="610"/>
                    </a:lnTo>
                    <a:lnTo>
                      <a:pt x="363" y="607"/>
                    </a:lnTo>
                    <a:lnTo>
                      <a:pt x="361" y="605"/>
                    </a:lnTo>
                    <a:lnTo>
                      <a:pt x="361" y="603"/>
                    </a:lnTo>
                    <a:lnTo>
                      <a:pt x="339" y="618"/>
                    </a:lnTo>
                    <a:lnTo>
                      <a:pt x="338" y="622"/>
                    </a:lnTo>
                    <a:lnTo>
                      <a:pt x="337" y="632"/>
                    </a:lnTo>
                    <a:lnTo>
                      <a:pt x="335" y="649"/>
                    </a:lnTo>
                    <a:lnTo>
                      <a:pt x="333" y="660"/>
                    </a:lnTo>
                    <a:lnTo>
                      <a:pt x="330" y="674"/>
                    </a:lnTo>
                    <a:lnTo>
                      <a:pt x="325" y="692"/>
                    </a:lnTo>
                    <a:lnTo>
                      <a:pt x="320" y="711"/>
                    </a:lnTo>
                    <a:lnTo>
                      <a:pt x="314" y="730"/>
                    </a:lnTo>
                    <a:lnTo>
                      <a:pt x="309" y="749"/>
                    </a:lnTo>
                    <a:lnTo>
                      <a:pt x="305" y="763"/>
                    </a:lnTo>
                    <a:lnTo>
                      <a:pt x="301" y="772"/>
                    </a:lnTo>
                    <a:lnTo>
                      <a:pt x="299" y="784"/>
                    </a:lnTo>
                    <a:lnTo>
                      <a:pt x="295" y="800"/>
                    </a:lnTo>
                    <a:lnTo>
                      <a:pt x="292" y="819"/>
                    </a:lnTo>
                    <a:lnTo>
                      <a:pt x="289" y="838"/>
                    </a:lnTo>
                    <a:lnTo>
                      <a:pt x="287" y="856"/>
                    </a:lnTo>
                    <a:lnTo>
                      <a:pt x="286" y="870"/>
                    </a:lnTo>
                    <a:lnTo>
                      <a:pt x="284" y="878"/>
                    </a:lnTo>
                    <a:lnTo>
                      <a:pt x="283" y="891"/>
                    </a:lnTo>
                    <a:lnTo>
                      <a:pt x="282" y="908"/>
                    </a:lnTo>
                    <a:lnTo>
                      <a:pt x="282" y="929"/>
                    </a:lnTo>
                    <a:lnTo>
                      <a:pt x="279" y="958"/>
                    </a:lnTo>
                    <a:lnTo>
                      <a:pt x="275" y="984"/>
                    </a:lnTo>
                    <a:lnTo>
                      <a:pt x="269" y="1001"/>
                    </a:lnTo>
                    <a:lnTo>
                      <a:pt x="262" y="1021"/>
                    </a:lnTo>
                    <a:lnTo>
                      <a:pt x="257" y="1043"/>
                    </a:lnTo>
                    <a:lnTo>
                      <a:pt x="255" y="1056"/>
                    </a:lnTo>
                    <a:lnTo>
                      <a:pt x="253" y="1071"/>
                    </a:lnTo>
                    <a:lnTo>
                      <a:pt x="249" y="1085"/>
                    </a:lnTo>
                    <a:lnTo>
                      <a:pt x="246" y="1096"/>
                    </a:lnTo>
                    <a:lnTo>
                      <a:pt x="245" y="1105"/>
                    </a:lnTo>
                    <a:lnTo>
                      <a:pt x="244" y="1109"/>
                    </a:lnTo>
                    <a:lnTo>
                      <a:pt x="245" y="1110"/>
                    </a:lnTo>
                    <a:lnTo>
                      <a:pt x="246" y="1113"/>
                    </a:lnTo>
                    <a:lnTo>
                      <a:pt x="248" y="1117"/>
                    </a:lnTo>
                    <a:lnTo>
                      <a:pt x="250" y="1120"/>
                    </a:lnTo>
                    <a:lnTo>
                      <a:pt x="253" y="1124"/>
                    </a:lnTo>
                    <a:lnTo>
                      <a:pt x="255" y="1127"/>
                    </a:lnTo>
                    <a:lnTo>
                      <a:pt x="258" y="1131"/>
                    </a:lnTo>
                    <a:lnTo>
                      <a:pt x="261" y="1134"/>
                    </a:lnTo>
                    <a:lnTo>
                      <a:pt x="265" y="1137"/>
                    </a:lnTo>
                    <a:lnTo>
                      <a:pt x="267" y="1140"/>
                    </a:lnTo>
                    <a:lnTo>
                      <a:pt x="270" y="1143"/>
                    </a:lnTo>
                    <a:lnTo>
                      <a:pt x="271" y="1144"/>
                    </a:lnTo>
                    <a:lnTo>
                      <a:pt x="272" y="1147"/>
                    </a:lnTo>
                    <a:lnTo>
                      <a:pt x="272" y="1149"/>
                    </a:lnTo>
                    <a:lnTo>
                      <a:pt x="271" y="1152"/>
                    </a:lnTo>
                    <a:lnTo>
                      <a:pt x="269" y="1153"/>
                    </a:lnTo>
                    <a:lnTo>
                      <a:pt x="266" y="1154"/>
                    </a:lnTo>
                    <a:lnTo>
                      <a:pt x="266" y="1156"/>
                    </a:lnTo>
                    <a:lnTo>
                      <a:pt x="265" y="1156"/>
                    </a:lnTo>
                    <a:lnTo>
                      <a:pt x="263" y="1156"/>
                    </a:lnTo>
                    <a:lnTo>
                      <a:pt x="261" y="1157"/>
                    </a:lnTo>
                    <a:lnTo>
                      <a:pt x="255" y="1157"/>
                    </a:lnTo>
                    <a:lnTo>
                      <a:pt x="251" y="1157"/>
                    </a:lnTo>
                    <a:lnTo>
                      <a:pt x="248" y="1156"/>
                    </a:lnTo>
                    <a:lnTo>
                      <a:pt x="245" y="1154"/>
                    </a:lnTo>
                    <a:lnTo>
                      <a:pt x="244" y="1153"/>
                    </a:lnTo>
                    <a:lnTo>
                      <a:pt x="242" y="1153"/>
                    </a:lnTo>
                    <a:lnTo>
                      <a:pt x="242" y="1152"/>
                    </a:lnTo>
                    <a:lnTo>
                      <a:pt x="242" y="1153"/>
                    </a:lnTo>
                    <a:lnTo>
                      <a:pt x="244" y="1154"/>
                    </a:lnTo>
                    <a:lnTo>
                      <a:pt x="244" y="1158"/>
                    </a:lnTo>
                    <a:lnTo>
                      <a:pt x="245" y="1161"/>
                    </a:lnTo>
                    <a:lnTo>
                      <a:pt x="245" y="1165"/>
                    </a:lnTo>
                    <a:lnTo>
                      <a:pt x="245" y="1168"/>
                    </a:lnTo>
                    <a:lnTo>
                      <a:pt x="245" y="1169"/>
                    </a:lnTo>
                    <a:lnTo>
                      <a:pt x="244" y="1171"/>
                    </a:lnTo>
                    <a:lnTo>
                      <a:pt x="244" y="1174"/>
                    </a:lnTo>
                    <a:lnTo>
                      <a:pt x="244" y="1177"/>
                    </a:lnTo>
                    <a:lnTo>
                      <a:pt x="244" y="1177"/>
                    </a:lnTo>
                    <a:lnTo>
                      <a:pt x="244" y="1178"/>
                    </a:lnTo>
                    <a:lnTo>
                      <a:pt x="244" y="1181"/>
                    </a:lnTo>
                    <a:lnTo>
                      <a:pt x="244" y="1183"/>
                    </a:lnTo>
                    <a:lnTo>
                      <a:pt x="244" y="1186"/>
                    </a:lnTo>
                    <a:lnTo>
                      <a:pt x="244" y="1189"/>
                    </a:lnTo>
                    <a:lnTo>
                      <a:pt x="242" y="1191"/>
                    </a:lnTo>
                    <a:lnTo>
                      <a:pt x="237" y="1192"/>
                    </a:lnTo>
                    <a:lnTo>
                      <a:pt x="228" y="1194"/>
                    </a:lnTo>
                    <a:lnTo>
                      <a:pt x="217" y="1195"/>
                    </a:lnTo>
                    <a:lnTo>
                      <a:pt x="208" y="1196"/>
                    </a:lnTo>
                    <a:lnTo>
                      <a:pt x="206" y="1196"/>
                    </a:lnTo>
                    <a:lnTo>
                      <a:pt x="193" y="1189"/>
                    </a:lnTo>
                    <a:lnTo>
                      <a:pt x="193" y="1187"/>
                    </a:lnTo>
                    <a:lnTo>
                      <a:pt x="191" y="1186"/>
                    </a:lnTo>
                    <a:lnTo>
                      <a:pt x="191" y="1183"/>
                    </a:lnTo>
                    <a:lnTo>
                      <a:pt x="190" y="1181"/>
                    </a:lnTo>
                    <a:lnTo>
                      <a:pt x="190" y="1179"/>
                    </a:lnTo>
                    <a:lnTo>
                      <a:pt x="189" y="1178"/>
                    </a:lnTo>
                    <a:lnTo>
                      <a:pt x="186" y="1177"/>
                    </a:lnTo>
                    <a:lnTo>
                      <a:pt x="183" y="1175"/>
                    </a:lnTo>
                    <a:lnTo>
                      <a:pt x="179" y="1174"/>
                    </a:lnTo>
                    <a:lnTo>
                      <a:pt x="176" y="1171"/>
                    </a:lnTo>
                    <a:lnTo>
                      <a:pt x="172" y="1169"/>
                    </a:lnTo>
                    <a:lnTo>
                      <a:pt x="170" y="1166"/>
                    </a:lnTo>
                    <a:lnTo>
                      <a:pt x="170" y="1158"/>
                    </a:lnTo>
                    <a:lnTo>
                      <a:pt x="173" y="1149"/>
                    </a:lnTo>
                    <a:lnTo>
                      <a:pt x="176" y="1141"/>
                    </a:lnTo>
                    <a:lnTo>
                      <a:pt x="177" y="1136"/>
                    </a:lnTo>
                    <a:lnTo>
                      <a:pt x="177" y="1134"/>
                    </a:lnTo>
                    <a:lnTo>
                      <a:pt x="177" y="1131"/>
                    </a:lnTo>
                    <a:lnTo>
                      <a:pt x="177" y="1127"/>
                    </a:lnTo>
                    <a:lnTo>
                      <a:pt x="177" y="1124"/>
                    </a:lnTo>
                    <a:lnTo>
                      <a:pt x="177" y="1122"/>
                    </a:lnTo>
                    <a:lnTo>
                      <a:pt x="177" y="1120"/>
                    </a:lnTo>
                    <a:lnTo>
                      <a:pt x="177" y="1118"/>
                    </a:lnTo>
                    <a:lnTo>
                      <a:pt x="177" y="1111"/>
                    </a:lnTo>
                    <a:lnTo>
                      <a:pt x="177" y="1102"/>
                    </a:lnTo>
                    <a:lnTo>
                      <a:pt x="174" y="1093"/>
                    </a:lnTo>
                    <a:lnTo>
                      <a:pt x="170" y="1084"/>
                    </a:lnTo>
                    <a:lnTo>
                      <a:pt x="168" y="1076"/>
                    </a:lnTo>
                    <a:lnTo>
                      <a:pt x="165" y="1065"/>
                    </a:lnTo>
                    <a:lnTo>
                      <a:pt x="164" y="1051"/>
                    </a:lnTo>
                    <a:lnTo>
                      <a:pt x="164" y="1038"/>
                    </a:lnTo>
                    <a:lnTo>
                      <a:pt x="161" y="1018"/>
                    </a:lnTo>
                    <a:lnTo>
                      <a:pt x="159" y="996"/>
                    </a:lnTo>
                    <a:lnTo>
                      <a:pt x="156" y="971"/>
                    </a:lnTo>
                    <a:lnTo>
                      <a:pt x="153" y="946"/>
                    </a:lnTo>
                    <a:lnTo>
                      <a:pt x="151" y="924"/>
                    </a:lnTo>
                    <a:lnTo>
                      <a:pt x="149" y="906"/>
                    </a:lnTo>
                    <a:lnTo>
                      <a:pt x="148" y="895"/>
                    </a:lnTo>
                    <a:lnTo>
                      <a:pt x="148" y="882"/>
                    </a:lnTo>
                    <a:lnTo>
                      <a:pt x="148" y="864"/>
                    </a:lnTo>
                    <a:lnTo>
                      <a:pt x="147" y="843"/>
                    </a:lnTo>
                    <a:lnTo>
                      <a:pt x="147" y="823"/>
                    </a:lnTo>
                    <a:lnTo>
                      <a:pt x="147" y="806"/>
                    </a:lnTo>
                    <a:lnTo>
                      <a:pt x="147" y="797"/>
                    </a:lnTo>
                    <a:lnTo>
                      <a:pt x="145" y="785"/>
                    </a:lnTo>
                    <a:lnTo>
                      <a:pt x="143" y="772"/>
                    </a:lnTo>
                    <a:lnTo>
                      <a:pt x="142" y="758"/>
                    </a:lnTo>
                    <a:lnTo>
                      <a:pt x="140" y="743"/>
                    </a:lnTo>
                    <a:lnTo>
                      <a:pt x="136" y="725"/>
                    </a:lnTo>
                    <a:lnTo>
                      <a:pt x="131" y="705"/>
                    </a:lnTo>
                    <a:lnTo>
                      <a:pt x="125" y="686"/>
                    </a:lnTo>
                    <a:lnTo>
                      <a:pt x="122" y="671"/>
                    </a:lnTo>
                    <a:lnTo>
                      <a:pt x="121" y="653"/>
                    </a:lnTo>
                    <a:lnTo>
                      <a:pt x="119" y="632"/>
                    </a:lnTo>
                    <a:lnTo>
                      <a:pt x="118" y="611"/>
                    </a:lnTo>
                    <a:lnTo>
                      <a:pt x="118" y="593"/>
                    </a:lnTo>
                    <a:lnTo>
                      <a:pt x="118" y="581"/>
                    </a:lnTo>
                    <a:lnTo>
                      <a:pt x="118" y="576"/>
                    </a:lnTo>
                    <a:lnTo>
                      <a:pt x="117" y="578"/>
                    </a:lnTo>
                    <a:lnTo>
                      <a:pt x="113" y="582"/>
                    </a:lnTo>
                    <a:lnTo>
                      <a:pt x="107" y="589"/>
                    </a:lnTo>
                    <a:lnTo>
                      <a:pt x="102" y="594"/>
                    </a:lnTo>
                    <a:lnTo>
                      <a:pt x="96" y="598"/>
                    </a:lnTo>
                    <a:lnTo>
                      <a:pt x="90" y="598"/>
                    </a:lnTo>
                    <a:lnTo>
                      <a:pt x="84" y="594"/>
                    </a:lnTo>
                    <a:lnTo>
                      <a:pt x="76" y="588"/>
                    </a:lnTo>
                    <a:lnTo>
                      <a:pt x="70" y="580"/>
                    </a:lnTo>
                    <a:lnTo>
                      <a:pt x="64" y="573"/>
                    </a:lnTo>
                    <a:lnTo>
                      <a:pt x="62" y="569"/>
                    </a:lnTo>
                    <a:lnTo>
                      <a:pt x="63" y="564"/>
                    </a:lnTo>
                    <a:lnTo>
                      <a:pt x="66" y="554"/>
                    </a:lnTo>
                    <a:lnTo>
                      <a:pt x="70" y="538"/>
                    </a:lnTo>
                    <a:lnTo>
                      <a:pt x="75" y="520"/>
                    </a:lnTo>
                    <a:lnTo>
                      <a:pt x="80" y="500"/>
                    </a:lnTo>
                    <a:lnTo>
                      <a:pt x="85" y="482"/>
                    </a:lnTo>
                    <a:lnTo>
                      <a:pt x="90" y="466"/>
                    </a:lnTo>
                    <a:lnTo>
                      <a:pt x="93" y="454"/>
                    </a:lnTo>
                    <a:lnTo>
                      <a:pt x="96" y="448"/>
                    </a:lnTo>
                    <a:lnTo>
                      <a:pt x="97" y="440"/>
                    </a:lnTo>
                    <a:lnTo>
                      <a:pt x="100" y="429"/>
                    </a:lnTo>
                    <a:lnTo>
                      <a:pt x="102" y="414"/>
                    </a:lnTo>
                    <a:lnTo>
                      <a:pt x="102" y="403"/>
                    </a:lnTo>
                    <a:lnTo>
                      <a:pt x="104" y="389"/>
                    </a:lnTo>
                    <a:lnTo>
                      <a:pt x="104" y="372"/>
                    </a:lnTo>
                    <a:lnTo>
                      <a:pt x="104" y="355"/>
                    </a:lnTo>
                    <a:lnTo>
                      <a:pt x="104" y="340"/>
                    </a:lnTo>
                    <a:lnTo>
                      <a:pt x="104" y="330"/>
                    </a:lnTo>
                    <a:lnTo>
                      <a:pt x="104" y="326"/>
                    </a:lnTo>
                    <a:lnTo>
                      <a:pt x="101" y="327"/>
                    </a:lnTo>
                    <a:lnTo>
                      <a:pt x="93" y="331"/>
                    </a:lnTo>
                    <a:lnTo>
                      <a:pt x="84" y="336"/>
                    </a:lnTo>
                    <a:lnTo>
                      <a:pt x="76" y="340"/>
                    </a:lnTo>
                    <a:lnTo>
                      <a:pt x="59" y="349"/>
                    </a:lnTo>
                    <a:lnTo>
                      <a:pt x="46" y="355"/>
                    </a:lnTo>
                    <a:lnTo>
                      <a:pt x="38" y="356"/>
                    </a:lnTo>
                    <a:lnTo>
                      <a:pt x="29" y="356"/>
                    </a:lnTo>
                    <a:lnTo>
                      <a:pt x="18" y="355"/>
                    </a:lnTo>
                    <a:lnTo>
                      <a:pt x="9" y="352"/>
                    </a:lnTo>
                    <a:lnTo>
                      <a:pt x="4" y="349"/>
                    </a:lnTo>
                    <a:lnTo>
                      <a:pt x="1" y="344"/>
                    </a:lnTo>
                    <a:lnTo>
                      <a:pt x="0" y="334"/>
                    </a:lnTo>
                    <a:lnTo>
                      <a:pt x="0" y="319"/>
                    </a:lnTo>
                    <a:lnTo>
                      <a:pt x="4" y="306"/>
                    </a:lnTo>
                    <a:lnTo>
                      <a:pt x="9" y="297"/>
                    </a:lnTo>
                    <a:lnTo>
                      <a:pt x="12" y="292"/>
                    </a:lnTo>
                    <a:lnTo>
                      <a:pt x="15" y="288"/>
                    </a:lnTo>
                    <a:lnTo>
                      <a:pt x="18" y="284"/>
                    </a:lnTo>
                    <a:lnTo>
                      <a:pt x="25" y="277"/>
                    </a:lnTo>
                    <a:lnTo>
                      <a:pt x="32" y="271"/>
                    </a:lnTo>
                    <a:lnTo>
                      <a:pt x="39" y="262"/>
                    </a:lnTo>
                    <a:lnTo>
                      <a:pt x="50" y="250"/>
                    </a:lnTo>
                    <a:lnTo>
                      <a:pt x="59" y="238"/>
                    </a:lnTo>
                    <a:lnTo>
                      <a:pt x="70" y="225"/>
                    </a:lnTo>
                    <a:lnTo>
                      <a:pt x="79" y="213"/>
                    </a:lnTo>
                    <a:lnTo>
                      <a:pt x="87" y="203"/>
                    </a:lnTo>
                    <a:lnTo>
                      <a:pt x="93" y="196"/>
                    </a:lnTo>
                    <a:lnTo>
                      <a:pt x="94" y="194"/>
                    </a:lnTo>
                    <a:lnTo>
                      <a:pt x="97" y="194"/>
                    </a:lnTo>
                    <a:lnTo>
                      <a:pt x="98" y="194"/>
                    </a:lnTo>
                    <a:lnTo>
                      <a:pt x="98" y="194"/>
                    </a:lnTo>
                    <a:lnTo>
                      <a:pt x="98" y="194"/>
                    </a:lnTo>
                    <a:lnTo>
                      <a:pt x="100" y="192"/>
                    </a:lnTo>
                    <a:lnTo>
                      <a:pt x="101" y="191"/>
                    </a:lnTo>
                    <a:lnTo>
                      <a:pt x="102" y="190"/>
                    </a:lnTo>
                    <a:lnTo>
                      <a:pt x="104" y="188"/>
                    </a:lnTo>
                    <a:lnTo>
                      <a:pt x="105" y="188"/>
                    </a:lnTo>
                    <a:lnTo>
                      <a:pt x="106" y="188"/>
                    </a:lnTo>
                    <a:lnTo>
                      <a:pt x="106" y="190"/>
                    </a:lnTo>
                    <a:lnTo>
                      <a:pt x="106" y="188"/>
                    </a:lnTo>
                    <a:lnTo>
                      <a:pt x="107" y="188"/>
                    </a:lnTo>
                    <a:lnTo>
                      <a:pt x="109" y="186"/>
                    </a:lnTo>
                    <a:lnTo>
                      <a:pt x="111" y="183"/>
                    </a:lnTo>
                    <a:lnTo>
                      <a:pt x="113" y="182"/>
                    </a:lnTo>
                    <a:lnTo>
                      <a:pt x="114" y="179"/>
                    </a:lnTo>
                    <a:lnTo>
                      <a:pt x="115" y="175"/>
                    </a:lnTo>
                    <a:lnTo>
                      <a:pt x="117" y="171"/>
                    </a:lnTo>
                    <a:lnTo>
                      <a:pt x="118" y="166"/>
                    </a:lnTo>
                    <a:lnTo>
                      <a:pt x="118" y="156"/>
                    </a:lnTo>
                    <a:lnTo>
                      <a:pt x="117" y="146"/>
                    </a:lnTo>
                    <a:lnTo>
                      <a:pt x="117" y="140"/>
                    </a:lnTo>
                    <a:lnTo>
                      <a:pt x="118" y="136"/>
                    </a:lnTo>
                    <a:lnTo>
                      <a:pt x="119" y="135"/>
                    </a:lnTo>
                    <a:lnTo>
                      <a:pt x="119" y="133"/>
                    </a:lnTo>
                    <a:lnTo>
                      <a:pt x="121" y="131"/>
                    </a:lnTo>
                    <a:lnTo>
                      <a:pt x="122" y="129"/>
                    </a:lnTo>
                    <a:lnTo>
                      <a:pt x="123" y="127"/>
                    </a:lnTo>
                    <a:lnTo>
                      <a:pt x="125" y="124"/>
                    </a:lnTo>
                    <a:lnTo>
                      <a:pt x="126" y="120"/>
                    </a:lnTo>
                    <a:lnTo>
                      <a:pt x="127" y="118"/>
                    </a:lnTo>
                    <a:lnTo>
                      <a:pt x="127" y="115"/>
                    </a:lnTo>
                    <a:lnTo>
                      <a:pt x="128" y="115"/>
                    </a:lnTo>
                    <a:lnTo>
                      <a:pt x="128" y="112"/>
                    </a:lnTo>
                    <a:lnTo>
                      <a:pt x="130" y="111"/>
                    </a:lnTo>
                    <a:lnTo>
                      <a:pt x="132" y="109"/>
                    </a:lnTo>
                    <a:lnTo>
                      <a:pt x="134" y="107"/>
                    </a:lnTo>
                    <a:lnTo>
                      <a:pt x="136" y="106"/>
                    </a:lnTo>
                    <a:lnTo>
                      <a:pt x="139" y="105"/>
                    </a:lnTo>
                    <a:lnTo>
                      <a:pt x="142" y="105"/>
                    </a:lnTo>
                    <a:lnTo>
                      <a:pt x="143" y="103"/>
                    </a:lnTo>
                    <a:lnTo>
                      <a:pt x="145" y="102"/>
                    </a:lnTo>
                    <a:lnTo>
                      <a:pt x="147" y="101"/>
                    </a:lnTo>
                    <a:lnTo>
                      <a:pt x="147" y="101"/>
                    </a:lnTo>
                    <a:lnTo>
                      <a:pt x="147" y="101"/>
                    </a:lnTo>
                    <a:lnTo>
                      <a:pt x="149" y="99"/>
                    </a:lnTo>
                    <a:lnTo>
                      <a:pt x="152" y="98"/>
                    </a:lnTo>
                    <a:lnTo>
                      <a:pt x="155" y="97"/>
                    </a:lnTo>
                    <a:lnTo>
                      <a:pt x="157" y="95"/>
                    </a:lnTo>
                    <a:lnTo>
                      <a:pt x="160" y="94"/>
                    </a:lnTo>
                    <a:lnTo>
                      <a:pt x="160" y="94"/>
                    </a:lnTo>
                    <a:lnTo>
                      <a:pt x="161" y="95"/>
                    </a:lnTo>
                    <a:lnTo>
                      <a:pt x="162" y="97"/>
                    </a:lnTo>
                    <a:lnTo>
                      <a:pt x="162" y="99"/>
                    </a:lnTo>
                    <a:lnTo>
                      <a:pt x="161" y="101"/>
                    </a:lnTo>
                    <a:lnTo>
                      <a:pt x="160" y="102"/>
                    </a:lnTo>
                    <a:lnTo>
                      <a:pt x="157" y="103"/>
                    </a:lnTo>
                    <a:lnTo>
                      <a:pt x="156" y="103"/>
                    </a:lnTo>
                    <a:lnTo>
                      <a:pt x="156" y="103"/>
                    </a:lnTo>
                    <a:lnTo>
                      <a:pt x="161" y="106"/>
                    </a:lnTo>
                    <a:lnTo>
                      <a:pt x="164" y="99"/>
                    </a:lnTo>
                    <a:lnTo>
                      <a:pt x="165" y="98"/>
                    </a:lnTo>
                    <a:lnTo>
                      <a:pt x="165" y="95"/>
                    </a:lnTo>
                    <a:lnTo>
                      <a:pt x="165" y="93"/>
                    </a:lnTo>
                    <a:lnTo>
                      <a:pt x="166" y="90"/>
                    </a:lnTo>
                    <a:lnTo>
                      <a:pt x="168" y="88"/>
                    </a:lnTo>
                    <a:lnTo>
                      <a:pt x="168" y="86"/>
                    </a:lnTo>
                    <a:lnTo>
                      <a:pt x="168" y="84"/>
                    </a:lnTo>
                    <a:lnTo>
                      <a:pt x="166" y="81"/>
                    </a:lnTo>
                    <a:lnTo>
                      <a:pt x="165" y="77"/>
                    </a:lnTo>
                    <a:lnTo>
                      <a:pt x="164" y="74"/>
                    </a:lnTo>
                    <a:lnTo>
                      <a:pt x="162" y="71"/>
                    </a:lnTo>
                    <a:lnTo>
                      <a:pt x="160" y="65"/>
                    </a:lnTo>
                    <a:lnTo>
                      <a:pt x="160" y="59"/>
                    </a:lnTo>
                    <a:lnTo>
                      <a:pt x="160" y="52"/>
                    </a:lnTo>
                    <a:lnTo>
                      <a:pt x="161" y="44"/>
                    </a:lnTo>
                    <a:lnTo>
                      <a:pt x="162" y="37"/>
                    </a:lnTo>
                    <a:lnTo>
                      <a:pt x="164" y="33"/>
                    </a:lnTo>
                    <a:lnTo>
                      <a:pt x="164" y="31"/>
                    </a:lnTo>
                    <a:lnTo>
                      <a:pt x="164" y="29"/>
                    </a:lnTo>
                    <a:lnTo>
                      <a:pt x="164" y="26"/>
                    </a:lnTo>
                    <a:lnTo>
                      <a:pt x="162" y="23"/>
                    </a:lnTo>
                    <a:lnTo>
                      <a:pt x="164" y="21"/>
                    </a:lnTo>
                    <a:lnTo>
                      <a:pt x="164" y="18"/>
                    </a:lnTo>
                    <a:lnTo>
                      <a:pt x="165" y="16"/>
                    </a:lnTo>
                    <a:lnTo>
                      <a:pt x="166" y="14"/>
                    </a:lnTo>
                    <a:lnTo>
                      <a:pt x="169" y="12"/>
                    </a:lnTo>
                    <a:lnTo>
                      <a:pt x="172" y="10"/>
                    </a:lnTo>
                    <a:lnTo>
                      <a:pt x="176" y="9"/>
                    </a:lnTo>
                    <a:lnTo>
                      <a:pt x="185" y="6"/>
                    </a:lnTo>
                    <a:lnTo>
                      <a:pt x="197" y="5"/>
                    </a:lnTo>
                    <a:lnTo>
                      <a:pt x="210" y="2"/>
                    </a:lnTo>
                    <a:lnTo>
                      <a:pt x="221" y="0"/>
                    </a:lnTo>
                    <a:lnTo>
                      <a:pt x="231"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306">
                <a:extLst>
                  <a:ext uri="{FF2B5EF4-FFF2-40B4-BE49-F238E27FC236}">
                    <a16:creationId xmlns="" xmlns:a16="http://schemas.microsoft.com/office/drawing/2014/main" id="{5E079A04-31A9-48F3-BDEE-3B149A8CFBCC}"/>
                  </a:ext>
                </a:extLst>
              </p:cNvPr>
              <p:cNvSpPr>
                <a:spLocks/>
              </p:cNvSpPr>
              <p:nvPr/>
            </p:nvSpPr>
            <p:spPr bwMode="auto">
              <a:xfrm>
                <a:off x="6804748" y="706438"/>
                <a:ext cx="207963" cy="555625"/>
              </a:xfrm>
              <a:custGeom>
                <a:avLst/>
                <a:gdLst>
                  <a:gd name="T0" fmla="*/ 126 w 131"/>
                  <a:gd name="T1" fmla="*/ 4 h 350"/>
                  <a:gd name="T2" fmla="*/ 127 w 131"/>
                  <a:gd name="T3" fmla="*/ 17 h 350"/>
                  <a:gd name="T4" fmla="*/ 129 w 131"/>
                  <a:gd name="T5" fmla="*/ 43 h 350"/>
                  <a:gd name="T6" fmla="*/ 125 w 131"/>
                  <a:gd name="T7" fmla="*/ 121 h 350"/>
                  <a:gd name="T8" fmla="*/ 122 w 131"/>
                  <a:gd name="T9" fmla="*/ 220 h 350"/>
                  <a:gd name="T10" fmla="*/ 127 w 131"/>
                  <a:gd name="T11" fmla="*/ 301 h 350"/>
                  <a:gd name="T12" fmla="*/ 131 w 131"/>
                  <a:gd name="T13" fmla="*/ 350 h 350"/>
                  <a:gd name="T14" fmla="*/ 80 w 131"/>
                  <a:gd name="T15" fmla="*/ 348 h 350"/>
                  <a:gd name="T16" fmla="*/ 101 w 131"/>
                  <a:gd name="T17" fmla="*/ 318 h 350"/>
                  <a:gd name="T18" fmla="*/ 102 w 131"/>
                  <a:gd name="T19" fmla="*/ 283 h 350"/>
                  <a:gd name="T20" fmla="*/ 100 w 131"/>
                  <a:gd name="T21" fmla="*/ 181 h 350"/>
                  <a:gd name="T22" fmla="*/ 97 w 131"/>
                  <a:gd name="T23" fmla="*/ 100 h 350"/>
                  <a:gd name="T24" fmla="*/ 89 w 131"/>
                  <a:gd name="T25" fmla="*/ 68 h 350"/>
                  <a:gd name="T26" fmla="*/ 99 w 131"/>
                  <a:gd name="T27" fmla="*/ 49 h 350"/>
                  <a:gd name="T28" fmla="*/ 110 w 131"/>
                  <a:gd name="T29" fmla="*/ 55 h 350"/>
                  <a:gd name="T30" fmla="*/ 118 w 131"/>
                  <a:gd name="T31" fmla="*/ 63 h 350"/>
                  <a:gd name="T32" fmla="*/ 116 w 131"/>
                  <a:gd name="T33" fmla="*/ 56 h 350"/>
                  <a:gd name="T34" fmla="*/ 108 w 131"/>
                  <a:gd name="T35" fmla="*/ 46 h 350"/>
                  <a:gd name="T36" fmla="*/ 97 w 131"/>
                  <a:gd name="T37" fmla="*/ 42 h 350"/>
                  <a:gd name="T38" fmla="*/ 92 w 131"/>
                  <a:gd name="T39" fmla="*/ 41 h 350"/>
                  <a:gd name="T40" fmla="*/ 79 w 131"/>
                  <a:gd name="T41" fmla="*/ 41 h 350"/>
                  <a:gd name="T42" fmla="*/ 72 w 131"/>
                  <a:gd name="T43" fmla="*/ 38 h 350"/>
                  <a:gd name="T44" fmla="*/ 59 w 131"/>
                  <a:gd name="T45" fmla="*/ 47 h 350"/>
                  <a:gd name="T46" fmla="*/ 54 w 131"/>
                  <a:gd name="T47" fmla="*/ 60 h 350"/>
                  <a:gd name="T48" fmla="*/ 57 w 131"/>
                  <a:gd name="T49" fmla="*/ 59 h 350"/>
                  <a:gd name="T50" fmla="*/ 63 w 131"/>
                  <a:gd name="T51" fmla="*/ 51 h 350"/>
                  <a:gd name="T52" fmla="*/ 66 w 131"/>
                  <a:gd name="T53" fmla="*/ 55 h 350"/>
                  <a:gd name="T54" fmla="*/ 68 w 131"/>
                  <a:gd name="T55" fmla="*/ 67 h 350"/>
                  <a:gd name="T56" fmla="*/ 63 w 131"/>
                  <a:gd name="T57" fmla="*/ 83 h 350"/>
                  <a:gd name="T58" fmla="*/ 59 w 131"/>
                  <a:gd name="T59" fmla="*/ 109 h 350"/>
                  <a:gd name="T60" fmla="*/ 55 w 131"/>
                  <a:gd name="T61" fmla="*/ 206 h 350"/>
                  <a:gd name="T62" fmla="*/ 53 w 131"/>
                  <a:gd name="T63" fmla="*/ 285 h 350"/>
                  <a:gd name="T64" fmla="*/ 53 w 131"/>
                  <a:gd name="T65" fmla="*/ 320 h 350"/>
                  <a:gd name="T66" fmla="*/ 74 w 131"/>
                  <a:gd name="T67" fmla="*/ 348 h 350"/>
                  <a:gd name="T68" fmla="*/ 13 w 131"/>
                  <a:gd name="T69" fmla="*/ 344 h 350"/>
                  <a:gd name="T70" fmla="*/ 3 w 131"/>
                  <a:gd name="T71" fmla="*/ 330 h 350"/>
                  <a:gd name="T72" fmla="*/ 25 w 131"/>
                  <a:gd name="T73" fmla="*/ 272 h 350"/>
                  <a:gd name="T74" fmla="*/ 34 w 131"/>
                  <a:gd name="T75" fmla="*/ 211 h 350"/>
                  <a:gd name="T76" fmla="*/ 34 w 131"/>
                  <a:gd name="T77" fmla="*/ 193 h 350"/>
                  <a:gd name="T78" fmla="*/ 42 w 131"/>
                  <a:gd name="T79" fmla="*/ 105 h 350"/>
                  <a:gd name="T80" fmla="*/ 45 w 131"/>
                  <a:gd name="T81" fmla="*/ 49 h 350"/>
                  <a:gd name="T82" fmla="*/ 44 w 131"/>
                  <a:gd name="T83" fmla="*/ 16 h 350"/>
                  <a:gd name="T84" fmla="*/ 44 w 131"/>
                  <a:gd name="T85" fmla="*/ 11 h 350"/>
                  <a:gd name="T86" fmla="*/ 46 w 131"/>
                  <a:gd name="T87" fmla="*/ 14 h 350"/>
                  <a:gd name="T88" fmla="*/ 63 w 131"/>
                  <a:gd name="T89" fmla="*/ 28 h 350"/>
                  <a:gd name="T90" fmla="*/ 83 w 131"/>
                  <a:gd name="T91" fmla="*/ 39 h 350"/>
                  <a:gd name="T92" fmla="*/ 91 w 131"/>
                  <a:gd name="T93" fmla="*/ 37 h 350"/>
                  <a:gd name="T94" fmla="*/ 117 w 131"/>
                  <a:gd name="T95" fmla="*/ 14 h 350"/>
                  <a:gd name="T96" fmla="*/ 120 w 131"/>
                  <a:gd name="T97" fmla="*/ 4 h 350"/>
                  <a:gd name="T98" fmla="*/ 125 w 131"/>
                  <a:gd name="T9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1" h="350">
                    <a:moveTo>
                      <a:pt x="125" y="0"/>
                    </a:moveTo>
                    <a:lnTo>
                      <a:pt x="125" y="0"/>
                    </a:lnTo>
                    <a:lnTo>
                      <a:pt x="126" y="1"/>
                    </a:lnTo>
                    <a:lnTo>
                      <a:pt x="126" y="4"/>
                    </a:lnTo>
                    <a:lnTo>
                      <a:pt x="127" y="5"/>
                    </a:lnTo>
                    <a:lnTo>
                      <a:pt x="127" y="7"/>
                    </a:lnTo>
                    <a:lnTo>
                      <a:pt x="127" y="9"/>
                    </a:lnTo>
                    <a:lnTo>
                      <a:pt x="127" y="17"/>
                    </a:lnTo>
                    <a:lnTo>
                      <a:pt x="129" y="25"/>
                    </a:lnTo>
                    <a:lnTo>
                      <a:pt x="129" y="33"/>
                    </a:lnTo>
                    <a:lnTo>
                      <a:pt x="129" y="38"/>
                    </a:lnTo>
                    <a:lnTo>
                      <a:pt x="129" y="43"/>
                    </a:lnTo>
                    <a:lnTo>
                      <a:pt x="127" y="55"/>
                    </a:lnTo>
                    <a:lnTo>
                      <a:pt x="127" y="73"/>
                    </a:lnTo>
                    <a:lnTo>
                      <a:pt x="126" y="96"/>
                    </a:lnTo>
                    <a:lnTo>
                      <a:pt x="125" y="121"/>
                    </a:lnTo>
                    <a:lnTo>
                      <a:pt x="123" y="147"/>
                    </a:lnTo>
                    <a:lnTo>
                      <a:pt x="122" y="173"/>
                    </a:lnTo>
                    <a:lnTo>
                      <a:pt x="122" y="198"/>
                    </a:lnTo>
                    <a:lnTo>
                      <a:pt x="122" y="220"/>
                    </a:lnTo>
                    <a:lnTo>
                      <a:pt x="123" y="237"/>
                    </a:lnTo>
                    <a:lnTo>
                      <a:pt x="125" y="258"/>
                    </a:lnTo>
                    <a:lnTo>
                      <a:pt x="126" y="280"/>
                    </a:lnTo>
                    <a:lnTo>
                      <a:pt x="127" y="301"/>
                    </a:lnTo>
                    <a:lnTo>
                      <a:pt x="129" y="321"/>
                    </a:lnTo>
                    <a:lnTo>
                      <a:pt x="130" y="335"/>
                    </a:lnTo>
                    <a:lnTo>
                      <a:pt x="131" y="346"/>
                    </a:lnTo>
                    <a:lnTo>
                      <a:pt x="131" y="350"/>
                    </a:lnTo>
                    <a:lnTo>
                      <a:pt x="127" y="350"/>
                    </a:lnTo>
                    <a:lnTo>
                      <a:pt x="116" y="350"/>
                    </a:lnTo>
                    <a:lnTo>
                      <a:pt x="99" y="348"/>
                    </a:lnTo>
                    <a:lnTo>
                      <a:pt x="80" y="348"/>
                    </a:lnTo>
                    <a:lnTo>
                      <a:pt x="84" y="342"/>
                    </a:lnTo>
                    <a:lnTo>
                      <a:pt x="91" y="333"/>
                    </a:lnTo>
                    <a:lnTo>
                      <a:pt x="96" y="325"/>
                    </a:lnTo>
                    <a:lnTo>
                      <a:pt x="101" y="318"/>
                    </a:lnTo>
                    <a:lnTo>
                      <a:pt x="102" y="316"/>
                    </a:lnTo>
                    <a:lnTo>
                      <a:pt x="102" y="312"/>
                    </a:lnTo>
                    <a:lnTo>
                      <a:pt x="102" y="300"/>
                    </a:lnTo>
                    <a:lnTo>
                      <a:pt x="102" y="283"/>
                    </a:lnTo>
                    <a:lnTo>
                      <a:pt x="101" y="261"/>
                    </a:lnTo>
                    <a:lnTo>
                      <a:pt x="101" y="236"/>
                    </a:lnTo>
                    <a:lnTo>
                      <a:pt x="101" y="208"/>
                    </a:lnTo>
                    <a:lnTo>
                      <a:pt x="100" y="181"/>
                    </a:lnTo>
                    <a:lnTo>
                      <a:pt x="100" y="156"/>
                    </a:lnTo>
                    <a:lnTo>
                      <a:pt x="99" y="132"/>
                    </a:lnTo>
                    <a:lnTo>
                      <a:pt x="99" y="113"/>
                    </a:lnTo>
                    <a:lnTo>
                      <a:pt x="97" y="100"/>
                    </a:lnTo>
                    <a:lnTo>
                      <a:pt x="97" y="93"/>
                    </a:lnTo>
                    <a:lnTo>
                      <a:pt x="95" y="84"/>
                    </a:lnTo>
                    <a:lnTo>
                      <a:pt x="92" y="75"/>
                    </a:lnTo>
                    <a:lnTo>
                      <a:pt x="89" y="68"/>
                    </a:lnTo>
                    <a:lnTo>
                      <a:pt x="88" y="66"/>
                    </a:lnTo>
                    <a:lnTo>
                      <a:pt x="97" y="49"/>
                    </a:lnTo>
                    <a:lnTo>
                      <a:pt x="97" y="49"/>
                    </a:lnTo>
                    <a:lnTo>
                      <a:pt x="99" y="49"/>
                    </a:lnTo>
                    <a:lnTo>
                      <a:pt x="100" y="49"/>
                    </a:lnTo>
                    <a:lnTo>
                      <a:pt x="104" y="50"/>
                    </a:lnTo>
                    <a:lnTo>
                      <a:pt x="106" y="51"/>
                    </a:lnTo>
                    <a:lnTo>
                      <a:pt x="110" y="55"/>
                    </a:lnTo>
                    <a:lnTo>
                      <a:pt x="114" y="58"/>
                    </a:lnTo>
                    <a:lnTo>
                      <a:pt x="117" y="60"/>
                    </a:lnTo>
                    <a:lnTo>
                      <a:pt x="118" y="62"/>
                    </a:lnTo>
                    <a:lnTo>
                      <a:pt x="118" y="63"/>
                    </a:lnTo>
                    <a:lnTo>
                      <a:pt x="118" y="63"/>
                    </a:lnTo>
                    <a:lnTo>
                      <a:pt x="118" y="62"/>
                    </a:lnTo>
                    <a:lnTo>
                      <a:pt x="117" y="60"/>
                    </a:lnTo>
                    <a:lnTo>
                      <a:pt x="116" y="56"/>
                    </a:lnTo>
                    <a:lnTo>
                      <a:pt x="113" y="54"/>
                    </a:lnTo>
                    <a:lnTo>
                      <a:pt x="112" y="51"/>
                    </a:lnTo>
                    <a:lnTo>
                      <a:pt x="109" y="49"/>
                    </a:lnTo>
                    <a:lnTo>
                      <a:pt x="108" y="46"/>
                    </a:lnTo>
                    <a:lnTo>
                      <a:pt x="106" y="46"/>
                    </a:lnTo>
                    <a:lnTo>
                      <a:pt x="104" y="45"/>
                    </a:lnTo>
                    <a:lnTo>
                      <a:pt x="101" y="43"/>
                    </a:lnTo>
                    <a:lnTo>
                      <a:pt x="97" y="42"/>
                    </a:lnTo>
                    <a:lnTo>
                      <a:pt x="95" y="41"/>
                    </a:lnTo>
                    <a:lnTo>
                      <a:pt x="93" y="41"/>
                    </a:lnTo>
                    <a:lnTo>
                      <a:pt x="92" y="39"/>
                    </a:lnTo>
                    <a:lnTo>
                      <a:pt x="92" y="41"/>
                    </a:lnTo>
                    <a:lnTo>
                      <a:pt x="89" y="41"/>
                    </a:lnTo>
                    <a:lnTo>
                      <a:pt x="87" y="41"/>
                    </a:lnTo>
                    <a:lnTo>
                      <a:pt x="83" y="41"/>
                    </a:lnTo>
                    <a:lnTo>
                      <a:pt x="79" y="41"/>
                    </a:lnTo>
                    <a:lnTo>
                      <a:pt x="76" y="39"/>
                    </a:lnTo>
                    <a:lnTo>
                      <a:pt x="75" y="38"/>
                    </a:lnTo>
                    <a:lnTo>
                      <a:pt x="74" y="38"/>
                    </a:lnTo>
                    <a:lnTo>
                      <a:pt x="72" y="38"/>
                    </a:lnTo>
                    <a:lnTo>
                      <a:pt x="68" y="39"/>
                    </a:lnTo>
                    <a:lnTo>
                      <a:pt x="66" y="41"/>
                    </a:lnTo>
                    <a:lnTo>
                      <a:pt x="62" y="43"/>
                    </a:lnTo>
                    <a:lnTo>
                      <a:pt x="59" y="47"/>
                    </a:lnTo>
                    <a:lnTo>
                      <a:pt x="57" y="51"/>
                    </a:lnTo>
                    <a:lnTo>
                      <a:pt x="55" y="55"/>
                    </a:lnTo>
                    <a:lnTo>
                      <a:pt x="54" y="59"/>
                    </a:lnTo>
                    <a:lnTo>
                      <a:pt x="54" y="60"/>
                    </a:lnTo>
                    <a:lnTo>
                      <a:pt x="54" y="62"/>
                    </a:lnTo>
                    <a:lnTo>
                      <a:pt x="54" y="62"/>
                    </a:lnTo>
                    <a:lnTo>
                      <a:pt x="55" y="60"/>
                    </a:lnTo>
                    <a:lnTo>
                      <a:pt x="57" y="59"/>
                    </a:lnTo>
                    <a:lnTo>
                      <a:pt x="58" y="56"/>
                    </a:lnTo>
                    <a:lnTo>
                      <a:pt x="61" y="54"/>
                    </a:lnTo>
                    <a:lnTo>
                      <a:pt x="62" y="52"/>
                    </a:lnTo>
                    <a:lnTo>
                      <a:pt x="63" y="51"/>
                    </a:lnTo>
                    <a:lnTo>
                      <a:pt x="65" y="50"/>
                    </a:lnTo>
                    <a:lnTo>
                      <a:pt x="65" y="51"/>
                    </a:lnTo>
                    <a:lnTo>
                      <a:pt x="66" y="52"/>
                    </a:lnTo>
                    <a:lnTo>
                      <a:pt x="66" y="55"/>
                    </a:lnTo>
                    <a:lnTo>
                      <a:pt x="67" y="58"/>
                    </a:lnTo>
                    <a:lnTo>
                      <a:pt x="67" y="60"/>
                    </a:lnTo>
                    <a:lnTo>
                      <a:pt x="68" y="64"/>
                    </a:lnTo>
                    <a:lnTo>
                      <a:pt x="68" y="67"/>
                    </a:lnTo>
                    <a:lnTo>
                      <a:pt x="68" y="67"/>
                    </a:lnTo>
                    <a:lnTo>
                      <a:pt x="67" y="69"/>
                    </a:lnTo>
                    <a:lnTo>
                      <a:pt x="66" y="76"/>
                    </a:lnTo>
                    <a:lnTo>
                      <a:pt x="63" y="83"/>
                    </a:lnTo>
                    <a:lnTo>
                      <a:pt x="61" y="88"/>
                    </a:lnTo>
                    <a:lnTo>
                      <a:pt x="61" y="92"/>
                    </a:lnTo>
                    <a:lnTo>
                      <a:pt x="61" y="96"/>
                    </a:lnTo>
                    <a:lnTo>
                      <a:pt x="59" y="109"/>
                    </a:lnTo>
                    <a:lnTo>
                      <a:pt x="59" y="127"/>
                    </a:lnTo>
                    <a:lnTo>
                      <a:pt x="58" y="151"/>
                    </a:lnTo>
                    <a:lnTo>
                      <a:pt x="57" y="178"/>
                    </a:lnTo>
                    <a:lnTo>
                      <a:pt x="55" y="206"/>
                    </a:lnTo>
                    <a:lnTo>
                      <a:pt x="55" y="213"/>
                    </a:lnTo>
                    <a:lnTo>
                      <a:pt x="54" y="240"/>
                    </a:lnTo>
                    <a:lnTo>
                      <a:pt x="54" y="265"/>
                    </a:lnTo>
                    <a:lnTo>
                      <a:pt x="53" y="285"/>
                    </a:lnTo>
                    <a:lnTo>
                      <a:pt x="53" y="302"/>
                    </a:lnTo>
                    <a:lnTo>
                      <a:pt x="51" y="314"/>
                    </a:lnTo>
                    <a:lnTo>
                      <a:pt x="51" y="318"/>
                    </a:lnTo>
                    <a:lnTo>
                      <a:pt x="53" y="320"/>
                    </a:lnTo>
                    <a:lnTo>
                      <a:pt x="57" y="326"/>
                    </a:lnTo>
                    <a:lnTo>
                      <a:pt x="63" y="334"/>
                    </a:lnTo>
                    <a:lnTo>
                      <a:pt x="68" y="342"/>
                    </a:lnTo>
                    <a:lnTo>
                      <a:pt x="74" y="348"/>
                    </a:lnTo>
                    <a:lnTo>
                      <a:pt x="59" y="348"/>
                    </a:lnTo>
                    <a:lnTo>
                      <a:pt x="48" y="348"/>
                    </a:lnTo>
                    <a:lnTo>
                      <a:pt x="28" y="347"/>
                    </a:lnTo>
                    <a:lnTo>
                      <a:pt x="13" y="344"/>
                    </a:lnTo>
                    <a:lnTo>
                      <a:pt x="3" y="343"/>
                    </a:lnTo>
                    <a:lnTo>
                      <a:pt x="0" y="342"/>
                    </a:lnTo>
                    <a:lnTo>
                      <a:pt x="0" y="339"/>
                    </a:lnTo>
                    <a:lnTo>
                      <a:pt x="3" y="330"/>
                    </a:lnTo>
                    <a:lnTo>
                      <a:pt x="7" y="318"/>
                    </a:lnTo>
                    <a:lnTo>
                      <a:pt x="12" y="304"/>
                    </a:lnTo>
                    <a:lnTo>
                      <a:pt x="19" y="288"/>
                    </a:lnTo>
                    <a:lnTo>
                      <a:pt x="25" y="272"/>
                    </a:lnTo>
                    <a:lnTo>
                      <a:pt x="33" y="251"/>
                    </a:lnTo>
                    <a:lnTo>
                      <a:pt x="36" y="233"/>
                    </a:lnTo>
                    <a:lnTo>
                      <a:pt x="36" y="220"/>
                    </a:lnTo>
                    <a:lnTo>
                      <a:pt x="34" y="211"/>
                    </a:lnTo>
                    <a:lnTo>
                      <a:pt x="34" y="208"/>
                    </a:lnTo>
                    <a:lnTo>
                      <a:pt x="34" y="204"/>
                    </a:lnTo>
                    <a:lnTo>
                      <a:pt x="34" y="199"/>
                    </a:lnTo>
                    <a:lnTo>
                      <a:pt x="34" y="193"/>
                    </a:lnTo>
                    <a:lnTo>
                      <a:pt x="36" y="174"/>
                    </a:lnTo>
                    <a:lnTo>
                      <a:pt x="38" y="152"/>
                    </a:lnTo>
                    <a:lnTo>
                      <a:pt x="40" y="128"/>
                    </a:lnTo>
                    <a:lnTo>
                      <a:pt x="42" y="105"/>
                    </a:lnTo>
                    <a:lnTo>
                      <a:pt x="44" y="84"/>
                    </a:lnTo>
                    <a:lnTo>
                      <a:pt x="45" y="68"/>
                    </a:lnTo>
                    <a:lnTo>
                      <a:pt x="45" y="60"/>
                    </a:lnTo>
                    <a:lnTo>
                      <a:pt x="45" y="49"/>
                    </a:lnTo>
                    <a:lnTo>
                      <a:pt x="45" y="35"/>
                    </a:lnTo>
                    <a:lnTo>
                      <a:pt x="45" y="25"/>
                    </a:lnTo>
                    <a:lnTo>
                      <a:pt x="45" y="18"/>
                    </a:lnTo>
                    <a:lnTo>
                      <a:pt x="44" y="16"/>
                    </a:lnTo>
                    <a:lnTo>
                      <a:pt x="44" y="14"/>
                    </a:lnTo>
                    <a:lnTo>
                      <a:pt x="42" y="13"/>
                    </a:lnTo>
                    <a:lnTo>
                      <a:pt x="42" y="12"/>
                    </a:lnTo>
                    <a:lnTo>
                      <a:pt x="44" y="11"/>
                    </a:lnTo>
                    <a:lnTo>
                      <a:pt x="44" y="11"/>
                    </a:lnTo>
                    <a:lnTo>
                      <a:pt x="44" y="11"/>
                    </a:lnTo>
                    <a:lnTo>
                      <a:pt x="45" y="12"/>
                    </a:lnTo>
                    <a:lnTo>
                      <a:pt x="46" y="14"/>
                    </a:lnTo>
                    <a:lnTo>
                      <a:pt x="49" y="16"/>
                    </a:lnTo>
                    <a:lnTo>
                      <a:pt x="50" y="18"/>
                    </a:lnTo>
                    <a:lnTo>
                      <a:pt x="55" y="22"/>
                    </a:lnTo>
                    <a:lnTo>
                      <a:pt x="63" y="28"/>
                    </a:lnTo>
                    <a:lnTo>
                      <a:pt x="71" y="33"/>
                    </a:lnTo>
                    <a:lnTo>
                      <a:pt x="76" y="37"/>
                    </a:lnTo>
                    <a:lnTo>
                      <a:pt x="79" y="38"/>
                    </a:lnTo>
                    <a:lnTo>
                      <a:pt x="83" y="39"/>
                    </a:lnTo>
                    <a:lnTo>
                      <a:pt x="85" y="39"/>
                    </a:lnTo>
                    <a:lnTo>
                      <a:pt x="88" y="39"/>
                    </a:lnTo>
                    <a:lnTo>
                      <a:pt x="89" y="39"/>
                    </a:lnTo>
                    <a:lnTo>
                      <a:pt x="91" y="37"/>
                    </a:lnTo>
                    <a:lnTo>
                      <a:pt x="97" y="33"/>
                    </a:lnTo>
                    <a:lnTo>
                      <a:pt x="104" y="26"/>
                    </a:lnTo>
                    <a:lnTo>
                      <a:pt x="112" y="20"/>
                    </a:lnTo>
                    <a:lnTo>
                      <a:pt x="117" y="14"/>
                    </a:lnTo>
                    <a:lnTo>
                      <a:pt x="118" y="12"/>
                    </a:lnTo>
                    <a:lnTo>
                      <a:pt x="120" y="8"/>
                    </a:lnTo>
                    <a:lnTo>
                      <a:pt x="120" y="5"/>
                    </a:lnTo>
                    <a:lnTo>
                      <a:pt x="120" y="4"/>
                    </a:lnTo>
                    <a:lnTo>
                      <a:pt x="121" y="3"/>
                    </a:lnTo>
                    <a:lnTo>
                      <a:pt x="122" y="1"/>
                    </a:lnTo>
                    <a:lnTo>
                      <a:pt x="123" y="0"/>
                    </a:lnTo>
                    <a:lnTo>
                      <a:pt x="125" y="0"/>
                    </a:lnTo>
                    <a:close/>
                  </a:path>
                </a:pathLst>
              </a:custGeom>
              <a:solidFill>
                <a:srgbClr val="E7EFED"/>
              </a:solidFill>
              <a:ln w="0">
                <a:solidFill>
                  <a:srgbClr val="E7EFE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307">
                <a:extLst>
                  <a:ext uri="{FF2B5EF4-FFF2-40B4-BE49-F238E27FC236}">
                    <a16:creationId xmlns="" xmlns:a16="http://schemas.microsoft.com/office/drawing/2014/main" id="{D51C54C9-1705-4AC9-A6EB-7CADA6726593}"/>
                  </a:ext>
                </a:extLst>
              </p:cNvPr>
              <p:cNvSpPr>
                <a:spLocks/>
              </p:cNvSpPr>
              <p:nvPr/>
            </p:nvSpPr>
            <p:spPr bwMode="auto">
              <a:xfrm>
                <a:off x="7141298" y="1458913"/>
                <a:ext cx="104775" cy="382588"/>
              </a:xfrm>
              <a:custGeom>
                <a:avLst/>
                <a:gdLst>
                  <a:gd name="T0" fmla="*/ 31 w 66"/>
                  <a:gd name="T1" fmla="*/ 0 h 241"/>
                  <a:gd name="T2" fmla="*/ 31 w 66"/>
                  <a:gd name="T3" fmla="*/ 3 h 241"/>
                  <a:gd name="T4" fmla="*/ 31 w 66"/>
                  <a:gd name="T5" fmla="*/ 10 h 241"/>
                  <a:gd name="T6" fmla="*/ 32 w 66"/>
                  <a:gd name="T7" fmla="*/ 21 h 241"/>
                  <a:gd name="T8" fmla="*/ 33 w 66"/>
                  <a:gd name="T9" fmla="*/ 31 h 241"/>
                  <a:gd name="T10" fmla="*/ 37 w 66"/>
                  <a:gd name="T11" fmla="*/ 31 h 241"/>
                  <a:gd name="T12" fmla="*/ 41 w 66"/>
                  <a:gd name="T13" fmla="*/ 31 h 241"/>
                  <a:gd name="T14" fmla="*/ 46 w 66"/>
                  <a:gd name="T15" fmla="*/ 33 h 241"/>
                  <a:gd name="T16" fmla="*/ 50 w 66"/>
                  <a:gd name="T17" fmla="*/ 34 h 241"/>
                  <a:gd name="T18" fmla="*/ 52 w 66"/>
                  <a:gd name="T19" fmla="*/ 35 h 241"/>
                  <a:gd name="T20" fmla="*/ 53 w 66"/>
                  <a:gd name="T21" fmla="*/ 41 h 241"/>
                  <a:gd name="T22" fmla="*/ 54 w 66"/>
                  <a:gd name="T23" fmla="*/ 51 h 241"/>
                  <a:gd name="T24" fmla="*/ 57 w 66"/>
                  <a:gd name="T25" fmla="*/ 65 h 241"/>
                  <a:gd name="T26" fmla="*/ 58 w 66"/>
                  <a:gd name="T27" fmla="*/ 82 h 241"/>
                  <a:gd name="T28" fmla="*/ 61 w 66"/>
                  <a:gd name="T29" fmla="*/ 101 h 241"/>
                  <a:gd name="T30" fmla="*/ 62 w 66"/>
                  <a:gd name="T31" fmla="*/ 118 h 241"/>
                  <a:gd name="T32" fmla="*/ 63 w 66"/>
                  <a:gd name="T33" fmla="*/ 132 h 241"/>
                  <a:gd name="T34" fmla="*/ 63 w 66"/>
                  <a:gd name="T35" fmla="*/ 143 h 241"/>
                  <a:gd name="T36" fmla="*/ 63 w 66"/>
                  <a:gd name="T37" fmla="*/ 147 h 241"/>
                  <a:gd name="T38" fmla="*/ 62 w 66"/>
                  <a:gd name="T39" fmla="*/ 147 h 241"/>
                  <a:gd name="T40" fmla="*/ 59 w 66"/>
                  <a:gd name="T41" fmla="*/ 147 h 241"/>
                  <a:gd name="T42" fmla="*/ 62 w 66"/>
                  <a:gd name="T43" fmla="*/ 170 h 241"/>
                  <a:gd name="T44" fmla="*/ 63 w 66"/>
                  <a:gd name="T45" fmla="*/ 192 h 241"/>
                  <a:gd name="T46" fmla="*/ 65 w 66"/>
                  <a:gd name="T47" fmla="*/ 212 h 241"/>
                  <a:gd name="T48" fmla="*/ 65 w 66"/>
                  <a:gd name="T49" fmla="*/ 226 h 241"/>
                  <a:gd name="T50" fmla="*/ 66 w 66"/>
                  <a:gd name="T51" fmla="*/ 237 h 241"/>
                  <a:gd name="T52" fmla="*/ 66 w 66"/>
                  <a:gd name="T53" fmla="*/ 241 h 241"/>
                  <a:gd name="T54" fmla="*/ 63 w 66"/>
                  <a:gd name="T55" fmla="*/ 240 h 241"/>
                  <a:gd name="T56" fmla="*/ 55 w 66"/>
                  <a:gd name="T57" fmla="*/ 238 h 241"/>
                  <a:gd name="T58" fmla="*/ 48 w 66"/>
                  <a:gd name="T59" fmla="*/ 237 h 241"/>
                  <a:gd name="T60" fmla="*/ 41 w 66"/>
                  <a:gd name="T61" fmla="*/ 236 h 241"/>
                  <a:gd name="T62" fmla="*/ 33 w 66"/>
                  <a:gd name="T63" fmla="*/ 237 h 241"/>
                  <a:gd name="T64" fmla="*/ 27 w 66"/>
                  <a:gd name="T65" fmla="*/ 237 h 241"/>
                  <a:gd name="T66" fmla="*/ 21 w 66"/>
                  <a:gd name="T67" fmla="*/ 237 h 241"/>
                  <a:gd name="T68" fmla="*/ 19 w 66"/>
                  <a:gd name="T69" fmla="*/ 237 h 241"/>
                  <a:gd name="T70" fmla="*/ 14 w 66"/>
                  <a:gd name="T71" fmla="*/ 237 h 241"/>
                  <a:gd name="T72" fmla="*/ 10 w 66"/>
                  <a:gd name="T73" fmla="*/ 238 h 241"/>
                  <a:gd name="T74" fmla="*/ 4 w 66"/>
                  <a:gd name="T75" fmla="*/ 240 h 241"/>
                  <a:gd name="T76" fmla="*/ 2 w 66"/>
                  <a:gd name="T77" fmla="*/ 240 h 241"/>
                  <a:gd name="T78" fmla="*/ 2 w 66"/>
                  <a:gd name="T79" fmla="*/ 237 h 241"/>
                  <a:gd name="T80" fmla="*/ 0 w 66"/>
                  <a:gd name="T81" fmla="*/ 226 h 241"/>
                  <a:gd name="T82" fmla="*/ 0 w 66"/>
                  <a:gd name="T83" fmla="*/ 211 h 241"/>
                  <a:gd name="T84" fmla="*/ 0 w 66"/>
                  <a:gd name="T85" fmla="*/ 190 h 241"/>
                  <a:gd name="T86" fmla="*/ 2 w 66"/>
                  <a:gd name="T87" fmla="*/ 169 h 241"/>
                  <a:gd name="T88" fmla="*/ 2 w 66"/>
                  <a:gd name="T89" fmla="*/ 145 h 241"/>
                  <a:gd name="T90" fmla="*/ 2 w 66"/>
                  <a:gd name="T91" fmla="*/ 123 h 241"/>
                  <a:gd name="T92" fmla="*/ 3 w 66"/>
                  <a:gd name="T93" fmla="*/ 103 h 241"/>
                  <a:gd name="T94" fmla="*/ 3 w 66"/>
                  <a:gd name="T95" fmla="*/ 86 h 241"/>
                  <a:gd name="T96" fmla="*/ 3 w 66"/>
                  <a:gd name="T97" fmla="*/ 76 h 241"/>
                  <a:gd name="T98" fmla="*/ 3 w 66"/>
                  <a:gd name="T99" fmla="*/ 72 h 241"/>
                  <a:gd name="T100" fmla="*/ 8 w 66"/>
                  <a:gd name="T101" fmla="*/ 37 h 241"/>
                  <a:gd name="T102" fmla="*/ 8 w 66"/>
                  <a:gd name="T103" fmla="*/ 37 h 241"/>
                  <a:gd name="T104" fmla="*/ 11 w 66"/>
                  <a:gd name="T105" fmla="*/ 37 h 241"/>
                  <a:gd name="T106" fmla="*/ 14 w 66"/>
                  <a:gd name="T107" fmla="*/ 37 h 241"/>
                  <a:gd name="T108" fmla="*/ 17 w 66"/>
                  <a:gd name="T109" fmla="*/ 37 h 241"/>
                  <a:gd name="T110" fmla="*/ 16 w 66"/>
                  <a:gd name="T111" fmla="*/ 25 h 241"/>
                  <a:gd name="T112" fmla="*/ 16 w 66"/>
                  <a:gd name="T113" fmla="*/ 13 h 241"/>
                  <a:gd name="T114" fmla="*/ 16 w 66"/>
                  <a:gd name="T115" fmla="*/ 4 h 241"/>
                  <a:gd name="T116" fmla="*/ 31 w 66"/>
                  <a:gd name="T1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241">
                    <a:moveTo>
                      <a:pt x="31" y="0"/>
                    </a:moveTo>
                    <a:lnTo>
                      <a:pt x="31" y="3"/>
                    </a:lnTo>
                    <a:lnTo>
                      <a:pt x="31" y="10"/>
                    </a:lnTo>
                    <a:lnTo>
                      <a:pt x="32" y="21"/>
                    </a:lnTo>
                    <a:lnTo>
                      <a:pt x="33" y="31"/>
                    </a:lnTo>
                    <a:lnTo>
                      <a:pt x="37" y="31"/>
                    </a:lnTo>
                    <a:lnTo>
                      <a:pt x="41" y="31"/>
                    </a:lnTo>
                    <a:lnTo>
                      <a:pt x="46" y="33"/>
                    </a:lnTo>
                    <a:lnTo>
                      <a:pt x="50" y="34"/>
                    </a:lnTo>
                    <a:lnTo>
                      <a:pt x="52" y="35"/>
                    </a:lnTo>
                    <a:lnTo>
                      <a:pt x="53" y="41"/>
                    </a:lnTo>
                    <a:lnTo>
                      <a:pt x="54" y="51"/>
                    </a:lnTo>
                    <a:lnTo>
                      <a:pt x="57" y="65"/>
                    </a:lnTo>
                    <a:lnTo>
                      <a:pt x="58" y="82"/>
                    </a:lnTo>
                    <a:lnTo>
                      <a:pt x="61" y="101"/>
                    </a:lnTo>
                    <a:lnTo>
                      <a:pt x="62" y="118"/>
                    </a:lnTo>
                    <a:lnTo>
                      <a:pt x="63" y="132"/>
                    </a:lnTo>
                    <a:lnTo>
                      <a:pt x="63" y="143"/>
                    </a:lnTo>
                    <a:lnTo>
                      <a:pt x="63" y="147"/>
                    </a:lnTo>
                    <a:lnTo>
                      <a:pt x="62" y="147"/>
                    </a:lnTo>
                    <a:lnTo>
                      <a:pt x="59" y="147"/>
                    </a:lnTo>
                    <a:lnTo>
                      <a:pt x="62" y="170"/>
                    </a:lnTo>
                    <a:lnTo>
                      <a:pt x="63" y="192"/>
                    </a:lnTo>
                    <a:lnTo>
                      <a:pt x="65" y="212"/>
                    </a:lnTo>
                    <a:lnTo>
                      <a:pt x="65" y="226"/>
                    </a:lnTo>
                    <a:lnTo>
                      <a:pt x="66" y="237"/>
                    </a:lnTo>
                    <a:lnTo>
                      <a:pt x="66" y="241"/>
                    </a:lnTo>
                    <a:lnTo>
                      <a:pt x="63" y="240"/>
                    </a:lnTo>
                    <a:lnTo>
                      <a:pt x="55" y="238"/>
                    </a:lnTo>
                    <a:lnTo>
                      <a:pt x="48" y="237"/>
                    </a:lnTo>
                    <a:lnTo>
                      <a:pt x="41" y="236"/>
                    </a:lnTo>
                    <a:lnTo>
                      <a:pt x="33" y="237"/>
                    </a:lnTo>
                    <a:lnTo>
                      <a:pt x="27" y="237"/>
                    </a:lnTo>
                    <a:lnTo>
                      <a:pt x="21" y="237"/>
                    </a:lnTo>
                    <a:lnTo>
                      <a:pt x="19" y="237"/>
                    </a:lnTo>
                    <a:lnTo>
                      <a:pt x="14" y="237"/>
                    </a:lnTo>
                    <a:lnTo>
                      <a:pt x="10" y="238"/>
                    </a:lnTo>
                    <a:lnTo>
                      <a:pt x="4" y="240"/>
                    </a:lnTo>
                    <a:lnTo>
                      <a:pt x="2" y="240"/>
                    </a:lnTo>
                    <a:lnTo>
                      <a:pt x="2" y="237"/>
                    </a:lnTo>
                    <a:lnTo>
                      <a:pt x="0" y="226"/>
                    </a:lnTo>
                    <a:lnTo>
                      <a:pt x="0" y="211"/>
                    </a:lnTo>
                    <a:lnTo>
                      <a:pt x="0" y="190"/>
                    </a:lnTo>
                    <a:lnTo>
                      <a:pt x="2" y="169"/>
                    </a:lnTo>
                    <a:lnTo>
                      <a:pt x="2" y="145"/>
                    </a:lnTo>
                    <a:lnTo>
                      <a:pt x="2" y="123"/>
                    </a:lnTo>
                    <a:lnTo>
                      <a:pt x="3" y="103"/>
                    </a:lnTo>
                    <a:lnTo>
                      <a:pt x="3" y="86"/>
                    </a:lnTo>
                    <a:lnTo>
                      <a:pt x="3" y="76"/>
                    </a:lnTo>
                    <a:lnTo>
                      <a:pt x="3" y="72"/>
                    </a:lnTo>
                    <a:lnTo>
                      <a:pt x="8" y="37"/>
                    </a:lnTo>
                    <a:lnTo>
                      <a:pt x="8" y="37"/>
                    </a:lnTo>
                    <a:lnTo>
                      <a:pt x="11" y="37"/>
                    </a:lnTo>
                    <a:lnTo>
                      <a:pt x="14" y="37"/>
                    </a:lnTo>
                    <a:lnTo>
                      <a:pt x="17" y="37"/>
                    </a:lnTo>
                    <a:lnTo>
                      <a:pt x="16" y="25"/>
                    </a:lnTo>
                    <a:lnTo>
                      <a:pt x="16" y="13"/>
                    </a:lnTo>
                    <a:lnTo>
                      <a:pt x="16" y="4"/>
                    </a:lnTo>
                    <a:lnTo>
                      <a:pt x="31"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 xmlns:a16="http://schemas.microsoft.com/office/drawing/2014/main" id="{A90B0D4D-B6A5-43BA-AD58-F8A5FD871252}"/>
                </a:ext>
              </a:extLst>
            </p:cNvPr>
            <p:cNvGrpSpPr/>
            <p:nvPr/>
          </p:nvGrpSpPr>
          <p:grpSpPr>
            <a:xfrm>
              <a:off x="10528368" y="2837376"/>
              <a:ext cx="1070450" cy="2998254"/>
              <a:chOff x="6568209" y="469900"/>
              <a:chExt cx="677864" cy="1898650"/>
            </a:xfrm>
          </p:grpSpPr>
          <p:sp>
            <p:nvSpPr>
              <p:cNvPr id="16" name="Freeform 304">
                <a:extLst>
                  <a:ext uri="{FF2B5EF4-FFF2-40B4-BE49-F238E27FC236}">
                    <a16:creationId xmlns="" xmlns:a16="http://schemas.microsoft.com/office/drawing/2014/main" id="{D8F7E50E-CFF8-4C7D-902B-4D16713F0E65}"/>
                  </a:ext>
                </a:extLst>
              </p:cNvPr>
              <p:cNvSpPr>
                <a:spLocks/>
              </p:cNvSpPr>
              <p:nvPr/>
            </p:nvSpPr>
            <p:spPr bwMode="auto">
              <a:xfrm>
                <a:off x="6817448" y="1006475"/>
                <a:ext cx="77788" cy="42863"/>
              </a:xfrm>
              <a:custGeom>
                <a:avLst/>
                <a:gdLst>
                  <a:gd name="T0" fmla="*/ 8 w 49"/>
                  <a:gd name="T1" fmla="*/ 0 h 27"/>
                  <a:gd name="T2" fmla="*/ 13 w 49"/>
                  <a:gd name="T3" fmla="*/ 0 h 27"/>
                  <a:gd name="T4" fmla="*/ 22 w 49"/>
                  <a:gd name="T5" fmla="*/ 2 h 27"/>
                  <a:gd name="T6" fmla="*/ 32 w 49"/>
                  <a:gd name="T7" fmla="*/ 6 h 27"/>
                  <a:gd name="T8" fmla="*/ 40 w 49"/>
                  <a:gd name="T9" fmla="*/ 10 h 27"/>
                  <a:gd name="T10" fmla="*/ 46 w 49"/>
                  <a:gd name="T11" fmla="*/ 14 h 27"/>
                  <a:gd name="T12" fmla="*/ 47 w 49"/>
                  <a:gd name="T13" fmla="*/ 15 h 27"/>
                  <a:gd name="T14" fmla="*/ 49 w 49"/>
                  <a:gd name="T15" fmla="*/ 18 h 27"/>
                  <a:gd name="T16" fmla="*/ 49 w 49"/>
                  <a:gd name="T17" fmla="*/ 19 h 27"/>
                  <a:gd name="T18" fmla="*/ 49 w 49"/>
                  <a:gd name="T19" fmla="*/ 21 h 27"/>
                  <a:gd name="T20" fmla="*/ 49 w 49"/>
                  <a:gd name="T21" fmla="*/ 21 h 27"/>
                  <a:gd name="T22" fmla="*/ 49 w 49"/>
                  <a:gd name="T23" fmla="*/ 21 h 27"/>
                  <a:gd name="T24" fmla="*/ 49 w 49"/>
                  <a:gd name="T25" fmla="*/ 22 h 27"/>
                  <a:gd name="T26" fmla="*/ 47 w 49"/>
                  <a:gd name="T27" fmla="*/ 23 h 27"/>
                  <a:gd name="T28" fmla="*/ 47 w 49"/>
                  <a:gd name="T29" fmla="*/ 26 h 27"/>
                  <a:gd name="T30" fmla="*/ 46 w 49"/>
                  <a:gd name="T31" fmla="*/ 26 h 27"/>
                  <a:gd name="T32" fmla="*/ 43 w 49"/>
                  <a:gd name="T33" fmla="*/ 26 h 27"/>
                  <a:gd name="T34" fmla="*/ 42 w 49"/>
                  <a:gd name="T35" fmla="*/ 27 h 27"/>
                  <a:gd name="T36" fmla="*/ 42 w 49"/>
                  <a:gd name="T37" fmla="*/ 27 h 27"/>
                  <a:gd name="T38" fmla="*/ 42 w 49"/>
                  <a:gd name="T39" fmla="*/ 26 h 27"/>
                  <a:gd name="T40" fmla="*/ 42 w 49"/>
                  <a:gd name="T41" fmla="*/ 24 h 27"/>
                  <a:gd name="T42" fmla="*/ 41 w 49"/>
                  <a:gd name="T43" fmla="*/ 22 h 27"/>
                  <a:gd name="T44" fmla="*/ 40 w 49"/>
                  <a:gd name="T45" fmla="*/ 19 h 27"/>
                  <a:gd name="T46" fmla="*/ 37 w 49"/>
                  <a:gd name="T47" fmla="*/ 15 h 27"/>
                  <a:gd name="T48" fmla="*/ 28 w 49"/>
                  <a:gd name="T49" fmla="*/ 11 h 27"/>
                  <a:gd name="T50" fmla="*/ 19 w 49"/>
                  <a:gd name="T51" fmla="*/ 7 h 27"/>
                  <a:gd name="T52" fmla="*/ 9 w 49"/>
                  <a:gd name="T53" fmla="*/ 7 h 27"/>
                  <a:gd name="T54" fmla="*/ 7 w 49"/>
                  <a:gd name="T55" fmla="*/ 9 h 27"/>
                  <a:gd name="T56" fmla="*/ 4 w 49"/>
                  <a:gd name="T57" fmla="*/ 10 h 27"/>
                  <a:gd name="T58" fmla="*/ 3 w 49"/>
                  <a:gd name="T59" fmla="*/ 11 h 27"/>
                  <a:gd name="T60" fmla="*/ 2 w 49"/>
                  <a:gd name="T61" fmla="*/ 13 h 27"/>
                  <a:gd name="T62" fmla="*/ 2 w 49"/>
                  <a:gd name="T63" fmla="*/ 13 h 27"/>
                  <a:gd name="T64" fmla="*/ 2 w 49"/>
                  <a:gd name="T65" fmla="*/ 13 h 27"/>
                  <a:gd name="T66" fmla="*/ 0 w 49"/>
                  <a:gd name="T67" fmla="*/ 13 h 27"/>
                  <a:gd name="T68" fmla="*/ 0 w 49"/>
                  <a:gd name="T69" fmla="*/ 13 h 27"/>
                  <a:gd name="T70" fmla="*/ 0 w 49"/>
                  <a:gd name="T71" fmla="*/ 11 h 27"/>
                  <a:gd name="T72" fmla="*/ 0 w 49"/>
                  <a:gd name="T73" fmla="*/ 9 h 27"/>
                  <a:gd name="T74" fmla="*/ 0 w 49"/>
                  <a:gd name="T75" fmla="*/ 6 h 27"/>
                  <a:gd name="T76" fmla="*/ 2 w 49"/>
                  <a:gd name="T77" fmla="*/ 5 h 27"/>
                  <a:gd name="T78" fmla="*/ 2 w 49"/>
                  <a:gd name="T79" fmla="*/ 5 h 27"/>
                  <a:gd name="T80" fmla="*/ 2 w 49"/>
                  <a:gd name="T81" fmla="*/ 4 h 27"/>
                  <a:gd name="T82" fmla="*/ 3 w 49"/>
                  <a:gd name="T83" fmla="*/ 4 h 27"/>
                  <a:gd name="T84" fmla="*/ 3 w 49"/>
                  <a:gd name="T85" fmla="*/ 4 h 27"/>
                  <a:gd name="T86" fmla="*/ 4 w 49"/>
                  <a:gd name="T87" fmla="*/ 2 h 27"/>
                  <a:gd name="T88" fmla="*/ 5 w 49"/>
                  <a:gd name="T89" fmla="*/ 0 h 27"/>
                  <a:gd name="T90" fmla="*/ 8 w 49"/>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 h="27">
                    <a:moveTo>
                      <a:pt x="8" y="0"/>
                    </a:moveTo>
                    <a:lnTo>
                      <a:pt x="13" y="0"/>
                    </a:lnTo>
                    <a:lnTo>
                      <a:pt x="22" y="2"/>
                    </a:lnTo>
                    <a:lnTo>
                      <a:pt x="32" y="6"/>
                    </a:lnTo>
                    <a:lnTo>
                      <a:pt x="40" y="10"/>
                    </a:lnTo>
                    <a:lnTo>
                      <a:pt x="46" y="14"/>
                    </a:lnTo>
                    <a:lnTo>
                      <a:pt x="47" y="15"/>
                    </a:lnTo>
                    <a:lnTo>
                      <a:pt x="49" y="18"/>
                    </a:lnTo>
                    <a:lnTo>
                      <a:pt x="49" y="19"/>
                    </a:lnTo>
                    <a:lnTo>
                      <a:pt x="49" y="21"/>
                    </a:lnTo>
                    <a:lnTo>
                      <a:pt x="49" y="21"/>
                    </a:lnTo>
                    <a:lnTo>
                      <a:pt x="49" y="21"/>
                    </a:lnTo>
                    <a:lnTo>
                      <a:pt x="49" y="22"/>
                    </a:lnTo>
                    <a:lnTo>
                      <a:pt x="47" y="23"/>
                    </a:lnTo>
                    <a:lnTo>
                      <a:pt x="47" y="26"/>
                    </a:lnTo>
                    <a:lnTo>
                      <a:pt x="46" y="26"/>
                    </a:lnTo>
                    <a:lnTo>
                      <a:pt x="43" y="26"/>
                    </a:lnTo>
                    <a:lnTo>
                      <a:pt x="42" y="27"/>
                    </a:lnTo>
                    <a:lnTo>
                      <a:pt x="42" y="27"/>
                    </a:lnTo>
                    <a:lnTo>
                      <a:pt x="42" y="26"/>
                    </a:lnTo>
                    <a:lnTo>
                      <a:pt x="42" y="24"/>
                    </a:lnTo>
                    <a:lnTo>
                      <a:pt x="41" y="22"/>
                    </a:lnTo>
                    <a:lnTo>
                      <a:pt x="40" y="19"/>
                    </a:lnTo>
                    <a:lnTo>
                      <a:pt x="37" y="15"/>
                    </a:lnTo>
                    <a:lnTo>
                      <a:pt x="28" y="11"/>
                    </a:lnTo>
                    <a:lnTo>
                      <a:pt x="19" y="7"/>
                    </a:lnTo>
                    <a:lnTo>
                      <a:pt x="9" y="7"/>
                    </a:lnTo>
                    <a:lnTo>
                      <a:pt x="7" y="9"/>
                    </a:lnTo>
                    <a:lnTo>
                      <a:pt x="4" y="10"/>
                    </a:lnTo>
                    <a:lnTo>
                      <a:pt x="3" y="11"/>
                    </a:lnTo>
                    <a:lnTo>
                      <a:pt x="2" y="13"/>
                    </a:lnTo>
                    <a:lnTo>
                      <a:pt x="2" y="13"/>
                    </a:lnTo>
                    <a:lnTo>
                      <a:pt x="2" y="13"/>
                    </a:lnTo>
                    <a:lnTo>
                      <a:pt x="0" y="13"/>
                    </a:lnTo>
                    <a:lnTo>
                      <a:pt x="0" y="13"/>
                    </a:lnTo>
                    <a:lnTo>
                      <a:pt x="0" y="11"/>
                    </a:lnTo>
                    <a:lnTo>
                      <a:pt x="0" y="9"/>
                    </a:lnTo>
                    <a:lnTo>
                      <a:pt x="0" y="6"/>
                    </a:lnTo>
                    <a:lnTo>
                      <a:pt x="2" y="5"/>
                    </a:lnTo>
                    <a:lnTo>
                      <a:pt x="2" y="5"/>
                    </a:lnTo>
                    <a:lnTo>
                      <a:pt x="2" y="4"/>
                    </a:lnTo>
                    <a:lnTo>
                      <a:pt x="3" y="4"/>
                    </a:lnTo>
                    <a:lnTo>
                      <a:pt x="3" y="4"/>
                    </a:lnTo>
                    <a:lnTo>
                      <a:pt x="4" y="2"/>
                    </a:lnTo>
                    <a:lnTo>
                      <a:pt x="5" y="0"/>
                    </a:lnTo>
                    <a:lnTo>
                      <a:pt x="8"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05">
                <a:extLst>
                  <a:ext uri="{FF2B5EF4-FFF2-40B4-BE49-F238E27FC236}">
                    <a16:creationId xmlns="" xmlns:a16="http://schemas.microsoft.com/office/drawing/2014/main" id="{31C4CB6D-E0B3-44B7-9EBD-9E6F6D2E37E9}"/>
                  </a:ext>
                </a:extLst>
              </p:cNvPr>
              <p:cNvSpPr>
                <a:spLocks noEditPoints="1"/>
              </p:cNvSpPr>
              <p:nvPr/>
            </p:nvSpPr>
            <p:spPr bwMode="auto">
              <a:xfrm>
                <a:off x="6568209" y="469900"/>
                <a:ext cx="666750" cy="1898650"/>
              </a:xfrm>
              <a:custGeom>
                <a:avLst/>
                <a:gdLst>
                  <a:gd name="T0" fmla="*/ 347 w 420"/>
                  <a:gd name="T1" fmla="*/ 444 h 1196"/>
                  <a:gd name="T2" fmla="*/ 363 w 420"/>
                  <a:gd name="T3" fmla="*/ 523 h 1196"/>
                  <a:gd name="T4" fmla="*/ 350 w 420"/>
                  <a:gd name="T5" fmla="*/ 421 h 1196"/>
                  <a:gd name="T6" fmla="*/ 343 w 420"/>
                  <a:gd name="T7" fmla="*/ 348 h 1196"/>
                  <a:gd name="T8" fmla="*/ 172 w 420"/>
                  <a:gd name="T9" fmla="*/ 154 h 1196"/>
                  <a:gd name="T10" fmla="*/ 162 w 420"/>
                  <a:gd name="T11" fmla="*/ 178 h 1196"/>
                  <a:gd name="T12" fmla="*/ 189 w 420"/>
                  <a:gd name="T13" fmla="*/ 166 h 1196"/>
                  <a:gd name="T14" fmla="*/ 187 w 420"/>
                  <a:gd name="T15" fmla="*/ 152 h 1196"/>
                  <a:gd name="T16" fmla="*/ 160 w 420"/>
                  <a:gd name="T17" fmla="*/ 135 h 1196"/>
                  <a:gd name="T18" fmla="*/ 149 w 420"/>
                  <a:gd name="T19" fmla="*/ 152 h 1196"/>
                  <a:gd name="T20" fmla="*/ 161 w 420"/>
                  <a:gd name="T21" fmla="*/ 135 h 1196"/>
                  <a:gd name="T22" fmla="*/ 139 w 420"/>
                  <a:gd name="T23" fmla="*/ 129 h 1196"/>
                  <a:gd name="T24" fmla="*/ 147 w 420"/>
                  <a:gd name="T25" fmla="*/ 131 h 1196"/>
                  <a:gd name="T26" fmla="*/ 151 w 420"/>
                  <a:gd name="T27" fmla="*/ 114 h 1196"/>
                  <a:gd name="T28" fmla="*/ 151 w 420"/>
                  <a:gd name="T29" fmla="*/ 111 h 1196"/>
                  <a:gd name="T30" fmla="*/ 250 w 420"/>
                  <a:gd name="T31" fmla="*/ 5 h 1196"/>
                  <a:gd name="T32" fmla="*/ 271 w 420"/>
                  <a:gd name="T33" fmla="*/ 33 h 1196"/>
                  <a:gd name="T34" fmla="*/ 279 w 420"/>
                  <a:gd name="T35" fmla="*/ 64 h 1196"/>
                  <a:gd name="T36" fmla="*/ 271 w 420"/>
                  <a:gd name="T37" fmla="*/ 98 h 1196"/>
                  <a:gd name="T38" fmla="*/ 267 w 420"/>
                  <a:gd name="T39" fmla="*/ 146 h 1196"/>
                  <a:gd name="T40" fmla="*/ 276 w 420"/>
                  <a:gd name="T41" fmla="*/ 154 h 1196"/>
                  <a:gd name="T42" fmla="*/ 286 w 420"/>
                  <a:gd name="T43" fmla="*/ 167 h 1196"/>
                  <a:gd name="T44" fmla="*/ 375 w 420"/>
                  <a:gd name="T45" fmla="*/ 191 h 1196"/>
                  <a:gd name="T46" fmla="*/ 394 w 420"/>
                  <a:gd name="T47" fmla="*/ 285 h 1196"/>
                  <a:gd name="T48" fmla="*/ 416 w 420"/>
                  <a:gd name="T49" fmla="*/ 411 h 1196"/>
                  <a:gd name="T50" fmla="*/ 418 w 420"/>
                  <a:gd name="T51" fmla="*/ 571 h 1196"/>
                  <a:gd name="T52" fmla="*/ 414 w 420"/>
                  <a:gd name="T53" fmla="*/ 615 h 1196"/>
                  <a:gd name="T54" fmla="*/ 409 w 420"/>
                  <a:gd name="T55" fmla="*/ 640 h 1196"/>
                  <a:gd name="T56" fmla="*/ 368 w 420"/>
                  <a:gd name="T57" fmla="*/ 640 h 1196"/>
                  <a:gd name="T58" fmla="*/ 363 w 420"/>
                  <a:gd name="T59" fmla="*/ 623 h 1196"/>
                  <a:gd name="T60" fmla="*/ 338 w 420"/>
                  <a:gd name="T61" fmla="*/ 622 h 1196"/>
                  <a:gd name="T62" fmla="*/ 305 w 420"/>
                  <a:gd name="T63" fmla="*/ 763 h 1196"/>
                  <a:gd name="T64" fmla="*/ 283 w 420"/>
                  <a:gd name="T65" fmla="*/ 891 h 1196"/>
                  <a:gd name="T66" fmla="*/ 253 w 420"/>
                  <a:gd name="T67" fmla="*/ 1071 h 1196"/>
                  <a:gd name="T68" fmla="*/ 253 w 420"/>
                  <a:gd name="T69" fmla="*/ 1124 h 1196"/>
                  <a:gd name="T70" fmla="*/ 272 w 420"/>
                  <a:gd name="T71" fmla="*/ 1149 h 1196"/>
                  <a:gd name="T72" fmla="*/ 251 w 420"/>
                  <a:gd name="T73" fmla="*/ 1157 h 1196"/>
                  <a:gd name="T74" fmla="*/ 245 w 420"/>
                  <a:gd name="T75" fmla="*/ 1161 h 1196"/>
                  <a:gd name="T76" fmla="*/ 244 w 420"/>
                  <a:gd name="T77" fmla="*/ 1181 h 1196"/>
                  <a:gd name="T78" fmla="*/ 206 w 420"/>
                  <a:gd name="T79" fmla="*/ 1196 h 1196"/>
                  <a:gd name="T80" fmla="*/ 183 w 420"/>
                  <a:gd name="T81" fmla="*/ 1175 h 1196"/>
                  <a:gd name="T82" fmla="*/ 177 w 420"/>
                  <a:gd name="T83" fmla="*/ 1134 h 1196"/>
                  <a:gd name="T84" fmla="*/ 174 w 420"/>
                  <a:gd name="T85" fmla="*/ 1093 h 1196"/>
                  <a:gd name="T86" fmla="*/ 153 w 420"/>
                  <a:gd name="T87" fmla="*/ 946 h 1196"/>
                  <a:gd name="T88" fmla="*/ 147 w 420"/>
                  <a:gd name="T89" fmla="*/ 797 h 1196"/>
                  <a:gd name="T90" fmla="*/ 121 w 420"/>
                  <a:gd name="T91" fmla="*/ 653 h 1196"/>
                  <a:gd name="T92" fmla="*/ 102 w 420"/>
                  <a:gd name="T93" fmla="*/ 594 h 1196"/>
                  <a:gd name="T94" fmla="*/ 66 w 420"/>
                  <a:gd name="T95" fmla="*/ 554 h 1196"/>
                  <a:gd name="T96" fmla="*/ 100 w 420"/>
                  <a:gd name="T97" fmla="*/ 429 h 1196"/>
                  <a:gd name="T98" fmla="*/ 101 w 420"/>
                  <a:gd name="T99" fmla="*/ 327 h 1196"/>
                  <a:gd name="T100" fmla="*/ 9 w 420"/>
                  <a:gd name="T101" fmla="*/ 352 h 1196"/>
                  <a:gd name="T102" fmla="*/ 18 w 420"/>
                  <a:gd name="T103" fmla="*/ 284 h 1196"/>
                  <a:gd name="T104" fmla="*/ 93 w 420"/>
                  <a:gd name="T105" fmla="*/ 196 h 1196"/>
                  <a:gd name="T106" fmla="*/ 104 w 420"/>
                  <a:gd name="T107" fmla="*/ 188 h 1196"/>
                  <a:gd name="T108" fmla="*/ 114 w 420"/>
                  <a:gd name="T109" fmla="*/ 179 h 1196"/>
                  <a:gd name="T110" fmla="*/ 119 w 420"/>
                  <a:gd name="T111" fmla="*/ 133 h 1196"/>
                  <a:gd name="T112" fmla="*/ 128 w 420"/>
                  <a:gd name="T113" fmla="*/ 112 h 1196"/>
                  <a:gd name="T114" fmla="*/ 147 w 420"/>
                  <a:gd name="T115" fmla="*/ 101 h 1196"/>
                  <a:gd name="T116" fmla="*/ 161 w 420"/>
                  <a:gd name="T117" fmla="*/ 95 h 1196"/>
                  <a:gd name="T118" fmla="*/ 164 w 420"/>
                  <a:gd name="T119" fmla="*/ 99 h 1196"/>
                  <a:gd name="T120" fmla="*/ 165 w 420"/>
                  <a:gd name="T121" fmla="*/ 77 h 1196"/>
                  <a:gd name="T122" fmla="*/ 164 w 420"/>
                  <a:gd name="T123" fmla="*/ 31 h 1196"/>
                  <a:gd name="T124" fmla="*/ 172 w 420"/>
                  <a:gd name="T125" fmla="*/ 1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1196">
                    <a:moveTo>
                      <a:pt x="342" y="343"/>
                    </a:moveTo>
                    <a:lnTo>
                      <a:pt x="339" y="359"/>
                    </a:lnTo>
                    <a:lnTo>
                      <a:pt x="339" y="368"/>
                    </a:lnTo>
                    <a:lnTo>
                      <a:pt x="339" y="379"/>
                    </a:lnTo>
                    <a:lnTo>
                      <a:pt x="341" y="395"/>
                    </a:lnTo>
                    <a:lnTo>
                      <a:pt x="342" y="410"/>
                    </a:lnTo>
                    <a:lnTo>
                      <a:pt x="344" y="423"/>
                    </a:lnTo>
                    <a:lnTo>
                      <a:pt x="344" y="429"/>
                    </a:lnTo>
                    <a:lnTo>
                      <a:pt x="347" y="444"/>
                    </a:lnTo>
                    <a:lnTo>
                      <a:pt x="348" y="462"/>
                    </a:lnTo>
                    <a:lnTo>
                      <a:pt x="351" y="479"/>
                    </a:lnTo>
                    <a:lnTo>
                      <a:pt x="355" y="496"/>
                    </a:lnTo>
                    <a:lnTo>
                      <a:pt x="356" y="505"/>
                    </a:lnTo>
                    <a:lnTo>
                      <a:pt x="359" y="516"/>
                    </a:lnTo>
                    <a:lnTo>
                      <a:pt x="360" y="525"/>
                    </a:lnTo>
                    <a:lnTo>
                      <a:pt x="363" y="530"/>
                    </a:lnTo>
                    <a:lnTo>
                      <a:pt x="363" y="531"/>
                    </a:lnTo>
                    <a:lnTo>
                      <a:pt x="363" y="523"/>
                    </a:lnTo>
                    <a:lnTo>
                      <a:pt x="363" y="512"/>
                    </a:lnTo>
                    <a:lnTo>
                      <a:pt x="361" y="497"/>
                    </a:lnTo>
                    <a:lnTo>
                      <a:pt x="360" y="484"/>
                    </a:lnTo>
                    <a:lnTo>
                      <a:pt x="360" y="472"/>
                    </a:lnTo>
                    <a:lnTo>
                      <a:pt x="359" y="463"/>
                    </a:lnTo>
                    <a:lnTo>
                      <a:pt x="356" y="450"/>
                    </a:lnTo>
                    <a:lnTo>
                      <a:pt x="354" y="437"/>
                    </a:lnTo>
                    <a:lnTo>
                      <a:pt x="351" y="427"/>
                    </a:lnTo>
                    <a:lnTo>
                      <a:pt x="350" y="421"/>
                    </a:lnTo>
                    <a:lnTo>
                      <a:pt x="350" y="415"/>
                    </a:lnTo>
                    <a:lnTo>
                      <a:pt x="348" y="404"/>
                    </a:lnTo>
                    <a:lnTo>
                      <a:pt x="348" y="390"/>
                    </a:lnTo>
                    <a:lnTo>
                      <a:pt x="347" y="376"/>
                    </a:lnTo>
                    <a:lnTo>
                      <a:pt x="346" y="364"/>
                    </a:lnTo>
                    <a:lnTo>
                      <a:pt x="346" y="357"/>
                    </a:lnTo>
                    <a:lnTo>
                      <a:pt x="346" y="355"/>
                    </a:lnTo>
                    <a:lnTo>
                      <a:pt x="344" y="351"/>
                    </a:lnTo>
                    <a:lnTo>
                      <a:pt x="343" y="348"/>
                    </a:lnTo>
                    <a:lnTo>
                      <a:pt x="343" y="345"/>
                    </a:lnTo>
                    <a:lnTo>
                      <a:pt x="342" y="343"/>
                    </a:lnTo>
                    <a:lnTo>
                      <a:pt x="342" y="343"/>
                    </a:lnTo>
                    <a:close/>
                    <a:moveTo>
                      <a:pt x="178" y="137"/>
                    </a:moveTo>
                    <a:lnTo>
                      <a:pt x="177" y="140"/>
                    </a:lnTo>
                    <a:lnTo>
                      <a:pt x="177" y="144"/>
                    </a:lnTo>
                    <a:lnTo>
                      <a:pt x="176" y="148"/>
                    </a:lnTo>
                    <a:lnTo>
                      <a:pt x="174" y="152"/>
                    </a:lnTo>
                    <a:lnTo>
                      <a:pt x="172" y="154"/>
                    </a:lnTo>
                    <a:lnTo>
                      <a:pt x="169" y="157"/>
                    </a:lnTo>
                    <a:lnTo>
                      <a:pt x="168" y="160"/>
                    </a:lnTo>
                    <a:lnTo>
                      <a:pt x="166" y="162"/>
                    </a:lnTo>
                    <a:lnTo>
                      <a:pt x="165" y="165"/>
                    </a:lnTo>
                    <a:lnTo>
                      <a:pt x="164" y="169"/>
                    </a:lnTo>
                    <a:lnTo>
                      <a:pt x="162" y="171"/>
                    </a:lnTo>
                    <a:lnTo>
                      <a:pt x="162" y="175"/>
                    </a:lnTo>
                    <a:lnTo>
                      <a:pt x="162" y="177"/>
                    </a:lnTo>
                    <a:lnTo>
                      <a:pt x="162" y="178"/>
                    </a:lnTo>
                    <a:lnTo>
                      <a:pt x="162" y="178"/>
                    </a:lnTo>
                    <a:lnTo>
                      <a:pt x="165" y="177"/>
                    </a:lnTo>
                    <a:lnTo>
                      <a:pt x="168" y="175"/>
                    </a:lnTo>
                    <a:lnTo>
                      <a:pt x="172" y="174"/>
                    </a:lnTo>
                    <a:lnTo>
                      <a:pt x="174" y="173"/>
                    </a:lnTo>
                    <a:lnTo>
                      <a:pt x="178" y="173"/>
                    </a:lnTo>
                    <a:lnTo>
                      <a:pt x="182" y="171"/>
                    </a:lnTo>
                    <a:lnTo>
                      <a:pt x="186" y="169"/>
                    </a:lnTo>
                    <a:lnTo>
                      <a:pt x="189" y="166"/>
                    </a:lnTo>
                    <a:lnTo>
                      <a:pt x="190" y="165"/>
                    </a:lnTo>
                    <a:lnTo>
                      <a:pt x="191" y="163"/>
                    </a:lnTo>
                    <a:lnTo>
                      <a:pt x="193" y="162"/>
                    </a:lnTo>
                    <a:lnTo>
                      <a:pt x="193" y="160"/>
                    </a:lnTo>
                    <a:lnTo>
                      <a:pt x="193" y="160"/>
                    </a:lnTo>
                    <a:lnTo>
                      <a:pt x="193" y="158"/>
                    </a:lnTo>
                    <a:lnTo>
                      <a:pt x="191" y="157"/>
                    </a:lnTo>
                    <a:lnTo>
                      <a:pt x="190" y="154"/>
                    </a:lnTo>
                    <a:lnTo>
                      <a:pt x="187" y="152"/>
                    </a:lnTo>
                    <a:lnTo>
                      <a:pt x="186" y="148"/>
                    </a:lnTo>
                    <a:lnTo>
                      <a:pt x="183" y="145"/>
                    </a:lnTo>
                    <a:lnTo>
                      <a:pt x="182" y="144"/>
                    </a:lnTo>
                    <a:lnTo>
                      <a:pt x="181" y="141"/>
                    </a:lnTo>
                    <a:lnTo>
                      <a:pt x="179" y="140"/>
                    </a:lnTo>
                    <a:lnTo>
                      <a:pt x="178" y="139"/>
                    </a:lnTo>
                    <a:lnTo>
                      <a:pt x="178" y="137"/>
                    </a:lnTo>
                    <a:close/>
                    <a:moveTo>
                      <a:pt x="161" y="135"/>
                    </a:moveTo>
                    <a:lnTo>
                      <a:pt x="160" y="135"/>
                    </a:lnTo>
                    <a:lnTo>
                      <a:pt x="160" y="136"/>
                    </a:lnTo>
                    <a:lnTo>
                      <a:pt x="157" y="137"/>
                    </a:lnTo>
                    <a:lnTo>
                      <a:pt x="157" y="140"/>
                    </a:lnTo>
                    <a:lnTo>
                      <a:pt x="155" y="141"/>
                    </a:lnTo>
                    <a:lnTo>
                      <a:pt x="153" y="144"/>
                    </a:lnTo>
                    <a:lnTo>
                      <a:pt x="152" y="146"/>
                    </a:lnTo>
                    <a:lnTo>
                      <a:pt x="151" y="149"/>
                    </a:lnTo>
                    <a:lnTo>
                      <a:pt x="149" y="150"/>
                    </a:lnTo>
                    <a:lnTo>
                      <a:pt x="149" y="152"/>
                    </a:lnTo>
                    <a:lnTo>
                      <a:pt x="151" y="153"/>
                    </a:lnTo>
                    <a:lnTo>
                      <a:pt x="153" y="153"/>
                    </a:lnTo>
                    <a:lnTo>
                      <a:pt x="156" y="153"/>
                    </a:lnTo>
                    <a:lnTo>
                      <a:pt x="159" y="153"/>
                    </a:lnTo>
                    <a:lnTo>
                      <a:pt x="160" y="150"/>
                    </a:lnTo>
                    <a:lnTo>
                      <a:pt x="161" y="148"/>
                    </a:lnTo>
                    <a:lnTo>
                      <a:pt x="162" y="145"/>
                    </a:lnTo>
                    <a:lnTo>
                      <a:pt x="164" y="143"/>
                    </a:lnTo>
                    <a:lnTo>
                      <a:pt x="161" y="135"/>
                    </a:lnTo>
                    <a:close/>
                    <a:moveTo>
                      <a:pt x="148" y="120"/>
                    </a:moveTo>
                    <a:lnTo>
                      <a:pt x="143" y="122"/>
                    </a:lnTo>
                    <a:lnTo>
                      <a:pt x="142" y="123"/>
                    </a:lnTo>
                    <a:lnTo>
                      <a:pt x="142" y="124"/>
                    </a:lnTo>
                    <a:lnTo>
                      <a:pt x="140" y="126"/>
                    </a:lnTo>
                    <a:lnTo>
                      <a:pt x="139" y="127"/>
                    </a:lnTo>
                    <a:lnTo>
                      <a:pt x="139" y="128"/>
                    </a:lnTo>
                    <a:lnTo>
                      <a:pt x="139" y="128"/>
                    </a:lnTo>
                    <a:lnTo>
                      <a:pt x="139" y="129"/>
                    </a:lnTo>
                    <a:lnTo>
                      <a:pt x="138" y="132"/>
                    </a:lnTo>
                    <a:lnTo>
                      <a:pt x="138" y="135"/>
                    </a:lnTo>
                    <a:lnTo>
                      <a:pt x="138" y="136"/>
                    </a:lnTo>
                    <a:lnTo>
                      <a:pt x="139" y="139"/>
                    </a:lnTo>
                    <a:lnTo>
                      <a:pt x="140" y="139"/>
                    </a:lnTo>
                    <a:lnTo>
                      <a:pt x="142" y="139"/>
                    </a:lnTo>
                    <a:lnTo>
                      <a:pt x="143" y="136"/>
                    </a:lnTo>
                    <a:lnTo>
                      <a:pt x="145" y="133"/>
                    </a:lnTo>
                    <a:lnTo>
                      <a:pt x="147" y="131"/>
                    </a:lnTo>
                    <a:lnTo>
                      <a:pt x="149" y="128"/>
                    </a:lnTo>
                    <a:lnTo>
                      <a:pt x="151" y="126"/>
                    </a:lnTo>
                    <a:lnTo>
                      <a:pt x="152" y="124"/>
                    </a:lnTo>
                    <a:lnTo>
                      <a:pt x="148" y="120"/>
                    </a:lnTo>
                    <a:close/>
                    <a:moveTo>
                      <a:pt x="151" y="111"/>
                    </a:moveTo>
                    <a:lnTo>
                      <a:pt x="151" y="111"/>
                    </a:lnTo>
                    <a:lnTo>
                      <a:pt x="149" y="112"/>
                    </a:lnTo>
                    <a:lnTo>
                      <a:pt x="149" y="112"/>
                    </a:lnTo>
                    <a:lnTo>
                      <a:pt x="151" y="114"/>
                    </a:lnTo>
                    <a:lnTo>
                      <a:pt x="152" y="115"/>
                    </a:lnTo>
                    <a:lnTo>
                      <a:pt x="153" y="115"/>
                    </a:lnTo>
                    <a:lnTo>
                      <a:pt x="155" y="115"/>
                    </a:lnTo>
                    <a:lnTo>
                      <a:pt x="155" y="115"/>
                    </a:lnTo>
                    <a:lnTo>
                      <a:pt x="156" y="114"/>
                    </a:lnTo>
                    <a:lnTo>
                      <a:pt x="156" y="114"/>
                    </a:lnTo>
                    <a:lnTo>
                      <a:pt x="155" y="112"/>
                    </a:lnTo>
                    <a:lnTo>
                      <a:pt x="152" y="111"/>
                    </a:lnTo>
                    <a:lnTo>
                      <a:pt x="151" y="111"/>
                    </a:lnTo>
                    <a:close/>
                    <a:moveTo>
                      <a:pt x="231" y="0"/>
                    </a:moveTo>
                    <a:lnTo>
                      <a:pt x="234" y="0"/>
                    </a:lnTo>
                    <a:lnTo>
                      <a:pt x="238" y="1"/>
                    </a:lnTo>
                    <a:lnTo>
                      <a:pt x="241" y="2"/>
                    </a:lnTo>
                    <a:lnTo>
                      <a:pt x="242" y="4"/>
                    </a:lnTo>
                    <a:lnTo>
                      <a:pt x="245" y="4"/>
                    </a:lnTo>
                    <a:lnTo>
                      <a:pt x="246" y="4"/>
                    </a:lnTo>
                    <a:lnTo>
                      <a:pt x="248" y="4"/>
                    </a:lnTo>
                    <a:lnTo>
                      <a:pt x="250" y="5"/>
                    </a:lnTo>
                    <a:lnTo>
                      <a:pt x="253" y="6"/>
                    </a:lnTo>
                    <a:lnTo>
                      <a:pt x="255" y="8"/>
                    </a:lnTo>
                    <a:lnTo>
                      <a:pt x="258" y="10"/>
                    </a:lnTo>
                    <a:lnTo>
                      <a:pt x="259" y="13"/>
                    </a:lnTo>
                    <a:lnTo>
                      <a:pt x="261" y="16"/>
                    </a:lnTo>
                    <a:lnTo>
                      <a:pt x="263" y="18"/>
                    </a:lnTo>
                    <a:lnTo>
                      <a:pt x="266" y="22"/>
                    </a:lnTo>
                    <a:lnTo>
                      <a:pt x="269" y="27"/>
                    </a:lnTo>
                    <a:lnTo>
                      <a:pt x="271" y="33"/>
                    </a:lnTo>
                    <a:lnTo>
                      <a:pt x="274" y="42"/>
                    </a:lnTo>
                    <a:lnTo>
                      <a:pt x="274" y="48"/>
                    </a:lnTo>
                    <a:lnTo>
                      <a:pt x="272" y="54"/>
                    </a:lnTo>
                    <a:lnTo>
                      <a:pt x="272" y="56"/>
                    </a:lnTo>
                    <a:lnTo>
                      <a:pt x="272" y="56"/>
                    </a:lnTo>
                    <a:lnTo>
                      <a:pt x="274" y="57"/>
                    </a:lnTo>
                    <a:lnTo>
                      <a:pt x="275" y="59"/>
                    </a:lnTo>
                    <a:lnTo>
                      <a:pt x="278" y="61"/>
                    </a:lnTo>
                    <a:lnTo>
                      <a:pt x="279" y="64"/>
                    </a:lnTo>
                    <a:lnTo>
                      <a:pt x="279" y="68"/>
                    </a:lnTo>
                    <a:lnTo>
                      <a:pt x="279" y="71"/>
                    </a:lnTo>
                    <a:lnTo>
                      <a:pt x="279" y="74"/>
                    </a:lnTo>
                    <a:lnTo>
                      <a:pt x="279" y="78"/>
                    </a:lnTo>
                    <a:lnTo>
                      <a:pt x="279" y="81"/>
                    </a:lnTo>
                    <a:lnTo>
                      <a:pt x="279" y="85"/>
                    </a:lnTo>
                    <a:lnTo>
                      <a:pt x="278" y="90"/>
                    </a:lnTo>
                    <a:lnTo>
                      <a:pt x="275" y="94"/>
                    </a:lnTo>
                    <a:lnTo>
                      <a:pt x="271" y="98"/>
                    </a:lnTo>
                    <a:lnTo>
                      <a:pt x="269" y="102"/>
                    </a:lnTo>
                    <a:lnTo>
                      <a:pt x="267" y="103"/>
                    </a:lnTo>
                    <a:lnTo>
                      <a:pt x="266" y="105"/>
                    </a:lnTo>
                    <a:lnTo>
                      <a:pt x="266" y="106"/>
                    </a:lnTo>
                    <a:lnTo>
                      <a:pt x="266" y="109"/>
                    </a:lnTo>
                    <a:lnTo>
                      <a:pt x="266" y="116"/>
                    </a:lnTo>
                    <a:lnTo>
                      <a:pt x="265" y="131"/>
                    </a:lnTo>
                    <a:lnTo>
                      <a:pt x="266" y="140"/>
                    </a:lnTo>
                    <a:lnTo>
                      <a:pt x="267" y="146"/>
                    </a:lnTo>
                    <a:lnTo>
                      <a:pt x="269" y="150"/>
                    </a:lnTo>
                    <a:lnTo>
                      <a:pt x="270" y="152"/>
                    </a:lnTo>
                    <a:lnTo>
                      <a:pt x="270" y="152"/>
                    </a:lnTo>
                    <a:lnTo>
                      <a:pt x="271" y="150"/>
                    </a:lnTo>
                    <a:lnTo>
                      <a:pt x="272" y="150"/>
                    </a:lnTo>
                    <a:lnTo>
                      <a:pt x="274" y="150"/>
                    </a:lnTo>
                    <a:lnTo>
                      <a:pt x="275" y="152"/>
                    </a:lnTo>
                    <a:lnTo>
                      <a:pt x="275" y="153"/>
                    </a:lnTo>
                    <a:lnTo>
                      <a:pt x="276" y="154"/>
                    </a:lnTo>
                    <a:lnTo>
                      <a:pt x="276" y="156"/>
                    </a:lnTo>
                    <a:lnTo>
                      <a:pt x="276" y="156"/>
                    </a:lnTo>
                    <a:lnTo>
                      <a:pt x="278" y="157"/>
                    </a:lnTo>
                    <a:lnTo>
                      <a:pt x="279" y="158"/>
                    </a:lnTo>
                    <a:lnTo>
                      <a:pt x="280" y="161"/>
                    </a:lnTo>
                    <a:lnTo>
                      <a:pt x="282" y="162"/>
                    </a:lnTo>
                    <a:lnTo>
                      <a:pt x="283" y="163"/>
                    </a:lnTo>
                    <a:lnTo>
                      <a:pt x="284" y="165"/>
                    </a:lnTo>
                    <a:lnTo>
                      <a:pt x="286" y="167"/>
                    </a:lnTo>
                    <a:lnTo>
                      <a:pt x="289" y="169"/>
                    </a:lnTo>
                    <a:lnTo>
                      <a:pt x="293" y="171"/>
                    </a:lnTo>
                    <a:lnTo>
                      <a:pt x="297" y="171"/>
                    </a:lnTo>
                    <a:lnTo>
                      <a:pt x="304" y="174"/>
                    </a:lnTo>
                    <a:lnTo>
                      <a:pt x="316" y="177"/>
                    </a:lnTo>
                    <a:lnTo>
                      <a:pt x="331" y="181"/>
                    </a:lnTo>
                    <a:lnTo>
                      <a:pt x="347" y="184"/>
                    </a:lnTo>
                    <a:lnTo>
                      <a:pt x="363" y="188"/>
                    </a:lnTo>
                    <a:lnTo>
                      <a:pt x="375" y="191"/>
                    </a:lnTo>
                    <a:lnTo>
                      <a:pt x="380" y="192"/>
                    </a:lnTo>
                    <a:lnTo>
                      <a:pt x="381" y="195"/>
                    </a:lnTo>
                    <a:lnTo>
                      <a:pt x="381" y="200"/>
                    </a:lnTo>
                    <a:lnTo>
                      <a:pt x="381" y="209"/>
                    </a:lnTo>
                    <a:lnTo>
                      <a:pt x="381" y="224"/>
                    </a:lnTo>
                    <a:lnTo>
                      <a:pt x="382" y="233"/>
                    </a:lnTo>
                    <a:lnTo>
                      <a:pt x="385" y="247"/>
                    </a:lnTo>
                    <a:lnTo>
                      <a:pt x="389" y="266"/>
                    </a:lnTo>
                    <a:lnTo>
                      <a:pt x="394" y="285"/>
                    </a:lnTo>
                    <a:lnTo>
                      <a:pt x="399" y="305"/>
                    </a:lnTo>
                    <a:lnTo>
                      <a:pt x="403" y="323"/>
                    </a:lnTo>
                    <a:lnTo>
                      <a:pt x="409" y="339"/>
                    </a:lnTo>
                    <a:lnTo>
                      <a:pt x="411" y="351"/>
                    </a:lnTo>
                    <a:lnTo>
                      <a:pt x="413" y="356"/>
                    </a:lnTo>
                    <a:lnTo>
                      <a:pt x="414" y="365"/>
                    </a:lnTo>
                    <a:lnTo>
                      <a:pt x="415" y="379"/>
                    </a:lnTo>
                    <a:lnTo>
                      <a:pt x="415" y="395"/>
                    </a:lnTo>
                    <a:lnTo>
                      <a:pt x="416" y="411"/>
                    </a:lnTo>
                    <a:lnTo>
                      <a:pt x="416" y="421"/>
                    </a:lnTo>
                    <a:lnTo>
                      <a:pt x="416" y="441"/>
                    </a:lnTo>
                    <a:lnTo>
                      <a:pt x="419" y="466"/>
                    </a:lnTo>
                    <a:lnTo>
                      <a:pt x="419" y="478"/>
                    </a:lnTo>
                    <a:lnTo>
                      <a:pt x="420" y="495"/>
                    </a:lnTo>
                    <a:lnTo>
                      <a:pt x="419" y="516"/>
                    </a:lnTo>
                    <a:lnTo>
                      <a:pt x="419" y="537"/>
                    </a:lnTo>
                    <a:lnTo>
                      <a:pt x="418" y="556"/>
                    </a:lnTo>
                    <a:lnTo>
                      <a:pt x="418" y="571"/>
                    </a:lnTo>
                    <a:lnTo>
                      <a:pt x="418" y="578"/>
                    </a:lnTo>
                    <a:lnTo>
                      <a:pt x="418" y="582"/>
                    </a:lnTo>
                    <a:lnTo>
                      <a:pt x="416" y="585"/>
                    </a:lnTo>
                    <a:lnTo>
                      <a:pt x="415" y="589"/>
                    </a:lnTo>
                    <a:lnTo>
                      <a:pt x="414" y="592"/>
                    </a:lnTo>
                    <a:lnTo>
                      <a:pt x="413" y="593"/>
                    </a:lnTo>
                    <a:lnTo>
                      <a:pt x="413" y="597"/>
                    </a:lnTo>
                    <a:lnTo>
                      <a:pt x="413" y="606"/>
                    </a:lnTo>
                    <a:lnTo>
                      <a:pt x="414" y="615"/>
                    </a:lnTo>
                    <a:lnTo>
                      <a:pt x="414" y="623"/>
                    </a:lnTo>
                    <a:lnTo>
                      <a:pt x="414" y="626"/>
                    </a:lnTo>
                    <a:lnTo>
                      <a:pt x="414" y="627"/>
                    </a:lnTo>
                    <a:lnTo>
                      <a:pt x="415" y="628"/>
                    </a:lnTo>
                    <a:lnTo>
                      <a:pt x="415" y="632"/>
                    </a:lnTo>
                    <a:lnTo>
                      <a:pt x="415" y="636"/>
                    </a:lnTo>
                    <a:lnTo>
                      <a:pt x="414" y="639"/>
                    </a:lnTo>
                    <a:lnTo>
                      <a:pt x="411" y="640"/>
                    </a:lnTo>
                    <a:lnTo>
                      <a:pt x="409" y="640"/>
                    </a:lnTo>
                    <a:lnTo>
                      <a:pt x="406" y="641"/>
                    </a:lnTo>
                    <a:lnTo>
                      <a:pt x="402" y="641"/>
                    </a:lnTo>
                    <a:lnTo>
                      <a:pt x="398" y="643"/>
                    </a:lnTo>
                    <a:lnTo>
                      <a:pt x="392" y="645"/>
                    </a:lnTo>
                    <a:lnTo>
                      <a:pt x="382" y="647"/>
                    </a:lnTo>
                    <a:lnTo>
                      <a:pt x="376" y="647"/>
                    </a:lnTo>
                    <a:lnTo>
                      <a:pt x="371" y="645"/>
                    </a:lnTo>
                    <a:lnTo>
                      <a:pt x="369" y="643"/>
                    </a:lnTo>
                    <a:lnTo>
                      <a:pt x="368" y="640"/>
                    </a:lnTo>
                    <a:lnTo>
                      <a:pt x="368" y="637"/>
                    </a:lnTo>
                    <a:lnTo>
                      <a:pt x="365" y="636"/>
                    </a:lnTo>
                    <a:lnTo>
                      <a:pt x="364" y="636"/>
                    </a:lnTo>
                    <a:lnTo>
                      <a:pt x="363" y="635"/>
                    </a:lnTo>
                    <a:lnTo>
                      <a:pt x="361" y="633"/>
                    </a:lnTo>
                    <a:lnTo>
                      <a:pt x="361" y="631"/>
                    </a:lnTo>
                    <a:lnTo>
                      <a:pt x="361" y="628"/>
                    </a:lnTo>
                    <a:lnTo>
                      <a:pt x="361" y="626"/>
                    </a:lnTo>
                    <a:lnTo>
                      <a:pt x="363" y="623"/>
                    </a:lnTo>
                    <a:lnTo>
                      <a:pt x="363" y="620"/>
                    </a:lnTo>
                    <a:lnTo>
                      <a:pt x="363" y="616"/>
                    </a:lnTo>
                    <a:lnTo>
                      <a:pt x="363" y="614"/>
                    </a:lnTo>
                    <a:lnTo>
                      <a:pt x="363" y="610"/>
                    </a:lnTo>
                    <a:lnTo>
                      <a:pt x="363" y="607"/>
                    </a:lnTo>
                    <a:lnTo>
                      <a:pt x="361" y="605"/>
                    </a:lnTo>
                    <a:lnTo>
                      <a:pt x="361" y="603"/>
                    </a:lnTo>
                    <a:lnTo>
                      <a:pt x="339" y="618"/>
                    </a:lnTo>
                    <a:lnTo>
                      <a:pt x="338" y="622"/>
                    </a:lnTo>
                    <a:lnTo>
                      <a:pt x="337" y="632"/>
                    </a:lnTo>
                    <a:lnTo>
                      <a:pt x="335" y="649"/>
                    </a:lnTo>
                    <a:lnTo>
                      <a:pt x="333" y="660"/>
                    </a:lnTo>
                    <a:lnTo>
                      <a:pt x="330" y="674"/>
                    </a:lnTo>
                    <a:lnTo>
                      <a:pt x="325" y="692"/>
                    </a:lnTo>
                    <a:lnTo>
                      <a:pt x="320" y="711"/>
                    </a:lnTo>
                    <a:lnTo>
                      <a:pt x="314" y="730"/>
                    </a:lnTo>
                    <a:lnTo>
                      <a:pt x="309" y="749"/>
                    </a:lnTo>
                    <a:lnTo>
                      <a:pt x="305" y="763"/>
                    </a:lnTo>
                    <a:lnTo>
                      <a:pt x="301" y="772"/>
                    </a:lnTo>
                    <a:lnTo>
                      <a:pt x="299" y="784"/>
                    </a:lnTo>
                    <a:lnTo>
                      <a:pt x="295" y="800"/>
                    </a:lnTo>
                    <a:lnTo>
                      <a:pt x="292" y="819"/>
                    </a:lnTo>
                    <a:lnTo>
                      <a:pt x="289" y="838"/>
                    </a:lnTo>
                    <a:lnTo>
                      <a:pt x="287" y="856"/>
                    </a:lnTo>
                    <a:lnTo>
                      <a:pt x="286" y="870"/>
                    </a:lnTo>
                    <a:lnTo>
                      <a:pt x="284" y="878"/>
                    </a:lnTo>
                    <a:lnTo>
                      <a:pt x="283" y="891"/>
                    </a:lnTo>
                    <a:lnTo>
                      <a:pt x="282" y="908"/>
                    </a:lnTo>
                    <a:lnTo>
                      <a:pt x="282" y="929"/>
                    </a:lnTo>
                    <a:lnTo>
                      <a:pt x="279" y="958"/>
                    </a:lnTo>
                    <a:lnTo>
                      <a:pt x="275" y="984"/>
                    </a:lnTo>
                    <a:lnTo>
                      <a:pt x="269" y="1001"/>
                    </a:lnTo>
                    <a:lnTo>
                      <a:pt x="262" y="1021"/>
                    </a:lnTo>
                    <a:lnTo>
                      <a:pt x="257" y="1043"/>
                    </a:lnTo>
                    <a:lnTo>
                      <a:pt x="255" y="1056"/>
                    </a:lnTo>
                    <a:lnTo>
                      <a:pt x="253" y="1071"/>
                    </a:lnTo>
                    <a:lnTo>
                      <a:pt x="249" y="1085"/>
                    </a:lnTo>
                    <a:lnTo>
                      <a:pt x="246" y="1096"/>
                    </a:lnTo>
                    <a:lnTo>
                      <a:pt x="245" y="1105"/>
                    </a:lnTo>
                    <a:lnTo>
                      <a:pt x="244" y="1109"/>
                    </a:lnTo>
                    <a:lnTo>
                      <a:pt x="245" y="1110"/>
                    </a:lnTo>
                    <a:lnTo>
                      <a:pt x="246" y="1113"/>
                    </a:lnTo>
                    <a:lnTo>
                      <a:pt x="248" y="1117"/>
                    </a:lnTo>
                    <a:lnTo>
                      <a:pt x="250" y="1120"/>
                    </a:lnTo>
                    <a:lnTo>
                      <a:pt x="253" y="1124"/>
                    </a:lnTo>
                    <a:lnTo>
                      <a:pt x="255" y="1127"/>
                    </a:lnTo>
                    <a:lnTo>
                      <a:pt x="258" y="1131"/>
                    </a:lnTo>
                    <a:lnTo>
                      <a:pt x="261" y="1134"/>
                    </a:lnTo>
                    <a:lnTo>
                      <a:pt x="265" y="1137"/>
                    </a:lnTo>
                    <a:lnTo>
                      <a:pt x="267" y="1140"/>
                    </a:lnTo>
                    <a:lnTo>
                      <a:pt x="270" y="1143"/>
                    </a:lnTo>
                    <a:lnTo>
                      <a:pt x="271" y="1144"/>
                    </a:lnTo>
                    <a:lnTo>
                      <a:pt x="272" y="1147"/>
                    </a:lnTo>
                    <a:lnTo>
                      <a:pt x="272" y="1149"/>
                    </a:lnTo>
                    <a:lnTo>
                      <a:pt x="271" y="1152"/>
                    </a:lnTo>
                    <a:lnTo>
                      <a:pt x="269" y="1153"/>
                    </a:lnTo>
                    <a:lnTo>
                      <a:pt x="266" y="1154"/>
                    </a:lnTo>
                    <a:lnTo>
                      <a:pt x="266" y="1156"/>
                    </a:lnTo>
                    <a:lnTo>
                      <a:pt x="265" y="1156"/>
                    </a:lnTo>
                    <a:lnTo>
                      <a:pt x="263" y="1156"/>
                    </a:lnTo>
                    <a:lnTo>
                      <a:pt x="261" y="1157"/>
                    </a:lnTo>
                    <a:lnTo>
                      <a:pt x="255" y="1157"/>
                    </a:lnTo>
                    <a:lnTo>
                      <a:pt x="251" y="1157"/>
                    </a:lnTo>
                    <a:lnTo>
                      <a:pt x="248" y="1156"/>
                    </a:lnTo>
                    <a:lnTo>
                      <a:pt x="245" y="1154"/>
                    </a:lnTo>
                    <a:lnTo>
                      <a:pt x="244" y="1153"/>
                    </a:lnTo>
                    <a:lnTo>
                      <a:pt x="242" y="1153"/>
                    </a:lnTo>
                    <a:lnTo>
                      <a:pt x="242" y="1152"/>
                    </a:lnTo>
                    <a:lnTo>
                      <a:pt x="242" y="1153"/>
                    </a:lnTo>
                    <a:lnTo>
                      <a:pt x="244" y="1154"/>
                    </a:lnTo>
                    <a:lnTo>
                      <a:pt x="244" y="1158"/>
                    </a:lnTo>
                    <a:lnTo>
                      <a:pt x="245" y="1161"/>
                    </a:lnTo>
                    <a:lnTo>
                      <a:pt x="245" y="1165"/>
                    </a:lnTo>
                    <a:lnTo>
                      <a:pt x="245" y="1168"/>
                    </a:lnTo>
                    <a:lnTo>
                      <a:pt x="245" y="1169"/>
                    </a:lnTo>
                    <a:lnTo>
                      <a:pt x="244" y="1171"/>
                    </a:lnTo>
                    <a:lnTo>
                      <a:pt x="244" y="1174"/>
                    </a:lnTo>
                    <a:lnTo>
                      <a:pt x="244" y="1177"/>
                    </a:lnTo>
                    <a:lnTo>
                      <a:pt x="244" y="1177"/>
                    </a:lnTo>
                    <a:lnTo>
                      <a:pt x="244" y="1178"/>
                    </a:lnTo>
                    <a:lnTo>
                      <a:pt x="244" y="1181"/>
                    </a:lnTo>
                    <a:lnTo>
                      <a:pt x="244" y="1183"/>
                    </a:lnTo>
                    <a:lnTo>
                      <a:pt x="244" y="1186"/>
                    </a:lnTo>
                    <a:lnTo>
                      <a:pt x="244" y="1189"/>
                    </a:lnTo>
                    <a:lnTo>
                      <a:pt x="242" y="1191"/>
                    </a:lnTo>
                    <a:lnTo>
                      <a:pt x="237" y="1192"/>
                    </a:lnTo>
                    <a:lnTo>
                      <a:pt x="228" y="1194"/>
                    </a:lnTo>
                    <a:lnTo>
                      <a:pt x="217" y="1195"/>
                    </a:lnTo>
                    <a:lnTo>
                      <a:pt x="208" y="1196"/>
                    </a:lnTo>
                    <a:lnTo>
                      <a:pt x="206" y="1196"/>
                    </a:lnTo>
                    <a:lnTo>
                      <a:pt x="193" y="1189"/>
                    </a:lnTo>
                    <a:lnTo>
                      <a:pt x="193" y="1187"/>
                    </a:lnTo>
                    <a:lnTo>
                      <a:pt x="191" y="1186"/>
                    </a:lnTo>
                    <a:lnTo>
                      <a:pt x="191" y="1183"/>
                    </a:lnTo>
                    <a:lnTo>
                      <a:pt x="190" y="1181"/>
                    </a:lnTo>
                    <a:lnTo>
                      <a:pt x="190" y="1179"/>
                    </a:lnTo>
                    <a:lnTo>
                      <a:pt x="189" y="1178"/>
                    </a:lnTo>
                    <a:lnTo>
                      <a:pt x="186" y="1177"/>
                    </a:lnTo>
                    <a:lnTo>
                      <a:pt x="183" y="1175"/>
                    </a:lnTo>
                    <a:lnTo>
                      <a:pt x="179" y="1174"/>
                    </a:lnTo>
                    <a:lnTo>
                      <a:pt x="176" y="1171"/>
                    </a:lnTo>
                    <a:lnTo>
                      <a:pt x="172" y="1169"/>
                    </a:lnTo>
                    <a:lnTo>
                      <a:pt x="170" y="1166"/>
                    </a:lnTo>
                    <a:lnTo>
                      <a:pt x="170" y="1158"/>
                    </a:lnTo>
                    <a:lnTo>
                      <a:pt x="173" y="1149"/>
                    </a:lnTo>
                    <a:lnTo>
                      <a:pt x="176" y="1141"/>
                    </a:lnTo>
                    <a:lnTo>
                      <a:pt x="177" y="1136"/>
                    </a:lnTo>
                    <a:lnTo>
                      <a:pt x="177" y="1134"/>
                    </a:lnTo>
                    <a:lnTo>
                      <a:pt x="177" y="1131"/>
                    </a:lnTo>
                    <a:lnTo>
                      <a:pt x="177" y="1127"/>
                    </a:lnTo>
                    <a:lnTo>
                      <a:pt x="177" y="1124"/>
                    </a:lnTo>
                    <a:lnTo>
                      <a:pt x="177" y="1122"/>
                    </a:lnTo>
                    <a:lnTo>
                      <a:pt x="177" y="1120"/>
                    </a:lnTo>
                    <a:lnTo>
                      <a:pt x="177" y="1118"/>
                    </a:lnTo>
                    <a:lnTo>
                      <a:pt x="177" y="1111"/>
                    </a:lnTo>
                    <a:lnTo>
                      <a:pt x="177" y="1102"/>
                    </a:lnTo>
                    <a:lnTo>
                      <a:pt x="174" y="1093"/>
                    </a:lnTo>
                    <a:lnTo>
                      <a:pt x="170" y="1084"/>
                    </a:lnTo>
                    <a:lnTo>
                      <a:pt x="168" y="1076"/>
                    </a:lnTo>
                    <a:lnTo>
                      <a:pt x="165" y="1065"/>
                    </a:lnTo>
                    <a:lnTo>
                      <a:pt x="164" y="1051"/>
                    </a:lnTo>
                    <a:lnTo>
                      <a:pt x="164" y="1038"/>
                    </a:lnTo>
                    <a:lnTo>
                      <a:pt x="161" y="1018"/>
                    </a:lnTo>
                    <a:lnTo>
                      <a:pt x="159" y="996"/>
                    </a:lnTo>
                    <a:lnTo>
                      <a:pt x="156" y="971"/>
                    </a:lnTo>
                    <a:lnTo>
                      <a:pt x="153" y="946"/>
                    </a:lnTo>
                    <a:lnTo>
                      <a:pt x="151" y="924"/>
                    </a:lnTo>
                    <a:lnTo>
                      <a:pt x="149" y="906"/>
                    </a:lnTo>
                    <a:lnTo>
                      <a:pt x="148" y="895"/>
                    </a:lnTo>
                    <a:lnTo>
                      <a:pt x="148" y="882"/>
                    </a:lnTo>
                    <a:lnTo>
                      <a:pt x="148" y="864"/>
                    </a:lnTo>
                    <a:lnTo>
                      <a:pt x="147" y="843"/>
                    </a:lnTo>
                    <a:lnTo>
                      <a:pt x="147" y="823"/>
                    </a:lnTo>
                    <a:lnTo>
                      <a:pt x="147" y="806"/>
                    </a:lnTo>
                    <a:lnTo>
                      <a:pt x="147" y="797"/>
                    </a:lnTo>
                    <a:lnTo>
                      <a:pt x="145" y="785"/>
                    </a:lnTo>
                    <a:lnTo>
                      <a:pt x="143" y="772"/>
                    </a:lnTo>
                    <a:lnTo>
                      <a:pt x="142" y="758"/>
                    </a:lnTo>
                    <a:lnTo>
                      <a:pt x="140" y="743"/>
                    </a:lnTo>
                    <a:lnTo>
                      <a:pt x="136" y="725"/>
                    </a:lnTo>
                    <a:lnTo>
                      <a:pt x="131" y="705"/>
                    </a:lnTo>
                    <a:lnTo>
                      <a:pt x="125" y="686"/>
                    </a:lnTo>
                    <a:lnTo>
                      <a:pt x="122" y="671"/>
                    </a:lnTo>
                    <a:lnTo>
                      <a:pt x="121" y="653"/>
                    </a:lnTo>
                    <a:lnTo>
                      <a:pt x="119" y="632"/>
                    </a:lnTo>
                    <a:lnTo>
                      <a:pt x="118" y="611"/>
                    </a:lnTo>
                    <a:lnTo>
                      <a:pt x="118" y="593"/>
                    </a:lnTo>
                    <a:lnTo>
                      <a:pt x="118" y="581"/>
                    </a:lnTo>
                    <a:lnTo>
                      <a:pt x="118" y="576"/>
                    </a:lnTo>
                    <a:lnTo>
                      <a:pt x="117" y="578"/>
                    </a:lnTo>
                    <a:lnTo>
                      <a:pt x="113" y="582"/>
                    </a:lnTo>
                    <a:lnTo>
                      <a:pt x="107" y="589"/>
                    </a:lnTo>
                    <a:lnTo>
                      <a:pt x="102" y="594"/>
                    </a:lnTo>
                    <a:lnTo>
                      <a:pt x="96" y="598"/>
                    </a:lnTo>
                    <a:lnTo>
                      <a:pt x="90" y="598"/>
                    </a:lnTo>
                    <a:lnTo>
                      <a:pt x="84" y="594"/>
                    </a:lnTo>
                    <a:lnTo>
                      <a:pt x="76" y="588"/>
                    </a:lnTo>
                    <a:lnTo>
                      <a:pt x="70" y="580"/>
                    </a:lnTo>
                    <a:lnTo>
                      <a:pt x="64" y="573"/>
                    </a:lnTo>
                    <a:lnTo>
                      <a:pt x="62" y="569"/>
                    </a:lnTo>
                    <a:lnTo>
                      <a:pt x="63" y="564"/>
                    </a:lnTo>
                    <a:lnTo>
                      <a:pt x="66" y="554"/>
                    </a:lnTo>
                    <a:lnTo>
                      <a:pt x="70" y="538"/>
                    </a:lnTo>
                    <a:lnTo>
                      <a:pt x="75" y="520"/>
                    </a:lnTo>
                    <a:lnTo>
                      <a:pt x="80" y="500"/>
                    </a:lnTo>
                    <a:lnTo>
                      <a:pt x="85" y="482"/>
                    </a:lnTo>
                    <a:lnTo>
                      <a:pt x="90" y="466"/>
                    </a:lnTo>
                    <a:lnTo>
                      <a:pt x="93" y="454"/>
                    </a:lnTo>
                    <a:lnTo>
                      <a:pt x="96" y="448"/>
                    </a:lnTo>
                    <a:lnTo>
                      <a:pt x="97" y="440"/>
                    </a:lnTo>
                    <a:lnTo>
                      <a:pt x="100" y="429"/>
                    </a:lnTo>
                    <a:lnTo>
                      <a:pt x="102" y="414"/>
                    </a:lnTo>
                    <a:lnTo>
                      <a:pt x="102" y="403"/>
                    </a:lnTo>
                    <a:lnTo>
                      <a:pt x="104" y="389"/>
                    </a:lnTo>
                    <a:lnTo>
                      <a:pt x="104" y="372"/>
                    </a:lnTo>
                    <a:lnTo>
                      <a:pt x="104" y="355"/>
                    </a:lnTo>
                    <a:lnTo>
                      <a:pt x="104" y="340"/>
                    </a:lnTo>
                    <a:lnTo>
                      <a:pt x="104" y="330"/>
                    </a:lnTo>
                    <a:lnTo>
                      <a:pt x="104" y="326"/>
                    </a:lnTo>
                    <a:lnTo>
                      <a:pt x="101" y="327"/>
                    </a:lnTo>
                    <a:lnTo>
                      <a:pt x="93" y="331"/>
                    </a:lnTo>
                    <a:lnTo>
                      <a:pt x="84" y="336"/>
                    </a:lnTo>
                    <a:lnTo>
                      <a:pt x="76" y="340"/>
                    </a:lnTo>
                    <a:lnTo>
                      <a:pt x="59" y="349"/>
                    </a:lnTo>
                    <a:lnTo>
                      <a:pt x="46" y="355"/>
                    </a:lnTo>
                    <a:lnTo>
                      <a:pt x="38" y="356"/>
                    </a:lnTo>
                    <a:lnTo>
                      <a:pt x="29" y="356"/>
                    </a:lnTo>
                    <a:lnTo>
                      <a:pt x="18" y="355"/>
                    </a:lnTo>
                    <a:lnTo>
                      <a:pt x="9" y="352"/>
                    </a:lnTo>
                    <a:lnTo>
                      <a:pt x="4" y="349"/>
                    </a:lnTo>
                    <a:lnTo>
                      <a:pt x="1" y="344"/>
                    </a:lnTo>
                    <a:lnTo>
                      <a:pt x="0" y="334"/>
                    </a:lnTo>
                    <a:lnTo>
                      <a:pt x="0" y="319"/>
                    </a:lnTo>
                    <a:lnTo>
                      <a:pt x="4" y="306"/>
                    </a:lnTo>
                    <a:lnTo>
                      <a:pt x="9" y="297"/>
                    </a:lnTo>
                    <a:lnTo>
                      <a:pt x="12" y="292"/>
                    </a:lnTo>
                    <a:lnTo>
                      <a:pt x="15" y="288"/>
                    </a:lnTo>
                    <a:lnTo>
                      <a:pt x="18" y="284"/>
                    </a:lnTo>
                    <a:lnTo>
                      <a:pt x="25" y="277"/>
                    </a:lnTo>
                    <a:lnTo>
                      <a:pt x="32" y="271"/>
                    </a:lnTo>
                    <a:lnTo>
                      <a:pt x="39" y="262"/>
                    </a:lnTo>
                    <a:lnTo>
                      <a:pt x="50" y="250"/>
                    </a:lnTo>
                    <a:lnTo>
                      <a:pt x="59" y="238"/>
                    </a:lnTo>
                    <a:lnTo>
                      <a:pt x="70" y="225"/>
                    </a:lnTo>
                    <a:lnTo>
                      <a:pt x="79" y="213"/>
                    </a:lnTo>
                    <a:lnTo>
                      <a:pt x="87" y="203"/>
                    </a:lnTo>
                    <a:lnTo>
                      <a:pt x="93" y="196"/>
                    </a:lnTo>
                    <a:lnTo>
                      <a:pt x="94" y="194"/>
                    </a:lnTo>
                    <a:lnTo>
                      <a:pt x="97" y="194"/>
                    </a:lnTo>
                    <a:lnTo>
                      <a:pt x="98" y="194"/>
                    </a:lnTo>
                    <a:lnTo>
                      <a:pt x="98" y="194"/>
                    </a:lnTo>
                    <a:lnTo>
                      <a:pt x="98" y="194"/>
                    </a:lnTo>
                    <a:lnTo>
                      <a:pt x="100" y="192"/>
                    </a:lnTo>
                    <a:lnTo>
                      <a:pt x="101" y="191"/>
                    </a:lnTo>
                    <a:lnTo>
                      <a:pt x="102" y="190"/>
                    </a:lnTo>
                    <a:lnTo>
                      <a:pt x="104" y="188"/>
                    </a:lnTo>
                    <a:lnTo>
                      <a:pt x="105" y="188"/>
                    </a:lnTo>
                    <a:lnTo>
                      <a:pt x="106" y="188"/>
                    </a:lnTo>
                    <a:lnTo>
                      <a:pt x="106" y="190"/>
                    </a:lnTo>
                    <a:lnTo>
                      <a:pt x="106" y="188"/>
                    </a:lnTo>
                    <a:lnTo>
                      <a:pt x="107" y="188"/>
                    </a:lnTo>
                    <a:lnTo>
                      <a:pt x="109" y="186"/>
                    </a:lnTo>
                    <a:lnTo>
                      <a:pt x="111" y="183"/>
                    </a:lnTo>
                    <a:lnTo>
                      <a:pt x="113" y="182"/>
                    </a:lnTo>
                    <a:lnTo>
                      <a:pt x="114" y="179"/>
                    </a:lnTo>
                    <a:lnTo>
                      <a:pt x="115" y="175"/>
                    </a:lnTo>
                    <a:lnTo>
                      <a:pt x="117" y="171"/>
                    </a:lnTo>
                    <a:lnTo>
                      <a:pt x="118" y="166"/>
                    </a:lnTo>
                    <a:lnTo>
                      <a:pt x="118" y="156"/>
                    </a:lnTo>
                    <a:lnTo>
                      <a:pt x="117" y="146"/>
                    </a:lnTo>
                    <a:lnTo>
                      <a:pt x="117" y="140"/>
                    </a:lnTo>
                    <a:lnTo>
                      <a:pt x="118" y="136"/>
                    </a:lnTo>
                    <a:lnTo>
                      <a:pt x="119" y="135"/>
                    </a:lnTo>
                    <a:lnTo>
                      <a:pt x="119" y="133"/>
                    </a:lnTo>
                    <a:lnTo>
                      <a:pt x="121" y="131"/>
                    </a:lnTo>
                    <a:lnTo>
                      <a:pt x="122" y="129"/>
                    </a:lnTo>
                    <a:lnTo>
                      <a:pt x="123" y="127"/>
                    </a:lnTo>
                    <a:lnTo>
                      <a:pt x="125" y="124"/>
                    </a:lnTo>
                    <a:lnTo>
                      <a:pt x="126" y="120"/>
                    </a:lnTo>
                    <a:lnTo>
                      <a:pt x="127" y="118"/>
                    </a:lnTo>
                    <a:lnTo>
                      <a:pt x="127" y="115"/>
                    </a:lnTo>
                    <a:lnTo>
                      <a:pt x="128" y="115"/>
                    </a:lnTo>
                    <a:lnTo>
                      <a:pt x="128" y="112"/>
                    </a:lnTo>
                    <a:lnTo>
                      <a:pt x="130" y="111"/>
                    </a:lnTo>
                    <a:lnTo>
                      <a:pt x="132" y="109"/>
                    </a:lnTo>
                    <a:lnTo>
                      <a:pt x="134" y="107"/>
                    </a:lnTo>
                    <a:lnTo>
                      <a:pt x="136" y="106"/>
                    </a:lnTo>
                    <a:lnTo>
                      <a:pt x="139" y="105"/>
                    </a:lnTo>
                    <a:lnTo>
                      <a:pt x="142" y="105"/>
                    </a:lnTo>
                    <a:lnTo>
                      <a:pt x="143" y="103"/>
                    </a:lnTo>
                    <a:lnTo>
                      <a:pt x="145" y="102"/>
                    </a:lnTo>
                    <a:lnTo>
                      <a:pt x="147" y="101"/>
                    </a:lnTo>
                    <a:lnTo>
                      <a:pt x="147" y="101"/>
                    </a:lnTo>
                    <a:lnTo>
                      <a:pt x="147" y="101"/>
                    </a:lnTo>
                    <a:lnTo>
                      <a:pt x="149" y="99"/>
                    </a:lnTo>
                    <a:lnTo>
                      <a:pt x="152" y="98"/>
                    </a:lnTo>
                    <a:lnTo>
                      <a:pt x="155" y="97"/>
                    </a:lnTo>
                    <a:lnTo>
                      <a:pt x="157" y="95"/>
                    </a:lnTo>
                    <a:lnTo>
                      <a:pt x="160" y="94"/>
                    </a:lnTo>
                    <a:lnTo>
                      <a:pt x="160" y="94"/>
                    </a:lnTo>
                    <a:lnTo>
                      <a:pt x="161" y="95"/>
                    </a:lnTo>
                    <a:lnTo>
                      <a:pt x="162" y="97"/>
                    </a:lnTo>
                    <a:lnTo>
                      <a:pt x="162" y="99"/>
                    </a:lnTo>
                    <a:lnTo>
                      <a:pt x="161" y="101"/>
                    </a:lnTo>
                    <a:lnTo>
                      <a:pt x="160" y="102"/>
                    </a:lnTo>
                    <a:lnTo>
                      <a:pt x="157" y="103"/>
                    </a:lnTo>
                    <a:lnTo>
                      <a:pt x="156" y="103"/>
                    </a:lnTo>
                    <a:lnTo>
                      <a:pt x="156" y="103"/>
                    </a:lnTo>
                    <a:lnTo>
                      <a:pt x="161" y="106"/>
                    </a:lnTo>
                    <a:lnTo>
                      <a:pt x="164" y="99"/>
                    </a:lnTo>
                    <a:lnTo>
                      <a:pt x="165" y="98"/>
                    </a:lnTo>
                    <a:lnTo>
                      <a:pt x="165" y="95"/>
                    </a:lnTo>
                    <a:lnTo>
                      <a:pt x="165" y="93"/>
                    </a:lnTo>
                    <a:lnTo>
                      <a:pt x="166" y="90"/>
                    </a:lnTo>
                    <a:lnTo>
                      <a:pt x="168" y="88"/>
                    </a:lnTo>
                    <a:lnTo>
                      <a:pt x="168" y="86"/>
                    </a:lnTo>
                    <a:lnTo>
                      <a:pt x="168" y="84"/>
                    </a:lnTo>
                    <a:lnTo>
                      <a:pt x="166" y="81"/>
                    </a:lnTo>
                    <a:lnTo>
                      <a:pt x="165" y="77"/>
                    </a:lnTo>
                    <a:lnTo>
                      <a:pt x="164" y="74"/>
                    </a:lnTo>
                    <a:lnTo>
                      <a:pt x="162" y="71"/>
                    </a:lnTo>
                    <a:lnTo>
                      <a:pt x="160" y="65"/>
                    </a:lnTo>
                    <a:lnTo>
                      <a:pt x="160" y="59"/>
                    </a:lnTo>
                    <a:lnTo>
                      <a:pt x="160" y="52"/>
                    </a:lnTo>
                    <a:lnTo>
                      <a:pt x="161" y="44"/>
                    </a:lnTo>
                    <a:lnTo>
                      <a:pt x="162" y="37"/>
                    </a:lnTo>
                    <a:lnTo>
                      <a:pt x="164" y="33"/>
                    </a:lnTo>
                    <a:lnTo>
                      <a:pt x="164" y="31"/>
                    </a:lnTo>
                    <a:lnTo>
                      <a:pt x="164" y="29"/>
                    </a:lnTo>
                    <a:lnTo>
                      <a:pt x="164" y="26"/>
                    </a:lnTo>
                    <a:lnTo>
                      <a:pt x="162" y="23"/>
                    </a:lnTo>
                    <a:lnTo>
                      <a:pt x="164" y="21"/>
                    </a:lnTo>
                    <a:lnTo>
                      <a:pt x="164" y="18"/>
                    </a:lnTo>
                    <a:lnTo>
                      <a:pt x="165" y="16"/>
                    </a:lnTo>
                    <a:lnTo>
                      <a:pt x="166" y="14"/>
                    </a:lnTo>
                    <a:lnTo>
                      <a:pt x="169" y="12"/>
                    </a:lnTo>
                    <a:lnTo>
                      <a:pt x="172" y="10"/>
                    </a:lnTo>
                    <a:lnTo>
                      <a:pt x="176" y="9"/>
                    </a:lnTo>
                    <a:lnTo>
                      <a:pt x="185" y="6"/>
                    </a:lnTo>
                    <a:lnTo>
                      <a:pt x="197" y="5"/>
                    </a:lnTo>
                    <a:lnTo>
                      <a:pt x="210" y="2"/>
                    </a:lnTo>
                    <a:lnTo>
                      <a:pt x="221" y="0"/>
                    </a:lnTo>
                    <a:lnTo>
                      <a:pt x="231"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306">
                <a:extLst>
                  <a:ext uri="{FF2B5EF4-FFF2-40B4-BE49-F238E27FC236}">
                    <a16:creationId xmlns="" xmlns:a16="http://schemas.microsoft.com/office/drawing/2014/main" id="{F67EFBA5-D56C-4E98-BE13-D1D154C22A7C}"/>
                  </a:ext>
                </a:extLst>
              </p:cNvPr>
              <p:cNvSpPr>
                <a:spLocks/>
              </p:cNvSpPr>
              <p:nvPr/>
            </p:nvSpPr>
            <p:spPr bwMode="auto">
              <a:xfrm>
                <a:off x="6804748" y="706438"/>
                <a:ext cx="207963" cy="555625"/>
              </a:xfrm>
              <a:custGeom>
                <a:avLst/>
                <a:gdLst>
                  <a:gd name="T0" fmla="*/ 126 w 131"/>
                  <a:gd name="T1" fmla="*/ 4 h 350"/>
                  <a:gd name="T2" fmla="*/ 127 w 131"/>
                  <a:gd name="T3" fmla="*/ 17 h 350"/>
                  <a:gd name="T4" fmla="*/ 129 w 131"/>
                  <a:gd name="T5" fmla="*/ 43 h 350"/>
                  <a:gd name="T6" fmla="*/ 125 w 131"/>
                  <a:gd name="T7" fmla="*/ 121 h 350"/>
                  <a:gd name="T8" fmla="*/ 122 w 131"/>
                  <a:gd name="T9" fmla="*/ 220 h 350"/>
                  <a:gd name="T10" fmla="*/ 127 w 131"/>
                  <a:gd name="T11" fmla="*/ 301 h 350"/>
                  <a:gd name="T12" fmla="*/ 131 w 131"/>
                  <a:gd name="T13" fmla="*/ 350 h 350"/>
                  <a:gd name="T14" fmla="*/ 80 w 131"/>
                  <a:gd name="T15" fmla="*/ 348 h 350"/>
                  <a:gd name="T16" fmla="*/ 101 w 131"/>
                  <a:gd name="T17" fmla="*/ 318 h 350"/>
                  <a:gd name="T18" fmla="*/ 102 w 131"/>
                  <a:gd name="T19" fmla="*/ 283 h 350"/>
                  <a:gd name="T20" fmla="*/ 100 w 131"/>
                  <a:gd name="T21" fmla="*/ 181 h 350"/>
                  <a:gd name="T22" fmla="*/ 97 w 131"/>
                  <a:gd name="T23" fmla="*/ 100 h 350"/>
                  <a:gd name="T24" fmla="*/ 89 w 131"/>
                  <a:gd name="T25" fmla="*/ 68 h 350"/>
                  <a:gd name="T26" fmla="*/ 99 w 131"/>
                  <a:gd name="T27" fmla="*/ 49 h 350"/>
                  <a:gd name="T28" fmla="*/ 110 w 131"/>
                  <a:gd name="T29" fmla="*/ 55 h 350"/>
                  <a:gd name="T30" fmla="*/ 118 w 131"/>
                  <a:gd name="T31" fmla="*/ 63 h 350"/>
                  <a:gd name="T32" fmla="*/ 116 w 131"/>
                  <a:gd name="T33" fmla="*/ 56 h 350"/>
                  <a:gd name="T34" fmla="*/ 108 w 131"/>
                  <a:gd name="T35" fmla="*/ 46 h 350"/>
                  <a:gd name="T36" fmla="*/ 97 w 131"/>
                  <a:gd name="T37" fmla="*/ 42 h 350"/>
                  <a:gd name="T38" fmla="*/ 92 w 131"/>
                  <a:gd name="T39" fmla="*/ 41 h 350"/>
                  <a:gd name="T40" fmla="*/ 79 w 131"/>
                  <a:gd name="T41" fmla="*/ 41 h 350"/>
                  <a:gd name="T42" fmla="*/ 72 w 131"/>
                  <a:gd name="T43" fmla="*/ 38 h 350"/>
                  <a:gd name="T44" fmla="*/ 59 w 131"/>
                  <a:gd name="T45" fmla="*/ 47 h 350"/>
                  <a:gd name="T46" fmla="*/ 54 w 131"/>
                  <a:gd name="T47" fmla="*/ 60 h 350"/>
                  <a:gd name="T48" fmla="*/ 57 w 131"/>
                  <a:gd name="T49" fmla="*/ 59 h 350"/>
                  <a:gd name="T50" fmla="*/ 63 w 131"/>
                  <a:gd name="T51" fmla="*/ 51 h 350"/>
                  <a:gd name="T52" fmla="*/ 66 w 131"/>
                  <a:gd name="T53" fmla="*/ 55 h 350"/>
                  <a:gd name="T54" fmla="*/ 68 w 131"/>
                  <a:gd name="T55" fmla="*/ 67 h 350"/>
                  <a:gd name="T56" fmla="*/ 63 w 131"/>
                  <a:gd name="T57" fmla="*/ 83 h 350"/>
                  <a:gd name="T58" fmla="*/ 59 w 131"/>
                  <a:gd name="T59" fmla="*/ 109 h 350"/>
                  <a:gd name="T60" fmla="*/ 55 w 131"/>
                  <a:gd name="T61" fmla="*/ 206 h 350"/>
                  <a:gd name="T62" fmla="*/ 53 w 131"/>
                  <a:gd name="T63" fmla="*/ 285 h 350"/>
                  <a:gd name="T64" fmla="*/ 53 w 131"/>
                  <a:gd name="T65" fmla="*/ 320 h 350"/>
                  <a:gd name="T66" fmla="*/ 74 w 131"/>
                  <a:gd name="T67" fmla="*/ 348 h 350"/>
                  <a:gd name="T68" fmla="*/ 13 w 131"/>
                  <a:gd name="T69" fmla="*/ 344 h 350"/>
                  <a:gd name="T70" fmla="*/ 3 w 131"/>
                  <a:gd name="T71" fmla="*/ 330 h 350"/>
                  <a:gd name="T72" fmla="*/ 25 w 131"/>
                  <a:gd name="T73" fmla="*/ 272 h 350"/>
                  <a:gd name="T74" fmla="*/ 34 w 131"/>
                  <a:gd name="T75" fmla="*/ 211 h 350"/>
                  <a:gd name="T76" fmla="*/ 34 w 131"/>
                  <a:gd name="T77" fmla="*/ 193 h 350"/>
                  <a:gd name="T78" fmla="*/ 42 w 131"/>
                  <a:gd name="T79" fmla="*/ 105 h 350"/>
                  <a:gd name="T80" fmla="*/ 45 w 131"/>
                  <a:gd name="T81" fmla="*/ 49 h 350"/>
                  <a:gd name="T82" fmla="*/ 44 w 131"/>
                  <a:gd name="T83" fmla="*/ 16 h 350"/>
                  <a:gd name="T84" fmla="*/ 44 w 131"/>
                  <a:gd name="T85" fmla="*/ 11 h 350"/>
                  <a:gd name="T86" fmla="*/ 46 w 131"/>
                  <a:gd name="T87" fmla="*/ 14 h 350"/>
                  <a:gd name="T88" fmla="*/ 63 w 131"/>
                  <a:gd name="T89" fmla="*/ 28 h 350"/>
                  <a:gd name="T90" fmla="*/ 83 w 131"/>
                  <a:gd name="T91" fmla="*/ 39 h 350"/>
                  <a:gd name="T92" fmla="*/ 91 w 131"/>
                  <a:gd name="T93" fmla="*/ 37 h 350"/>
                  <a:gd name="T94" fmla="*/ 117 w 131"/>
                  <a:gd name="T95" fmla="*/ 14 h 350"/>
                  <a:gd name="T96" fmla="*/ 120 w 131"/>
                  <a:gd name="T97" fmla="*/ 4 h 350"/>
                  <a:gd name="T98" fmla="*/ 125 w 131"/>
                  <a:gd name="T9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1" h="350">
                    <a:moveTo>
                      <a:pt x="125" y="0"/>
                    </a:moveTo>
                    <a:lnTo>
                      <a:pt x="125" y="0"/>
                    </a:lnTo>
                    <a:lnTo>
                      <a:pt x="126" y="1"/>
                    </a:lnTo>
                    <a:lnTo>
                      <a:pt x="126" y="4"/>
                    </a:lnTo>
                    <a:lnTo>
                      <a:pt x="127" y="5"/>
                    </a:lnTo>
                    <a:lnTo>
                      <a:pt x="127" y="7"/>
                    </a:lnTo>
                    <a:lnTo>
                      <a:pt x="127" y="9"/>
                    </a:lnTo>
                    <a:lnTo>
                      <a:pt x="127" y="17"/>
                    </a:lnTo>
                    <a:lnTo>
                      <a:pt x="129" y="25"/>
                    </a:lnTo>
                    <a:lnTo>
                      <a:pt x="129" y="33"/>
                    </a:lnTo>
                    <a:lnTo>
                      <a:pt x="129" y="38"/>
                    </a:lnTo>
                    <a:lnTo>
                      <a:pt x="129" y="43"/>
                    </a:lnTo>
                    <a:lnTo>
                      <a:pt x="127" y="55"/>
                    </a:lnTo>
                    <a:lnTo>
                      <a:pt x="127" y="73"/>
                    </a:lnTo>
                    <a:lnTo>
                      <a:pt x="126" y="96"/>
                    </a:lnTo>
                    <a:lnTo>
                      <a:pt x="125" y="121"/>
                    </a:lnTo>
                    <a:lnTo>
                      <a:pt x="123" y="147"/>
                    </a:lnTo>
                    <a:lnTo>
                      <a:pt x="122" y="173"/>
                    </a:lnTo>
                    <a:lnTo>
                      <a:pt x="122" y="198"/>
                    </a:lnTo>
                    <a:lnTo>
                      <a:pt x="122" y="220"/>
                    </a:lnTo>
                    <a:lnTo>
                      <a:pt x="123" y="237"/>
                    </a:lnTo>
                    <a:lnTo>
                      <a:pt x="125" y="258"/>
                    </a:lnTo>
                    <a:lnTo>
                      <a:pt x="126" y="280"/>
                    </a:lnTo>
                    <a:lnTo>
                      <a:pt x="127" y="301"/>
                    </a:lnTo>
                    <a:lnTo>
                      <a:pt x="129" y="321"/>
                    </a:lnTo>
                    <a:lnTo>
                      <a:pt x="130" y="335"/>
                    </a:lnTo>
                    <a:lnTo>
                      <a:pt x="131" y="346"/>
                    </a:lnTo>
                    <a:lnTo>
                      <a:pt x="131" y="350"/>
                    </a:lnTo>
                    <a:lnTo>
                      <a:pt x="127" y="350"/>
                    </a:lnTo>
                    <a:lnTo>
                      <a:pt x="116" y="350"/>
                    </a:lnTo>
                    <a:lnTo>
                      <a:pt x="99" y="348"/>
                    </a:lnTo>
                    <a:lnTo>
                      <a:pt x="80" y="348"/>
                    </a:lnTo>
                    <a:lnTo>
                      <a:pt x="84" y="342"/>
                    </a:lnTo>
                    <a:lnTo>
                      <a:pt x="91" y="333"/>
                    </a:lnTo>
                    <a:lnTo>
                      <a:pt x="96" y="325"/>
                    </a:lnTo>
                    <a:lnTo>
                      <a:pt x="101" y="318"/>
                    </a:lnTo>
                    <a:lnTo>
                      <a:pt x="102" y="316"/>
                    </a:lnTo>
                    <a:lnTo>
                      <a:pt x="102" y="312"/>
                    </a:lnTo>
                    <a:lnTo>
                      <a:pt x="102" y="300"/>
                    </a:lnTo>
                    <a:lnTo>
                      <a:pt x="102" y="283"/>
                    </a:lnTo>
                    <a:lnTo>
                      <a:pt x="101" y="261"/>
                    </a:lnTo>
                    <a:lnTo>
                      <a:pt x="101" y="236"/>
                    </a:lnTo>
                    <a:lnTo>
                      <a:pt x="101" y="208"/>
                    </a:lnTo>
                    <a:lnTo>
                      <a:pt x="100" y="181"/>
                    </a:lnTo>
                    <a:lnTo>
                      <a:pt x="100" y="156"/>
                    </a:lnTo>
                    <a:lnTo>
                      <a:pt x="99" y="132"/>
                    </a:lnTo>
                    <a:lnTo>
                      <a:pt x="99" y="113"/>
                    </a:lnTo>
                    <a:lnTo>
                      <a:pt x="97" y="100"/>
                    </a:lnTo>
                    <a:lnTo>
                      <a:pt x="97" y="93"/>
                    </a:lnTo>
                    <a:lnTo>
                      <a:pt x="95" y="84"/>
                    </a:lnTo>
                    <a:lnTo>
                      <a:pt x="92" y="75"/>
                    </a:lnTo>
                    <a:lnTo>
                      <a:pt x="89" y="68"/>
                    </a:lnTo>
                    <a:lnTo>
                      <a:pt x="88" y="66"/>
                    </a:lnTo>
                    <a:lnTo>
                      <a:pt x="97" y="49"/>
                    </a:lnTo>
                    <a:lnTo>
                      <a:pt x="97" y="49"/>
                    </a:lnTo>
                    <a:lnTo>
                      <a:pt x="99" y="49"/>
                    </a:lnTo>
                    <a:lnTo>
                      <a:pt x="100" y="49"/>
                    </a:lnTo>
                    <a:lnTo>
                      <a:pt x="104" y="50"/>
                    </a:lnTo>
                    <a:lnTo>
                      <a:pt x="106" y="51"/>
                    </a:lnTo>
                    <a:lnTo>
                      <a:pt x="110" y="55"/>
                    </a:lnTo>
                    <a:lnTo>
                      <a:pt x="114" y="58"/>
                    </a:lnTo>
                    <a:lnTo>
                      <a:pt x="117" y="60"/>
                    </a:lnTo>
                    <a:lnTo>
                      <a:pt x="118" y="62"/>
                    </a:lnTo>
                    <a:lnTo>
                      <a:pt x="118" y="63"/>
                    </a:lnTo>
                    <a:lnTo>
                      <a:pt x="118" y="63"/>
                    </a:lnTo>
                    <a:lnTo>
                      <a:pt x="118" y="62"/>
                    </a:lnTo>
                    <a:lnTo>
                      <a:pt x="117" y="60"/>
                    </a:lnTo>
                    <a:lnTo>
                      <a:pt x="116" y="56"/>
                    </a:lnTo>
                    <a:lnTo>
                      <a:pt x="113" y="54"/>
                    </a:lnTo>
                    <a:lnTo>
                      <a:pt x="112" y="51"/>
                    </a:lnTo>
                    <a:lnTo>
                      <a:pt x="109" y="49"/>
                    </a:lnTo>
                    <a:lnTo>
                      <a:pt x="108" y="46"/>
                    </a:lnTo>
                    <a:lnTo>
                      <a:pt x="106" y="46"/>
                    </a:lnTo>
                    <a:lnTo>
                      <a:pt x="104" y="45"/>
                    </a:lnTo>
                    <a:lnTo>
                      <a:pt x="101" y="43"/>
                    </a:lnTo>
                    <a:lnTo>
                      <a:pt x="97" y="42"/>
                    </a:lnTo>
                    <a:lnTo>
                      <a:pt x="95" y="41"/>
                    </a:lnTo>
                    <a:lnTo>
                      <a:pt x="93" y="41"/>
                    </a:lnTo>
                    <a:lnTo>
                      <a:pt x="92" y="39"/>
                    </a:lnTo>
                    <a:lnTo>
                      <a:pt x="92" y="41"/>
                    </a:lnTo>
                    <a:lnTo>
                      <a:pt x="89" y="41"/>
                    </a:lnTo>
                    <a:lnTo>
                      <a:pt x="87" y="41"/>
                    </a:lnTo>
                    <a:lnTo>
                      <a:pt x="83" y="41"/>
                    </a:lnTo>
                    <a:lnTo>
                      <a:pt x="79" y="41"/>
                    </a:lnTo>
                    <a:lnTo>
                      <a:pt x="76" y="39"/>
                    </a:lnTo>
                    <a:lnTo>
                      <a:pt x="75" y="38"/>
                    </a:lnTo>
                    <a:lnTo>
                      <a:pt x="74" y="38"/>
                    </a:lnTo>
                    <a:lnTo>
                      <a:pt x="72" y="38"/>
                    </a:lnTo>
                    <a:lnTo>
                      <a:pt x="68" y="39"/>
                    </a:lnTo>
                    <a:lnTo>
                      <a:pt x="66" y="41"/>
                    </a:lnTo>
                    <a:lnTo>
                      <a:pt x="62" y="43"/>
                    </a:lnTo>
                    <a:lnTo>
                      <a:pt x="59" y="47"/>
                    </a:lnTo>
                    <a:lnTo>
                      <a:pt x="57" y="51"/>
                    </a:lnTo>
                    <a:lnTo>
                      <a:pt x="55" y="55"/>
                    </a:lnTo>
                    <a:lnTo>
                      <a:pt x="54" y="59"/>
                    </a:lnTo>
                    <a:lnTo>
                      <a:pt x="54" y="60"/>
                    </a:lnTo>
                    <a:lnTo>
                      <a:pt x="54" y="62"/>
                    </a:lnTo>
                    <a:lnTo>
                      <a:pt x="54" y="62"/>
                    </a:lnTo>
                    <a:lnTo>
                      <a:pt x="55" y="60"/>
                    </a:lnTo>
                    <a:lnTo>
                      <a:pt x="57" y="59"/>
                    </a:lnTo>
                    <a:lnTo>
                      <a:pt x="58" y="56"/>
                    </a:lnTo>
                    <a:lnTo>
                      <a:pt x="61" y="54"/>
                    </a:lnTo>
                    <a:lnTo>
                      <a:pt x="62" y="52"/>
                    </a:lnTo>
                    <a:lnTo>
                      <a:pt x="63" y="51"/>
                    </a:lnTo>
                    <a:lnTo>
                      <a:pt x="65" y="50"/>
                    </a:lnTo>
                    <a:lnTo>
                      <a:pt x="65" y="51"/>
                    </a:lnTo>
                    <a:lnTo>
                      <a:pt x="66" y="52"/>
                    </a:lnTo>
                    <a:lnTo>
                      <a:pt x="66" y="55"/>
                    </a:lnTo>
                    <a:lnTo>
                      <a:pt x="67" y="58"/>
                    </a:lnTo>
                    <a:lnTo>
                      <a:pt x="67" y="60"/>
                    </a:lnTo>
                    <a:lnTo>
                      <a:pt x="68" y="64"/>
                    </a:lnTo>
                    <a:lnTo>
                      <a:pt x="68" y="67"/>
                    </a:lnTo>
                    <a:lnTo>
                      <a:pt x="68" y="67"/>
                    </a:lnTo>
                    <a:lnTo>
                      <a:pt x="67" y="69"/>
                    </a:lnTo>
                    <a:lnTo>
                      <a:pt x="66" y="76"/>
                    </a:lnTo>
                    <a:lnTo>
                      <a:pt x="63" y="83"/>
                    </a:lnTo>
                    <a:lnTo>
                      <a:pt x="61" y="88"/>
                    </a:lnTo>
                    <a:lnTo>
                      <a:pt x="61" y="92"/>
                    </a:lnTo>
                    <a:lnTo>
                      <a:pt x="61" y="96"/>
                    </a:lnTo>
                    <a:lnTo>
                      <a:pt x="59" y="109"/>
                    </a:lnTo>
                    <a:lnTo>
                      <a:pt x="59" y="127"/>
                    </a:lnTo>
                    <a:lnTo>
                      <a:pt x="58" y="151"/>
                    </a:lnTo>
                    <a:lnTo>
                      <a:pt x="57" y="178"/>
                    </a:lnTo>
                    <a:lnTo>
                      <a:pt x="55" y="206"/>
                    </a:lnTo>
                    <a:lnTo>
                      <a:pt x="55" y="213"/>
                    </a:lnTo>
                    <a:lnTo>
                      <a:pt x="54" y="240"/>
                    </a:lnTo>
                    <a:lnTo>
                      <a:pt x="54" y="265"/>
                    </a:lnTo>
                    <a:lnTo>
                      <a:pt x="53" y="285"/>
                    </a:lnTo>
                    <a:lnTo>
                      <a:pt x="53" y="302"/>
                    </a:lnTo>
                    <a:lnTo>
                      <a:pt x="51" y="314"/>
                    </a:lnTo>
                    <a:lnTo>
                      <a:pt x="51" y="318"/>
                    </a:lnTo>
                    <a:lnTo>
                      <a:pt x="53" y="320"/>
                    </a:lnTo>
                    <a:lnTo>
                      <a:pt x="57" y="326"/>
                    </a:lnTo>
                    <a:lnTo>
                      <a:pt x="63" y="334"/>
                    </a:lnTo>
                    <a:lnTo>
                      <a:pt x="68" y="342"/>
                    </a:lnTo>
                    <a:lnTo>
                      <a:pt x="74" y="348"/>
                    </a:lnTo>
                    <a:lnTo>
                      <a:pt x="59" y="348"/>
                    </a:lnTo>
                    <a:lnTo>
                      <a:pt x="48" y="348"/>
                    </a:lnTo>
                    <a:lnTo>
                      <a:pt x="28" y="347"/>
                    </a:lnTo>
                    <a:lnTo>
                      <a:pt x="13" y="344"/>
                    </a:lnTo>
                    <a:lnTo>
                      <a:pt x="3" y="343"/>
                    </a:lnTo>
                    <a:lnTo>
                      <a:pt x="0" y="342"/>
                    </a:lnTo>
                    <a:lnTo>
                      <a:pt x="0" y="339"/>
                    </a:lnTo>
                    <a:lnTo>
                      <a:pt x="3" y="330"/>
                    </a:lnTo>
                    <a:lnTo>
                      <a:pt x="7" y="318"/>
                    </a:lnTo>
                    <a:lnTo>
                      <a:pt x="12" y="304"/>
                    </a:lnTo>
                    <a:lnTo>
                      <a:pt x="19" y="288"/>
                    </a:lnTo>
                    <a:lnTo>
                      <a:pt x="25" y="272"/>
                    </a:lnTo>
                    <a:lnTo>
                      <a:pt x="33" y="251"/>
                    </a:lnTo>
                    <a:lnTo>
                      <a:pt x="36" y="233"/>
                    </a:lnTo>
                    <a:lnTo>
                      <a:pt x="36" y="220"/>
                    </a:lnTo>
                    <a:lnTo>
                      <a:pt x="34" y="211"/>
                    </a:lnTo>
                    <a:lnTo>
                      <a:pt x="34" y="208"/>
                    </a:lnTo>
                    <a:lnTo>
                      <a:pt x="34" y="204"/>
                    </a:lnTo>
                    <a:lnTo>
                      <a:pt x="34" y="199"/>
                    </a:lnTo>
                    <a:lnTo>
                      <a:pt x="34" y="193"/>
                    </a:lnTo>
                    <a:lnTo>
                      <a:pt x="36" y="174"/>
                    </a:lnTo>
                    <a:lnTo>
                      <a:pt x="38" y="152"/>
                    </a:lnTo>
                    <a:lnTo>
                      <a:pt x="40" y="128"/>
                    </a:lnTo>
                    <a:lnTo>
                      <a:pt x="42" y="105"/>
                    </a:lnTo>
                    <a:lnTo>
                      <a:pt x="44" y="84"/>
                    </a:lnTo>
                    <a:lnTo>
                      <a:pt x="45" y="68"/>
                    </a:lnTo>
                    <a:lnTo>
                      <a:pt x="45" y="60"/>
                    </a:lnTo>
                    <a:lnTo>
                      <a:pt x="45" y="49"/>
                    </a:lnTo>
                    <a:lnTo>
                      <a:pt x="45" y="35"/>
                    </a:lnTo>
                    <a:lnTo>
                      <a:pt x="45" y="25"/>
                    </a:lnTo>
                    <a:lnTo>
                      <a:pt x="45" y="18"/>
                    </a:lnTo>
                    <a:lnTo>
                      <a:pt x="44" y="16"/>
                    </a:lnTo>
                    <a:lnTo>
                      <a:pt x="44" y="14"/>
                    </a:lnTo>
                    <a:lnTo>
                      <a:pt x="42" y="13"/>
                    </a:lnTo>
                    <a:lnTo>
                      <a:pt x="42" y="12"/>
                    </a:lnTo>
                    <a:lnTo>
                      <a:pt x="44" y="11"/>
                    </a:lnTo>
                    <a:lnTo>
                      <a:pt x="44" y="11"/>
                    </a:lnTo>
                    <a:lnTo>
                      <a:pt x="44" y="11"/>
                    </a:lnTo>
                    <a:lnTo>
                      <a:pt x="45" y="12"/>
                    </a:lnTo>
                    <a:lnTo>
                      <a:pt x="46" y="14"/>
                    </a:lnTo>
                    <a:lnTo>
                      <a:pt x="49" y="16"/>
                    </a:lnTo>
                    <a:lnTo>
                      <a:pt x="50" y="18"/>
                    </a:lnTo>
                    <a:lnTo>
                      <a:pt x="55" y="22"/>
                    </a:lnTo>
                    <a:lnTo>
                      <a:pt x="63" y="28"/>
                    </a:lnTo>
                    <a:lnTo>
                      <a:pt x="71" y="33"/>
                    </a:lnTo>
                    <a:lnTo>
                      <a:pt x="76" y="37"/>
                    </a:lnTo>
                    <a:lnTo>
                      <a:pt x="79" y="38"/>
                    </a:lnTo>
                    <a:lnTo>
                      <a:pt x="83" y="39"/>
                    </a:lnTo>
                    <a:lnTo>
                      <a:pt x="85" y="39"/>
                    </a:lnTo>
                    <a:lnTo>
                      <a:pt x="88" y="39"/>
                    </a:lnTo>
                    <a:lnTo>
                      <a:pt x="89" y="39"/>
                    </a:lnTo>
                    <a:lnTo>
                      <a:pt x="91" y="37"/>
                    </a:lnTo>
                    <a:lnTo>
                      <a:pt x="97" y="33"/>
                    </a:lnTo>
                    <a:lnTo>
                      <a:pt x="104" y="26"/>
                    </a:lnTo>
                    <a:lnTo>
                      <a:pt x="112" y="20"/>
                    </a:lnTo>
                    <a:lnTo>
                      <a:pt x="117" y="14"/>
                    </a:lnTo>
                    <a:lnTo>
                      <a:pt x="118" y="12"/>
                    </a:lnTo>
                    <a:lnTo>
                      <a:pt x="120" y="8"/>
                    </a:lnTo>
                    <a:lnTo>
                      <a:pt x="120" y="5"/>
                    </a:lnTo>
                    <a:lnTo>
                      <a:pt x="120" y="4"/>
                    </a:lnTo>
                    <a:lnTo>
                      <a:pt x="121" y="3"/>
                    </a:lnTo>
                    <a:lnTo>
                      <a:pt x="122" y="1"/>
                    </a:lnTo>
                    <a:lnTo>
                      <a:pt x="123" y="0"/>
                    </a:lnTo>
                    <a:lnTo>
                      <a:pt x="125" y="0"/>
                    </a:lnTo>
                    <a:close/>
                  </a:path>
                </a:pathLst>
              </a:custGeom>
              <a:solidFill>
                <a:srgbClr val="E7EFED"/>
              </a:solidFill>
              <a:ln w="0">
                <a:solidFill>
                  <a:srgbClr val="E7EFE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307">
                <a:extLst>
                  <a:ext uri="{FF2B5EF4-FFF2-40B4-BE49-F238E27FC236}">
                    <a16:creationId xmlns="" xmlns:a16="http://schemas.microsoft.com/office/drawing/2014/main" id="{091EA13B-3B09-45D1-A1A2-2ABC17847499}"/>
                  </a:ext>
                </a:extLst>
              </p:cNvPr>
              <p:cNvSpPr>
                <a:spLocks/>
              </p:cNvSpPr>
              <p:nvPr/>
            </p:nvSpPr>
            <p:spPr bwMode="auto">
              <a:xfrm>
                <a:off x="7141298" y="1458913"/>
                <a:ext cx="104775" cy="382588"/>
              </a:xfrm>
              <a:custGeom>
                <a:avLst/>
                <a:gdLst>
                  <a:gd name="T0" fmla="*/ 31 w 66"/>
                  <a:gd name="T1" fmla="*/ 0 h 241"/>
                  <a:gd name="T2" fmla="*/ 31 w 66"/>
                  <a:gd name="T3" fmla="*/ 3 h 241"/>
                  <a:gd name="T4" fmla="*/ 31 w 66"/>
                  <a:gd name="T5" fmla="*/ 10 h 241"/>
                  <a:gd name="T6" fmla="*/ 32 w 66"/>
                  <a:gd name="T7" fmla="*/ 21 h 241"/>
                  <a:gd name="T8" fmla="*/ 33 w 66"/>
                  <a:gd name="T9" fmla="*/ 31 h 241"/>
                  <a:gd name="T10" fmla="*/ 37 w 66"/>
                  <a:gd name="T11" fmla="*/ 31 h 241"/>
                  <a:gd name="T12" fmla="*/ 41 w 66"/>
                  <a:gd name="T13" fmla="*/ 31 h 241"/>
                  <a:gd name="T14" fmla="*/ 46 w 66"/>
                  <a:gd name="T15" fmla="*/ 33 h 241"/>
                  <a:gd name="T16" fmla="*/ 50 w 66"/>
                  <a:gd name="T17" fmla="*/ 34 h 241"/>
                  <a:gd name="T18" fmla="*/ 52 w 66"/>
                  <a:gd name="T19" fmla="*/ 35 h 241"/>
                  <a:gd name="T20" fmla="*/ 53 w 66"/>
                  <a:gd name="T21" fmla="*/ 41 h 241"/>
                  <a:gd name="T22" fmla="*/ 54 w 66"/>
                  <a:gd name="T23" fmla="*/ 51 h 241"/>
                  <a:gd name="T24" fmla="*/ 57 w 66"/>
                  <a:gd name="T25" fmla="*/ 65 h 241"/>
                  <a:gd name="T26" fmla="*/ 58 w 66"/>
                  <a:gd name="T27" fmla="*/ 82 h 241"/>
                  <a:gd name="T28" fmla="*/ 61 w 66"/>
                  <a:gd name="T29" fmla="*/ 101 h 241"/>
                  <a:gd name="T30" fmla="*/ 62 w 66"/>
                  <a:gd name="T31" fmla="*/ 118 h 241"/>
                  <a:gd name="T32" fmla="*/ 63 w 66"/>
                  <a:gd name="T33" fmla="*/ 132 h 241"/>
                  <a:gd name="T34" fmla="*/ 63 w 66"/>
                  <a:gd name="T35" fmla="*/ 143 h 241"/>
                  <a:gd name="T36" fmla="*/ 63 w 66"/>
                  <a:gd name="T37" fmla="*/ 147 h 241"/>
                  <a:gd name="T38" fmla="*/ 62 w 66"/>
                  <a:gd name="T39" fmla="*/ 147 h 241"/>
                  <a:gd name="T40" fmla="*/ 59 w 66"/>
                  <a:gd name="T41" fmla="*/ 147 h 241"/>
                  <a:gd name="T42" fmla="*/ 62 w 66"/>
                  <a:gd name="T43" fmla="*/ 170 h 241"/>
                  <a:gd name="T44" fmla="*/ 63 w 66"/>
                  <a:gd name="T45" fmla="*/ 192 h 241"/>
                  <a:gd name="T46" fmla="*/ 65 w 66"/>
                  <a:gd name="T47" fmla="*/ 212 h 241"/>
                  <a:gd name="T48" fmla="*/ 65 w 66"/>
                  <a:gd name="T49" fmla="*/ 226 h 241"/>
                  <a:gd name="T50" fmla="*/ 66 w 66"/>
                  <a:gd name="T51" fmla="*/ 237 h 241"/>
                  <a:gd name="T52" fmla="*/ 66 w 66"/>
                  <a:gd name="T53" fmla="*/ 241 h 241"/>
                  <a:gd name="T54" fmla="*/ 63 w 66"/>
                  <a:gd name="T55" fmla="*/ 240 h 241"/>
                  <a:gd name="T56" fmla="*/ 55 w 66"/>
                  <a:gd name="T57" fmla="*/ 238 h 241"/>
                  <a:gd name="T58" fmla="*/ 48 w 66"/>
                  <a:gd name="T59" fmla="*/ 237 h 241"/>
                  <a:gd name="T60" fmla="*/ 41 w 66"/>
                  <a:gd name="T61" fmla="*/ 236 h 241"/>
                  <a:gd name="T62" fmla="*/ 33 w 66"/>
                  <a:gd name="T63" fmla="*/ 237 h 241"/>
                  <a:gd name="T64" fmla="*/ 27 w 66"/>
                  <a:gd name="T65" fmla="*/ 237 h 241"/>
                  <a:gd name="T66" fmla="*/ 21 w 66"/>
                  <a:gd name="T67" fmla="*/ 237 h 241"/>
                  <a:gd name="T68" fmla="*/ 19 w 66"/>
                  <a:gd name="T69" fmla="*/ 237 h 241"/>
                  <a:gd name="T70" fmla="*/ 14 w 66"/>
                  <a:gd name="T71" fmla="*/ 237 h 241"/>
                  <a:gd name="T72" fmla="*/ 10 w 66"/>
                  <a:gd name="T73" fmla="*/ 238 h 241"/>
                  <a:gd name="T74" fmla="*/ 4 w 66"/>
                  <a:gd name="T75" fmla="*/ 240 h 241"/>
                  <a:gd name="T76" fmla="*/ 2 w 66"/>
                  <a:gd name="T77" fmla="*/ 240 h 241"/>
                  <a:gd name="T78" fmla="*/ 2 w 66"/>
                  <a:gd name="T79" fmla="*/ 237 h 241"/>
                  <a:gd name="T80" fmla="*/ 0 w 66"/>
                  <a:gd name="T81" fmla="*/ 226 h 241"/>
                  <a:gd name="T82" fmla="*/ 0 w 66"/>
                  <a:gd name="T83" fmla="*/ 211 h 241"/>
                  <a:gd name="T84" fmla="*/ 0 w 66"/>
                  <a:gd name="T85" fmla="*/ 190 h 241"/>
                  <a:gd name="T86" fmla="*/ 2 w 66"/>
                  <a:gd name="T87" fmla="*/ 169 h 241"/>
                  <a:gd name="T88" fmla="*/ 2 w 66"/>
                  <a:gd name="T89" fmla="*/ 145 h 241"/>
                  <a:gd name="T90" fmla="*/ 2 w 66"/>
                  <a:gd name="T91" fmla="*/ 123 h 241"/>
                  <a:gd name="T92" fmla="*/ 3 w 66"/>
                  <a:gd name="T93" fmla="*/ 103 h 241"/>
                  <a:gd name="T94" fmla="*/ 3 w 66"/>
                  <a:gd name="T95" fmla="*/ 86 h 241"/>
                  <a:gd name="T96" fmla="*/ 3 w 66"/>
                  <a:gd name="T97" fmla="*/ 76 h 241"/>
                  <a:gd name="T98" fmla="*/ 3 w 66"/>
                  <a:gd name="T99" fmla="*/ 72 h 241"/>
                  <a:gd name="T100" fmla="*/ 8 w 66"/>
                  <a:gd name="T101" fmla="*/ 37 h 241"/>
                  <a:gd name="T102" fmla="*/ 8 w 66"/>
                  <a:gd name="T103" fmla="*/ 37 h 241"/>
                  <a:gd name="T104" fmla="*/ 11 w 66"/>
                  <a:gd name="T105" fmla="*/ 37 h 241"/>
                  <a:gd name="T106" fmla="*/ 14 w 66"/>
                  <a:gd name="T107" fmla="*/ 37 h 241"/>
                  <a:gd name="T108" fmla="*/ 17 w 66"/>
                  <a:gd name="T109" fmla="*/ 37 h 241"/>
                  <a:gd name="T110" fmla="*/ 16 w 66"/>
                  <a:gd name="T111" fmla="*/ 25 h 241"/>
                  <a:gd name="T112" fmla="*/ 16 w 66"/>
                  <a:gd name="T113" fmla="*/ 13 h 241"/>
                  <a:gd name="T114" fmla="*/ 16 w 66"/>
                  <a:gd name="T115" fmla="*/ 4 h 241"/>
                  <a:gd name="T116" fmla="*/ 31 w 66"/>
                  <a:gd name="T1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241">
                    <a:moveTo>
                      <a:pt x="31" y="0"/>
                    </a:moveTo>
                    <a:lnTo>
                      <a:pt x="31" y="3"/>
                    </a:lnTo>
                    <a:lnTo>
                      <a:pt x="31" y="10"/>
                    </a:lnTo>
                    <a:lnTo>
                      <a:pt x="32" y="21"/>
                    </a:lnTo>
                    <a:lnTo>
                      <a:pt x="33" y="31"/>
                    </a:lnTo>
                    <a:lnTo>
                      <a:pt x="37" y="31"/>
                    </a:lnTo>
                    <a:lnTo>
                      <a:pt x="41" y="31"/>
                    </a:lnTo>
                    <a:lnTo>
                      <a:pt x="46" y="33"/>
                    </a:lnTo>
                    <a:lnTo>
                      <a:pt x="50" y="34"/>
                    </a:lnTo>
                    <a:lnTo>
                      <a:pt x="52" y="35"/>
                    </a:lnTo>
                    <a:lnTo>
                      <a:pt x="53" y="41"/>
                    </a:lnTo>
                    <a:lnTo>
                      <a:pt x="54" y="51"/>
                    </a:lnTo>
                    <a:lnTo>
                      <a:pt x="57" y="65"/>
                    </a:lnTo>
                    <a:lnTo>
                      <a:pt x="58" y="82"/>
                    </a:lnTo>
                    <a:lnTo>
                      <a:pt x="61" y="101"/>
                    </a:lnTo>
                    <a:lnTo>
                      <a:pt x="62" y="118"/>
                    </a:lnTo>
                    <a:lnTo>
                      <a:pt x="63" y="132"/>
                    </a:lnTo>
                    <a:lnTo>
                      <a:pt x="63" y="143"/>
                    </a:lnTo>
                    <a:lnTo>
                      <a:pt x="63" y="147"/>
                    </a:lnTo>
                    <a:lnTo>
                      <a:pt x="62" y="147"/>
                    </a:lnTo>
                    <a:lnTo>
                      <a:pt x="59" y="147"/>
                    </a:lnTo>
                    <a:lnTo>
                      <a:pt x="62" y="170"/>
                    </a:lnTo>
                    <a:lnTo>
                      <a:pt x="63" y="192"/>
                    </a:lnTo>
                    <a:lnTo>
                      <a:pt x="65" y="212"/>
                    </a:lnTo>
                    <a:lnTo>
                      <a:pt x="65" y="226"/>
                    </a:lnTo>
                    <a:lnTo>
                      <a:pt x="66" y="237"/>
                    </a:lnTo>
                    <a:lnTo>
                      <a:pt x="66" y="241"/>
                    </a:lnTo>
                    <a:lnTo>
                      <a:pt x="63" y="240"/>
                    </a:lnTo>
                    <a:lnTo>
                      <a:pt x="55" y="238"/>
                    </a:lnTo>
                    <a:lnTo>
                      <a:pt x="48" y="237"/>
                    </a:lnTo>
                    <a:lnTo>
                      <a:pt x="41" y="236"/>
                    </a:lnTo>
                    <a:lnTo>
                      <a:pt x="33" y="237"/>
                    </a:lnTo>
                    <a:lnTo>
                      <a:pt x="27" y="237"/>
                    </a:lnTo>
                    <a:lnTo>
                      <a:pt x="21" y="237"/>
                    </a:lnTo>
                    <a:lnTo>
                      <a:pt x="19" y="237"/>
                    </a:lnTo>
                    <a:lnTo>
                      <a:pt x="14" y="237"/>
                    </a:lnTo>
                    <a:lnTo>
                      <a:pt x="10" y="238"/>
                    </a:lnTo>
                    <a:lnTo>
                      <a:pt x="4" y="240"/>
                    </a:lnTo>
                    <a:lnTo>
                      <a:pt x="2" y="240"/>
                    </a:lnTo>
                    <a:lnTo>
                      <a:pt x="2" y="237"/>
                    </a:lnTo>
                    <a:lnTo>
                      <a:pt x="0" y="226"/>
                    </a:lnTo>
                    <a:lnTo>
                      <a:pt x="0" y="211"/>
                    </a:lnTo>
                    <a:lnTo>
                      <a:pt x="0" y="190"/>
                    </a:lnTo>
                    <a:lnTo>
                      <a:pt x="2" y="169"/>
                    </a:lnTo>
                    <a:lnTo>
                      <a:pt x="2" y="145"/>
                    </a:lnTo>
                    <a:lnTo>
                      <a:pt x="2" y="123"/>
                    </a:lnTo>
                    <a:lnTo>
                      <a:pt x="3" y="103"/>
                    </a:lnTo>
                    <a:lnTo>
                      <a:pt x="3" y="86"/>
                    </a:lnTo>
                    <a:lnTo>
                      <a:pt x="3" y="76"/>
                    </a:lnTo>
                    <a:lnTo>
                      <a:pt x="3" y="72"/>
                    </a:lnTo>
                    <a:lnTo>
                      <a:pt x="8" y="37"/>
                    </a:lnTo>
                    <a:lnTo>
                      <a:pt x="8" y="37"/>
                    </a:lnTo>
                    <a:lnTo>
                      <a:pt x="11" y="37"/>
                    </a:lnTo>
                    <a:lnTo>
                      <a:pt x="14" y="37"/>
                    </a:lnTo>
                    <a:lnTo>
                      <a:pt x="17" y="37"/>
                    </a:lnTo>
                    <a:lnTo>
                      <a:pt x="16" y="25"/>
                    </a:lnTo>
                    <a:lnTo>
                      <a:pt x="16" y="13"/>
                    </a:lnTo>
                    <a:lnTo>
                      <a:pt x="16" y="4"/>
                    </a:lnTo>
                    <a:lnTo>
                      <a:pt x="31"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19">
              <a:extLst>
                <a:ext uri="{FF2B5EF4-FFF2-40B4-BE49-F238E27FC236}">
                  <a16:creationId xmlns="" xmlns:a16="http://schemas.microsoft.com/office/drawing/2014/main" id="{E8C6F7A2-7495-4D26-9AE8-9D99528E4EC0}"/>
                </a:ext>
              </a:extLst>
            </p:cNvPr>
            <p:cNvGrpSpPr/>
            <p:nvPr/>
          </p:nvGrpSpPr>
          <p:grpSpPr>
            <a:xfrm>
              <a:off x="7599000" y="2837376"/>
              <a:ext cx="1070448" cy="2998254"/>
              <a:chOff x="6568210" y="469900"/>
              <a:chExt cx="677863" cy="1898650"/>
            </a:xfrm>
          </p:grpSpPr>
          <p:sp>
            <p:nvSpPr>
              <p:cNvPr id="21" name="Freeform 304">
                <a:extLst>
                  <a:ext uri="{FF2B5EF4-FFF2-40B4-BE49-F238E27FC236}">
                    <a16:creationId xmlns="" xmlns:a16="http://schemas.microsoft.com/office/drawing/2014/main" id="{A7743E10-0CE0-4EFC-886B-F120306F6665}"/>
                  </a:ext>
                </a:extLst>
              </p:cNvPr>
              <p:cNvSpPr>
                <a:spLocks/>
              </p:cNvSpPr>
              <p:nvPr/>
            </p:nvSpPr>
            <p:spPr bwMode="auto">
              <a:xfrm>
                <a:off x="6817448" y="1006475"/>
                <a:ext cx="77788" cy="42863"/>
              </a:xfrm>
              <a:custGeom>
                <a:avLst/>
                <a:gdLst>
                  <a:gd name="T0" fmla="*/ 8 w 49"/>
                  <a:gd name="T1" fmla="*/ 0 h 27"/>
                  <a:gd name="T2" fmla="*/ 13 w 49"/>
                  <a:gd name="T3" fmla="*/ 0 h 27"/>
                  <a:gd name="T4" fmla="*/ 22 w 49"/>
                  <a:gd name="T5" fmla="*/ 2 h 27"/>
                  <a:gd name="T6" fmla="*/ 32 w 49"/>
                  <a:gd name="T7" fmla="*/ 6 h 27"/>
                  <a:gd name="T8" fmla="*/ 40 w 49"/>
                  <a:gd name="T9" fmla="*/ 10 h 27"/>
                  <a:gd name="T10" fmla="*/ 46 w 49"/>
                  <a:gd name="T11" fmla="*/ 14 h 27"/>
                  <a:gd name="T12" fmla="*/ 47 w 49"/>
                  <a:gd name="T13" fmla="*/ 15 h 27"/>
                  <a:gd name="T14" fmla="*/ 49 w 49"/>
                  <a:gd name="T15" fmla="*/ 18 h 27"/>
                  <a:gd name="T16" fmla="*/ 49 w 49"/>
                  <a:gd name="T17" fmla="*/ 19 h 27"/>
                  <a:gd name="T18" fmla="*/ 49 w 49"/>
                  <a:gd name="T19" fmla="*/ 21 h 27"/>
                  <a:gd name="T20" fmla="*/ 49 w 49"/>
                  <a:gd name="T21" fmla="*/ 21 h 27"/>
                  <a:gd name="T22" fmla="*/ 49 w 49"/>
                  <a:gd name="T23" fmla="*/ 21 h 27"/>
                  <a:gd name="T24" fmla="*/ 49 w 49"/>
                  <a:gd name="T25" fmla="*/ 22 h 27"/>
                  <a:gd name="T26" fmla="*/ 47 w 49"/>
                  <a:gd name="T27" fmla="*/ 23 h 27"/>
                  <a:gd name="T28" fmla="*/ 47 w 49"/>
                  <a:gd name="T29" fmla="*/ 26 h 27"/>
                  <a:gd name="T30" fmla="*/ 46 w 49"/>
                  <a:gd name="T31" fmla="*/ 26 h 27"/>
                  <a:gd name="T32" fmla="*/ 43 w 49"/>
                  <a:gd name="T33" fmla="*/ 26 h 27"/>
                  <a:gd name="T34" fmla="*/ 42 w 49"/>
                  <a:gd name="T35" fmla="*/ 27 h 27"/>
                  <a:gd name="T36" fmla="*/ 42 w 49"/>
                  <a:gd name="T37" fmla="*/ 27 h 27"/>
                  <a:gd name="T38" fmla="*/ 42 w 49"/>
                  <a:gd name="T39" fmla="*/ 26 h 27"/>
                  <a:gd name="T40" fmla="*/ 42 w 49"/>
                  <a:gd name="T41" fmla="*/ 24 h 27"/>
                  <a:gd name="T42" fmla="*/ 41 w 49"/>
                  <a:gd name="T43" fmla="*/ 22 h 27"/>
                  <a:gd name="T44" fmla="*/ 40 w 49"/>
                  <a:gd name="T45" fmla="*/ 19 h 27"/>
                  <a:gd name="T46" fmla="*/ 37 w 49"/>
                  <a:gd name="T47" fmla="*/ 15 h 27"/>
                  <a:gd name="T48" fmla="*/ 28 w 49"/>
                  <a:gd name="T49" fmla="*/ 11 h 27"/>
                  <a:gd name="T50" fmla="*/ 19 w 49"/>
                  <a:gd name="T51" fmla="*/ 7 h 27"/>
                  <a:gd name="T52" fmla="*/ 9 w 49"/>
                  <a:gd name="T53" fmla="*/ 7 h 27"/>
                  <a:gd name="T54" fmla="*/ 7 w 49"/>
                  <a:gd name="T55" fmla="*/ 9 h 27"/>
                  <a:gd name="T56" fmla="*/ 4 w 49"/>
                  <a:gd name="T57" fmla="*/ 10 h 27"/>
                  <a:gd name="T58" fmla="*/ 3 w 49"/>
                  <a:gd name="T59" fmla="*/ 11 h 27"/>
                  <a:gd name="T60" fmla="*/ 2 w 49"/>
                  <a:gd name="T61" fmla="*/ 13 h 27"/>
                  <a:gd name="T62" fmla="*/ 2 w 49"/>
                  <a:gd name="T63" fmla="*/ 13 h 27"/>
                  <a:gd name="T64" fmla="*/ 2 w 49"/>
                  <a:gd name="T65" fmla="*/ 13 h 27"/>
                  <a:gd name="T66" fmla="*/ 0 w 49"/>
                  <a:gd name="T67" fmla="*/ 13 h 27"/>
                  <a:gd name="T68" fmla="*/ 0 w 49"/>
                  <a:gd name="T69" fmla="*/ 13 h 27"/>
                  <a:gd name="T70" fmla="*/ 0 w 49"/>
                  <a:gd name="T71" fmla="*/ 11 h 27"/>
                  <a:gd name="T72" fmla="*/ 0 w 49"/>
                  <a:gd name="T73" fmla="*/ 9 h 27"/>
                  <a:gd name="T74" fmla="*/ 0 w 49"/>
                  <a:gd name="T75" fmla="*/ 6 h 27"/>
                  <a:gd name="T76" fmla="*/ 2 w 49"/>
                  <a:gd name="T77" fmla="*/ 5 h 27"/>
                  <a:gd name="T78" fmla="*/ 2 w 49"/>
                  <a:gd name="T79" fmla="*/ 5 h 27"/>
                  <a:gd name="T80" fmla="*/ 2 w 49"/>
                  <a:gd name="T81" fmla="*/ 4 h 27"/>
                  <a:gd name="T82" fmla="*/ 3 w 49"/>
                  <a:gd name="T83" fmla="*/ 4 h 27"/>
                  <a:gd name="T84" fmla="*/ 3 w 49"/>
                  <a:gd name="T85" fmla="*/ 4 h 27"/>
                  <a:gd name="T86" fmla="*/ 4 w 49"/>
                  <a:gd name="T87" fmla="*/ 2 h 27"/>
                  <a:gd name="T88" fmla="*/ 5 w 49"/>
                  <a:gd name="T89" fmla="*/ 0 h 27"/>
                  <a:gd name="T90" fmla="*/ 8 w 49"/>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 h="27">
                    <a:moveTo>
                      <a:pt x="8" y="0"/>
                    </a:moveTo>
                    <a:lnTo>
                      <a:pt x="13" y="0"/>
                    </a:lnTo>
                    <a:lnTo>
                      <a:pt x="22" y="2"/>
                    </a:lnTo>
                    <a:lnTo>
                      <a:pt x="32" y="6"/>
                    </a:lnTo>
                    <a:lnTo>
                      <a:pt x="40" y="10"/>
                    </a:lnTo>
                    <a:lnTo>
                      <a:pt x="46" y="14"/>
                    </a:lnTo>
                    <a:lnTo>
                      <a:pt x="47" y="15"/>
                    </a:lnTo>
                    <a:lnTo>
                      <a:pt x="49" y="18"/>
                    </a:lnTo>
                    <a:lnTo>
                      <a:pt x="49" y="19"/>
                    </a:lnTo>
                    <a:lnTo>
                      <a:pt x="49" y="21"/>
                    </a:lnTo>
                    <a:lnTo>
                      <a:pt x="49" y="21"/>
                    </a:lnTo>
                    <a:lnTo>
                      <a:pt x="49" y="21"/>
                    </a:lnTo>
                    <a:lnTo>
                      <a:pt x="49" y="22"/>
                    </a:lnTo>
                    <a:lnTo>
                      <a:pt x="47" y="23"/>
                    </a:lnTo>
                    <a:lnTo>
                      <a:pt x="47" y="26"/>
                    </a:lnTo>
                    <a:lnTo>
                      <a:pt x="46" y="26"/>
                    </a:lnTo>
                    <a:lnTo>
                      <a:pt x="43" y="26"/>
                    </a:lnTo>
                    <a:lnTo>
                      <a:pt x="42" y="27"/>
                    </a:lnTo>
                    <a:lnTo>
                      <a:pt x="42" y="27"/>
                    </a:lnTo>
                    <a:lnTo>
                      <a:pt x="42" y="26"/>
                    </a:lnTo>
                    <a:lnTo>
                      <a:pt x="42" y="24"/>
                    </a:lnTo>
                    <a:lnTo>
                      <a:pt x="41" y="22"/>
                    </a:lnTo>
                    <a:lnTo>
                      <a:pt x="40" y="19"/>
                    </a:lnTo>
                    <a:lnTo>
                      <a:pt x="37" y="15"/>
                    </a:lnTo>
                    <a:lnTo>
                      <a:pt x="28" y="11"/>
                    </a:lnTo>
                    <a:lnTo>
                      <a:pt x="19" y="7"/>
                    </a:lnTo>
                    <a:lnTo>
                      <a:pt x="9" y="7"/>
                    </a:lnTo>
                    <a:lnTo>
                      <a:pt x="7" y="9"/>
                    </a:lnTo>
                    <a:lnTo>
                      <a:pt x="4" y="10"/>
                    </a:lnTo>
                    <a:lnTo>
                      <a:pt x="3" y="11"/>
                    </a:lnTo>
                    <a:lnTo>
                      <a:pt x="2" y="13"/>
                    </a:lnTo>
                    <a:lnTo>
                      <a:pt x="2" y="13"/>
                    </a:lnTo>
                    <a:lnTo>
                      <a:pt x="2" y="13"/>
                    </a:lnTo>
                    <a:lnTo>
                      <a:pt x="0" y="13"/>
                    </a:lnTo>
                    <a:lnTo>
                      <a:pt x="0" y="13"/>
                    </a:lnTo>
                    <a:lnTo>
                      <a:pt x="0" y="11"/>
                    </a:lnTo>
                    <a:lnTo>
                      <a:pt x="0" y="9"/>
                    </a:lnTo>
                    <a:lnTo>
                      <a:pt x="0" y="6"/>
                    </a:lnTo>
                    <a:lnTo>
                      <a:pt x="2" y="5"/>
                    </a:lnTo>
                    <a:lnTo>
                      <a:pt x="2" y="5"/>
                    </a:lnTo>
                    <a:lnTo>
                      <a:pt x="2" y="4"/>
                    </a:lnTo>
                    <a:lnTo>
                      <a:pt x="3" y="4"/>
                    </a:lnTo>
                    <a:lnTo>
                      <a:pt x="3" y="4"/>
                    </a:lnTo>
                    <a:lnTo>
                      <a:pt x="4" y="2"/>
                    </a:lnTo>
                    <a:lnTo>
                      <a:pt x="5" y="0"/>
                    </a:lnTo>
                    <a:lnTo>
                      <a:pt x="8"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305">
                <a:extLst>
                  <a:ext uri="{FF2B5EF4-FFF2-40B4-BE49-F238E27FC236}">
                    <a16:creationId xmlns="" xmlns:a16="http://schemas.microsoft.com/office/drawing/2014/main" id="{25C3AEEB-5F54-4A25-90E2-7C51CD860FFA}"/>
                  </a:ext>
                </a:extLst>
              </p:cNvPr>
              <p:cNvSpPr>
                <a:spLocks noEditPoints="1"/>
              </p:cNvSpPr>
              <p:nvPr/>
            </p:nvSpPr>
            <p:spPr bwMode="auto">
              <a:xfrm>
                <a:off x="6568210" y="469900"/>
                <a:ext cx="666750" cy="1898650"/>
              </a:xfrm>
              <a:custGeom>
                <a:avLst/>
                <a:gdLst>
                  <a:gd name="T0" fmla="*/ 347 w 420"/>
                  <a:gd name="T1" fmla="*/ 444 h 1196"/>
                  <a:gd name="T2" fmla="*/ 363 w 420"/>
                  <a:gd name="T3" fmla="*/ 523 h 1196"/>
                  <a:gd name="T4" fmla="*/ 350 w 420"/>
                  <a:gd name="T5" fmla="*/ 421 h 1196"/>
                  <a:gd name="T6" fmla="*/ 343 w 420"/>
                  <a:gd name="T7" fmla="*/ 348 h 1196"/>
                  <a:gd name="T8" fmla="*/ 172 w 420"/>
                  <a:gd name="T9" fmla="*/ 154 h 1196"/>
                  <a:gd name="T10" fmla="*/ 162 w 420"/>
                  <a:gd name="T11" fmla="*/ 178 h 1196"/>
                  <a:gd name="T12" fmla="*/ 189 w 420"/>
                  <a:gd name="T13" fmla="*/ 166 h 1196"/>
                  <a:gd name="T14" fmla="*/ 187 w 420"/>
                  <a:gd name="T15" fmla="*/ 152 h 1196"/>
                  <a:gd name="T16" fmla="*/ 160 w 420"/>
                  <a:gd name="T17" fmla="*/ 135 h 1196"/>
                  <a:gd name="T18" fmla="*/ 149 w 420"/>
                  <a:gd name="T19" fmla="*/ 152 h 1196"/>
                  <a:gd name="T20" fmla="*/ 161 w 420"/>
                  <a:gd name="T21" fmla="*/ 135 h 1196"/>
                  <a:gd name="T22" fmla="*/ 139 w 420"/>
                  <a:gd name="T23" fmla="*/ 129 h 1196"/>
                  <a:gd name="T24" fmla="*/ 147 w 420"/>
                  <a:gd name="T25" fmla="*/ 131 h 1196"/>
                  <a:gd name="T26" fmla="*/ 151 w 420"/>
                  <a:gd name="T27" fmla="*/ 114 h 1196"/>
                  <a:gd name="T28" fmla="*/ 151 w 420"/>
                  <a:gd name="T29" fmla="*/ 111 h 1196"/>
                  <a:gd name="T30" fmla="*/ 250 w 420"/>
                  <a:gd name="T31" fmla="*/ 5 h 1196"/>
                  <a:gd name="T32" fmla="*/ 271 w 420"/>
                  <a:gd name="T33" fmla="*/ 33 h 1196"/>
                  <a:gd name="T34" fmla="*/ 279 w 420"/>
                  <a:gd name="T35" fmla="*/ 64 h 1196"/>
                  <a:gd name="T36" fmla="*/ 271 w 420"/>
                  <a:gd name="T37" fmla="*/ 98 h 1196"/>
                  <a:gd name="T38" fmla="*/ 267 w 420"/>
                  <a:gd name="T39" fmla="*/ 146 h 1196"/>
                  <a:gd name="T40" fmla="*/ 276 w 420"/>
                  <a:gd name="T41" fmla="*/ 154 h 1196"/>
                  <a:gd name="T42" fmla="*/ 286 w 420"/>
                  <a:gd name="T43" fmla="*/ 167 h 1196"/>
                  <a:gd name="T44" fmla="*/ 375 w 420"/>
                  <a:gd name="T45" fmla="*/ 191 h 1196"/>
                  <a:gd name="T46" fmla="*/ 394 w 420"/>
                  <a:gd name="T47" fmla="*/ 285 h 1196"/>
                  <a:gd name="T48" fmla="*/ 416 w 420"/>
                  <a:gd name="T49" fmla="*/ 411 h 1196"/>
                  <a:gd name="T50" fmla="*/ 418 w 420"/>
                  <a:gd name="T51" fmla="*/ 571 h 1196"/>
                  <a:gd name="T52" fmla="*/ 414 w 420"/>
                  <a:gd name="T53" fmla="*/ 615 h 1196"/>
                  <a:gd name="T54" fmla="*/ 409 w 420"/>
                  <a:gd name="T55" fmla="*/ 640 h 1196"/>
                  <a:gd name="T56" fmla="*/ 368 w 420"/>
                  <a:gd name="T57" fmla="*/ 640 h 1196"/>
                  <a:gd name="T58" fmla="*/ 363 w 420"/>
                  <a:gd name="T59" fmla="*/ 623 h 1196"/>
                  <a:gd name="T60" fmla="*/ 338 w 420"/>
                  <a:gd name="T61" fmla="*/ 622 h 1196"/>
                  <a:gd name="T62" fmla="*/ 305 w 420"/>
                  <a:gd name="T63" fmla="*/ 763 h 1196"/>
                  <a:gd name="T64" fmla="*/ 283 w 420"/>
                  <a:gd name="T65" fmla="*/ 891 h 1196"/>
                  <a:gd name="T66" fmla="*/ 253 w 420"/>
                  <a:gd name="T67" fmla="*/ 1071 h 1196"/>
                  <a:gd name="T68" fmla="*/ 253 w 420"/>
                  <a:gd name="T69" fmla="*/ 1124 h 1196"/>
                  <a:gd name="T70" fmla="*/ 272 w 420"/>
                  <a:gd name="T71" fmla="*/ 1149 h 1196"/>
                  <a:gd name="T72" fmla="*/ 251 w 420"/>
                  <a:gd name="T73" fmla="*/ 1157 h 1196"/>
                  <a:gd name="T74" fmla="*/ 245 w 420"/>
                  <a:gd name="T75" fmla="*/ 1161 h 1196"/>
                  <a:gd name="T76" fmla="*/ 244 w 420"/>
                  <a:gd name="T77" fmla="*/ 1181 h 1196"/>
                  <a:gd name="T78" fmla="*/ 206 w 420"/>
                  <a:gd name="T79" fmla="*/ 1196 h 1196"/>
                  <a:gd name="T80" fmla="*/ 183 w 420"/>
                  <a:gd name="T81" fmla="*/ 1175 h 1196"/>
                  <a:gd name="T82" fmla="*/ 177 w 420"/>
                  <a:gd name="T83" fmla="*/ 1134 h 1196"/>
                  <a:gd name="T84" fmla="*/ 174 w 420"/>
                  <a:gd name="T85" fmla="*/ 1093 h 1196"/>
                  <a:gd name="T86" fmla="*/ 153 w 420"/>
                  <a:gd name="T87" fmla="*/ 946 h 1196"/>
                  <a:gd name="T88" fmla="*/ 147 w 420"/>
                  <a:gd name="T89" fmla="*/ 797 h 1196"/>
                  <a:gd name="T90" fmla="*/ 121 w 420"/>
                  <a:gd name="T91" fmla="*/ 653 h 1196"/>
                  <a:gd name="T92" fmla="*/ 102 w 420"/>
                  <a:gd name="T93" fmla="*/ 594 h 1196"/>
                  <a:gd name="T94" fmla="*/ 66 w 420"/>
                  <a:gd name="T95" fmla="*/ 554 h 1196"/>
                  <a:gd name="T96" fmla="*/ 100 w 420"/>
                  <a:gd name="T97" fmla="*/ 429 h 1196"/>
                  <a:gd name="T98" fmla="*/ 101 w 420"/>
                  <a:gd name="T99" fmla="*/ 327 h 1196"/>
                  <a:gd name="T100" fmla="*/ 9 w 420"/>
                  <a:gd name="T101" fmla="*/ 352 h 1196"/>
                  <a:gd name="T102" fmla="*/ 18 w 420"/>
                  <a:gd name="T103" fmla="*/ 284 h 1196"/>
                  <a:gd name="T104" fmla="*/ 93 w 420"/>
                  <a:gd name="T105" fmla="*/ 196 h 1196"/>
                  <a:gd name="T106" fmla="*/ 104 w 420"/>
                  <a:gd name="T107" fmla="*/ 188 h 1196"/>
                  <a:gd name="T108" fmla="*/ 114 w 420"/>
                  <a:gd name="T109" fmla="*/ 179 h 1196"/>
                  <a:gd name="T110" fmla="*/ 119 w 420"/>
                  <a:gd name="T111" fmla="*/ 133 h 1196"/>
                  <a:gd name="T112" fmla="*/ 128 w 420"/>
                  <a:gd name="T113" fmla="*/ 112 h 1196"/>
                  <a:gd name="T114" fmla="*/ 147 w 420"/>
                  <a:gd name="T115" fmla="*/ 101 h 1196"/>
                  <a:gd name="T116" fmla="*/ 161 w 420"/>
                  <a:gd name="T117" fmla="*/ 95 h 1196"/>
                  <a:gd name="T118" fmla="*/ 164 w 420"/>
                  <a:gd name="T119" fmla="*/ 99 h 1196"/>
                  <a:gd name="T120" fmla="*/ 165 w 420"/>
                  <a:gd name="T121" fmla="*/ 77 h 1196"/>
                  <a:gd name="T122" fmla="*/ 164 w 420"/>
                  <a:gd name="T123" fmla="*/ 31 h 1196"/>
                  <a:gd name="T124" fmla="*/ 172 w 420"/>
                  <a:gd name="T125" fmla="*/ 1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1196">
                    <a:moveTo>
                      <a:pt x="342" y="343"/>
                    </a:moveTo>
                    <a:lnTo>
                      <a:pt x="339" y="359"/>
                    </a:lnTo>
                    <a:lnTo>
                      <a:pt x="339" y="368"/>
                    </a:lnTo>
                    <a:lnTo>
                      <a:pt x="339" y="379"/>
                    </a:lnTo>
                    <a:lnTo>
                      <a:pt x="341" y="395"/>
                    </a:lnTo>
                    <a:lnTo>
                      <a:pt x="342" y="410"/>
                    </a:lnTo>
                    <a:lnTo>
                      <a:pt x="344" y="423"/>
                    </a:lnTo>
                    <a:lnTo>
                      <a:pt x="344" y="429"/>
                    </a:lnTo>
                    <a:lnTo>
                      <a:pt x="347" y="444"/>
                    </a:lnTo>
                    <a:lnTo>
                      <a:pt x="348" y="462"/>
                    </a:lnTo>
                    <a:lnTo>
                      <a:pt x="351" y="479"/>
                    </a:lnTo>
                    <a:lnTo>
                      <a:pt x="355" y="496"/>
                    </a:lnTo>
                    <a:lnTo>
                      <a:pt x="356" y="505"/>
                    </a:lnTo>
                    <a:lnTo>
                      <a:pt x="359" y="516"/>
                    </a:lnTo>
                    <a:lnTo>
                      <a:pt x="360" y="525"/>
                    </a:lnTo>
                    <a:lnTo>
                      <a:pt x="363" y="530"/>
                    </a:lnTo>
                    <a:lnTo>
                      <a:pt x="363" y="531"/>
                    </a:lnTo>
                    <a:lnTo>
                      <a:pt x="363" y="523"/>
                    </a:lnTo>
                    <a:lnTo>
                      <a:pt x="363" y="512"/>
                    </a:lnTo>
                    <a:lnTo>
                      <a:pt x="361" y="497"/>
                    </a:lnTo>
                    <a:lnTo>
                      <a:pt x="360" y="484"/>
                    </a:lnTo>
                    <a:lnTo>
                      <a:pt x="360" y="472"/>
                    </a:lnTo>
                    <a:lnTo>
                      <a:pt x="359" y="463"/>
                    </a:lnTo>
                    <a:lnTo>
                      <a:pt x="356" y="450"/>
                    </a:lnTo>
                    <a:lnTo>
                      <a:pt x="354" y="437"/>
                    </a:lnTo>
                    <a:lnTo>
                      <a:pt x="351" y="427"/>
                    </a:lnTo>
                    <a:lnTo>
                      <a:pt x="350" y="421"/>
                    </a:lnTo>
                    <a:lnTo>
                      <a:pt x="350" y="415"/>
                    </a:lnTo>
                    <a:lnTo>
                      <a:pt x="348" y="404"/>
                    </a:lnTo>
                    <a:lnTo>
                      <a:pt x="348" y="390"/>
                    </a:lnTo>
                    <a:lnTo>
                      <a:pt x="347" y="376"/>
                    </a:lnTo>
                    <a:lnTo>
                      <a:pt x="346" y="364"/>
                    </a:lnTo>
                    <a:lnTo>
                      <a:pt x="346" y="357"/>
                    </a:lnTo>
                    <a:lnTo>
                      <a:pt x="346" y="355"/>
                    </a:lnTo>
                    <a:lnTo>
                      <a:pt x="344" y="351"/>
                    </a:lnTo>
                    <a:lnTo>
                      <a:pt x="343" y="348"/>
                    </a:lnTo>
                    <a:lnTo>
                      <a:pt x="343" y="345"/>
                    </a:lnTo>
                    <a:lnTo>
                      <a:pt x="342" y="343"/>
                    </a:lnTo>
                    <a:lnTo>
                      <a:pt x="342" y="343"/>
                    </a:lnTo>
                    <a:close/>
                    <a:moveTo>
                      <a:pt x="178" y="137"/>
                    </a:moveTo>
                    <a:lnTo>
                      <a:pt x="177" y="140"/>
                    </a:lnTo>
                    <a:lnTo>
                      <a:pt x="177" y="144"/>
                    </a:lnTo>
                    <a:lnTo>
                      <a:pt x="176" y="148"/>
                    </a:lnTo>
                    <a:lnTo>
                      <a:pt x="174" y="152"/>
                    </a:lnTo>
                    <a:lnTo>
                      <a:pt x="172" y="154"/>
                    </a:lnTo>
                    <a:lnTo>
                      <a:pt x="169" y="157"/>
                    </a:lnTo>
                    <a:lnTo>
                      <a:pt x="168" y="160"/>
                    </a:lnTo>
                    <a:lnTo>
                      <a:pt x="166" y="162"/>
                    </a:lnTo>
                    <a:lnTo>
                      <a:pt x="165" y="165"/>
                    </a:lnTo>
                    <a:lnTo>
                      <a:pt x="164" y="169"/>
                    </a:lnTo>
                    <a:lnTo>
                      <a:pt x="162" y="171"/>
                    </a:lnTo>
                    <a:lnTo>
                      <a:pt x="162" y="175"/>
                    </a:lnTo>
                    <a:lnTo>
                      <a:pt x="162" y="177"/>
                    </a:lnTo>
                    <a:lnTo>
                      <a:pt x="162" y="178"/>
                    </a:lnTo>
                    <a:lnTo>
                      <a:pt x="162" y="178"/>
                    </a:lnTo>
                    <a:lnTo>
                      <a:pt x="165" y="177"/>
                    </a:lnTo>
                    <a:lnTo>
                      <a:pt x="168" y="175"/>
                    </a:lnTo>
                    <a:lnTo>
                      <a:pt x="172" y="174"/>
                    </a:lnTo>
                    <a:lnTo>
                      <a:pt x="174" y="173"/>
                    </a:lnTo>
                    <a:lnTo>
                      <a:pt x="178" y="173"/>
                    </a:lnTo>
                    <a:lnTo>
                      <a:pt x="182" y="171"/>
                    </a:lnTo>
                    <a:lnTo>
                      <a:pt x="186" y="169"/>
                    </a:lnTo>
                    <a:lnTo>
                      <a:pt x="189" y="166"/>
                    </a:lnTo>
                    <a:lnTo>
                      <a:pt x="190" y="165"/>
                    </a:lnTo>
                    <a:lnTo>
                      <a:pt x="191" y="163"/>
                    </a:lnTo>
                    <a:lnTo>
                      <a:pt x="193" y="162"/>
                    </a:lnTo>
                    <a:lnTo>
                      <a:pt x="193" y="160"/>
                    </a:lnTo>
                    <a:lnTo>
                      <a:pt x="193" y="160"/>
                    </a:lnTo>
                    <a:lnTo>
                      <a:pt x="193" y="158"/>
                    </a:lnTo>
                    <a:lnTo>
                      <a:pt x="191" y="157"/>
                    </a:lnTo>
                    <a:lnTo>
                      <a:pt x="190" y="154"/>
                    </a:lnTo>
                    <a:lnTo>
                      <a:pt x="187" y="152"/>
                    </a:lnTo>
                    <a:lnTo>
                      <a:pt x="186" y="148"/>
                    </a:lnTo>
                    <a:lnTo>
                      <a:pt x="183" y="145"/>
                    </a:lnTo>
                    <a:lnTo>
                      <a:pt x="182" y="144"/>
                    </a:lnTo>
                    <a:lnTo>
                      <a:pt x="181" y="141"/>
                    </a:lnTo>
                    <a:lnTo>
                      <a:pt x="179" y="140"/>
                    </a:lnTo>
                    <a:lnTo>
                      <a:pt x="178" y="139"/>
                    </a:lnTo>
                    <a:lnTo>
                      <a:pt x="178" y="137"/>
                    </a:lnTo>
                    <a:close/>
                    <a:moveTo>
                      <a:pt x="161" y="135"/>
                    </a:moveTo>
                    <a:lnTo>
                      <a:pt x="160" y="135"/>
                    </a:lnTo>
                    <a:lnTo>
                      <a:pt x="160" y="136"/>
                    </a:lnTo>
                    <a:lnTo>
                      <a:pt x="157" y="137"/>
                    </a:lnTo>
                    <a:lnTo>
                      <a:pt x="157" y="140"/>
                    </a:lnTo>
                    <a:lnTo>
                      <a:pt x="155" y="141"/>
                    </a:lnTo>
                    <a:lnTo>
                      <a:pt x="153" y="144"/>
                    </a:lnTo>
                    <a:lnTo>
                      <a:pt x="152" y="146"/>
                    </a:lnTo>
                    <a:lnTo>
                      <a:pt x="151" y="149"/>
                    </a:lnTo>
                    <a:lnTo>
                      <a:pt x="149" y="150"/>
                    </a:lnTo>
                    <a:lnTo>
                      <a:pt x="149" y="152"/>
                    </a:lnTo>
                    <a:lnTo>
                      <a:pt x="151" y="153"/>
                    </a:lnTo>
                    <a:lnTo>
                      <a:pt x="153" y="153"/>
                    </a:lnTo>
                    <a:lnTo>
                      <a:pt x="156" y="153"/>
                    </a:lnTo>
                    <a:lnTo>
                      <a:pt x="159" y="153"/>
                    </a:lnTo>
                    <a:lnTo>
                      <a:pt x="160" y="150"/>
                    </a:lnTo>
                    <a:lnTo>
                      <a:pt x="161" y="148"/>
                    </a:lnTo>
                    <a:lnTo>
                      <a:pt x="162" y="145"/>
                    </a:lnTo>
                    <a:lnTo>
                      <a:pt x="164" y="143"/>
                    </a:lnTo>
                    <a:lnTo>
                      <a:pt x="161" y="135"/>
                    </a:lnTo>
                    <a:close/>
                    <a:moveTo>
                      <a:pt x="148" y="120"/>
                    </a:moveTo>
                    <a:lnTo>
                      <a:pt x="143" y="122"/>
                    </a:lnTo>
                    <a:lnTo>
                      <a:pt x="142" y="123"/>
                    </a:lnTo>
                    <a:lnTo>
                      <a:pt x="142" y="124"/>
                    </a:lnTo>
                    <a:lnTo>
                      <a:pt x="140" y="126"/>
                    </a:lnTo>
                    <a:lnTo>
                      <a:pt x="139" y="127"/>
                    </a:lnTo>
                    <a:lnTo>
                      <a:pt x="139" y="128"/>
                    </a:lnTo>
                    <a:lnTo>
                      <a:pt x="139" y="128"/>
                    </a:lnTo>
                    <a:lnTo>
                      <a:pt x="139" y="129"/>
                    </a:lnTo>
                    <a:lnTo>
                      <a:pt x="138" y="132"/>
                    </a:lnTo>
                    <a:lnTo>
                      <a:pt x="138" y="135"/>
                    </a:lnTo>
                    <a:lnTo>
                      <a:pt x="138" y="136"/>
                    </a:lnTo>
                    <a:lnTo>
                      <a:pt x="139" y="139"/>
                    </a:lnTo>
                    <a:lnTo>
                      <a:pt x="140" y="139"/>
                    </a:lnTo>
                    <a:lnTo>
                      <a:pt x="142" y="139"/>
                    </a:lnTo>
                    <a:lnTo>
                      <a:pt x="143" y="136"/>
                    </a:lnTo>
                    <a:lnTo>
                      <a:pt x="145" y="133"/>
                    </a:lnTo>
                    <a:lnTo>
                      <a:pt x="147" y="131"/>
                    </a:lnTo>
                    <a:lnTo>
                      <a:pt x="149" y="128"/>
                    </a:lnTo>
                    <a:lnTo>
                      <a:pt x="151" y="126"/>
                    </a:lnTo>
                    <a:lnTo>
                      <a:pt x="152" y="124"/>
                    </a:lnTo>
                    <a:lnTo>
                      <a:pt x="148" y="120"/>
                    </a:lnTo>
                    <a:close/>
                    <a:moveTo>
                      <a:pt x="151" y="111"/>
                    </a:moveTo>
                    <a:lnTo>
                      <a:pt x="151" y="111"/>
                    </a:lnTo>
                    <a:lnTo>
                      <a:pt x="149" y="112"/>
                    </a:lnTo>
                    <a:lnTo>
                      <a:pt x="149" y="112"/>
                    </a:lnTo>
                    <a:lnTo>
                      <a:pt x="151" y="114"/>
                    </a:lnTo>
                    <a:lnTo>
                      <a:pt x="152" y="115"/>
                    </a:lnTo>
                    <a:lnTo>
                      <a:pt x="153" y="115"/>
                    </a:lnTo>
                    <a:lnTo>
                      <a:pt x="155" y="115"/>
                    </a:lnTo>
                    <a:lnTo>
                      <a:pt x="155" y="115"/>
                    </a:lnTo>
                    <a:lnTo>
                      <a:pt x="156" y="114"/>
                    </a:lnTo>
                    <a:lnTo>
                      <a:pt x="156" y="114"/>
                    </a:lnTo>
                    <a:lnTo>
                      <a:pt x="155" y="112"/>
                    </a:lnTo>
                    <a:lnTo>
                      <a:pt x="152" y="111"/>
                    </a:lnTo>
                    <a:lnTo>
                      <a:pt x="151" y="111"/>
                    </a:lnTo>
                    <a:close/>
                    <a:moveTo>
                      <a:pt x="231" y="0"/>
                    </a:moveTo>
                    <a:lnTo>
                      <a:pt x="234" y="0"/>
                    </a:lnTo>
                    <a:lnTo>
                      <a:pt x="238" y="1"/>
                    </a:lnTo>
                    <a:lnTo>
                      <a:pt x="241" y="2"/>
                    </a:lnTo>
                    <a:lnTo>
                      <a:pt x="242" y="4"/>
                    </a:lnTo>
                    <a:lnTo>
                      <a:pt x="245" y="4"/>
                    </a:lnTo>
                    <a:lnTo>
                      <a:pt x="246" y="4"/>
                    </a:lnTo>
                    <a:lnTo>
                      <a:pt x="248" y="4"/>
                    </a:lnTo>
                    <a:lnTo>
                      <a:pt x="250" y="5"/>
                    </a:lnTo>
                    <a:lnTo>
                      <a:pt x="253" y="6"/>
                    </a:lnTo>
                    <a:lnTo>
                      <a:pt x="255" y="8"/>
                    </a:lnTo>
                    <a:lnTo>
                      <a:pt x="258" y="10"/>
                    </a:lnTo>
                    <a:lnTo>
                      <a:pt x="259" y="13"/>
                    </a:lnTo>
                    <a:lnTo>
                      <a:pt x="261" y="16"/>
                    </a:lnTo>
                    <a:lnTo>
                      <a:pt x="263" y="18"/>
                    </a:lnTo>
                    <a:lnTo>
                      <a:pt x="266" y="22"/>
                    </a:lnTo>
                    <a:lnTo>
                      <a:pt x="269" y="27"/>
                    </a:lnTo>
                    <a:lnTo>
                      <a:pt x="271" y="33"/>
                    </a:lnTo>
                    <a:lnTo>
                      <a:pt x="274" y="42"/>
                    </a:lnTo>
                    <a:lnTo>
                      <a:pt x="274" y="48"/>
                    </a:lnTo>
                    <a:lnTo>
                      <a:pt x="272" y="54"/>
                    </a:lnTo>
                    <a:lnTo>
                      <a:pt x="272" y="56"/>
                    </a:lnTo>
                    <a:lnTo>
                      <a:pt x="272" y="56"/>
                    </a:lnTo>
                    <a:lnTo>
                      <a:pt x="274" y="57"/>
                    </a:lnTo>
                    <a:lnTo>
                      <a:pt x="275" y="59"/>
                    </a:lnTo>
                    <a:lnTo>
                      <a:pt x="278" y="61"/>
                    </a:lnTo>
                    <a:lnTo>
                      <a:pt x="279" y="64"/>
                    </a:lnTo>
                    <a:lnTo>
                      <a:pt x="279" y="68"/>
                    </a:lnTo>
                    <a:lnTo>
                      <a:pt x="279" y="71"/>
                    </a:lnTo>
                    <a:lnTo>
                      <a:pt x="279" y="74"/>
                    </a:lnTo>
                    <a:lnTo>
                      <a:pt x="279" y="78"/>
                    </a:lnTo>
                    <a:lnTo>
                      <a:pt x="279" y="81"/>
                    </a:lnTo>
                    <a:lnTo>
                      <a:pt x="279" y="85"/>
                    </a:lnTo>
                    <a:lnTo>
                      <a:pt x="278" y="90"/>
                    </a:lnTo>
                    <a:lnTo>
                      <a:pt x="275" y="94"/>
                    </a:lnTo>
                    <a:lnTo>
                      <a:pt x="271" y="98"/>
                    </a:lnTo>
                    <a:lnTo>
                      <a:pt x="269" y="102"/>
                    </a:lnTo>
                    <a:lnTo>
                      <a:pt x="267" y="103"/>
                    </a:lnTo>
                    <a:lnTo>
                      <a:pt x="266" y="105"/>
                    </a:lnTo>
                    <a:lnTo>
                      <a:pt x="266" y="106"/>
                    </a:lnTo>
                    <a:lnTo>
                      <a:pt x="266" y="109"/>
                    </a:lnTo>
                    <a:lnTo>
                      <a:pt x="266" y="116"/>
                    </a:lnTo>
                    <a:lnTo>
                      <a:pt x="265" y="131"/>
                    </a:lnTo>
                    <a:lnTo>
                      <a:pt x="266" y="140"/>
                    </a:lnTo>
                    <a:lnTo>
                      <a:pt x="267" y="146"/>
                    </a:lnTo>
                    <a:lnTo>
                      <a:pt x="269" y="150"/>
                    </a:lnTo>
                    <a:lnTo>
                      <a:pt x="270" y="152"/>
                    </a:lnTo>
                    <a:lnTo>
                      <a:pt x="270" y="152"/>
                    </a:lnTo>
                    <a:lnTo>
                      <a:pt x="271" y="150"/>
                    </a:lnTo>
                    <a:lnTo>
                      <a:pt x="272" y="150"/>
                    </a:lnTo>
                    <a:lnTo>
                      <a:pt x="274" y="150"/>
                    </a:lnTo>
                    <a:lnTo>
                      <a:pt x="275" y="152"/>
                    </a:lnTo>
                    <a:lnTo>
                      <a:pt x="275" y="153"/>
                    </a:lnTo>
                    <a:lnTo>
                      <a:pt x="276" y="154"/>
                    </a:lnTo>
                    <a:lnTo>
                      <a:pt x="276" y="156"/>
                    </a:lnTo>
                    <a:lnTo>
                      <a:pt x="276" y="156"/>
                    </a:lnTo>
                    <a:lnTo>
                      <a:pt x="278" y="157"/>
                    </a:lnTo>
                    <a:lnTo>
                      <a:pt x="279" y="158"/>
                    </a:lnTo>
                    <a:lnTo>
                      <a:pt x="280" y="161"/>
                    </a:lnTo>
                    <a:lnTo>
                      <a:pt x="282" y="162"/>
                    </a:lnTo>
                    <a:lnTo>
                      <a:pt x="283" y="163"/>
                    </a:lnTo>
                    <a:lnTo>
                      <a:pt x="284" y="165"/>
                    </a:lnTo>
                    <a:lnTo>
                      <a:pt x="286" y="167"/>
                    </a:lnTo>
                    <a:lnTo>
                      <a:pt x="289" y="169"/>
                    </a:lnTo>
                    <a:lnTo>
                      <a:pt x="293" y="171"/>
                    </a:lnTo>
                    <a:lnTo>
                      <a:pt x="297" y="171"/>
                    </a:lnTo>
                    <a:lnTo>
                      <a:pt x="304" y="174"/>
                    </a:lnTo>
                    <a:lnTo>
                      <a:pt x="316" y="177"/>
                    </a:lnTo>
                    <a:lnTo>
                      <a:pt x="331" y="181"/>
                    </a:lnTo>
                    <a:lnTo>
                      <a:pt x="347" y="184"/>
                    </a:lnTo>
                    <a:lnTo>
                      <a:pt x="363" y="188"/>
                    </a:lnTo>
                    <a:lnTo>
                      <a:pt x="375" y="191"/>
                    </a:lnTo>
                    <a:lnTo>
                      <a:pt x="380" y="192"/>
                    </a:lnTo>
                    <a:lnTo>
                      <a:pt x="381" y="195"/>
                    </a:lnTo>
                    <a:lnTo>
                      <a:pt x="381" y="200"/>
                    </a:lnTo>
                    <a:lnTo>
                      <a:pt x="381" y="209"/>
                    </a:lnTo>
                    <a:lnTo>
                      <a:pt x="381" y="224"/>
                    </a:lnTo>
                    <a:lnTo>
                      <a:pt x="382" y="233"/>
                    </a:lnTo>
                    <a:lnTo>
                      <a:pt x="385" y="247"/>
                    </a:lnTo>
                    <a:lnTo>
                      <a:pt x="389" y="266"/>
                    </a:lnTo>
                    <a:lnTo>
                      <a:pt x="394" y="285"/>
                    </a:lnTo>
                    <a:lnTo>
                      <a:pt x="399" y="305"/>
                    </a:lnTo>
                    <a:lnTo>
                      <a:pt x="403" y="323"/>
                    </a:lnTo>
                    <a:lnTo>
                      <a:pt x="409" y="339"/>
                    </a:lnTo>
                    <a:lnTo>
                      <a:pt x="411" y="351"/>
                    </a:lnTo>
                    <a:lnTo>
                      <a:pt x="413" y="356"/>
                    </a:lnTo>
                    <a:lnTo>
                      <a:pt x="414" y="365"/>
                    </a:lnTo>
                    <a:lnTo>
                      <a:pt x="415" y="379"/>
                    </a:lnTo>
                    <a:lnTo>
                      <a:pt x="415" y="395"/>
                    </a:lnTo>
                    <a:lnTo>
                      <a:pt x="416" y="411"/>
                    </a:lnTo>
                    <a:lnTo>
                      <a:pt x="416" y="421"/>
                    </a:lnTo>
                    <a:lnTo>
                      <a:pt x="416" y="441"/>
                    </a:lnTo>
                    <a:lnTo>
                      <a:pt x="419" y="466"/>
                    </a:lnTo>
                    <a:lnTo>
                      <a:pt x="419" y="478"/>
                    </a:lnTo>
                    <a:lnTo>
                      <a:pt x="420" y="495"/>
                    </a:lnTo>
                    <a:lnTo>
                      <a:pt x="419" y="516"/>
                    </a:lnTo>
                    <a:lnTo>
                      <a:pt x="419" y="537"/>
                    </a:lnTo>
                    <a:lnTo>
                      <a:pt x="418" y="556"/>
                    </a:lnTo>
                    <a:lnTo>
                      <a:pt x="418" y="571"/>
                    </a:lnTo>
                    <a:lnTo>
                      <a:pt x="418" y="578"/>
                    </a:lnTo>
                    <a:lnTo>
                      <a:pt x="418" y="582"/>
                    </a:lnTo>
                    <a:lnTo>
                      <a:pt x="416" y="585"/>
                    </a:lnTo>
                    <a:lnTo>
                      <a:pt x="415" y="589"/>
                    </a:lnTo>
                    <a:lnTo>
                      <a:pt x="414" y="592"/>
                    </a:lnTo>
                    <a:lnTo>
                      <a:pt x="413" y="593"/>
                    </a:lnTo>
                    <a:lnTo>
                      <a:pt x="413" y="597"/>
                    </a:lnTo>
                    <a:lnTo>
                      <a:pt x="413" y="606"/>
                    </a:lnTo>
                    <a:lnTo>
                      <a:pt x="414" y="615"/>
                    </a:lnTo>
                    <a:lnTo>
                      <a:pt x="414" y="623"/>
                    </a:lnTo>
                    <a:lnTo>
                      <a:pt x="414" y="626"/>
                    </a:lnTo>
                    <a:lnTo>
                      <a:pt x="414" y="627"/>
                    </a:lnTo>
                    <a:lnTo>
                      <a:pt x="415" y="628"/>
                    </a:lnTo>
                    <a:lnTo>
                      <a:pt x="415" y="632"/>
                    </a:lnTo>
                    <a:lnTo>
                      <a:pt x="415" y="636"/>
                    </a:lnTo>
                    <a:lnTo>
                      <a:pt x="414" y="639"/>
                    </a:lnTo>
                    <a:lnTo>
                      <a:pt x="411" y="640"/>
                    </a:lnTo>
                    <a:lnTo>
                      <a:pt x="409" y="640"/>
                    </a:lnTo>
                    <a:lnTo>
                      <a:pt x="406" y="641"/>
                    </a:lnTo>
                    <a:lnTo>
                      <a:pt x="402" y="641"/>
                    </a:lnTo>
                    <a:lnTo>
                      <a:pt x="398" y="643"/>
                    </a:lnTo>
                    <a:lnTo>
                      <a:pt x="392" y="645"/>
                    </a:lnTo>
                    <a:lnTo>
                      <a:pt x="382" y="647"/>
                    </a:lnTo>
                    <a:lnTo>
                      <a:pt x="376" y="647"/>
                    </a:lnTo>
                    <a:lnTo>
                      <a:pt x="371" y="645"/>
                    </a:lnTo>
                    <a:lnTo>
                      <a:pt x="369" y="643"/>
                    </a:lnTo>
                    <a:lnTo>
                      <a:pt x="368" y="640"/>
                    </a:lnTo>
                    <a:lnTo>
                      <a:pt x="368" y="637"/>
                    </a:lnTo>
                    <a:lnTo>
                      <a:pt x="365" y="636"/>
                    </a:lnTo>
                    <a:lnTo>
                      <a:pt x="364" y="636"/>
                    </a:lnTo>
                    <a:lnTo>
                      <a:pt x="363" y="635"/>
                    </a:lnTo>
                    <a:lnTo>
                      <a:pt x="361" y="633"/>
                    </a:lnTo>
                    <a:lnTo>
                      <a:pt x="361" y="631"/>
                    </a:lnTo>
                    <a:lnTo>
                      <a:pt x="361" y="628"/>
                    </a:lnTo>
                    <a:lnTo>
                      <a:pt x="361" y="626"/>
                    </a:lnTo>
                    <a:lnTo>
                      <a:pt x="363" y="623"/>
                    </a:lnTo>
                    <a:lnTo>
                      <a:pt x="363" y="620"/>
                    </a:lnTo>
                    <a:lnTo>
                      <a:pt x="363" y="616"/>
                    </a:lnTo>
                    <a:lnTo>
                      <a:pt x="363" y="614"/>
                    </a:lnTo>
                    <a:lnTo>
                      <a:pt x="363" y="610"/>
                    </a:lnTo>
                    <a:lnTo>
                      <a:pt x="363" y="607"/>
                    </a:lnTo>
                    <a:lnTo>
                      <a:pt x="361" y="605"/>
                    </a:lnTo>
                    <a:lnTo>
                      <a:pt x="361" y="603"/>
                    </a:lnTo>
                    <a:lnTo>
                      <a:pt x="339" y="618"/>
                    </a:lnTo>
                    <a:lnTo>
                      <a:pt x="338" y="622"/>
                    </a:lnTo>
                    <a:lnTo>
                      <a:pt x="337" y="632"/>
                    </a:lnTo>
                    <a:lnTo>
                      <a:pt x="335" y="649"/>
                    </a:lnTo>
                    <a:lnTo>
                      <a:pt x="333" y="660"/>
                    </a:lnTo>
                    <a:lnTo>
                      <a:pt x="330" y="674"/>
                    </a:lnTo>
                    <a:lnTo>
                      <a:pt x="325" y="692"/>
                    </a:lnTo>
                    <a:lnTo>
                      <a:pt x="320" y="711"/>
                    </a:lnTo>
                    <a:lnTo>
                      <a:pt x="314" y="730"/>
                    </a:lnTo>
                    <a:lnTo>
                      <a:pt x="309" y="749"/>
                    </a:lnTo>
                    <a:lnTo>
                      <a:pt x="305" y="763"/>
                    </a:lnTo>
                    <a:lnTo>
                      <a:pt x="301" y="772"/>
                    </a:lnTo>
                    <a:lnTo>
                      <a:pt x="299" y="784"/>
                    </a:lnTo>
                    <a:lnTo>
                      <a:pt x="295" y="800"/>
                    </a:lnTo>
                    <a:lnTo>
                      <a:pt x="292" y="819"/>
                    </a:lnTo>
                    <a:lnTo>
                      <a:pt x="289" y="838"/>
                    </a:lnTo>
                    <a:lnTo>
                      <a:pt x="287" y="856"/>
                    </a:lnTo>
                    <a:lnTo>
                      <a:pt x="286" y="870"/>
                    </a:lnTo>
                    <a:lnTo>
                      <a:pt x="284" y="878"/>
                    </a:lnTo>
                    <a:lnTo>
                      <a:pt x="283" y="891"/>
                    </a:lnTo>
                    <a:lnTo>
                      <a:pt x="282" y="908"/>
                    </a:lnTo>
                    <a:lnTo>
                      <a:pt x="282" y="929"/>
                    </a:lnTo>
                    <a:lnTo>
                      <a:pt x="279" y="958"/>
                    </a:lnTo>
                    <a:lnTo>
                      <a:pt x="275" y="984"/>
                    </a:lnTo>
                    <a:lnTo>
                      <a:pt x="269" y="1001"/>
                    </a:lnTo>
                    <a:lnTo>
                      <a:pt x="262" y="1021"/>
                    </a:lnTo>
                    <a:lnTo>
                      <a:pt x="257" y="1043"/>
                    </a:lnTo>
                    <a:lnTo>
                      <a:pt x="255" y="1056"/>
                    </a:lnTo>
                    <a:lnTo>
                      <a:pt x="253" y="1071"/>
                    </a:lnTo>
                    <a:lnTo>
                      <a:pt x="249" y="1085"/>
                    </a:lnTo>
                    <a:lnTo>
                      <a:pt x="246" y="1096"/>
                    </a:lnTo>
                    <a:lnTo>
                      <a:pt x="245" y="1105"/>
                    </a:lnTo>
                    <a:lnTo>
                      <a:pt x="244" y="1109"/>
                    </a:lnTo>
                    <a:lnTo>
                      <a:pt x="245" y="1110"/>
                    </a:lnTo>
                    <a:lnTo>
                      <a:pt x="246" y="1113"/>
                    </a:lnTo>
                    <a:lnTo>
                      <a:pt x="248" y="1117"/>
                    </a:lnTo>
                    <a:lnTo>
                      <a:pt x="250" y="1120"/>
                    </a:lnTo>
                    <a:lnTo>
                      <a:pt x="253" y="1124"/>
                    </a:lnTo>
                    <a:lnTo>
                      <a:pt x="255" y="1127"/>
                    </a:lnTo>
                    <a:lnTo>
                      <a:pt x="258" y="1131"/>
                    </a:lnTo>
                    <a:lnTo>
                      <a:pt x="261" y="1134"/>
                    </a:lnTo>
                    <a:lnTo>
                      <a:pt x="265" y="1137"/>
                    </a:lnTo>
                    <a:lnTo>
                      <a:pt x="267" y="1140"/>
                    </a:lnTo>
                    <a:lnTo>
                      <a:pt x="270" y="1143"/>
                    </a:lnTo>
                    <a:lnTo>
                      <a:pt x="271" y="1144"/>
                    </a:lnTo>
                    <a:lnTo>
                      <a:pt x="272" y="1147"/>
                    </a:lnTo>
                    <a:lnTo>
                      <a:pt x="272" y="1149"/>
                    </a:lnTo>
                    <a:lnTo>
                      <a:pt x="271" y="1152"/>
                    </a:lnTo>
                    <a:lnTo>
                      <a:pt x="269" y="1153"/>
                    </a:lnTo>
                    <a:lnTo>
                      <a:pt x="266" y="1154"/>
                    </a:lnTo>
                    <a:lnTo>
                      <a:pt x="266" y="1156"/>
                    </a:lnTo>
                    <a:lnTo>
                      <a:pt x="265" y="1156"/>
                    </a:lnTo>
                    <a:lnTo>
                      <a:pt x="263" y="1156"/>
                    </a:lnTo>
                    <a:lnTo>
                      <a:pt x="261" y="1157"/>
                    </a:lnTo>
                    <a:lnTo>
                      <a:pt x="255" y="1157"/>
                    </a:lnTo>
                    <a:lnTo>
                      <a:pt x="251" y="1157"/>
                    </a:lnTo>
                    <a:lnTo>
                      <a:pt x="248" y="1156"/>
                    </a:lnTo>
                    <a:lnTo>
                      <a:pt x="245" y="1154"/>
                    </a:lnTo>
                    <a:lnTo>
                      <a:pt x="244" y="1153"/>
                    </a:lnTo>
                    <a:lnTo>
                      <a:pt x="242" y="1153"/>
                    </a:lnTo>
                    <a:lnTo>
                      <a:pt x="242" y="1152"/>
                    </a:lnTo>
                    <a:lnTo>
                      <a:pt x="242" y="1153"/>
                    </a:lnTo>
                    <a:lnTo>
                      <a:pt x="244" y="1154"/>
                    </a:lnTo>
                    <a:lnTo>
                      <a:pt x="244" y="1158"/>
                    </a:lnTo>
                    <a:lnTo>
                      <a:pt x="245" y="1161"/>
                    </a:lnTo>
                    <a:lnTo>
                      <a:pt x="245" y="1165"/>
                    </a:lnTo>
                    <a:lnTo>
                      <a:pt x="245" y="1168"/>
                    </a:lnTo>
                    <a:lnTo>
                      <a:pt x="245" y="1169"/>
                    </a:lnTo>
                    <a:lnTo>
                      <a:pt x="244" y="1171"/>
                    </a:lnTo>
                    <a:lnTo>
                      <a:pt x="244" y="1174"/>
                    </a:lnTo>
                    <a:lnTo>
                      <a:pt x="244" y="1177"/>
                    </a:lnTo>
                    <a:lnTo>
                      <a:pt x="244" y="1177"/>
                    </a:lnTo>
                    <a:lnTo>
                      <a:pt x="244" y="1178"/>
                    </a:lnTo>
                    <a:lnTo>
                      <a:pt x="244" y="1181"/>
                    </a:lnTo>
                    <a:lnTo>
                      <a:pt x="244" y="1183"/>
                    </a:lnTo>
                    <a:lnTo>
                      <a:pt x="244" y="1186"/>
                    </a:lnTo>
                    <a:lnTo>
                      <a:pt x="244" y="1189"/>
                    </a:lnTo>
                    <a:lnTo>
                      <a:pt x="242" y="1191"/>
                    </a:lnTo>
                    <a:lnTo>
                      <a:pt x="237" y="1192"/>
                    </a:lnTo>
                    <a:lnTo>
                      <a:pt x="228" y="1194"/>
                    </a:lnTo>
                    <a:lnTo>
                      <a:pt x="217" y="1195"/>
                    </a:lnTo>
                    <a:lnTo>
                      <a:pt x="208" y="1196"/>
                    </a:lnTo>
                    <a:lnTo>
                      <a:pt x="206" y="1196"/>
                    </a:lnTo>
                    <a:lnTo>
                      <a:pt x="193" y="1189"/>
                    </a:lnTo>
                    <a:lnTo>
                      <a:pt x="193" y="1187"/>
                    </a:lnTo>
                    <a:lnTo>
                      <a:pt x="191" y="1186"/>
                    </a:lnTo>
                    <a:lnTo>
                      <a:pt x="191" y="1183"/>
                    </a:lnTo>
                    <a:lnTo>
                      <a:pt x="190" y="1181"/>
                    </a:lnTo>
                    <a:lnTo>
                      <a:pt x="190" y="1179"/>
                    </a:lnTo>
                    <a:lnTo>
                      <a:pt x="189" y="1178"/>
                    </a:lnTo>
                    <a:lnTo>
                      <a:pt x="186" y="1177"/>
                    </a:lnTo>
                    <a:lnTo>
                      <a:pt x="183" y="1175"/>
                    </a:lnTo>
                    <a:lnTo>
                      <a:pt x="179" y="1174"/>
                    </a:lnTo>
                    <a:lnTo>
                      <a:pt x="176" y="1171"/>
                    </a:lnTo>
                    <a:lnTo>
                      <a:pt x="172" y="1169"/>
                    </a:lnTo>
                    <a:lnTo>
                      <a:pt x="170" y="1166"/>
                    </a:lnTo>
                    <a:lnTo>
                      <a:pt x="170" y="1158"/>
                    </a:lnTo>
                    <a:lnTo>
                      <a:pt x="173" y="1149"/>
                    </a:lnTo>
                    <a:lnTo>
                      <a:pt x="176" y="1141"/>
                    </a:lnTo>
                    <a:lnTo>
                      <a:pt x="177" y="1136"/>
                    </a:lnTo>
                    <a:lnTo>
                      <a:pt x="177" y="1134"/>
                    </a:lnTo>
                    <a:lnTo>
                      <a:pt x="177" y="1131"/>
                    </a:lnTo>
                    <a:lnTo>
                      <a:pt x="177" y="1127"/>
                    </a:lnTo>
                    <a:lnTo>
                      <a:pt x="177" y="1124"/>
                    </a:lnTo>
                    <a:lnTo>
                      <a:pt x="177" y="1122"/>
                    </a:lnTo>
                    <a:lnTo>
                      <a:pt x="177" y="1120"/>
                    </a:lnTo>
                    <a:lnTo>
                      <a:pt x="177" y="1118"/>
                    </a:lnTo>
                    <a:lnTo>
                      <a:pt x="177" y="1111"/>
                    </a:lnTo>
                    <a:lnTo>
                      <a:pt x="177" y="1102"/>
                    </a:lnTo>
                    <a:lnTo>
                      <a:pt x="174" y="1093"/>
                    </a:lnTo>
                    <a:lnTo>
                      <a:pt x="170" y="1084"/>
                    </a:lnTo>
                    <a:lnTo>
                      <a:pt x="168" y="1076"/>
                    </a:lnTo>
                    <a:lnTo>
                      <a:pt x="165" y="1065"/>
                    </a:lnTo>
                    <a:lnTo>
                      <a:pt x="164" y="1051"/>
                    </a:lnTo>
                    <a:lnTo>
                      <a:pt x="164" y="1038"/>
                    </a:lnTo>
                    <a:lnTo>
                      <a:pt x="161" y="1018"/>
                    </a:lnTo>
                    <a:lnTo>
                      <a:pt x="159" y="996"/>
                    </a:lnTo>
                    <a:lnTo>
                      <a:pt x="156" y="971"/>
                    </a:lnTo>
                    <a:lnTo>
                      <a:pt x="153" y="946"/>
                    </a:lnTo>
                    <a:lnTo>
                      <a:pt x="151" y="924"/>
                    </a:lnTo>
                    <a:lnTo>
                      <a:pt x="149" y="906"/>
                    </a:lnTo>
                    <a:lnTo>
                      <a:pt x="148" y="895"/>
                    </a:lnTo>
                    <a:lnTo>
                      <a:pt x="148" y="882"/>
                    </a:lnTo>
                    <a:lnTo>
                      <a:pt x="148" y="864"/>
                    </a:lnTo>
                    <a:lnTo>
                      <a:pt x="147" y="843"/>
                    </a:lnTo>
                    <a:lnTo>
                      <a:pt x="147" y="823"/>
                    </a:lnTo>
                    <a:lnTo>
                      <a:pt x="147" y="806"/>
                    </a:lnTo>
                    <a:lnTo>
                      <a:pt x="147" y="797"/>
                    </a:lnTo>
                    <a:lnTo>
                      <a:pt x="145" y="785"/>
                    </a:lnTo>
                    <a:lnTo>
                      <a:pt x="143" y="772"/>
                    </a:lnTo>
                    <a:lnTo>
                      <a:pt x="142" y="758"/>
                    </a:lnTo>
                    <a:lnTo>
                      <a:pt x="140" y="743"/>
                    </a:lnTo>
                    <a:lnTo>
                      <a:pt x="136" y="725"/>
                    </a:lnTo>
                    <a:lnTo>
                      <a:pt x="131" y="705"/>
                    </a:lnTo>
                    <a:lnTo>
                      <a:pt x="125" y="686"/>
                    </a:lnTo>
                    <a:lnTo>
                      <a:pt x="122" y="671"/>
                    </a:lnTo>
                    <a:lnTo>
                      <a:pt x="121" y="653"/>
                    </a:lnTo>
                    <a:lnTo>
                      <a:pt x="119" y="632"/>
                    </a:lnTo>
                    <a:lnTo>
                      <a:pt x="118" y="611"/>
                    </a:lnTo>
                    <a:lnTo>
                      <a:pt x="118" y="593"/>
                    </a:lnTo>
                    <a:lnTo>
                      <a:pt x="118" y="581"/>
                    </a:lnTo>
                    <a:lnTo>
                      <a:pt x="118" y="576"/>
                    </a:lnTo>
                    <a:lnTo>
                      <a:pt x="117" y="578"/>
                    </a:lnTo>
                    <a:lnTo>
                      <a:pt x="113" y="582"/>
                    </a:lnTo>
                    <a:lnTo>
                      <a:pt x="107" y="589"/>
                    </a:lnTo>
                    <a:lnTo>
                      <a:pt x="102" y="594"/>
                    </a:lnTo>
                    <a:lnTo>
                      <a:pt x="96" y="598"/>
                    </a:lnTo>
                    <a:lnTo>
                      <a:pt x="90" y="598"/>
                    </a:lnTo>
                    <a:lnTo>
                      <a:pt x="84" y="594"/>
                    </a:lnTo>
                    <a:lnTo>
                      <a:pt x="76" y="588"/>
                    </a:lnTo>
                    <a:lnTo>
                      <a:pt x="70" y="580"/>
                    </a:lnTo>
                    <a:lnTo>
                      <a:pt x="64" y="573"/>
                    </a:lnTo>
                    <a:lnTo>
                      <a:pt x="62" y="569"/>
                    </a:lnTo>
                    <a:lnTo>
                      <a:pt x="63" y="564"/>
                    </a:lnTo>
                    <a:lnTo>
                      <a:pt x="66" y="554"/>
                    </a:lnTo>
                    <a:lnTo>
                      <a:pt x="70" y="538"/>
                    </a:lnTo>
                    <a:lnTo>
                      <a:pt x="75" y="520"/>
                    </a:lnTo>
                    <a:lnTo>
                      <a:pt x="80" y="500"/>
                    </a:lnTo>
                    <a:lnTo>
                      <a:pt x="85" y="482"/>
                    </a:lnTo>
                    <a:lnTo>
                      <a:pt x="90" y="466"/>
                    </a:lnTo>
                    <a:lnTo>
                      <a:pt x="93" y="454"/>
                    </a:lnTo>
                    <a:lnTo>
                      <a:pt x="96" y="448"/>
                    </a:lnTo>
                    <a:lnTo>
                      <a:pt x="97" y="440"/>
                    </a:lnTo>
                    <a:lnTo>
                      <a:pt x="100" y="429"/>
                    </a:lnTo>
                    <a:lnTo>
                      <a:pt x="102" y="414"/>
                    </a:lnTo>
                    <a:lnTo>
                      <a:pt x="102" y="403"/>
                    </a:lnTo>
                    <a:lnTo>
                      <a:pt x="104" y="389"/>
                    </a:lnTo>
                    <a:lnTo>
                      <a:pt x="104" y="372"/>
                    </a:lnTo>
                    <a:lnTo>
                      <a:pt x="104" y="355"/>
                    </a:lnTo>
                    <a:lnTo>
                      <a:pt x="104" y="340"/>
                    </a:lnTo>
                    <a:lnTo>
                      <a:pt x="104" y="330"/>
                    </a:lnTo>
                    <a:lnTo>
                      <a:pt x="104" y="326"/>
                    </a:lnTo>
                    <a:lnTo>
                      <a:pt x="101" y="327"/>
                    </a:lnTo>
                    <a:lnTo>
                      <a:pt x="93" y="331"/>
                    </a:lnTo>
                    <a:lnTo>
                      <a:pt x="84" y="336"/>
                    </a:lnTo>
                    <a:lnTo>
                      <a:pt x="76" y="340"/>
                    </a:lnTo>
                    <a:lnTo>
                      <a:pt x="59" y="349"/>
                    </a:lnTo>
                    <a:lnTo>
                      <a:pt x="46" y="355"/>
                    </a:lnTo>
                    <a:lnTo>
                      <a:pt x="38" y="356"/>
                    </a:lnTo>
                    <a:lnTo>
                      <a:pt x="29" y="356"/>
                    </a:lnTo>
                    <a:lnTo>
                      <a:pt x="18" y="355"/>
                    </a:lnTo>
                    <a:lnTo>
                      <a:pt x="9" y="352"/>
                    </a:lnTo>
                    <a:lnTo>
                      <a:pt x="4" y="349"/>
                    </a:lnTo>
                    <a:lnTo>
                      <a:pt x="1" y="344"/>
                    </a:lnTo>
                    <a:lnTo>
                      <a:pt x="0" y="334"/>
                    </a:lnTo>
                    <a:lnTo>
                      <a:pt x="0" y="319"/>
                    </a:lnTo>
                    <a:lnTo>
                      <a:pt x="4" y="306"/>
                    </a:lnTo>
                    <a:lnTo>
                      <a:pt x="9" y="297"/>
                    </a:lnTo>
                    <a:lnTo>
                      <a:pt x="12" y="292"/>
                    </a:lnTo>
                    <a:lnTo>
                      <a:pt x="15" y="288"/>
                    </a:lnTo>
                    <a:lnTo>
                      <a:pt x="18" y="284"/>
                    </a:lnTo>
                    <a:lnTo>
                      <a:pt x="25" y="277"/>
                    </a:lnTo>
                    <a:lnTo>
                      <a:pt x="32" y="271"/>
                    </a:lnTo>
                    <a:lnTo>
                      <a:pt x="39" y="262"/>
                    </a:lnTo>
                    <a:lnTo>
                      <a:pt x="50" y="250"/>
                    </a:lnTo>
                    <a:lnTo>
                      <a:pt x="59" y="238"/>
                    </a:lnTo>
                    <a:lnTo>
                      <a:pt x="70" y="225"/>
                    </a:lnTo>
                    <a:lnTo>
                      <a:pt x="79" y="213"/>
                    </a:lnTo>
                    <a:lnTo>
                      <a:pt x="87" y="203"/>
                    </a:lnTo>
                    <a:lnTo>
                      <a:pt x="93" y="196"/>
                    </a:lnTo>
                    <a:lnTo>
                      <a:pt x="94" y="194"/>
                    </a:lnTo>
                    <a:lnTo>
                      <a:pt x="97" y="194"/>
                    </a:lnTo>
                    <a:lnTo>
                      <a:pt x="98" y="194"/>
                    </a:lnTo>
                    <a:lnTo>
                      <a:pt x="98" y="194"/>
                    </a:lnTo>
                    <a:lnTo>
                      <a:pt x="98" y="194"/>
                    </a:lnTo>
                    <a:lnTo>
                      <a:pt x="100" y="192"/>
                    </a:lnTo>
                    <a:lnTo>
                      <a:pt x="101" y="191"/>
                    </a:lnTo>
                    <a:lnTo>
                      <a:pt x="102" y="190"/>
                    </a:lnTo>
                    <a:lnTo>
                      <a:pt x="104" y="188"/>
                    </a:lnTo>
                    <a:lnTo>
                      <a:pt x="105" y="188"/>
                    </a:lnTo>
                    <a:lnTo>
                      <a:pt x="106" y="188"/>
                    </a:lnTo>
                    <a:lnTo>
                      <a:pt x="106" y="190"/>
                    </a:lnTo>
                    <a:lnTo>
                      <a:pt x="106" y="188"/>
                    </a:lnTo>
                    <a:lnTo>
                      <a:pt x="107" y="188"/>
                    </a:lnTo>
                    <a:lnTo>
                      <a:pt x="109" y="186"/>
                    </a:lnTo>
                    <a:lnTo>
                      <a:pt x="111" y="183"/>
                    </a:lnTo>
                    <a:lnTo>
                      <a:pt x="113" y="182"/>
                    </a:lnTo>
                    <a:lnTo>
                      <a:pt x="114" y="179"/>
                    </a:lnTo>
                    <a:lnTo>
                      <a:pt x="115" y="175"/>
                    </a:lnTo>
                    <a:lnTo>
                      <a:pt x="117" y="171"/>
                    </a:lnTo>
                    <a:lnTo>
                      <a:pt x="118" y="166"/>
                    </a:lnTo>
                    <a:lnTo>
                      <a:pt x="118" y="156"/>
                    </a:lnTo>
                    <a:lnTo>
                      <a:pt x="117" y="146"/>
                    </a:lnTo>
                    <a:lnTo>
                      <a:pt x="117" y="140"/>
                    </a:lnTo>
                    <a:lnTo>
                      <a:pt x="118" y="136"/>
                    </a:lnTo>
                    <a:lnTo>
                      <a:pt x="119" y="135"/>
                    </a:lnTo>
                    <a:lnTo>
                      <a:pt x="119" y="133"/>
                    </a:lnTo>
                    <a:lnTo>
                      <a:pt x="121" y="131"/>
                    </a:lnTo>
                    <a:lnTo>
                      <a:pt x="122" y="129"/>
                    </a:lnTo>
                    <a:lnTo>
                      <a:pt x="123" y="127"/>
                    </a:lnTo>
                    <a:lnTo>
                      <a:pt x="125" y="124"/>
                    </a:lnTo>
                    <a:lnTo>
                      <a:pt x="126" y="120"/>
                    </a:lnTo>
                    <a:lnTo>
                      <a:pt x="127" y="118"/>
                    </a:lnTo>
                    <a:lnTo>
                      <a:pt x="127" y="115"/>
                    </a:lnTo>
                    <a:lnTo>
                      <a:pt x="128" y="115"/>
                    </a:lnTo>
                    <a:lnTo>
                      <a:pt x="128" y="112"/>
                    </a:lnTo>
                    <a:lnTo>
                      <a:pt x="130" y="111"/>
                    </a:lnTo>
                    <a:lnTo>
                      <a:pt x="132" y="109"/>
                    </a:lnTo>
                    <a:lnTo>
                      <a:pt x="134" y="107"/>
                    </a:lnTo>
                    <a:lnTo>
                      <a:pt x="136" y="106"/>
                    </a:lnTo>
                    <a:lnTo>
                      <a:pt x="139" y="105"/>
                    </a:lnTo>
                    <a:lnTo>
                      <a:pt x="142" y="105"/>
                    </a:lnTo>
                    <a:lnTo>
                      <a:pt x="143" y="103"/>
                    </a:lnTo>
                    <a:lnTo>
                      <a:pt x="145" y="102"/>
                    </a:lnTo>
                    <a:lnTo>
                      <a:pt x="147" y="101"/>
                    </a:lnTo>
                    <a:lnTo>
                      <a:pt x="147" y="101"/>
                    </a:lnTo>
                    <a:lnTo>
                      <a:pt x="147" y="101"/>
                    </a:lnTo>
                    <a:lnTo>
                      <a:pt x="149" y="99"/>
                    </a:lnTo>
                    <a:lnTo>
                      <a:pt x="152" y="98"/>
                    </a:lnTo>
                    <a:lnTo>
                      <a:pt x="155" y="97"/>
                    </a:lnTo>
                    <a:lnTo>
                      <a:pt x="157" y="95"/>
                    </a:lnTo>
                    <a:lnTo>
                      <a:pt x="160" y="94"/>
                    </a:lnTo>
                    <a:lnTo>
                      <a:pt x="160" y="94"/>
                    </a:lnTo>
                    <a:lnTo>
                      <a:pt x="161" y="95"/>
                    </a:lnTo>
                    <a:lnTo>
                      <a:pt x="162" y="97"/>
                    </a:lnTo>
                    <a:lnTo>
                      <a:pt x="162" y="99"/>
                    </a:lnTo>
                    <a:lnTo>
                      <a:pt x="161" y="101"/>
                    </a:lnTo>
                    <a:lnTo>
                      <a:pt x="160" y="102"/>
                    </a:lnTo>
                    <a:lnTo>
                      <a:pt x="157" y="103"/>
                    </a:lnTo>
                    <a:lnTo>
                      <a:pt x="156" y="103"/>
                    </a:lnTo>
                    <a:lnTo>
                      <a:pt x="156" y="103"/>
                    </a:lnTo>
                    <a:lnTo>
                      <a:pt x="161" y="106"/>
                    </a:lnTo>
                    <a:lnTo>
                      <a:pt x="164" y="99"/>
                    </a:lnTo>
                    <a:lnTo>
                      <a:pt x="165" y="98"/>
                    </a:lnTo>
                    <a:lnTo>
                      <a:pt x="165" y="95"/>
                    </a:lnTo>
                    <a:lnTo>
                      <a:pt x="165" y="93"/>
                    </a:lnTo>
                    <a:lnTo>
                      <a:pt x="166" y="90"/>
                    </a:lnTo>
                    <a:lnTo>
                      <a:pt x="168" y="88"/>
                    </a:lnTo>
                    <a:lnTo>
                      <a:pt x="168" y="86"/>
                    </a:lnTo>
                    <a:lnTo>
                      <a:pt x="168" y="84"/>
                    </a:lnTo>
                    <a:lnTo>
                      <a:pt x="166" y="81"/>
                    </a:lnTo>
                    <a:lnTo>
                      <a:pt x="165" y="77"/>
                    </a:lnTo>
                    <a:lnTo>
                      <a:pt x="164" y="74"/>
                    </a:lnTo>
                    <a:lnTo>
                      <a:pt x="162" y="71"/>
                    </a:lnTo>
                    <a:lnTo>
                      <a:pt x="160" y="65"/>
                    </a:lnTo>
                    <a:lnTo>
                      <a:pt x="160" y="59"/>
                    </a:lnTo>
                    <a:lnTo>
                      <a:pt x="160" y="52"/>
                    </a:lnTo>
                    <a:lnTo>
                      <a:pt x="161" y="44"/>
                    </a:lnTo>
                    <a:lnTo>
                      <a:pt x="162" y="37"/>
                    </a:lnTo>
                    <a:lnTo>
                      <a:pt x="164" y="33"/>
                    </a:lnTo>
                    <a:lnTo>
                      <a:pt x="164" y="31"/>
                    </a:lnTo>
                    <a:lnTo>
                      <a:pt x="164" y="29"/>
                    </a:lnTo>
                    <a:lnTo>
                      <a:pt x="164" y="26"/>
                    </a:lnTo>
                    <a:lnTo>
                      <a:pt x="162" y="23"/>
                    </a:lnTo>
                    <a:lnTo>
                      <a:pt x="164" y="21"/>
                    </a:lnTo>
                    <a:lnTo>
                      <a:pt x="164" y="18"/>
                    </a:lnTo>
                    <a:lnTo>
                      <a:pt x="165" y="16"/>
                    </a:lnTo>
                    <a:lnTo>
                      <a:pt x="166" y="14"/>
                    </a:lnTo>
                    <a:lnTo>
                      <a:pt x="169" y="12"/>
                    </a:lnTo>
                    <a:lnTo>
                      <a:pt x="172" y="10"/>
                    </a:lnTo>
                    <a:lnTo>
                      <a:pt x="176" y="9"/>
                    </a:lnTo>
                    <a:lnTo>
                      <a:pt x="185" y="6"/>
                    </a:lnTo>
                    <a:lnTo>
                      <a:pt x="197" y="5"/>
                    </a:lnTo>
                    <a:lnTo>
                      <a:pt x="210" y="2"/>
                    </a:lnTo>
                    <a:lnTo>
                      <a:pt x="221" y="0"/>
                    </a:lnTo>
                    <a:lnTo>
                      <a:pt x="231"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306">
                <a:extLst>
                  <a:ext uri="{FF2B5EF4-FFF2-40B4-BE49-F238E27FC236}">
                    <a16:creationId xmlns="" xmlns:a16="http://schemas.microsoft.com/office/drawing/2014/main" id="{2A201F7E-18F0-4387-B957-39DDD0A25E6A}"/>
                  </a:ext>
                </a:extLst>
              </p:cNvPr>
              <p:cNvSpPr>
                <a:spLocks/>
              </p:cNvSpPr>
              <p:nvPr/>
            </p:nvSpPr>
            <p:spPr bwMode="auto">
              <a:xfrm>
                <a:off x="6804748" y="706438"/>
                <a:ext cx="207963" cy="555625"/>
              </a:xfrm>
              <a:custGeom>
                <a:avLst/>
                <a:gdLst>
                  <a:gd name="T0" fmla="*/ 126 w 131"/>
                  <a:gd name="T1" fmla="*/ 4 h 350"/>
                  <a:gd name="T2" fmla="*/ 127 w 131"/>
                  <a:gd name="T3" fmla="*/ 17 h 350"/>
                  <a:gd name="T4" fmla="*/ 129 w 131"/>
                  <a:gd name="T5" fmla="*/ 43 h 350"/>
                  <a:gd name="T6" fmla="*/ 125 w 131"/>
                  <a:gd name="T7" fmla="*/ 121 h 350"/>
                  <a:gd name="T8" fmla="*/ 122 w 131"/>
                  <a:gd name="T9" fmla="*/ 220 h 350"/>
                  <a:gd name="T10" fmla="*/ 127 w 131"/>
                  <a:gd name="T11" fmla="*/ 301 h 350"/>
                  <a:gd name="T12" fmla="*/ 131 w 131"/>
                  <a:gd name="T13" fmla="*/ 350 h 350"/>
                  <a:gd name="T14" fmla="*/ 80 w 131"/>
                  <a:gd name="T15" fmla="*/ 348 h 350"/>
                  <a:gd name="T16" fmla="*/ 101 w 131"/>
                  <a:gd name="T17" fmla="*/ 318 h 350"/>
                  <a:gd name="T18" fmla="*/ 102 w 131"/>
                  <a:gd name="T19" fmla="*/ 283 h 350"/>
                  <a:gd name="T20" fmla="*/ 100 w 131"/>
                  <a:gd name="T21" fmla="*/ 181 h 350"/>
                  <a:gd name="T22" fmla="*/ 97 w 131"/>
                  <a:gd name="T23" fmla="*/ 100 h 350"/>
                  <a:gd name="T24" fmla="*/ 89 w 131"/>
                  <a:gd name="T25" fmla="*/ 68 h 350"/>
                  <a:gd name="T26" fmla="*/ 99 w 131"/>
                  <a:gd name="T27" fmla="*/ 49 h 350"/>
                  <a:gd name="T28" fmla="*/ 110 w 131"/>
                  <a:gd name="T29" fmla="*/ 55 h 350"/>
                  <a:gd name="T30" fmla="*/ 118 w 131"/>
                  <a:gd name="T31" fmla="*/ 63 h 350"/>
                  <a:gd name="T32" fmla="*/ 116 w 131"/>
                  <a:gd name="T33" fmla="*/ 56 h 350"/>
                  <a:gd name="T34" fmla="*/ 108 w 131"/>
                  <a:gd name="T35" fmla="*/ 46 h 350"/>
                  <a:gd name="T36" fmla="*/ 97 w 131"/>
                  <a:gd name="T37" fmla="*/ 42 h 350"/>
                  <a:gd name="T38" fmla="*/ 92 w 131"/>
                  <a:gd name="T39" fmla="*/ 41 h 350"/>
                  <a:gd name="T40" fmla="*/ 79 w 131"/>
                  <a:gd name="T41" fmla="*/ 41 h 350"/>
                  <a:gd name="T42" fmla="*/ 72 w 131"/>
                  <a:gd name="T43" fmla="*/ 38 h 350"/>
                  <a:gd name="T44" fmla="*/ 59 w 131"/>
                  <a:gd name="T45" fmla="*/ 47 h 350"/>
                  <a:gd name="T46" fmla="*/ 54 w 131"/>
                  <a:gd name="T47" fmla="*/ 60 h 350"/>
                  <a:gd name="T48" fmla="*/ 57 w 131"/>
                  <a:gd name="T49" fmla="*/ 59 h 350"/>
                  <a:gd name="T50" fmla="*/ 63 w 131"/>
                  <a:gd name="T51" fmla="*/ 51 h 350"/>
                  <a:gd name="T52" fmla="*/ 66 w 131"/>
                  <a:gd name="T53" fmla="*/ 55 h 350"/>
                  <a:gd name="T54" fmla="*/ 68 w 131"/>
                  <a:gd name="T55" fmla="*/ 67 h 350"/>
                  <a:gd name="T56" fmla="*/ 63 w 131"/>
                  <a:gd name="T57" fmla="*/ 83 h 350"/>
                  <a:gd name="T58" fmla="*/ 59 w 131"/>
                  <a:gd name="T59" fmla="*/ 109 h 350"/>
                  <a:gd name="T60" fmla="*/ 55 w 131"/>
                  <a:gd name="T61" fmla="*/ 206 h 350"/>
                  <a:gd name="T62" fmla="*/ 53 w 131"/>
                  <a:gd name="T63" fmla="*/ 285 h 350"/>
                  <a:gd name="T64" fmla="*/ 53 w 131"/>
                  <a:gd name="T65" fmla="*/ 320 h 350"/>
                  <a:gd name="T66" fmla="*/ 74 w 131"/>
                  <a:gd name="T67" fmla="*/ 348 h 350"/>
                  <a:gd name="T68" fmla="*/ 13 w 131"/>
                  <a:gd name="T69" fmla="*/ 344 h 350"/>
                  <a:gd name="T70" fmla="*/ 3 w 131"/>
                  <a:gd name="T71" fmla="*/ 330 h 350"/>
                  <a:gd name="T72" fmla="*/ 25 w 131"/>
                  <a:gd name="T73" fmla="*/ 272 h 350"/>
                  <a:gd name="T74" fmla="*/ 34 w 131"/>
                  <a:gd name="T75" fmla="*/ 211 h 350"/>
                  <a:gd name="T76" fmla="*/ 34 w 131"/>
                  <a:gd name="T77" fmla="*/ 193 h 350"/>
                  <a:gd name="T78" fmla="*/ 42 w 131"/>
                  <a:gd name="T79" fmla="*/ 105 h 350"/>
                  <a:gd name="T80" fmla="*/ 45 w 131"/>
                  <a:gd name="T81" fmla="*/ 49 h 350"/>
                  <a:gd name="T82" fmla="*/ 44 w 131"/>
                  <a:gd name="T83" fmla="*/ 16 h 350"/>
                  <a:gd name="T84" fmla="*/ 44 w 131"/>
                  <a:gd name="T85" fmla="*/ 11 h 350"/>
                  <a:gd name="T86" fmla="*/ 46 w 131"/>
                  <a:gd name="T87" fmla="*/ 14 h 350"/>
                  <a:gd name="T88" fmla="*/ 63 w 131"/>
                  <a:gd name="T89" fmla="*/ 28 h 350"/>
                  <a:gd name="T90" fmla="*/ 83 w 131"/>
                  <a:gd name="T91" fmla="*/ 39 h 350"/>
                  <a:gd name="T92" fmla="*/ 91 w 131"/>
                  <a:gd name="T93" fmla="*/ 37 h 350"/>
                  <a:gd name="T94" fmla="*/ 117 w 131"/>
                  <a:gd name="T95" fmla="*/ 14 h 350"/>
                  <a:gd name="T96" fmla="*/ 120 w 131"/>
                  <a:gd name="T97" fmla="*/ 4 h 350"/>
                  <a:gd name="T98" fmla="*/ 125 w 131"/>
                  <a:gd name="T9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1" h="350">
                    <a:moveTo>
                      <a:pt x="125" y="0"/>
                    </a:moveTo>
                    <a:lnTo>
                      <a:pt x="125" y="0"/>
                    </a:lnTo>
                    <a:lnTo>
                      <a:pt x="126" y="1"/>
                    </a:lnTo>
                    <a:lnTo>
                      <a:pt x="126" y="4"/>
                    </a:lnTo>
                    <a:lnTo>
                      <a:pt x="127" y="5"/>
                    </a:lnTo>
                    <a:lnTo>
                      <a:pt x="127" y="7"/>
                    </a:lnTo>
                    <a:lnTo>
                      <a:pt x="127" y="9"/>
                    </a:lnTo>
                    <a:lnTo>
                      <a:pt x="127" y="17"/>
                    </a:lnTo>
                    <a:lnTo>
                      <a:pt x="129" y="25"/>
                    </a:lnTo>
                    <a:lnTo>
                      <a:pt x="129" y="33"/>
                    </a:lnTo>
                    <a:lnTo>
                      <a:pt x="129" y="38"/>
                    </a:lnTo>
                    <a:lnTo>
                      <a:pt x="129" y="43"/>
                    </a:lnTo>
                    <a:lnTo>
                      <a:pt x="127" y="55"/>
                    </a:lnTo>
                    <a:lnTo>
                      <a:pt x="127" y="73"/>
                    </a:lnTo>
                    <a:lnTo>
                      <a:pt x="126" y="96"/>
                    </a:lnTo>
                    <a:lnTo>
                      <a:pt x="125" y="121"/>
                    </a:lnTo>
                    <a:lnTo>
                      <a:pt x="123" y="147"/>
                    </a:lnTo>
                    <a:lnTo>
                      <a:pt x="122" y="173"/>
                    </a:lnTo>
                    <a:lnTo>
                      <a:pt x="122" y="198"/>
                    </a:lnTo>
                    <a:lnTo>
                      <a:pt x="122" y="220"/>
                    </a:lnTo>
                    <a:lnTo>
                      <a:pt x="123" y="237"/>
                    </a:lnTo>
                    <a:lnTo>
                      <a:pt x="125" y="258"/>
                    </a:lnTo>
                    <a:lnTo>
                      <a:pt x="126" y="280"/>
                    </a:lnTo>
                    <a:lnTo>
                      <a:pt x="127" y="301"/>
                    </a:lnTo>
                    <a:lnTo>
                      <a:pt x="129" y="321"/>
                    </a:lnTo>
                    <a:lnTo>
                      <a:pt x="130" y="335"/>
                    </a:lnTo>
                    <a:lnTo>
                      <a:pt x="131" y="346"/>
                    </a:lnTo>
                    <a:lnTo>
                      <a:pt x="131" y="350"/>
                    </a:lnTo>
                    <a:lnTo>
                      <a:pt x="127" y="350"/>
                    </a:lnTo>
                    <a:lnTo>
                      <a:pt x="116" y="350"/>
                    </a:lnTo>
                    <a:lnTo>
                      <a:pt x="99" y="348"/>
                    </a:lnTo>
                    <a:lnTo>
                      <a:pt x="80" y="348"/>
                    </a:lnTo>
                    <a:lnTo>
                      <a:pt x="84" y="342"/>
                    </a:lnTo>
                    <a:lnTo>
                      <a:pt x="91" y="333"/>
                    </a:lnTo>
                    <a:lnTo>
                      <a:pt x="96" y="325"/>
                    </a:lnTo>
                    <a:lnTo>
                      <a:pt x="101" y="318"/>
                    </a:lnTo>
                    <a:lnTo>
                      <a:pt x="102" y="316"/>
                    </a:lnTo>
                    <a:lnTo>
                      <a:pt x="102" y="312"/>
                    </a:lnTo>
                    <a:lnTo>
                      <a:pt x="102" y="300"/>
                    </a:lnTo>
                    <a:lnTo>
                      <a:pt x="102" y="283"/>
                    </a:lnTo>
                    <a:lnTo>
                      <a:pt x="101" y="261"/>
                    </a:lnTo>
                    <a:lnTo>
                      <a:pt x="101" y="236"/>
                    </a:lnTo>
                    <a:lnTo>
                      <a:pt x="101" y="208"/>
                    </a:lnTo>
                    <a:lnTo>
                      <a:pt x="100" y="181"/>
                    </a:lnTo>
                    <a:lnTo>
                      <a:pt x="100" y="156"/>
                    </a:lnTo>
                    <a:lnTo>
                      <a:pt x="99" y="132"/>
                    </a:lnTo>
                    <a:lnTo>
                      <a:pt x="99" y="113"/>
                    </a:lnTo>
                    <a:lnTo>
                      <a:pt x="97" y="100"/>
                    </a:lnTo>
                    <a:lnTo>
                      <a:pt x="97" y="93"/>
                    </a:lnTo>
                    <a:lnTo>
                      <a:pt x="95" y="84"/>
                    </a:lnTo>
                    <a:lnTo>
                      <a:pt x="92" y="75"/>
                    </a:lnTo>
                    <a:lnTo>
                      <a:pt x="89" y="68"/>
                    </a:lnTo>
                    <a:lnTo>
                      <a:pt x="88" y="66"/>
                    </a:lnTo>
                    <a:lnTo>
                      <a:pt x="97" y="49"/>
                    </a:lnTo>
                    <a:lnTo>
                      <a:pt x="97" y="49"/>
                    </a:lnTo>
                    <a:lnTo>
                      <a:pt x="99" y="49"/>
                    </a:lnTo>
                    <a:lnTo>
                      <a:pt x="100" y="49"/>
                    </a:lnTo>
                    <a:lnTo>
                      <a:pt x="104" y="50"/>
                    </a:lnTo>
                    <a:lnTo>
                      <a:pt x="106" y="51"/>
                    </a:lnTo>
                    <a:lnTo>
                      <a:pt x="110" y="55"/>
                    </a:lnTo>
                    <a:lnTo>
                      <a:pt x="114" y="58"/>
                    </a:lnTo>
                    <a:lnTo>
                      <a:pt x="117" y="60"/>
                    </a:lnTo>
                    <a:lnTo>
                      <a:pt x="118" y="62"/>
                    </a:lnTo>
                    <a:lnTo>
                      <a:pt x="118" y="63"/>
                    </a:lnTo>
                    <a:lnTo>
                      <a:pt x="118" y="63"/>
                    </a:lnTo>
                    <a:lnTo>
                      <a:pt x="118" y="62"/>
                    </a:lnTo>
                    <a:lnTo>
                      <a:pt x="117" y="60"/>
                    </a:lnTo>
                    <a:lnTo>
                      <a:pt x="116" y="56"/>
                    </a:lnTo>
                    <a:lnTo>
                      <a:pt x="113" y="54"/>
                    </a:lnTo>
                    <a:lnTo>
                      <a:pt x="112" y="51"/>
                    </a:lnTo>
                    <a:lnTo>
                      <a:pt x="109" y="49"/>
                    </a:lnTo>
                    <a:lnTo>
                      <a:pt x="108" y="46"/>
                    </a:lnTo>
                    <a:lnTo>
                      <a:pt x="106" y="46"/>
                    </a:lnTo>
                    <a:lnTo>
                      <a:pt x="104" y="45"/>
                    </a:lnTo>
                    <a:lnTo>
                      <a:pt x="101" y="43"/>
                    </a:lnTo>
                    <a:lnTo>
                      <a:pt x="97" y="42"/>
                    </a:lnTo>
                    <a:lnTo>
                      <a:pt x="95" y="41"/>
                    </a:lnTo>
                    <a:lnTo>
                      <a:pt x="93" y="41"/>
                    </a:lnTo>
                    <a:lnTo>
                      <a:pt x="92" y="39"/>
                    </a:lnTo>
                    <a:lnTo>
                      <a:pt x="92" y="41"/>
                    </a:lnTo>
                    <a:lnTo>
                      <a:pt x="89" y="41"/>
                    </a:lnTo>
                    <a:lnTo>
                      <a:pt x="87" y="41"/>
                    </a:lnTo>
                    <a:lnTo>
                      <a:pt x="83" y="41"/>
                    </a:lnTo>
                    <a:lnTo>
                      <a:pt x="79" y="41"/>
                    </a:lnTo>
                    <a:lnTo>
                      <a:pt x="76" y="39"/>
                    </a:lnTo>
                    <a:lnTo>
                      <a:pt x="75" y="38"/>
                    </a:lnTo>
                    <a:lnTo>
                      <a:pt x="74" y="38"/>
                    </a:lnTo>
                    <a:lnTo>
                      <a:pt x="72" y="38"/>
                    </a:lnTo>
                    <a:lnTo>
                      <a:pt x="68" y="39"/>
                    </a:lnTo>
                    <a:lnTo>
                      <a:pt x="66" y="41"/>
                    </a:lnTo>
                    <a:lnTo>
                      <a:pt x="62" y="43"/>
                    </a:lnTo>
                    <a:lnTo>
                      <a:pt x="59" y="47"/>
                    </a:lnTo>
                    <a:lnTo>
                      <a:pt x="57" y="51"/>
                    </a:lnTo>
                    <a:lnTo>
                      <a:pt x="55" y="55"/>
                    </a:lnTo>
                    <a:lnTo>
                      <a:pt x="54" y="59"/>
                    </a:lnTo>
                    <a:lnTo>
                      <a:pt x="54" y="60"/>
                    </a:lnTo>
                    <a:lnTo>
                      <a:pt x="54" y="62"/>
                    </a:lnTo>
                    <a:lnTo>
                      <a:pt x="54" y="62"/>
                    </a:lnTo>
                    <a:lnTo>
                      <a:pt x="55" y="60"/>
                    </a:lnTo>
                    <a:lnTo>
                      <a:pt x="57" y="59"/>
                    </a:lnTo>
                    <a:lnTo>
                      <a:pt x="58" y="56"/>
                    </a:lnTo>
                    <a:lnTo>
                      <a:pt x="61" y="54"/>
                    </a:lnTo>
                    <a:lnTo>
                      <a:pt x="62" y="52"/>
                    </a:lnTo>
                    <a:lnTo>
                      <a:pt x="63" y="51"/>
                    </a:lnTo>
                    <a:lnTo>
                      <a:pt x="65" y="50"/>
                    </a:lnTo>
                    <a:lnTo>
                      <a:pt x="65" y="51"/>
                    </a:lnTo>
                    <a:lnTo>
                      <a:pt x="66" y="52"/>
                    </a:lnTo>
                    <a:lnTo>
                      <a:pt x="66" y="55"/>
                    </a:lnTo>
                    <a:lnTo>
                      <a:pt x="67" y="58"/>
                    </a:lnTo>
                    <a:lnTo>
                      <a:pt x="67" y="60"/>
                    </a:lnTo>
                    <a:lnTo>
                      <a:pt x="68" y="64"/>
                    </a:lnTo>
                    <a:lnTo>
                      <a:pt x="68" y="67"/>
                    </a:lnTo>
                    <a:lnTo>
                      <a:pt x="68" y="67"/>
                    </a:lnTo>
                    <a:lnTo>
                      <a:pt x="67" y="69"/>
                    </a:lnTo>
                    <a:lnTo>
                      <a:pt x="66" y="76"/>
                    </a:lnTo>
                    <a:lnTo>
                      <a:pt x="63" y="83"/>
                    </a:lnTo>
                    <a:lnTo>
                      <a:pt x="61" y="88"/>
                    </a:lnTo>
                    <a:lnTo>
                      <a:pt x="61" y="92"/>
                    </a:lnTo>
                    <a:lnTo>
                      <a:pt x="61" y="96"/>
                    </a:lnTo>
                    <a:lnTo>
                      <a:pt x="59" y="109"/>
                    </a:lnTo>
                    <a:lnTo>
                      <a:pt x="59" y="127"/>
                    </a:lnTo>
                    <a:lnTo>
                      <a:pt x="58" y="151"/>
                    </a:lnTo>
                    <a:lnTo>
                      <a:pt x="57" y="178"/>
                    </a:lnTo>
                    <a:lnTo>
                      <a:pt x="55" y="206"/>
                    </a:lnTo>
                    <a:lnTo>
                      <a:pt x="55" y="213"/>
                    </a:lnTo>
                    <a:lnTo>
                      <a:pt x="54" y="240"/>
                    </a:lnTo>
                    <a:lnTo>
                      <a:pt x="54" y="265"/>
                    </a:lnTo>
                    <a:lnTo>
                      <a:pt x="53" y="285"/>
                    </a:lnTo>
                    <a:lnTo>
                      <a:pt x="53" y="302"/>
                    </a:lnTo>
                    <a:lnTo>
                      <a:pt x="51" y="314"/>
                    </a:lnTo>
                    <a:lnTo>
                      <a:pt x="51" y="318"/>
                    </a:lnTo>
                    <a:lnTo>
                      <a:pt x="53" y="320"/>
                    </a:lnTo>
                    <a:lnTo>
                      <a:pt x="57" y="326"/>
                    </a:lnTo>
                    <a:lnTo>
                      <a:pt x="63" y="334"/>
                    </a:lnTo>
                    <a:lnTo>
                      <a:pt x="68" y="342"/>
                    </a:lnTo>
                    <a:lnTo>
                      <a:pt x="74" y="348"/>
                    </a:lnTo>
                    <a:lnTo>
                      <a:pt x="59" y="348"/>
                    </a:lnTo>
                    <a:lnTo>
                      <a:pt x="48" y="348"/>
                    </a:lnTo>
                    <a:lnTo>
                      <a:pt x="28" y="347"/>
                    </a:lnTo>
                    <a:lnTo>
                      <a:pt x="13" y="344"/>
                    </a:lnTo>
                    <a:lnTo>
                      <a:pt x="3" y="343"/>
                    </a:lnTo>
                    <a:lnTo>
                      <a:pt x="0" y="342"/>
                    </a:lnTo>
                    <a:lnTo>
                      <a:pt x="0" y="339"/>
                    </a:lnTo>
                    <a:lnTo>
                      <a:pt x="3" y="330"/>
                    </a:lnTo>
                    <a:lnTo>
                      <a:pt x="7" y="318"/>
                    </a:lnTo>
                    <a:lnTo>
                      <a:pt x="12" y="304"/>
                    </a:lnTo>
                    <a:lnTo>
                      <a:pt x="19" y="288"/>
                    </a:lnTo>
                    <a:lnTo>
                      <a:pt x="25" y="272"/>
                    </a:lnTo>
                    <a:lnTo>
                      <a:pt x="33" y="251"/>
                    </a:lnTo>
                    <a:lnTo>
                      <a:pt x="36" y="233"/>
                    </a:lnTo>
                    <a:lnTo>
                      <a:pt x="36" y="220"/>
                    </a:lnTo>
                    <a:lnTo>
                      <a:pt x="34" y="211"/>
                    </a:lnTo>
                    <a:lnTo>
                      <a:pt x="34" y="208"/>
                    </a:lnTo>
                    <a:lnTo>
                      <a:pt x="34" y="204"/>
                    </a:lnTo>
                    <a:lnTo>
                      <a:pt x="34" y="199"/>
                    </a:lnTo>
                    <a:lnTo>
                      <a:pt x="34" y="193"/>
                    </a:lnTo>
                    <a:lnTo>
                      <a:pt x="36" y="174"/>
                    </a:lnTo>
                    <a:lnTo>
                      <a:pt x="38" y="152"/>
                    </a:lnTo>
                    <a:lnTo>
                      <a:pt x="40" y="128"/>
                    </a:lnTo>
                    <a:lnTo>
                      <a:pt x="42" y="105"/>
                    </a:lnTo>
                    <a:lnTo>
                      <a:pt x="44" y="84"/>
                    </a:lnTo>
                    <a:lnTo>
                      <a:pt x="45" y="68"/>
                    </a:lnTo>
                    <a:lnTo>
                      <a:pt x="45" y="60"/>
                    </a:lnTo>
                    <a:lnTo>
                      <a:pt x="45" y="49"/>
                    </a:lnTo>
                    <a:lnTo>
                      <a:pt x="45" y="35"/>
                    </a:lnTo>
                    <a:lnTo>
                      <a:pt x="45" y="25"/>
                    </a:lnTo>
                    <a:lnTo>
                      <a:pt x="45" y="18"/>
                    </a:lnTo>
                    <a:lnTo>
                      <a:pt x="44" y="16"/>
                    </a:lnTo>
                    <a:lnTo>
                      <a:pt x="44" y="14"/>
                    </a:lnTo>
                    <a:lnTo>
                      <a:pt x="42" y="13"/>
                    </a:lnTo>
                    <a:lnTo>
                      <a:pt x="42" y="12"/>
                    </a:lnTo>
                    <a:lnTo>
                      <a:pt x="44" y="11"/>
                    </a:lnTo>
                    <a:lnTo>
                      <a:pt x="44" y="11"/>
                    </a:lnTo>
                    <a:lnTo>
                      <a:pt x="44" y="11"/>
                    </a:lnTo>
                    <a:lnTo>
                      <a:pt x="45" y="12"/>
                    </a:lnTo>
                    <a:lnTo>
                      <a:pt x="46" y="14"/>
                    </a:lnTo>
                    <a:lnTo>
                      <a:pt x="49" y="16"/>
                    </a:lnTo>
                    <a:lnTo>
                      <a:pt x="50" y="18"/>
                    </a:lnTo>
                    <a:lnTo>
                      <a:pt x="55" y="22"/>
                    </a:lnTo>
                    <a:lnTo>
                      <a:pt x="63" y="28"/>
                    </a:lnTo>
                    <a:lnTo>
                      <a:pt x="71" y="33"/>
                    </a:lnTo>
                    <a:lnTo>
                      <a:pt x="76" y="37"/>
                    </a:lnTo>
                    <a:lnTo>
                      <a:pt x="79" y="38"/>
                    </a:lnTo>
                    <a:lnTo>
                      <a:pt x="83" y="39"/>
                    </a:lnTo>
                    <a:lnTo>
                      <a:pt x="85" y="39"/>
                    </a:lnTo>
                    <a:lnTo>
                      <a:pt x="88" y="39"/>
                    </a:lnTo>
                    <a:lnTo>
                      <a:pt x="89" y="39"/>
                    </a:lnTo>
                    <a:lnTo>
                      <a:pt x="91" y="37"/>
                    </a:lnTo>
                    <a:lnTo>
                      <a:pt x="97" y="33"/>
                    </a:lnTo>
                    <a:lnTo>
                      <a:pt x="104" y="26"/>
                    </a:lnTo>
                    <a:lnTo>
                      <a:pt x="112" y="20"/>
                    </a:lnTo>
                    <a:lnTo>
                      <a:pt x="117" y="14"/>
                    </a:lnTo>
                    <a:lnTo>
                      <a:pt x="118" y="12"/>
                    </a:lnTo>
                    <a:lnTo>
                      <a:pt x="120" y="8"/>
                    </a:lnTo>
                    <a:lnTo>
                      <a:pt x="120" y="5"/>
                    </a:lnTo>
                    <a:lnTo>
                      <a:pt x="120" y="4"/>
                    </a:lnTo>
                    <a:lnTo>
                      <a:pt x="121" y="3"/>
                    </a:lnTo>
                    <a:lnTo>
                      <a:pt x="122" y="1"/>
                    </a:lnTo>
                    <a:lnTo>
                      <a:pt x="123" y="0"/>
                    </a:lnTo>
                    <a:lnTo>
                      <a:pt x="125" y="0"/>
                    </a:lnTo>
                    <a:close/>
                  </a:path>
                </a:pathLst>
              </a:custGeom>
              <a:solidFill>
                <a:srgbClr val="E7EFED"/>
              </a:solidFill>
              <a:ln w="0">
                <a:solidFill>
                  <a:srgbClr val="E7EFE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07">
                <a:extLst>
                  <a:ext uri="{FF2B5EF4-FFF2-40B4-BE49-F238E27FC236}">
                    <a16:creationId xmlns="" xmlns:a16="http://schemas.microsoft.com/office/drawing/2014/main" id="{91032BFB-86D2-464C-B00D-1957AAA704D4}"/>
                  </a:ext>
                </a:extLst>
              </p:cNvPr>
              <p:cNvSpPr>
                <a:spLocks/>
              </p:cNvSpPr>
              <p:nvPr/>
            </p:nvSpPr>
            <p:spPr bwMode="auto">
              <a:xfrm>
                <a:off x="7141298" y="1458913"/>
                <a:ext cx="104775" cy="382588"/>
              </a:xfrm>
              <a:custGeom>
                <a:avLst/>
                <a:gdLst>
                  <a:gd name="T0" fmla="*/ 31 w 66"/>
                  <a:gd name="T1" fmla="*/ 0 h 241"/>
                  <a:gd name="T2" fmla="*/ 31 w 66"/>
                  <a:gd name="T3" fmla="*/ 3 h 241"/>
                  <a:gd name="T4" fmla="*/ 31 w 66"/>
                  <a:gd name="T5" fmla="*/ 10 h 241"/>
                  <a:gd name="T6" fmla="*/ 32 w 66"/>
                  <a:gd name="T7" fmla="*/ 21 h 241"/>
                  <a:gd name="T8" fmla="*/ 33 w 66"/>
                  <a:gd name="T9" fmla="*/ 31 h 241"/>
                  <a:gd name="T10" fmla="*/ 37 w 66"/>
                  <a:gd name="T11" fmla="*/ 31 h 241"/>
                  <a:gd name="T12" fmla="*/ 41 w 66"/>
                  <a:gd name="T13" fmla="*/ 31 h 241"/>
                  <a:gd name="T14" fmla="*/ 46 w 66"/>
                  <a:gd name="T15" fmla="*/ 33 h 241"/>
                  <a:gd name="T16" fmla="*/ 50 w 66"/>
                  <a:gd name="T17" fmla="*/ 34 h 241"/>
                  <a:gd name="T18" fmla="*/ 52 w 66"/>
                  <a:gd name="T19" fmla="*/ 35 h 241"/>
                  <a:gd name="T20" fmla="*/ 53 w 66"/>
                  <a:gd name="T21" fmla="*/ 41 h 241"/>
                  <a:gd name="T22" fmla="*/ 54 w 66"/>
                  <a:gd name="T23" fmla="*/ 51 h 241"/>
                  <a:gd name="T24" fmla="*/ 57 w 66"/>
                  <a:gd name="T25" fmla="*/ 65 h 241"/>
                  <a:gd name="T26" fmla="*/ 58 w 66"/>
                  <a:gd name="T27" fmla="*/ 82 h 241"/>
                  <a:gd name="T28" fmla="*/ 61 w 66"/>
                  <a:gd name="T29" fmla="*/ 101 h 241"/>
                  <a:gd name="T30" fmla="*/ 62 w 66"/>
                  <a:gd name="T31" fmla="*/ 118 h 241"/>
                  <a:gd name="T32" fmla="*/ 63 w 66"/>
                  <a:gd name="T33" fmla="*/ 132 h 241"/>
                  <a:gd name="T34" fmla="*/ 63 w 66"/>
                  <a:gd name="T35" fmla="*/ 143 h 241"/>
                  <a:gd name="T36" fmla="*/ 63 w 66"/>
                  <a:gd name="T37" fmla="*/ 147 h 241"/>
                  <a:gd name="T38" fmla="*/ 62 w 66"/>
                  <a:gd name="T39" fmla="*/ 147 h 241"/>
                  <a:gd name="T40" fmla="*/ 59 w 66"/>
                  <a:gd name="T41" fmla="*/ 147 h 241"/>
                  <a:gd name="T42" fmla="*/ 62 w 66"/>
                  <a:gd name="T43" fmla="*/ 170 h 241"/>
                  <a:gd name="T44" fmla="*/ 63 w 66"/>
                  <a:gd name="T45" fmla="*/ 192 h 241"/>
                  <a:gd name="T46" fmla="*/ 65 w 66"/>
                  <a:gd name="T47" fmla="*/ 212 h 241"/>
                  <a:gd name="T48" fmla="*/ 65 w 66"/>
                  <a:gd name="T49" fmla="*/ 226 h 241"/>
                  <a:gd name="T50" fmla="*/ 66 w 66"/>
                  <a:gd name="T51" fmla="*/ 237 h 241"/>
                  <a:gd name="T52" fmla="*/ 66 w 66"/>
                  <a:gd name="T53" fmla="*/ 241 h 241"/>
                  <a:gd name="T54" fmla="*/ 63 w 66"/>
                  <a:gd name="T55" fmla="*/ 240 h 241"/>
                  <a:gd name="T56" fmla="*/ 55 w 66"/>
                  <a:gd name="T57" fmla="*/ 238 h 241"/>
                  <a:gd name="T58" fmla="*/ 48 w 66"/>
                  <a:gd name="T59" fmla="*/ 237 h 241"/>
                  <a:gd name="T60" fmla="*/ 41 w 66"/>
                  <a:gd name="T61" fmla="*/ 236 h 241"/>
                  <a:gd name="T62" fmla="*/ 33 w 66"/>
                  <a:gd name="T63" fmla="*/ 237 h 241"/>
                  <a:gd name="T64" fmla="*/ 27 w 66"/>
                  <a:gd name="T65" fmla="*/ 237 h 241"/>
                  <a:gd name="T66" fmla="*/ 21 w 66"/>
                  <a:gd name="T67" fmla="*/ 237 h 241"/>
                  <a:gd name="T68" fmla="*/ 19 w 66"/>
                  <a:gd name="T69" fmla="*/ 237 h 241"/>
                  <a:gd name="T70" fmla="*/ 14 w 66"/>
                  <a:gd name="T71" fmla="*/ 237 h 241"/>
                  <a:gd name="T72" fmla="*/ 10 w 66"/>
                  <a:gd name="T73" fmla="*/ 238 h 241"/>
                  <a:gd name="T74" fmla="*/ 4 w 66"/>
                  <a:gd name="T75" fmla="*/ 240 h 241"/>
                  <a:gd name="T76" fmla="*/ 2 w 66"/>
                  <a:gd name="T77" fmla="*/ 240 h 241"/>
                  <a:gd name="T78" fmla="*/ 2 w 66"/>
                  <a:gd name="T79" fmla="*/ 237 h 241"/>
                  <a:gd name="T80" fmla="*/ 0 w 66"/>
                  <a:gd name="T81" fmla="*/ 226 h 241"/>
                  <a:gd name="T82" fmla="*/ 0 w 66"/>
                  <a:gd name="T83" fmla="*/ 211 h 241"/>
                  <a:gd name="T84" fmla="*/ 0 w 66"/>
                  <a:gd name="T85" fmla="*/ 190 h 241"/>
                  <a:gd name="T86" fmla="*/ 2 w 66"/>
                  <a:gd name="T87" fmla="*/ 169 h 241"/>
                  <a:gd name="T88" fmla="*/ 2 w 66"/>
                  <a:gd name="T89" fmla="*/ 145 h 241"/>
                  <a:gd name="T90" fmla="*/ 2 w 66"/>
                  <a:gd name="T91" fmla="*/ 123 h 241"/>
                  <a:gd name="T92" fmla="*/ 3 w 66"/>
                  <a:gd name="T93" fmla="*/ 103 h 241"/>
                  <a:gd name="T94" fmla="*/ 3 w 66"/>
                  <a:gd name="T95" fmla="*/ 86 h 241"/>
                  <a:gd name="T96" fmla="*/ 3 w 66"/>
                  <a:gd name="T97" fmla="*/ 76 h 241"/>
                  <a:gd name="T98" fmla="*/ 3 w 66"/>
                  <a:gd name="T99" fmla="*/ 72 h 241"/>
                  <a:gd name="T100" fmla="*/ 8 w 66"/>
                  <a:gd name="T101" fmla="*/ 37 h 241"/>
                  <a:gd name="T102" fmla="*/ 8 w 66"/>
                  <a:gd name="T103" fmla="*/ 37 h 241"/>
                  <a:gd name="T104" fmla="*/ 11 w 66"/>
                  <a:gd name="T105" fmla="*/ 37 h 241"/>
                  <a:gd name="T106" fmla="*/ 14 w 66"/>
                  <a:gd name="T107" fmla="*/ 37 h 241"/>
                  <a:gd name="T108" fmla="*/ 17 w 66"/>
                  <a:gd name="T109" fmla="*/ 37 h 241"/>
                  <a:gd name="T110" fmla="*/ 16 w 66"/>
                  <a:gd name="T111" fmla="*/ 25 h 241"/>
                  <a:gd name="T112" fmla="*/ 16 w 66"/>
                  <a:gd name="T113" fmla="*/ 13 h 241"/>
                  <a:gd name="T114" fmla="*/ 16 w 66"/>
                  <a:gd name="T115" fmla="*/ 4 h 241"/>
                  <a:gd name="T116" fmla="*/ 31 w 66"/>
                  <a:gd name="T1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241">
                    <a:moveTo>
                      <a:pt x="31" y="0"/>
                    </a:moveTo>
                    <a:lnTo>
                      <a:pt x="31" y="3"/>
                    </a:lnTo>
                    <a:lnTo>
                      <a:pt x="31" y="10"/>
                    </a:lnTo>
                    <a:lnTo>
                      <a:pt x="32" y="21"/>
                    </a:lnTo>
                    <a:lnTo>
                      <a:pt x="33" y="31"/>
                    </a:lnTo>
                    <a:lnTo>
                      <a:pt x="37" y="31"/>
                    </a:lnTo>
                    <a:lnTo>
                      <a:pt x="41" y="31"/>
                    </a:lnTo>
                    <a:lnTo>
                      <a:pt x="46" y="33"/>
                    </a:lnTo>
                    <a:lnTo>
                      <a:pt x="50" y="34"/>
                    </a:lnTo>
                    <a:lnTo>
                      <a:pt x="52" y="35"/>
                    </a:lnTo>
                    <a:lnTo>
                      <a:pt x="53" y="41"/>
                    </a:lnTo>
                    <a:lnTo>
                      <a:pt x="54" y="51"/>
                    </a:lnTo>
                    <a:lnTo>
                      <a:pt x="57" y="65"/>
                    </a:lnTo>
                    <a:lnTo>
                      <a:pt x="58" y="82"/>
                    </a:lnTo>
                    <a:lnTo>
                      <a:pt x="61" y="101"/>
                    </a:lnTo>
                    <a:lnTo>
                      <a:pt x="62" y="118"/>
                    </a:lnTo>
                    <a:lnTo>
                      <a:pt x="63" y="132"/>
                    </a:lnTo>
                    <a:lnTo>
                      <a:pt x="63" y="143"/>
                    </a:lnTo>
                    <a:lnTo>
                      <a:pt x="63" y="147"/>
                    </a:lnTo>
                    <a:lnTo>
                      <a:pt x="62" y="147"/>
                    </a:lnTo>
                    <a:lnTo>
                      <a:pt x="59" y="147"/>
                    </a:lnTo>
                    <a:lnTo>
                      <a:pt x="62" y="170"/>
                    </a:lnTo>
                    <a:lnTo>
                      <a:pt x="63" y="192"/>
                    </a:lnTo>
                    <a:lnTo>
                      <a:pt x="65" y="212"/>
                    </a:lnTo>
                    <a:lnTo>
                      <a:pt x="65" y="226"/>
                    </a:lnTo>
                    <a:lnTo>
                      <a:pt x="66" y="237"/>
                    </a:lnTo>
                    <a:lnTo>
                      <a:pt x="66" y="241"/>
                    </a:lnTo>
                    <a:lnTo>
                      <a:pt x="63" y="240"/>
                    </a:lnTo>
                    <a:lnTo>
                      <a:pt x="55" y="238"/>
                    </a:lnTo>
                    <a:lnTo>
                      <a:pt x="48" y="237"/>
                    </a:lnTo>
                    <a:lnTo>
                      <a:pt x="41" y="236"/>
                    </a:lnTo>
                    <a:lnTo>
                      <a:pt x="33" y="237"/>
                    </a:lnTo>
                    <a:lnTo>
                      <a:pt x="27" y="237"/>
                    </a:lnTo>
                    <a:lnTo>
                      <a:pt x="21" y="237"/>
                    </a:lnTo>
                    <a:lnTo>
                      <a:pt x="19" y="237"/>
                    </a:lnTo>
                    <a:lnTo>
                      <a:pt x="14" y="237"/>
                    </a:lnTo>
                    <a:lnTo>
                      <a:pt x="10" y="238"/>
                    </a:lnTo>
                    <a:lnTo>
                      <a:pt x="4" y="240"/>
                    </a:lnTo>
                    <a:lnTo>
                      <a:pt x="2" y="240"/>
                    </a:lnTo>
                    <a:lnTo>
                      <a:pt x="2" y="237"/>
                    </a:lnTo>
                    <a:lnTo>
                      <a:pt x="0" y="226"/>
                    </a:lnTo>
                    <a:lnTo>
                      <a:pt x="0" y="211"/>
                    </a:lnTo>
                    <a:lnTo>
                      <a:pt x="0" y="190"/>
                    </a:lnTo>
                    <a:lnTo>
                      <a:pt x="2" y="169"/>
                    </a:lnTo>
                    <a:lnTo>
                      <a:pt x="2" y="145"/>
                    </a:lnTo>
                    <a:lnTo>
                      <a:pt x="2" y="123"/>
                    </a:lnTo>
                    <a:lnTo>
                      <a:pt x="3" y="103"/>
                    </a:lnTo>
                    <a:lnTo>
                      <a:pt x="3" y="86"/>
                    </a:lnTo>
                    <a:lnTo>
                      <a:pt x="3" y="76"/>
                    </a:lnTo>
                    <a:lnTo>
                      <a:pt x="3" y="72"/>
                    </a:lnTo>
                    <a:lnTo>
                      <a:pt x="8" y="37"/>
                    </a:lnTo>
                    <a:lnTo>
                      <a:pt x="8" y="37"/>
                    </a:lnTo>
                    <a:lnTo>
                      <a:pt x="11" y="37"/>
                    </a:lnTo>
                    <a:lnTo>
                      <a:pt x="14" y="37"/>
                    </a:lnTo>
                    <a:lnTo>
                      <a:pt x="17" y="37"/>
                    </a:lnTo>
                    <a:lnTo>
                      <a:pt x="16" y="25"/>
                    </a:lnTo>
                    <a:lnTo>
                      <a:pt x="16" y="13"/>
                    </a:lnTo>
                    <a:lnTo>
                      <a:pt x="16" y="4"/>
                    </a:lnTo>
                    <a:lnTo>
                      <a:pt x="31"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5" name="TextBox 24">
            <a:extLst>
              <a:ext uri="{FF2B5EF4-FFF2-40B4-BE49-F238E27FC236}">
                <a16:creationId xmlns="" xmlns:a16="http://schemas.microsoft.com/office/drawing/2014/main" id="{9E6BFC55-9134-4225-AA87-E662E0FE8A00}"/>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26" name="TextBox 25">
            <a:extLst>
              <a:ext uri="{FF2B5EF4-FFF2-40B4-BE49-F238E27FC236}">
                <a16:creationId xmlns="" xmlns:a16="http://schemas.microsoft.com/office/drawing/2014/main" id="{333758C8-D3C7-46CA-BFD2-47C047DA17F5}"/>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spTree>
    <p:extLst>
      <p:ext uri="{BB962C8B-B14F-4D97-AF65-F5344CB8AC3E}">
        <p14:creationId xmlns:p14="http://schemas.microsoft.com/office/powerpoint/2010/main" val="410548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Arc 137">
            <a:extLst>
              <a:ext uri="{FF2B5EF4-FFF2-40B4-BE49-F238E27FC236}">
                <a16:creationId xmlns="" xmlns:a16="http://schemas.microsoft.com/office/drawing/2014/main" id="{FE42AB1B-92C9-4C47-A94B-5F51F35D6A8F}"/>
              </a:ext>
            </a:extLst>
          </p:cNvPr>
          <p:cNvSpPr/>
          <p:nvPr/>
        </p:nvSpPr>
        <p:spPr>
          <a:xfrm>
            <a:off x="3972799" y="3309913"/>
            <a:ext cx="4067891" cy="4067891"/>
          </a:xfrm>
          <a:prstGeom prst="arc">
            <a:avLst>
              <a:gd name="adj1" fmla="val 7941364"/>
              <a:gd name="adj2" fmla="val 2833806"/>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TextBox 1">
            <a:extLst>
              <a:ext uri="{FF2B5EF4-FFF2-40B4-BE49-F238E27FC236}">
                <a16:creationId xmlns="" xmlns:a16="http://schemas.microsoft.com/office/drawing/2014/main" id="{AC19A40C-DA93-4E48-AA8B-B78CC4584878}"/>
              </a:ext>
            </a:extLst>
          </p:cNvPr>
          <p:cNvSpPr txBox="1"/>
          <p:nvPr/>
        </p:nvSpPr>
        <p:spPr>
          <a:xfrm>
            <a:off x="6917636" y="302593"/>
            <a:ext cx="4681182" cy="584775"/>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sz="3200" dirty="0">
                <a:solidFill>
                  <a:srgbClr val="FFC000"/>
                </a:solidFill>
              </a:rPr>
              <a:t>عنوان رئيسي</a:t>
            </a:r>
            <a:endParaRPr lang="aa-ET" sz="3200" dirty="0">
              <a:solidFill>
                <a:srgbClr val="FFC000"/>
              </a:solidFill>
            </a:endParaRPr>
          </a:p>
        </p:txBody>
      </p:sp>
      <p:sp>
        <p:nvSpPr>
          <p:cNvPr id="3" name="TextBox 2">
            <a:extLst>
              <a:ext uri="{FF2B5EF4-FFF2-40B4-BE49-F238E27FC236}">
                <a16:creationId xmlns="" xmlns:a16="http://schemas.microsoft.com/office/drawing/2014/main" id="{567176B8-1E2E-43C0-9F46-20E6D0C3C861}"/>
              </a:ext>
            </a:extLst>
          </p:cNvPr>
          <p:cNvSpPr txBox="1"/>
          <p:nvPr/>
        </p:nvSpPr>
        <p:spPr>
          <a:xfrm>
            <a:off x="6917636" y="887368"/>
            <a:ext cx="4681182" cy="923330"/>
          </a:xfrm>
          <a:prstGeom prst="rect">
            <a:avLst/>
          </a:prstGeom>
          <a:noFill/>
        </p:spPr>
        <p:txBody>
          <a:bodyPr wrap="square" rtlCol="1">
            <a:spAutoFit/>
          </a:bodyPr>
          <a:lstStyle>
            <a:defPPr>
              <a:defRPr lang="aa-ET"/>
            </a:defPPr>
            <a:lvl1pPr algn="r" rtl="1">
              <a:defRPr sz="5400" b="1">
                <a:solidFill>
                  <a:schemeClr val="bg1"/>
                </a:solidFill>
                <a:latin typeface="A Jannat LT" panose="01000000000000000000" pitchFamily="2" charset="-78"/>
                <a:cs typeface="A Jannat LT" panose="01000000000000000000" pitchFamily="2" charset="-78"/>
              </a:defRPr>
            </a:lvl1pPr>
          </a:lstStyle>
          <a:p>
            <a:r>
              <a:rPr lang="ar-SA" dirty="0"/>
              <a:t>عنوان فرعي</a:t>
            </a:r>
            <a:endParaRPr lang="aa-ET" dirty="0"/>
          </a:p>
        </p:txBody>
      </p:sp>
      <p:grpSp>
        <p:nvGrpSpPr>
          <p:cNvPr id="4" name="Group 3">
            <a:extLst>
              <a:ext uri="{FF2B5EF4-FFF2-40B4-BE49-F238E27FC236}">
                <a16:creationId xmlns="" xmlns:a16="http://schemas.microsoft.com/office/drawing/2014/main" id="{AB5D78E1-31CF-4451-B0B2-050449E60CD0}"/>
              </a:ext>
            </a:extLst>
          </p:cNvPr>
          <p:cNvGrpSpPr/>
          <p:nvPr/>
        </p:nvGrpSpPr>
        <p:grpSpPr>
          <a:xfrm>
            <a:off x="1461943" y="2322331"/>
            <a:ext cx="9020316" cy="4535669"/>
            <a:chOff x="1461943" y="2322331"/>
            <a:chExt cx="9020316" cy="4535669"/>
          </a:xfrm>
        </p:grpSpPr>
        <p:grpSp>
          <p:nvGrpSpPr>
            <p:cNvPr id="33" name="Group 32">
              <a:extLst>
                <a:ext uri="{FF2B5EF4-FFF2-40B4-BE49-F238E27FC236}">
                  <a16:creationId xmlns="" xmlns:a16="http://schemas.microsoft.com/office/drawing/2014/main" id="{C40907B6-5AD2-4744-9564-8D9544887E47}"/>
                </a:ext>
              </a:extLst>
            </p:cNvPr>
            <p:cNvGrpSpPr/>
            <p:nvPr/>
          </p:nvGrpSpPr>
          <p:grpSpPr>
            <a:xfrm>
              <a:off x="4665769" y="3758916"/>
              <a:ext cx="2860462" cy="2916181"/>
              <a:chOff x="4190950" y="1688568"/>
              <a:chExt cx="3628076" cy="3698748"/>
            </a:xfrm>
            <a:solidFill>
              <a:schemeClr val="bg1">
                <a:lumMod val="65000"/>
                <a:alpha val="30000"/>
              </a:schemeClr>
            </a:solidFill>
          </p:grpSpPr>
          <p:sp>
            <p:nvSpPr>
              <p:cNvPr id="34" name="Freeform 254">
                <a:extLst>
                  <a:ext uri="{FF2B5EF4-FFF2-40B4-BE49-F238E27FC236}">
                    <a16:creationId xmlns="" xmlns:a16="http://schemas.microsoft.com/office/drawing/2014/main" id="{4D7BCF3F-D801-4571-8C0B-5C902330128F}"/>
                  </a:ext>
                </a:extLst>
              </p:cNvPr>
              <p:cNvSpPr>
                <a:spLocks noEditPoints="1"/>
              </p:cNvSpPr>
              <p:nvPr/>
            </p:nvSpPr>
            <p:spPr bwMode="auto">
              <a:xfrm>
                <a:off x="4915699" y="2727582"/>
                <a:ext cx="514338" cy="511653"/>
              </a:xfrm>
              <a:custGeom>
                <a:avLst/>
                <a:gdLst>
                  <a:gd name="T0" fmla="*/ 34 w 161"/>
                  <a:gd name="T1" fmla="*/ 79 h 158"/>
                  <a:gd name="T2" fmla="*/ 99 w 161"/>
                  <a:gd name="T3" fmla="*/ 79 h 158"/>
                  <a:gd name="T4" fmla="*/ 99 w 161"/>
                  <a:gd name="T5" fmla="*/ 87 h 158"/>
                  <a:gd name="T6" fmla="*/ 34 w 161"/>
                  <a:gd name="T7" fmla="*/ 87 h 158"/>
                  <a:gd name="T8" fmla="*/ 34 w 161"/>
                  <a:gd name="T9" fmla="*/ 79 h 158"/>
                  <a:gd name="T10" fmla="*/ 34 w 161"/>
                  <a:gd name="T11" fmla="*/ 63 h 158"/>
                  <a:gd name="T12" fmla="*/ 127 w 161"/>
                  <a:gd name="T13" fmla="*/ 63 h 158"/>
                  <a:gd name="T14" fmla="*/ 127 w 161"/>
                  <a:gd name="T15" fmla="*/ 55 h 158"/>
                  <a:gd name="T16" fmla="*/ 34 w 161"/>
                  <a:gd name="T17" fmla="*/ 55 h 158"/>
                  <a:gd name="T18" fmla="*/ 34 w 161"/>
                  <a:gd name="T19" fmla="*/ 63 h 158"/>
                  <a:gd name="T20" fmla="*/ 62 w 161"/>
                  <a:gd name="T21" fmla="*/ 39 h 158"/>
                  <a:gd name="T22" fmla="*/ 127 w 161"/>
                  <a:gd name="T23" fmla="*/ 39 h 158"/>
                  <a:gd name="T24" fmla="*/ 127 w 161"/>
                  <a:gd name="T25" fmla="*/ 31 h 158"/>
                  <a:gd name="T26" fmla="*/ 62 w 161"/>
                  <a:gd name="T27" fmla="*/ 31 h 158"/>
                  <a:gd name="T28" fmla="*/ 62 w 161"/>
                  <a:gd name="T29" fmla="*/ 39 h 158"/>
                  <a:gd name="T30" fmla="*/ 161 w 161"/>
                  <a:gd name="T31" fmla="*/ 18 h 158"/>
                  <a:gd name="T32" fmla="*/ 161 w 161"/>
                  <a:gd name="T33" fmla="*/ 106 h 158"/>
                  <a:gd name="T34" fmla="*/ 143 w 161"/>
                  <a:gd name="T35" fmla="*/ 124 h 158"/>
                  <a:gd name="T36" fmla="*/ 131 w 161"/>
                  <a:gd name="T37" fmla="*/ 124 h 158"/>
                  <a:gd name="T38" fmla="*/ 131 w 161"/>
                  <a:gd name="T39" fmla="*/ 158 h 158"/>
                  <a:gd name="T40" fmla="*/ 97 w 161"/>
                  <a:gd name="T41" fmla="*/ 124 h 158"/>
                  <a:gd name="T42" fmla="*/ 18 w 161"/>
                  <a:gd name="T43" fmla="*/ 124 h 158"/>
                  <a:gd name="T44" fmla="*/ 0 w 161"/>
                  <a:gd name="T45" fmla="*/ 106 h 158"/>
                  <a:gd name="T46" fmla="*/ 0 w 161"/>
                  <a:gd name="T47" fmla="*/ 18 h 158"/>
                  <a:gd name="T48" fmla="*/ 18 w 161"/>
                  <a:gd name="T49" fmla="*/ 0 h 158"/>
                  <a:gd name="T50" fmla="*/ 143 w 161"/>
                  <a:gd name="T51" fmla="*/ 0 h 158"/>
                  <a:gd name="T52" fmla="*/ 161 w 161"/>
                  <a:gd name="T53" fmla="*/ 18 h 158"/>
                  <a:gd name="T54" fmla="*/ 149 w 161"/>
                  <a:gd name="T55" fmla="*/ 18 h 158"/>
                  <a:gd name="T56" fmla="*/ 143 w 161"/>
                  <a:gd name="T57" fmla="*/ 12 h 158"/>
                  <a:gd name="T58" fmla="*/ 18 w 161"/>
                  <a:gd name="T59" fmla="*/ 12 h 158"/>
                  <a:gd name="T60" fmla="*/ 12 w 161"/>
                  <a:gd name="T61" fmla="*/ 18 h 158"/>
                  <a:gd name="T62" fmla="*/ 12 w 161"/>
                  <a:gd name="T63" fmla="*/ 106 h 158"/>
                  <a:gd name="T64" fmla="*/ 18 w 161"/>
                  <a:gd name="T65" fmla="*/ 112 h 158"/>
                  <a:gd name="T66" fmla="*/ 143 w 161"/>
                  <a:gd name="T67" fmla="*/ 112 h 158"/>
                  <a:gd name="T68" fmla="*/ 149 w 161"/>
                  <a:gd name="T69" fmla="*/ 106 h 158"/>
                  <a:gd name="T70" fmla="*/ 149 w 161"/>
                  <a:gd name="T71" fmla="*/ 1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1" h="158">
                    <a:moveTo>
                      <a:pt x="34" y="79"/>
                    </a:moveTo>
                    <a:cubicBezTo>
                      <a:pt x="99" y="79"/>
                      <a:pt x="99" y="79"/>
                      <a:pt x="99" y="79"/>
                    </a:cubicBezTo>
                    <a:cubicBezTo>
                      <a:pt x="99" y="87"/>
                      <a:pt x="99" y="87"/>
                      <a:pt x="99" y="87"/>
                    </a:cubicBezTo>
                    <a:cubicBezTo>
                      <a:pt x="34" y="87"/>
                      <a:pt x="34" y="87"/>
                      <a:pt x="34" y="87"/>
                    </a:cubicBezTo>
                    <a:lnTo>
                      <a:pt x="34" y="79"/>
                    </a:lnTo>
                    <a:close/>
                    <a:moveTo>
                      <a:pt x="34" y="63"/>
                    </a:moveTo>
                    <a:cubicBezTo>
                      <a:pt x="127" y="63"/>
                      <a:pt x="127" y="63"/>
                      <a:pt x="127" y="63"/>
                    </a:cubicBezTo>
                    <a:cubicBezTo>
                      <a:pt x="127" y="55"/>
                      <a:pt x="127" y="55"/>
                      <a:pt x="127" y="55"/>
                    </a:cubicBezTo>
                    <a:cubicBezTo>
                      <a:pt x="34" y="55"/>
                      <a:pt x="34" y="55"/>
                      <a:pt x="34" y="55"/>
                    </a:cubicBezTo>
                    <a:lnTo>
                      <a:pt x="34" y="63"/>
                    </a:lnTo>
                    <a:close/>
                    <a:moveTo>
                      <a:pt x="62" y="39"/>
                    </a:moveTo>
                    <a:cubicBezTo>
                      <a:pt x="127" y="39"/>
                      <a:pt x="127" y="39"/>
                      <a:pt x="127" y="39"/>
                    </a:cubicBezTo>
                    <a:cubicBezTo>
                      <a:pt x="127" y="31"/>
                      <a:pt x="127" y="31"/>
                      <a:pt x="127" y="31"/>
                    </a:cubicBezTo>
                    <a:cubicBezTo>
                      <a:pt x="62" y="31"/>
                      <a:pt x="62" y="31"/>
                      <a:pt x="62" y="31"/>
                    </a:cubicBezTo>
                    <a:lnTo>
                      <a:pt x="62" y="39"/>
                    </a:lnTo>
                    <a:close/>
                    <a:moveTo>
                      <a:pt x="161" y="18"/>
                    </a:moveTo>
                    <a:cubicBezTo>
                      <a:pt x="161" y="106"/>
                      <a:pt x="161" y="106"/>
                      <a:pt x="161" y="106"/>
                    </a:cubicBezTo>
                    <a:cubicBezTo>
                      <a:pt x="161" y="116"/>
                      <a:pt x="153" y="124"/>
                      <a:pt x="143" y="124"/>
                    </a:cubicBezTo>
                    <a:cubicBezTo>
                      <a:pt x="131" y="124"/>
                      <a:pt x="131" y="124"/>
                      <a:pt x="131" y="124"/>
                    </a:cubicBezTo>
                    <a:cubicBezTo>
                      <a:pt x="131" y="158"/>
                      <a:pt x="131" y="158"/>
                      <a:pt x="131" y="158"/>
                    </a:cubicBezTo>
                    <a:cubicBezTo>
                      <a:pt x="97" y="124"/>
                      <a:pt x="97" y="124"/>
                      <a:pt x="97" y="124"/>
                    </a:cubicBezTo>
                    <a:cubicBezTo>
                      <a:pt x="18" y="124"/>
                      <a:pt x="18" y="124"/>
                      <a:pt x="18" y="124"/>
                    </a:cubicBezTo>
                    <a:cubicBezTo>
                      <a:pt x="8" y="124"/>
                      <a:pt x="0" y="116"/>
                      <a:pt x="0" y="106"/>
                    </a:cubicBezTo>
                    <a:cubicBezTo>
                      <a:pt x="0" y="18"/>
                      <a:pt x="0" y="18"/>
                      <a:pt x="0" y="18"/>
                    </a:cubicBezTo>
                    <a:cubicBezTo>
                      <a:pt x="0" y="8"/>
                      <a:pt x="8" y="0"/>
                      <a:pt x="18" y="0"/>
                    </a:cubicBezTo>
                    <a:cubicBezTo>
                      <a:pt x="143" y="0"/>
                      <a:pt x="143" y="0"/>
                      <a:pt x="143" y="0"/>
                    </a:cubicBezTo>
                    <a:cubicBezTo>
                      <a:pt x="153" y="0"/>
                      <a:pt x="161" y="8"/>
                      <a:pt x="161" y="18"/>
                    </a:cubicBezTo>
                    <a:close/>
                    <a:moveTo>
                      <a:pt x="149" y="18"/>
                    </a:moveTo>
                    <a:cubicBezTo>
                      <a:pt x="149" y="15"/>
                      <a:pt x="146" y="12"/>
                      <a:pt x="143" y="12"/>
                    </a:cubicBezTo>
                    <a:cubicBezTo>
                      <a:pt x="18" y="12"/>
                      <a:pt x="18" y="12"/>
                      <a:pt x="18" y="12"/>
                    </a:cubicBezTo>
                    <a:cubicBezTo>
                      <a:pt x="15" y="12"/>
                      <a:pt x="12" y="15"/>
                      <a:pt x="12" y="18"/>
                    </a:cubicBezTo>
                    <a:cubicBezTo>
                      <a:pt x="12" y="106"/>
                      <a:pt x="12" y="106"/>
                      <a:pt x="12" y="106"/>
                    </a:cubicBezTo>
                    <a:cubicBezTo>
                      <a:pt x="12" y="109"/>
                      <a:pt x="15" y="112"/>
                      <a:pt x="18" y="112"/>
                    </a:cubicBezTo>
                    <a:cubicBezTo>
                      <a:pt x="143" y="112"/>
                      <a:pt x="143" y="112"/>
                      <a:pt x="143" y="112"/>
                    </a:cubicBezTo>
                    <a:cubicBezTo>
                      <a:pt x="146" y="112"/>
                      <a:pt x="149" y="109"/>
                      <a:pt x="149" y="106"/>
                    </a:cubicBezTo>
                    <a:lnTo>
                      <a:pt x="149" y="1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55">
                <a:extLst>
                  <a:ext uri="{FF2B5EF4-FFF2-40B4-BE49-F238E27FC236}">
                    <a16:creationId xmlns="" xmlns:a16="http://schemas.microsoft.com/office/drawing/2014/main" id="{A7B65470-A21D-4922-A71C-F499601C2479}"/>
                  </a:ext>
                </a:extLst>
              </p:cNvPr>
              <p:cNvSpPr>
                <a:spLocks noEditPoints="1"/>
              </p:cNvSpPr>
              <p:nvPr/>
            </p:nvSpPr>
            <p:spPr bwMode="auto">
              <a:xfrm>
                <a:off x="4824984" y="2049784"/>
                <a:ext cx="720725" cy="615951"/>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6 w 191"/>
                  <a:gd name="T21" fmla="*/ 0 h 161"/>
                  <a:gd name="T22" fmla="*/ 123 w 191"/>
                  <a:gd name="T23" fmla="*/ 18 h 161"/>
                  <a:gd name="T24" fmla="*/ 123 w 191"/>
                  <a:gd name="T25" fmla="*/ 36 h 161"/>
                  <a:gd name="T26" fmla="*/ 111 w 191"/>
                  <a:gd name="T27" fmla="*/ 36 h 161"/>
                  <a:gd name="T28" fmla="*/ 111 w 191"/>
                  <a:gd name="T29" fmla="*/ 18 h 161"/>
                  <a:gd name="T30" fmla="*/ 106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80 w 191"/>
                  <a:gd name="T65" fmla="*/ 59 h 161"/>
                  <a:gd name="T66" fmla="*/ 174 w 191"/>
                  <a:gd name="T67" fmla="*/ 53 h 161"/>
                  <a:gd name="T68" fmla="*/ 86 w 191"/>
                  <a:gd name="T69" fmla="*/ 53 h 161"/>
                  <a:gd name="T70" fmla="*/ 81 w 191"/>
                  <a:gd name="T71" fmla="*/ 59 h 161"/>
                  <a:gd name="T72" fmla="*/ 81 w 191"/>
                  <a:gd name="T73" fmla="*/ 119 h 161"/>
                  <a:gd name="T74" fmla="*/ 86 w 191"/>
                  <a:gd name="T75" fmla="*/ 125 h 161"/>
                  <a:gd name="T76" fmla="*/ 174 w 191"/>
                  <a:gd name="T77" fmla="*/ 125 h 161"/>
                  <a:gd name="T78" fmla="*/ 180 w 191"/>
                  <a:gd name="T79" fmla="*/ 119 h 161"/>
                  <a:gd name="T80" fmla="*/ 180 w 191"/>
                  <a:gd name="T81" fmla="*/ 59 h 161"/>
                  <a:gd name="T82" fmla="*/ 161 w 191"/>
                  <a:gd name="T83" fmla="*/ 81 h 161"/>
                  <a:gd name="T84" fmla="*/ 154 w 191"/>
                  <a:gd name="T85" fmla="*/ 89 h 161"/>
                  <a:gd name="T86" fmla="*/ 161 w 191"/>
                  <a:gd name="T87" fmla="*/ 96 h 161"/>
                  <a:gd name="T88" fmla="*/ 169 w 191"/>
                  <a:gd name="T89" fmla="*/ 89 h 161"/>
                  <a:gd name="T90" fmla="*/ 161 w 191"/>
                  <a:gd name="T91" fmla="*/ 81 h 161"/>
                  <a:gd name="T92" fmla="*/ 130 w 191"/>
                  <a:gd name="T93" fmla="*/ 81 h 161"/>
                  <a:gd name="T94" fmla="*/ 123 w 191"/>
                  <a:gd name="T95" fmla="*/ 89 h 161"/>
                  <a:gd name="T96" fmla="*/ 130 w 191"/>
                  <a:gd name="T97" fmla="*/ 96 h 161"/>
                  <a:gd name="T98" fmla="*/ 137 w 191"/>
                  <a:gd name="T99" fmla="*/ 89 h 161"/>
                  <a:gd name="T100" fmla="*/ 130 w 191"/>
                  <a:gd name="T101" fmla="*/ 81 h 161"/>
                  <a:gd name="T102" fmla="*/ 99 w 191"/>
                  <a:gd name="T103" fmla="*/ 81 h 161"/>
                  <a:gd name="T104" fmla="*/ 92 w 191"/>
                  <a:gd name="T105" fmla="*/ 89 h 161"/>
                  <a:gd name="T106" fmla="*/ 99 w 191"/>
                  <a:gd name="T107" fmla="*/ 96 h 161"/>
                  <a:gd name="T108" fmla="*/ 106 w 191"/>
                  <a:gd name="T109" fmla="*/ 89 h 161"/>
                  <a:gd name="T110" fmla="*/ 99 w 191"/>
                  <a:gd name="T111"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6" y="0"/>
                      <a:pt x="106" y="0"/>
                      <a:pt x="106"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9" y="12"/>
                      <a:pt x="106" y="12"/>
                    </a:cubicBezTo>
                    <a:cubicBezTo>
                      <a:pt x="18" y="12"/>
                      <a:pt x="18" y="12"/>
                      <a:pt x="18" y="12"/>
                    </a:cubicBezTo>
                    <a:cubicBezTo>
                      <a:pt x="15" y="12"/>
                      <a:pt x="12" y="15"/>
                      <a:pt x="12" y="18"/>
                    </a:cubicBezTo>
                    <a:cubicBezTo>
                      <a:pt x="12" y="78"/>
                      <a:pt x="12" y="78"/>
                      <a:pt x="12" y="78"/>
                    </a:cubicBezTo>
                    <a:cubicBezTo>
                      <a:pt x="12" y="81"/>
                      <a:pt x="15" y="84"/>
                      <a:pt x="18" y="84"/>
                    </a:cubicBezTo>
                    <a:close/>
                    <a:moveTo>
                      <a:pt x="191" y="59"/>
                    </a:moveTo>
                    <a:cubicBezTo>
                      <a:pt x="191" y="119"/>
                      <a:pt x="191" y="119"/>
                      <a:pt x="191" y="119"/>
                    </a:cubicBezTo>
                    <a:cubicBezTo>
                      <a:pt x="191" y="129"/>
                      <a:pt x="184"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7" y="137"/>
                      <a:pt x="69" y="129"/>
                      <a:pt x="69" y="119"/>
                    </a:cubicBezTo>
                    <a:cubicBezTo>
                      <a:pt x="69" y="59"/>
                      <a:pt x="69" y="59"/>
                      <a:pt x="69" y="59"/>
                    </a:cubicBezTo>
                    <a:cubicBezTo>
                      <a:pt x="69" y="49"/>
                      <a:pt x="77" y="42"/>
                      <a:pt x="86" y="42"/>
                    </a:cubicBezTo>
                    <a:cubicBezTo>
                      <a:pt x="174" y="42"/>
                      <a:pt x="174" y="42"/>
                      <a:pt x="174" y="42"/>
                    </a:cubicBezTo>
                    <a:cubicBezTo>
                      <a:pt x="184" y="42"/>
                      <a:pt x="191" y="49"/>
                      <a:pt x="191" y="59"/>
                    </a:cubicBezTo>
                    <a:close/>
                    <a:moveTo>
                      <a:pt x="180" y="59"/>
                    </a:moveTo>
                    <a:cubicBezTo>
                      <a:pt x="180" y="56"/>
                      <a:pt x="177" y="53"/>
                      <a:pt x="174" y="53"/>
                    </a:cubicBezTo>
                    <a:cubicBezTo>
                      <a:pt x="86" y="53"/>
                      <a:pt x="86" y="53"/>
                      <a:pt x="86" y="53"/>
                    </a:cubicBezTo>
                    <a:cubicBezTo>
                      <a:pt x="83" y="53"/>
                      <a:pt x="81" y="56"/>
                      <a:pt x="81" y="59"/>
                    </a:cubicBezTo>
                    <a:cubicBezTo>
                      <a:pt x="81" y="119"/>
                      <a:pt x="81" y="119"/>
                      <a:pt x="81" y="119"/>
                    </a:cubicBezTo>
                    <a:cubicBezTo>
                      <a:pt x="81" y="122"/>
                      <a:pt x="83" y="125"/>
                      <a:pt x="86" y="125"/>
                    </a:cubicBezTo>
                    <a:cubicBezTo>
                      <a:pt x="174" y="125"/>
                      <a:pt x="174" y="125"/>
                      <a:pt x="174" y="125"/>
                    </a:cubicBezTo>
                    <a:cubicBezTo>
                      <a:pt x="177" y="125"/>
                      <a:pt x="180" y="122"/>
                      <a:pt x="180" y="119"/>
                    </a:cubicBezTo>
                    <a:lnTo>
                      <a:pt x="180" y="59"/>
                    </a:lnTo>
                    <a:close/>
                    <a:moveTo>
                      <a:pt x="161" y="81"/>
                    </a:moveTo>
                    <a:cubicBezTo>
                      <a:pt x="157" y="81"/>
                      <a:pt x="154" y="85"/>
                      <a:pt x="154" y="89"/>
                    </a:cubicBezTo>
                    <a:cubicBezTo>
                      <a:pt x="154" y="93"/>
                      <a:pt x="157" y="96"/>
                      <a:pt x="161" y="96"/>
                    </a:cubicBezTo>
                    <a:cubicBezTo>
                      <a:pt x="165" y="96"/>
                      <a:pt x="169" y="93"/>
                      <a:pt x="169" y="89"/>
                    </a:cubicBezTo>
                    <a:cubicBezTo>
                      <a:pt x="169"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2" y="85"/>
                      <a:pt x="92" y="89"/>
                    </a:cubicBezTo>
                    <a:cubicBezTo>
                      <a:pt x="92" y="93"/>
                      <a:pt x="95" y="96"/>
                      <a:pt x="99" y="96"/>
                    </a:cubicBezTo>
                    <a:cubicBezTo>
                      <a:pt x="103" y="96"/>
                      <a:pt x="106" y="93"/>
                      <a:pt x="106" y="89"/>
                    </a:cubicBezTo>
                    <a:cubicBezTo>
                      <a:pt x="106" y="85"/>
                      <a:pt x="103" y="81"/>
                      <a:pt x="99" y="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259">
                <a:extLst>
                  <a:ext uri="{FF2B5EF4-FFF2-40B4-BE49-F238E27FC236}">
                    <a16:creationId xmlns="" xmlns:a16="http://schemas.microsoft.com/office/drawing/2014/main" id="{98DBDE4F-57BC-469E-BA6B-C315869C6DD0}"/>
                  </a:ext>
                </a:extLst>
              </p:cNvPr>
              <p:cNvSpPr>
                <a:spLocks/>
              </p:cNvSpPr>
              <p:nvPr/>
            </p:nvSpPr>
            <p:spPr bwMode="auto">
              <a:xfrm>
                <a:off x="5196940" y="3284604"/>
                <a:ext cx="553080" cy="553080"/>
              </a:xfrm>
              <a:custGeom>
                <a:avLst/>
                <a:gdLst>
                  <a:gd name="T0" fmla="*/ 177 w 185"/>
                  <a:gd name="T1" fmla="*/ 151 h 185"/>
                  <a:gd name="T2" fmla="*/ 156 w 185"/>
                  <a:gd name="T3" fmla="*/ 172 h 185"/>
                  <a:gd name="T4" fmla="*/ 60 w 185"/>
                  <a:gd name="T5" fmla="*/ 125 h 185"/>
                  <a:gd name="T6" fmla="*/ 13 w 185"/>
                  <a:gd name="T7" fmla="*/ 29 h 185"/>
                  <a:gd name="T8" fmla="*/ 34 w 185"/>
                  <a:gd name="T9" fmla="*/ 8 h 185"/>
                  <a:gd name="T10" fmla="*/ 61 w 185"/>
                  <a:gd name="T11" fmla="*/ 26 h 185"/>
                  <a:gd name="T12" fmla="*/ 67 w 185"/>
                  <a:gd name="T13" fmla="*/ 47 h 185"/>
                  <a:gd name="T14" fmla="*/ 47 w 185"/>
                  <a:gd name="T15" fmla="*/ 67 h 185"/>
                  <a:gd name="T16" fmla="*/ 73 w 185"/>
                  <a:gd name="T17" fmla="*/ 111 h 185"/>
                  <a:gd name="T18" fmla="*/ 118 w 185"/>
                  <a:gd name="T19" fmla="*/ 138 h 185"/>
                  <a:gd name="T20" fmla="*/ 138 w 185"/>
                  <a:gd name="T21" fmla="*/ 118 h 185"/>
                  <a:gd name="T22" fmla="*/ 159 w 185"/>
                  <a:gd name="T23" fmla="*/ 124 h 185"/>
                  <a:gd name="T24" fmla="*/ 177 w 185"/>
                  <a:gd name="T25" fmla="*/ 15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85">
                    <a:moveTo>
                      <a:pt x="177" y="151"/>
                    </a:moveTo>
                    <a:cubicBezTo>
                      <a:pt x="169" y="159"/>
                      <a:pt x="156" y="172"/>
                      <a:pt x="156" y="172"/>
                    </a:cubicBezTo>
                    <a:cubicBezTo>
                      <a:pt x="142" y="185"/>
                      <a:pt x="106" y="171"/>
                      <a:pt x="60" y="125"/>
                    </a:cubicBezTo>
                    <a:cubicBezTo>
                      <a:pt x="14" y="79"/>
                      <a:pt x="0" y="43"/>
                      <a:pt x="13" y="29"/>
                    </a:cubicBezTo>
                    <a:cubicBezTo>
                      <a:pt x="13" y="29"/>
                      <a:pt x="26" y="16"/>
                      <a:pt x="34" y="8"/>
                    </a:cubicBezTo>
                    <a:cubicBezTo>
                      <a:pt x="42" y="0"/>
                      <a:pt x="53" y="15"/>
                      <a:pt x="61" y="26"/>
                    </a:cubicBezTo>
                    <a:cubicBezTo>
                      <a:pt x="68" y="37"/>
                      <a:pt x="69" y="44"/>
                      <a:pt x="67" y="47"/>
                    </a:cubicBezTo>
                    <a:cubicBezTo>
                      <a:pt x="64" y="49"/>
                      <a:pt x="54" y="60"/>
                      <a:pt x="47" y="67"/>
                    </a:cubicBezTo>
                    <a:cubicBezTo>
                      <a:pt x="44" y="70"/>
                      <a:pt x="43" y="81"/>
                      <a:pt x="73" y="111"/>
                    </a:cubicBezTo>
                    <a:cubicBezTo>
                      <a:pt x="104" y="142"/>
                      <a:pt x="115" y="141"/>
                      <a:pt x="118" y="138"/>
                    </a:cubicBezTo>
                    <a:cubicBezTo>
                      <a:pt x="125" y="131"/>
                      <a:pt x="135" y="120"/>
                      <a:pt x="138" y="118"/>
                    </a:cubicBezTo>
                    <a:cubicBezTo>
                      <a:pt x="140" y="115"/>
                      <a:pt x="148" y="116"/>
                      <a:pt x="159" y="124"/>
                    </a:cubicBezTo>
                    <a:cubicBezTo>
                      <a:pt x="170" y="132"/>
                      <a:pt x="185" y="142"/>
                      <a:pt x="177" y="15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63">
                <a:extLst>
                  <a:ext uri="{FF2B5EF4-FFF2-40B4-BE49-F238E27FC236}">
                    <a16:creationId xmlns="" xmlns:a16="http://schemas.microsoft.com/office/drawing/2014/main" id="{C76A4363-48B5-4399-8A05-2DC9A74E1573}"/>
                  </a:ext>
                </a:extLst>
              </p:cNvPr>
              <p:cNvSpPr>
                <a:spLocks noEditPoints="1"/>
              </p:cNvSpPr>
              <p:nvPr/>
            </p:nvSpPr>
            <p:spPr bwMode="auto">
              <a:xfrm>
                <a:off x="4223268" y="3698836"/>
                <a:ext cx="499338" cy="347600"/>
              </a:xfrm>
              <a:custGeom>
                <a:avLst/>
                <a:gdLst>
                  <a:gd name="T0" fmla="*/ 187 w 194"/>
                  <a:gd name="T1" fmla="*/ 1 h 134"/>
                  <a:gd name="T2" fmla="*/ 187 w 194"/>
                  <a:gd name="T3" fmla="*/ 1 h 134"/>
                  <a:gd name="T4" fmla="*/ 185 w 194"/>
                  <a:gd name="T5" fmla="*/ 1 h 134"/>
                  <a:gd name="T6" fmla="*/ 184 w 194"/>
                  <a:gd name="T7" fmla="*/ 0 h 134"/>
                  <a:gd name="T8" fmla="*/ 181 w 194"/>
                  <a:gd name="T9" fmla="*/ 0 h 134"/>
                  <a:gd name="T10" fmla="*/ 13 w 194"/>
                  <a:gd name="T11" fmla="*/ 0 h 134"/>
                  <a:gd name="T12" fmla="*/ 10 w 194"/>
                  <a:gd name="T13" fmla="*/ 0 h 134"/>
                  <a:gd name="T14" fmla="*/ 9 w 194"/>
                  <a:gd name="T15" fmla="*/ 1 h 134"/>
                  <a:gd name="T16" fmla="*/ 7 w 194"/>
                  <a:gd name="T17" fmla="*/ 1 h 134"/>
                  <a:gd name="T18" fmla="*/ 7 w 194"/>
                  <a:gd name="T19" fmla="*/ 1 h 134"/>
                  <a:gd name="T20" fmla="*/ 0 w 194"/>
                  <a:gd name="T21" fmla="*/ 13 h 134"/>
                  <a:gd name="T22" fmla="*/ 0 w 194"/>
                  <a:gd name="T23" fmla="*/ 121 h 134"/>
                  <a:gd name="T24" fmla="*/ 13 w 194"/>
                  <a:gd name="T25" fmla="*/ 134 h 134"/>
                  <a:gd name="T26" fmla="*/ 181 w 194"/>
                  <a:gd name="T27" fmla="*/ 134 h 134"/>
                  <a:gd name="T28" fmla="*/ 194 w 194"/>
                  <a:gd name="T29" fmla="*/ 121 h 134"/>
                  <a:gd name="T30" fmla="*/ 194 w 194"/>
                  <a:gd name="T31" fmla="*/ 13 h 134"/>
                  <a:gd name="T32" fmla="*/ 187 w 194"/>
                  <a:gd name="T33" fmla="*/ 1 h 134"/>
                  <a:gd name="T34" fmla="*/ 133 w 194"/>
                  <a:gd name="T35" fmla="*/ 70 h 134"/>
                  <a:gd name="T36" fmla="*/ 128 w 194"/>
                  <a:gd name="T37" fmla="*/ 75 h 134"/>
                  <a:gd name="T38" fmla="*/ 176 w 194"/>
                  <a:gd name="T39" fmla="*/ 121 h 134"/>
                  <a:gd name="T40" fmla="*/ 18 w 194"/>
                  <a:gd name="T41" fmla="*/ 121 h 134"/>
                  <a:gd name="T42" fmla="*/ 67 w 194"/>
                  <a:gd name="T43" fmla="*/ 75 h 134"/>
                  <a:gd name="T44" fmla="*/ 88 w 194"/>
                  <a:gd name="T45" fmla="*/ 95 h 134"/>
                  <a:gd name="T46" fmla="*/ 97 w 194"/>
                  <a:gd name="T47" fmla="*/ 99 h 134"/>
                  <a:gd name="T48" fmla="*/ 107 w 194"/>
                  <a:gd name="T49" fmla="*/ 95 h 134"/>
                  <a:gd name="T50" fmla="*/ 183 w 194"/>
                  <a:gd name="T51" fmla="*/ 23 h 134"/>
                  <a:gd name="T52" fmla="*/ 183 w 194"/>
                  <a:gd name="T53" fmla="*/ 116 h 134"/>
                  <a:gd name="T54" fmla="*/ 133 w 194"/>
                  <a:gd name="T55" fmla="*/ 70 h 134"/>
                  <a:gd name="T56" fmla="*/ 19 w 194"/>
                  <a:gd name="T57" fmla="*/ 14 h 134"/>
                  <a:gd name="T58" fmla="*/ 175 w 194"/>
                  <a:gd name="T59" fmla="*/ 14 h 134"/>
                  <a:gd name="T60" fmla="*/ 97 w 194"/>
                  <a:gd name="T61" fmla="*/ 88 h 134"/>
                  <a:gd name="T62" fmla="*/ 19 w 194"/>
                  <a:gd name="T63" fmla="*/ 14 h 134"/>
                  <a:gd name="T64" fmla="*/ 61 w 194"/>
                  <a:gd name="T65" fmla="*/ 70 h 134"/>
                  <a:gd name="T66" fmla="*/ 12 w 194"/>
                  <a:gd name="T67" fmla="*/ 116 h 134"/>
                  <a:gd name="T68" fmla="*/ 12 w 194"/>
                  <a:gd name="T69" fmla="*/ 23 h 134"/>
                  <a:gd name="T70" fmla="*/ 61 w 194"/>
                  <a:gd name="T7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4" h="134">
                    <a:moveTo>
                      <a:pt x="187" y="1"/>
                    </a:moveTo>
                    <a:cubicBezTo>
                      <a:pt x="187" y="1"/>
                      <a:pt x="187" y="1"/>
                      <a:pt x="187" y="1"/>
                    </a:cubicBezTo>
                    <a:cubicBezTo>
                      <a:pt x="186" y="1"/>
                      <a:pt x="186" y="1"/>
                      <a:pt x="185" y="1"/>
                    </a:cubicBezTo>
                    <a:cubicBezTo>
                      <a:pt x="185" y="0"/>
                      <a:pt x="184" y="0"/>
                      <a:pt x="184" y="0"/>
                    </a:cubicBezTo>
                    <a:cubicBezTo>
                      <a:pt x="183" y="0"/>
                      <a:pt x="182" y="0"/>
                      <a:pt x="181" y="0"/>
                    </a:cubicBezTo>
                    <a:cubicBezTo>
                      <a:pt x="13" y="0"/>
                      <a:pt x="13" y="0"/>
                      <a:pt x="13" y="0"/>
                    </a:cubicBezTo>
                    <a:cubicBezTo>
                      <a:pt x="12" y="0"/>
                      <a:pt x="11" y="0"/>
                      <a:pt x="10" y="0"/>
                    </a:cubicBezTo>
                    <a:cubicBezTo>
                      <a:pt x="10" y="0"/>
                      <a:pt x="10" y="0"/>
                      <a:pt x="9" y="1"/>
                    </a:cubicBezTo>
                    <a:cubicBezTo>
                      <a:pt x="9" y="1"/>
                      <a:pt x="8" y="1"/>
                      <a:pt x="7" y="1"/>
                    </a:cubicBezTo>
                    <a:cubicBezTo>
                      <a:pt x="7" y="1"/>
                      <a:pt x="7" y="1"/>
                      <a:pt x="7" y="1"/>
                    </a:cubicBezTo>
                    <a:cubicBezTo>
                      <a:pt x="3" y="4"/>
                      <a:pt x="0" y="8"/>
                      <a:pt x="0" y="13"/>
                    </a:cubicBezTo>
                    <a:cubicBezTo>
                      <a:pt x="0" y="121"/>
                      <a:pt x="0" y="121"/>
                      <a:pt x="0" y="121"/>
                    </a:cubicBezTo>
                    <a:cubicBezTo>
                      <a:pt x="0" y="128"/>
                      <a:pt x="6" y="134"/>
                      <a:pt x="13" y="134"/>
                    </a:cubicBezTo>
                    <a:cubicBezTo>
                      <a:pt x="181" y="134"/>
                      <a:pt x="181" y="134"/>
                      <a:pt x="181" y="134"/>
                    </a:cubicBezTo>
                    <a:cubicBezTo>
                      <a:pt x="188" y="134"/>
                      <a:pt x="194" y="128"/>
                      <a:pt x="194" y="121"/>
                    </a:cubicBezTo>
                    <a:cubicBezTo>
                      <a:pt x="194" y="13"/>
                      <a:pt x="194" y="13"/>
                      <a:pt x="194" y="13"/>
                    </a:cubicBezTo>
                    <a:cubicBezTo>
                      <a:pt x="194" y="8"/>
                      <a:pt x="191" y="4"/>
                      <a:pt x="187" y="1"/>
                    </a:cubicBezTo>
                    <a:moveTo>
                      <a:pt x="133" y="70"/>
                    </a:moveTo>
                    <a:cubicBezTo>
                      <a:pt x="128" y="75"/>
                      <a:pt x="128" y="75"/>
                      <a:pt x="128" y="75"/>
                    </a:cubicBezTo>
                    <a:cubicBezTo>
                      <a:pt x="176" y="121"/>
                      <a:pt x="176" y="121"/>
                      <a:pt x="176" y="121"/>
                    </a:cubicBezTo>
                    <a:cubicBezTo>
                      <a:pt x="18" y="121"/>
                      <a:pt x="18" y="121"/>
                      <a:pt x="18" y="121"/>
                    </a:cubicBezTo>
                    <a:cubicBezTo>
                      <a:pt x="67" y="75"/>
                      <a:pt x="67" y="75"/>
                      <a:pt x="67" y="75"/>
                    </a:cubicBezTo>
                    <a:cubicBezTo>
                      <a:pt x="88" y="95"/>
                      <a:pt x="88" y="95"/>
                      <a:pt x="88" y="95"/>
                    </a:cubicBezTo>
                    <a:cubicBezTo>
                      <a:pt x="90" y="97"/>
                      <a:pt x="94" y="99"/>
                      <a:pt x="97" y="99"/>
                    </a:cubicBezTo>
                    <a:cubicBezTo>
                      <a:pt x="101" y="99"/>
                      <a:pt x="104" y="97"/>
                      <a:pt x="107" y="95"/>
                    </a:cubicBezTo>
                    <a:cubicBezTo>
                      <a:pt x="183" y="23"/>
                      <a:pt x="183" y="23"/>
                      <a:pt x="183" y="23"/>
                    </a:cubicBezTo>
                    <a:cubicBezTo>
                      <a:pt x="183" y="116"/>
                      <a:pt x="183" y="116"/>
                      <a:pt x="183" y="116"/>
                    </a:cubicBezTo>
                    <a:lnTo>
                      <a:pt x="133" y="70"/>
                    </a:lnTo>
                    <a:close/>
                    <a:moveTo>
                      <a:pt x="19" y="14"/>
                    </a:moveTo>
                    <a:cubicBezTo>
                      <a:pt x="175" y="14"/>
                      <a:pt x="175" y="14"/>
                      <a:pt x="175" y="14"/>
                    </a:cubicBezTo>
                    <a:cubicBezTo>
                      <a:pt x="97" y="88"/>
                      <a:pt x="97" y="88"/>
                      <a:pt x="97" y="88"/>
                    </a:cubicBezTo>
                    <a:lnTo>
                      <a:pt x="19" y="14"/>
                    </a:lnTo>
                    <a:close/>
                    <a:moveTo>
                      <a:pt x="61" y="70"/>
                    </a:moveTo>
                    <a:cubicBezTo>
                      <a:pt x="12" y="116"/>
                      <a:pt x="12" y="116"/>
                      <a:pt x="12" y="116"/>
                    </a:cubicBezTo>
                    <a:cubicBezTo>
                      <a:pt x="12" y="23"/>
                      <a:pt x="12" y="23"/>
                      <a:pt x="12" y="23"/>
                    </a:cubicBezTo>
                    <a:lnTo>
                      <a:pt x="61" y="7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267">
                <a:extLst>
                  <a:ext uri="{FF2B5EF4-FFF2-40B4-BE49-F238E27FC236}">
                    <a16:creationId xmlns="" xmlns:a16="http://schemas.microsoft.com/office/drawing/2014/main" id="{AFE8C060-8FE7-47C6-9942-7CB94B8BC0F9}"/>
                  </a:ext>
                </a:extLst>
              </p:cNvPr>
              <p:cNvSpPr>
                <a:spLocks/>
              </p:cNvSpPr>
              <p:nvPr/>
            </p:nvSpPr>
            <p:spPr bwMode="auto">
              <a:xfrm>
                <a:off x="6747857" y="3117278"/>
                <a:ext cx="434033" cy="355377"/>
              </a:xfrm>
              <a:custGeom>
                <a:avLst/>
                <a:gdLst>
                  <a:gd name="T0" fmla="*/ 173 w 191"/>
                  <a:gd name="T1" fmla="*/ 18 h 156"/>
                  <a:gd name="T2" fmla="*/ 106 w 191"/>
                  <a:gd name="T3" fmla="*/ 18 h 156"/>
                  <a:gd name="T4" fmla="*/ 95 w 191"/>
                  <a:gd name="T5" fmla="*/ 29 h 156"/>
                  <a:gd name="T6" fmla="*/ 85 w 191"/>
                  <a:gd name="T7" fmla="*/ 18 h 156"/>
                  <a:gd name="T8" fmla="*/ 18 w 191"/>
                  <a:gd name="T9" fmla="*/ 18 h 156"/>
                  <a:gd name="T10" fmla="*/ 18 w 191"/>
                  <a:gd name="T11" fmla="*/ 85 h 156"/>
                  <a:gd name="T12" fmla="*/ 82 w 191"/>
                  <a:gd name="T13" fmla="*/ 149 h 156"/>
                  <a:gd name="T14" fmla="*/ 109 w 191"/>
                  <a:gd name="T15" fmla="*/ 149 h 156"/>
                  <a:gd name="T16" fmla="*/ 173 w 191"/>
                  <a:gd name="T17" fmla="*/ 85 h 156"/>
                  <a:gd name="T18" fmla="*/ 173 w 191"/>
                  <a:gd name="T19"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56">
                    <a:moveTo>
                      <a:pt x="173" y="18"/>
                    </a:moveTo>
                    <a:cubicBezTo>
                      <a:pt x="154" y="0"/>
                      <a:pt x="124" y="0"/>
                      <a:pt x="106" y="18"/>
                    </a:cubicBezTo>
                    <a:cubicBezTo>
                      <a:pt x="95" y="29"/>
                      <a:pt x="95" y="29"/>
                      <a:pt x="95" y="29"/>
                    </a:cubicBezTo>
                    <a:cubicBezTo>
                      <a:pt x="85" y="18"/>
                      <a:pt x="85" y="18"/>
                      <a:pt x="85" y="18"/>
                    </a:cubicBezTo>
                    <a:cubicBezTo>
                      <a:pt x="66" y="0"/>
                      <a:pt x="37" y="0"/>
                      <a:pt x="18" y="18"/>
                    </a:cubicBezTo>
                    <a:cubicBezTo>
                      <a:pt x="0" y="37"/>
                      <a:pt x="0" y="67"/>
                      <a:pt x="18" y="85"/>
                    </a:cubicBezTo>
                    <a:cubicBezTo>
                      <a:pt x="82" y="149"/>
                      <a:pt x="82" y="149"/>
                      <a:pt x="82" y="149"/>
                    </a:cubicBezTo>
                    <a:cubicBezTo>
                      <a:pt x="89" y="156"/>
                      <a:pt x="101" y="156"/>
                      <a:pt x="109" y="149"/>
                    </a:cubicBezTo>
                    <a:cubicBezTo>
                      <a:pt x="173" y="85"/>
                      <a:pt x="173" y="85"/>
                      <a:pt x="173" y="85"/>
                    </a:cubicBezTo>
                    <a:cubicBezTo>
                      <a:pt x="191" y="67"/>
                      <a:pt x="191" y="37"/>
                      <a:pt x="173" y="18"/>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67">
                <a:extLst>
                  <a:ext uri="{FF2B5EF4-FFF2-40B4-BE49-F238E27FC236}">
                    <a16:creationId xmlns="" xmlns:a16="http://schemas.microsoft.com/office/drawing/2014/main" id="{3F67ADA8-CCDD-4A1F-90ED-1E2F3B118B40}"/>
                  </a:ext>
                </a:extLst>
              </p:cNvPr>
              <p:cNvSpPr>
                <a:spLocks/>
              </p:cNvSpPr>
              <p:nvPr/>
            </p:nvSpPr>
            <p:spPr bwMode="auto">
              <a:xfrm>
                <a:off x="4701670" y="3349485"/>
                <a:ext cx="403741" cy="330574"/>
              </a:xfrm>
              <a:custGeom>
                <a:avLst/>
                <a:gdLst>
                  <a:gd name="T0" fmla="*/ 173 w 191"/>
                  <a:gd name="T1" fmla="*/ 18 h 156"/>
                  <a:gd name="T2" fmla="*/ 106 w 191"/>
                  <a:gd name="T3" fmla="*/ 18 h 156"/>
                  <a:gd name="T4" fmla="*/ 95 w 191"/>
                  <a:gd name="T5" fmla="*/ 29 h 156"/>
                  <a:gd name="T6" fmla="*/ 85 w 191"/>
                  <a:gd name="T7" fmla="*/ 18 h 156"/>
                  <a:gd name="T8" fmla="*/ 18 w 191"/>
                  <a:gd name="T9" fmla="*/ 18 h 156"/>
                  <a:gd name="T10" fmla="*/ 18 w 191"/>
                  <a:gd name="T11" fmla="*/ 85 h 156"/>
                  <a:gd name="T12" fmla="*/ 82 w 191"/>
                  <a:gd name="T13" fmla="*/ 149 h 156"/>
                  <a:gd name="T14" fmla="*/ 109 w 191"/>
                  <a:gd name="T15" fmla="*/ 149 h 156"/>
                  <a:gd name="T16" fmla="*/ 173 w 191"/>
                  <a:gd name="T17" fmla="*/ 85 h 156"/>
                  <a:gd name="T18" fmla="*/ 173 w 191"/>
                  <a:gd name="T19"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56">
                    <a:moveTo>
                      <a:pt x="173" y="18"/>
                    </a:moveTo>
                    <a:cubicBezTo>
                      <a:pt x="154" y="0"/>
                      <a:pt x="124" y="0"/>
                      <a:pt x="106" y="18"/>
                    </a:cubicBezTo>
                    <a:cubicBezTo>
                      <a:pt x="95" y="29"/>
                      <a:pt x="95" y="29"/>
                      <a:pt x="95" y="29"/>
                    </a:cubicBezTo>
                    <a:cubicBezTo>
                      <a:pt x="85" y="18"/>
                      <a:pt x="85" y="18"/>
                      <a:pt x="85" y="18"/>
                    </a:cubicBezTo>
                    <a:cubicBezTo>
                      <a:pt x="66" y="0"/>
                      <a:pt x="37" y="0"/>
                      <a:pt x="18" y="18"/>
                    </a:cubicBezTo>
                    <a:cubicBezTo>
                      <a:pt x="0" y="37"/>
                      <a:pt x="0" y="67"/>
                      <a:pt x="18" y="85"/>
                    </a:cubicBezTo>
                    <a:cubicBezTo>
                      <a:pt x="82" y="149"/>
                      <a:pt x="82" y="149"/>
                      <a:pt x="82" y="149"/>
                    </a:cubicBezTo>
                    <a:cubicBezTo>
                      <a:pt x="89" y="156"/>
                      <a:pt x="101" y="156"/>
                      <a:pt x="109" y="149"/>
                    </a:cubicBezTo>
                    <a:cubicBezTo>
                      <a:pt x="173" y="85"/>
                      <a:pt x="173" y="85"/>
                      <a:pt x="173" y="85"/>
                    </a:cubicBezTo>
                    <a:cubicBezTo>
                      <a:pt x="191" y="67"/>
                      <a:pt x="191" y="37"/>
                      <a:pt x="173" y="18"/>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259">
                <a:extLst>
                  <a:ext uri="{FF2B5EF4-FFF2-40B4-BE49-F238E27FC236}">
                    <a16:creationId xmlns="" xmlns:a16="http://schemas.microsoft.com/office/drawing/2014/main" id="{8D900B2E-C1AA-4AFD-BEFF-98B93F90BE1C}"/>
                  </a:ext>
                </a:extLst>
              </p:cNvPr>
              <p:cNvSpPr>
                <a:spLocks/>
              </p:cNvSpPr>
              <p:nvPr/>
            </p:nvSpPr>
            <p:spPr bwMode="auto">
              <a:xfrm>
                <a:off x="7131877" y="4161208"/>
                <a:ext cx="486116" cy="486116"/>
              </a:xfrm>
              <a:custGeom>
                <a:avLst/>
                <a:gdLst>
                  <a:gd name="T0" fmla="*/ 177 w 185"/>
                  <a:gd name="T1" fmla="*/ 151 h 185"/>
                  <a:gd name="T2" fmla="*/ 156 w 185"/>
                  <a:gd name="T3" fmla="*/ 172 h 185"/>
                  <a:gd name="T4" fmla="*/ 60 w 185"/>
                  <a:gd name="T5" fmla="*/ 125 h 185"/>
                  <a:gd name="T6" fmla="*/ 13 w 185"/>
                  <a:gd name="T7" fmla="*/ 29 h 185"/>
                  <a:gd name="T8" fmla="*/ 34 w 185"/>
                  <a:gd name="T9" fmla="*/ 8 h 185"/>
                  <a:gd name="T10" fmla="*/ 61 w 185"/>
                  <a:gd name="T11" fmla="*/ 26 h 185"/>
                  <a:gd name="T12" fmla="*/ 67 w 185"/>
                  <a:gd name="T13" fmla="*/ 47 h 185"/>
                  <a:gd name="T14" fmla="*/ 47 w 185"/>
                  <a:gd name="T15" fmla="*/ 67 h 185"/>
                  <a:gd name="T16" fmla="*/ 73 w 185"/>
                  <a:gd name="T17" fmla="*/ 111 h 185"/>
                  <a:gd name="T18" fmla="*/ 118 w 185"/>
                  <a:gd name="T19" fmla="*/ 138 h 185"/>
                  <a:gd name="T20" fmla="*/ 138 w 185"/>
                  <a:gd name="T21" fmla="*/ 118 h 185"/>
                  <a:gd name="T22" fmla="*/ 159 w 185"/>
                  <a:gd name="T23" fmla="*/ 124 h 185"/>
                  <a:gd name="T24" fmla="*/ 177 w 185"/>
                  <a:gd name="T25" fmla="*/ 15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85">
                    <a:moveTo>
                      <a:pt x="177" y="151"/>
                    </a:moveTo>
                    <a:cubicBezTo>
                      <a:pt x="169" y="159"/>
                      <a:pt x="156" y="172"/>
                      <a:pt x="156" y="172"/>
                    </a:cubicBezTo>
                    <a:cubicBezTo>
                      <a:pt x="142" y="185"/>
                      <a:pt x="106" y="171"/>
                      <a:pt x="60" y="125"/>
                    </a:cubicBezTo>
                    <a:cubicBezTo>
                      <a:pt x="14" y="79"/>
                      <a:pt x="0" y="43"/>
                      <a:pt x="13" y="29"/>
                    </a:cubicBezTo>
                    <a:cubicBezTo>
                      <a:pt x="13" y="29"/>
                      <a:pt x="26" y="16"/>
                      <a:pt x="34" y="8"/>
                    </a:cubicBezTo>
                    <a:cubicBezTo>
                      <a:pt x="42" y="0"/>
                      <a:pt x="53" y="15"/>
                      <a:pt x="61" y="26"/>
                    </a:cubicBezTo>
                    <a:cubicBezTo>
                      <a:pt x="68" y="37"/>
                      <a:pt x="69" y="44"/>
                      <a:pt x="67" y="47"/>
                    </a:cubicBezTo>
                    <a:cubicBezTo>
                      <a:pt x="64" y="49"/>
                      <a:pt x="54" y="60"/>
                      <a:pt x="47" y="67"/>
                    </a:cubicBezTo>
                    <a:cubicBezTo>
                      <a:pt x="44" y="70"/>
                      <a:pt x="43" y="81"/>
                      <a:pt x="73" y="111"/>
                    </a:cubicBezTo>
                    <a:cubicBezTo>
                      <a:pt x="104" y="142"/>
                      <a:pt x="115" y="141"/>
                      <a:pt x="118" y="138"/>
                    </a:cubicBezTo>
                    <a:cubicBezTo>
                      <a:pt x="125" y="131"/>
                      <a:pt x="135" y="120"/>
                      <a:pt x="138" y="118"/>
                    </a:cubicBezTo>
                    <a:cubicBezTo>
                      <a:pt x="140" y="115"/>
                      <a:pt x="148" y="116"/>
                      <a:pt x="159" y="124"/>
                    </a:cubicBezTo>
                    <a:cubicBezTo>
                      <a:pt x="170" y="132"/>
                      <a:pt x="185" y="142"/>
                      <a:pt x="177" y="15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254">
                <a:extLst>
                  <a:ext uri="{FF2B5EF4-FFF2-40B4-BE49-F238E27FC236}">
                    <a16:creationId xmlns="" xmlns:a16="http://schemas.microsoft.com/office/drawing/2014/main" id="{ADE1423B-5946-4878-AD3A-215648FC424D}"/>
                  </a:ext>
                </a:extLst>
              </p:cNvPr>
              <p:cNvSpPr>
                <a:spLocks noEditPoints="1"/>
              </p:cNvSpPr>
              <p:nvPr/>
            </p:nvSpPr>
            <p:spPr bwMode="auto">
              <a:xfrm>
                <a:off x="7292583" y="3101012"/>
                <a:ext cx="526443" cy="523694"/>
              </a:xfrm>
              <a:custGeom>
                <a:avLst/>
                <a:gdLst>
                  <a:gd name="T0" fmla="*/ 34 w 161"/>
                  <a:gd name="T1" fmla="*/ 79 h 158"/>
                  <a:gd name="T2" fmla="*/ 99 w 161"/>
                  <a:gd name="T3" fmla="*/ 79 h 158"/>
                  <a:gd name="T4" fmla="*/ 99 w 161"/>
                  <a:gd name="T5" fmla="*/ 87 h 158"/>
                  <a:gd name="T6" fmla="*/ 34 w 161"/>
                  <a:gd name="T7" fmla="*/ 87 h 158"/>
                  <a:gd name="T8" fmla="*/ 34 w 161"/>
                  <a:gd name="T9" fmla="*/ 79 h 158"/>
                  <a:gd name="T10" fmla="*/ 34 w 161"/>
                  <a:gd name="T11" fmla="*/ 63 h 158"/>
                  <a:gd name="T12" fmla="*/ 127 w 161"/>
                  <a:gd name="T13" fmla="*/ 63 h 158"/>
                  <a:gd name="T14" fmla="*/ 127 w 161"/>
                  <a:gd name="T15" fmla="*/ 55 h 158"/>
                  <a:gd name="T16" fmla="*/ 34 w 161"/>
                  <a:gd name="T17" fmla="*/ 55 h 158"/>
                  <a:gd name="T18" fmla="*/ 34 w 161"/>
                  <a:gd name="T19" fmla="*/ 63 h 158"/>
                  <a:gd name="T20" fmla="*/ 62 w 161"/>
                  <a:gd name="T21" fmla="*/ 39 h 158"/>
                  <a:gd name="T22" fmla="*/ 127 w 161"/>
                  <a:gd name="T23" fmla="*/ 39 h 158"/>
                  <a:gd name="T24" fmla="*/ 127 w 161"/>
                  <a:gd name="T25" fmla="*/ 31 h 158"/>
                  <a:gd name="T26" fmla="*/ 62 w 161"/>
                  <a:gd name="T27" fmla="*/ 31 h 158"/>
                  <a:gd name="T28" fmla="*/ 62 w 161"/>
                  <a:gd name="T29" fmla="*/ 39 h 158"/>
                  <a:gd name="T30" fmla="*/ 161 w 161"/>
                  <a:gd name="T31" fmla="*/ 18 h 158"/>
                  <a:gd name="T32" fmla="*/ 161 w 161"/>
                  <a:gd name="T33" fmla="*/ 106 h 158"/>
                  <a:gd name="T34" fmla="*/ 143 w 161"/>
                  <a:gd name="T35" fmla="*/ 124 h 158"/>
                  <a:gd name="T36" fmla="*/ 131 w 161"/>
                  <a:gd name="T37" fmla="*/ 124 h 158"/>
                  <a:gd name="T38" fmla="*/ 131 w 161"/>
                  <a:gd name="T39" fmla="*/ 158 h 158"/>
                  <a:gd name="T40" fmla="*/ 97 w 161"/>
                  <a:gd name="T41" fmla="*/ 124 h 158"/>
                  <a:gd name="T42" fmla="*/ 18 w 161"/>
                  <a:gd name="T43" fmla="*/ 124 h 158"/>
                  <a:gd name="T44" fmla="*/ 0 w 161"/>
                  <a:gd name="T45" fmla="*/ 106 h 158"/>
                  <a:gd name="T46" fmla="*/ 0 w 161"/>
                  <a:gd name="T47" fmla="*/ 18 h 158"/>
                  <a:gd name="T48" fmla="*/ 18 w 161"/>
                  <a:gd name="T49" fmla="*/ 0 h 158"/>
                  <a:gd name="T50" fmla="*/ 143 w 161"/>
                  <a:gd name="T51" fmla="*/ 0 h 158"/>
                  <a:gd name="T52" fmla="*/ 161 w 161"/>
                  <a:gd name="T53" fmla="*/ 18 h 158"/>
                  <a:gd name="T54" fmla="*/ 149 w 161"/>
                  <a:gd name="T55" fmla="*/ 18 h 158"/>
                  <a:gd name="T56" fmla="*/ 143 w 161"/>
                  <a:gd name="T57" fmla="*/ 12 h 158"/>
                  <a:gd name="T58" fmla="*/ 18 w 161"/>
                  <a:gd name="T59" fmla="*/ 12 h 158"/>
                  <a:gd name="T60" fmla="*/ 12 w 161"/>
                  <a:gd name="T61" fmla="*/ 18 h 158"/>
                  <a:gd name="T62" fmla="*/ 12 w 161"/>
                  <a:gd name="T63" fmla="*/ 106 h 158"/>
                  <a:gd name="T64" fmla="*/ 18 w 161"/>
                  <a:gd name="T65" fmla="*/ 112 h 158"/>
                  <a:gd name="T66" fmla="*/ 143 w 161"/>
                  <a:gd name="T67" fmla="*/ 112 h 158"/>
                  <a:gd name="T68" fmla="*/ 149 w 161"/>
                  <a:gd name="T69" fmla="*/ 106 h 158"/>
                  <a:gd name="T70" fmla="*/ 149 w 161"/>
                  <a:gd name="T71" fmla="*/ 1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1" h="158">
                    <a:moveTo>
                      <a:pt x="34" y="79"/>
                    </a:moveTo>
                    <a:cubicBezTo>
                      <a:pt x="99" y="79"/>
                      <a:pt x="99" y="79"/>
                      <a:pt x="99" y="79"/>
                    </a:cubicBezTo>
                    <a:cubicBezTo>
                      <a:pt x="99" y="87"/>
                      <a:pt x="99" y="87"/>
                      <a:pt x="99" y="87"/>
                    </a:cubicBezTo>
                    <a:cubicBezTo>
                      <a:pt x="34" y="87"/>
                      <a:pt x="34" y="87"/>
                      <a:pt x="34" y="87"/>
                    </a:cubicBezTo>
                    <a:lnTo>
                      <a:pt x="34" y="79"/>
                    </a:lnTo>
                    <a:close/>
                    <a:moveTo>
                      <a:pt x="34" y="63"/>
                    </a:moveTo>
                    <a:cubicBezTo>
                      <a:pt x="127" y="63"/>
                      <a:pt x="127" y="63"/>
                      <a:pt x="127" y="63"/>
                    </a:cubicBezTo>
                    <a:cubicBezTo>
                      <a:pt x="127" y="55"/>
                      <a:pt x="127" y="55"/>
                      <a:pt x="127" y="55"/>
                    </a:cubicBezTo>
                    <a:cubicBezTo>
                      <a:pt x="34" y="55"/>
                      <a:pt x="34" y="55"/>
                      <a:pt x="34" y="55"/>
                    </a:cubicBezTo>
                    <a:lnTo>
                      <a:pt x="34" y="63"/>
                    </a:lnTo>
                    <a:close/>
                    <a:moveTo>
                      <a:pt x="62" y="39"/>
                    </a:moveTo>
                    <a:cubicBezTo>
                      <a:pt x="127" y="39"/>
                      <a:pt x="127" y="39"/>
                      <a:pt x="127" y="39"/>
                    </a:cubicBezTo>
                    <a:cubicBezTo>
                      <a:pt x="127" y="31"/>
                      <a:pt x="127" y="31"/>
                      <a:pt x="127" y="31"/>
                    </a:cubicBezTo>
                    <a:cubicBezTo>
                      <a:pt x="62" y="31"/>
                      <a:pt x="62" y="31"/>
                      <a:pt x="62" y="31"/>
                    </a:cubicBezTo>
                    <a:lnTo>
                      <a:pt x="62" y="39"/>
                    </a:lnTo>
                    <a:close/>
                    <a:moveTo>
                      <a:pt x="161" y="18"/>
                    </a:moveTo>
                    <a:cubicBezTo>
                      <a:pt x="161" y="106"/>
                      <a:pt x="161" y="106"/>
                      <a:pt x="161" y="106"/>
                    </a:cubicBezTo>
                    <a:cubicBezTo>
                      <a:pt x="161" y="116"/>
                      <a:pt x="153" y="124"/>
                      <a:pt x="143" y="124"/>
                    </a:cubicBezTo>
                    <a:cubicBezTo>
                      <a:pt x="131" y="124"/>
                      <a:pt x="131" y="124"/>
                      <a:pt x="131" y="124"/>
                    </a:cubicBezTo>
                    <a:cubicBezTo>
                      <a:pt x="131" y="158"/>
                      <a:pt x="131" y="158"/>
                      <a:pt x="131" y="158"/>
                    </a:cubicBezTo>
                    <a:cubicBezTo>
                      <a:pt x="97" y="124"/>
                      <a:pt x="97" y="124"/>
                      <a:pt x="97" y="124"/>
                    </a:cubicBezTo>
                    <a:cubicBezTo>
                      <a:pt x="18" y="124"/>
                      <a:pt x="18" y="124"/>
                      <a:pt x="18" y="124"/>
                    </a:cubicBezTo>
                    <a:cubicBezTo>
                      <a:pt x="8" y="124"/>
                      <a:pt x="0" y="116"/>
                      <a:pt x="0" y="106"/>
                    </a:cubicBezTo>
                    <a:cubicBezTo>
                      <a:pt x="0" y="18"/>
                      <a:pt x="0" y="18"/>
                      <a:pt x="0" y="18"/>
                    </a:cubicBezTo>
                    <a:cubicBezTo>
                      <a:pt x="0" y="8"/>
                      <a:pt x="8" y="0"/>
                      <a:pt x="18" y="0"/>
                    </a:cubicBezTo>
                    <a:cubicBezTo>
                      <a:pt x="143" y="0"/>
                      <a:pt x="143" y="0"/>
                      <a:pt x="143" y="0"/>
                    </a:cubicBezTo>
                    <a:cubicBezTo>
                      <a:pt x="153" y="0"/>
                      <a:pt x="161" y="8"/>
                      <a:pt x="161" y="18"/>
                    </a:cubicBezTo>
                    <a:close/>
                    <a:moveTo>
                      <a:pt x="149" y="18"/>
                    </a:moveTo>
                    <a:cubicBezTo>
                      <a:pt x="149" y="15"/>
                      <a:pt x="146" y="12"/>
                      <a:pt x="143" y="12"/>
                    </a:cubicBezTo>
                    <a:cubicBezTo>
                      <a:pt x="18" y="12"/>
                      <a:pt x="18" y="12"/>
                      <a:pt x="18" y="12"/>
                    </a:cubicBezTo>
                    <a:cubicBezTo>
                      <a:pt x="15" y="12"/>
                      <a:pt x="12" y="15"/>
                      <a:pt x="12" y="18"/>
                    </a:cubicBezTo>
                    <a:cubicBezTo>
                      <a:pt x="12" y="106"/>
                      <a:pt x="12" y="106"/>
                      <a:pt x="12" y="106"/>
                    </a:cubicBezTo>
                    <a:cubicBezTo>
                      <a:pt x="12" y="109"/>
                      <a:pt x="15" y="112"/>
                      <a:pt x="18" y="112"/>
                    </a:cubicBezTo>
                    <a:cubicBezTo>
                      <a:pt x="143" y="112"/>
                      <a:pt x="143" y="112"/>
                      <a:pt x="143" y="112"/>
                    </a:cubicBezTo>
                    <a:cubicBezTo>
                      <a:pt x="146" y="112"/>
                      <a:pt x="149" y="109"/>
                      <a:pt x="149" y="106"/>
                    </a:cubicBezTo>
                    <a:lnTo>
                      <a:pt x="149" y="1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255">
                <a:extLst>
                  <a:ext uri="{FF2B5EF4-FFF2-40B4-BE49-F238E27FC236}">
                    <a16:creationId xmlns="" xmlns:a16="http://schemas.microsoft.com/office/drawing/2014/main" id="{986F9D8C-5A09-4DC2-8488-32C214A432D8}"/>
                  </a:ext>
                </a:extLst>
              </p:cNvPr>
              <p:cNvSpPr>
                <a:spLocks noEditPoints="1"/>
              </p:cNvSpPr>
              <p:nvPr/>
            </p:nvSpPr>
            <p:spPr bwMode="auto">
              <a:xfrm>
                <a:off x="4330352" y="4227959"/>
                <a:ext cx="646803" cy="552775"/>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6 w 191"/>
                  <a:gd name="T21" fmla="*/ 0 h 161"/>
                  <a:gd name="T22" fmla="*/ 123 w 191"/>
                  <a:gd name="T23" fmla="*/ 18 h 161"/>
                  <a:gd name="T24" fmla="*/ 123 w 191"/>
                  <a:gd name="T25" fmla="*/ 36 h 161"/>
                  <a:gd name="T26" fmla="*/ 111 w 191"/>
                  <a:gd name="T27" fmla="*/ 36 h 161"/>
                  <a:gd name="T28" fmla="*/ 111 w 191"/>
                  <a:gd name="T29" fmla="*/ 18 h 161"/>
                  <a:gd name="T30" fmla="*/ 106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80 w 191"/>
                  <a:gd name="T65" fmla="*/ 59 h 161"/>
                  <a:gd name="T66" fmla="*/ 174 w 191"/>
                  <a:gd name="T67" fmla="*/ 53 h 161"/>
                  <a:gd name="T68" fmla="*/ 86 w 191"/>
                  <a:gd name="T69" fmla="*/ 53 h 161"/>
                  <a:gd name="T70" fmla="*/ 81 w 191"/>
                  <a:gd name="T71" fmla="*/ 59 h 161"/>
                  <a:gd name="T72" fmla="*/ 81 w 191"/>
                  <a:gd name="T73" fmla="*/ 119 h 161"/>
                  <a:gd name="T74" fmla="*/ 86 w 191"/>
                  <a:gd name="T75" fmla="*/ 125 h 161"/>
                  <a:gd name="T76" fmla="*/ 174 w 191"/>
                  <a:gd name="T77" fmla="*/ 125 h 161"/>
                  <a:gd name="T78" fmla="*/ 180 w 191"/>
                  <a:gd name="T79" fmla="*/ 119 h 161"/>
                  <a:gd name="T80" fmla="*/ 180 w 191"/>
                  <a:gd name="T81" fmla="*/ 59 h 161"/>
                  <a:gd name="T82" fmla="*/ 161 w 191"/>
                  <a:gd name="T83" fmla="*/ 81 h 161"/>
                  <a:gd name="T84" fmla="*/ 154 w 191"/>
                  <a:gd name="T85" fmla="*/ 89 h 161"/>
                  <a:gd name="T86" fmla="*/ 161 w 191"/>
                  <a:gd name="T87" fmla="*/ 96 h 161"/>
                  <a:gd name="T88" fmla="*/ 169 w 191"/>
                  <a:gd name="T89" fmla="*/ 89 h 161"/>
                  <a:gd name="T90" fmla="*/ 161 w 191"/>
                  <a:gd name="T91" fmla="*/ 81 h 161"/>
                  <a:gd name="T92" fmla="*/ 130 w 191"/>
                  <a:gd name="T93" fmla="*/ 81 h 161"/>
                  <a:gd name="T94" fmla="*/ 123 w 191"/>
                  <a:gd name="T95" fmla="*/ 89 h 161"/>
                  <a:gd name="T96" fmla="*/ 130 w 191"/>
                  <a:gd name="T97" fmla="*/ 96 h 161"/>
                  <a:gd name="T98" fmla="*/ 137 w 191"/>
                  <a:gd name="T99" fmla="*/ 89 h 161"/>
                  <a:gd name="T100" fmla="*/ 130 w 191"/>
                  <a:gd name="T101" fmla="*/ 81 h 161"/>
                  <a:gd name="T102" fmla="*/ 99 w 191"/>
                  <a:gd name="T103" fmla="*/ 81 h 161"/>
                  <a:gd name="T104" fmla="*/ 92 w 191"/>
                  <a:gd name="T105" fmla="*/ 89 h 161"/>
                  <a:gd name="T106" fmla="*/ 99 w 191"/>
                  <a:gd name="T107" fmla="*/ 96 h 161"/>
                  <a:gd name="T108" fmla="*/ 106 w 191"/>
                  <a:gd name="T109" fmla="*/ 89 h 161"/>
                  <a:gd name="T110" fmla="*/ 99 w 191"/>
                  <a:gd name="T111"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6" y="0"/>
                      <a:pt x="106" y="0"/>
                      <a:pt x="106"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9" y="12"/>
                      <a:pt x="106" y="12"/>
                    </a:cubicBezTo>
                    <a:cubicBezTo>
                      <a:pt x="18" y="12"/>
                      <a:pt x="18" y="12"/>
                      <a:pt x="18" y="12"/>
                    </a:cubicBezTo>
                    <a:cubicBezTo>
                      <a:pt x="15" y="12"/>
                      <a:pt x="12" y="15"/>
                      <a:pt x="12" y="18"/>
                    </a:cubicBezTo>
                    <a:cubicBezTo>
                      <a:pt x="12" y="78"/>
                      <a:pt x="12" y="78"/>
                      <a:pt x="12" y="78"/>
                    </a:cubicBezTo>
                    <a:cubicBezTo>
                      <a:pt x="12" y="81"/>
                      <a:pt x="15" y="84"/>
                      <a:pt x="18" y="84"/>
                    </a:cubicBezTo>
                    <a:close/>
                    <a:moveTo>
                      <a:pt x="191" y="59"/>
                    </a:moveTo>
                    <a:cubicBezTo>
                      <a:pt x="191" y="119"/>
                      <a:pt x="191" y="119"/>
                      <a:pt x="191" y="119"/>
                    </a:cubicBezTo>
                    <a:cubicBezTo>
                      <a:pt x="191" y="129"/>
                      <a:pt x="184"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7" y="137"/>
                      <a:pt x="69" y="129"/>
                      <a:pt x="69" y="119"/>
                    </a:cubicBezTo>
                    <a:cubicBezTo>
                      <a:pt x="69" y="59"/>
                      <a:pt x="69" y="59"/>
                      <a:pt x="69" y="59"/>
                    </a:cubicBezTo>
                    <a:cubicBezTo>
                      <a:pt x="69" y="49"/>
                      <a:pt x="77" y="42"/>
                      <a:pt x="86" y="42"/>
                    </a:cubicBezTo>
                    <a:cubicBezTo>
                      <a:pt x="174" y="42"/>
                      <a:pt x="174" y="42"/>
                      <a:pt x="174" y="42"/>
                    </a:cubicBezTo>
                    <a:cubicBezTo>
                      <a:pt x="184" y="42"/>
                      <a:pt x="191" y="49"/>
                      <a:pt x="191" y="59"/>
                    </a:cubicBezTo>
                    <a:close/>
                    <a:moveTo>
                      <a:pt x="180" y="59"/>
                    </a:moveTo>
                    <a:cubicBezTo>
                      <a:pt x="180" y="56"/>
                      <a:pt x="177" y="53"/>
                      <a:pt x="174" y="53"/>
                    </a:cubicBezTo>
                    <a:cubicBezTo>
                      <a:pt x="86" y="53"/>
                      <a:pt x="86" y="53"/>
                      <a:pt x="86" y="53"/>
                    </a:cubicBezTo>
                    <a:cubicBezTo>
                      <a:pt x="83" y="53"/>
                      <a:pt x="81" y="56"/>
                      <a:pt x="81" y="59"/>
                    </a:cubicBezTo>
                    <a:cubicBezTo>
                      <a:pt x="81" y="119"/>
                      <a:pt x="81" y="119"/>
                      <a:pt x="81" y="119"/>
                    </a:cubicBezTo>
                    <a:cubicBezTo>
                      <a:pt x="81" y="122"/>
                      <a:pt x="83" y="125"/>
                      <a:pt x="86" y="125"/>
                    </a:cubicBezTo>
                    <a:cubicBezTo>
                      <a:pt x="174" y="125"/>
                      <a:pt x="174" y="125"/>
                      <a:pt x="174" y="125"/>
                    </a:cubicBezTo>
                    <a:cubicBezTo>
                      <a:pt x="177" y="125"/>
                      <a:pt x="180" y="122"/>
                      <a:pt x="180" y="119"/>
                    </a:cubicBezTo>
                    <a:lnTo>
                      <a:pt x="180" y="59"/>
                    </a:lnTo>
                    <a:close/>
                    <a:moveTo>
                      <a:pt x="161" y="81"/>
                    </a:moveTo>
                    <a:cubicBezTo>
                      <a:pt x="157" y="81"/>
                      <a:pt x="154" y="85"/>
                      <a:pt x="154" y="89"/>
                    </a:cubicBezTo>
                    <a:cubicBezTo>
                      <a:pt x="154" y="93"/>
                      <a:pt x="157" y="96"/>
                      <a:pt x="161" y="96"/>
                    </a:cubicBezTo>
                    <a:cubicBezTo>
                      <a:pt x="165" y="96"/>
                      <a:pt x="169" y="93"/>
                      <a:pt x="169" y="89"/>
                    </a:cubicBezTo>
                    <a:cubicBezTo>
                      <a:pt x="169"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2" y="85"/>
                      <a:pt x="92" y="89"/>
                    </a:cubicBezTo>
                    <a:cubicBezTo>
                      <a:pt x="92" y="93"/>
                      <a:pt x="95" y="96"/>
                      <a:pt x="99" y="96"/>
                    </a:cubicBezTo>
                    <a:cubicBezTo>
                      <a:pt x="103" y="96"/>
                      <a:pt x="106" y="93"/>
                      <a:pt x="106" y="89"/>
                    </a:cubicBezTo>
                    <a:cubicBezTo>
                      <a:pt x="106" y="85"/>
                      <a:pt x="103" y="81"/>
                      <a:pt x="99" y="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263">
                <a:extLst>
                  <a:ext uri="{FF2B5EF4-FFF2-40B4-BE49-F238E27FC236}">
                    <a16:creationId xmlns="" xmlns:a16="http://schemas.microsoft.com/office/drawing/2014/main" id="{9083D3B3-EC8E-4153-A88B-41BA512FEE20}"/>
                  </a:ext>
                </a:extLst>
              </p:cNvPr>
              <p:cNvSpPr>
                <a:spLocks noEditPoints="1"/>
              </p:cNvSpPr>
              <p:nvPr/>
            </p:nvSpPr>
            <p:spPr bwMode="auto">
              <a:xfrm>
                <a:off x="6909262" y="3619414"/>
                <a:ext cx="631828" cy="439829"/>
              </a:xfrm>
              <a:custGeom>
                <a:avLst/>
                <a:gdLst>
                  <a:gd name="T0" fmla="*/ 187 w 194"/>
                  <a:gd name="T1" fmla="*/ 1 h 134"/>
                  <a:gd name="T2" fmla="*/ 187 w 194"/>
                  <a:gd name="T3" fmla="*/ 1 h 134"/>
                  <a:gd name="T4" fmla="*/ 185 w 194"/>
                  <a:gd name="T5" fmla="*/ 1 h 134"/>
                  <a:gd name="T6" fmla="*/ 184 w 194"/>
                  <a:gd name="T7" fmla="*/ 0 h 134"/>
                  <a:gd name="T8" fmla="*/ 181 w 194"/>
                  <a:gd name="T9" fmla="*/ 0 h 134"/>
                  <a:gd name="T10" fmla="*/ 13 w 194"/>
                  <a:gd name="T11" fmla="*/ 0 h 134"/>
                  <a:gd name="T12" fmla="*/ 10 w 194"/>
                  <a:gd name="T13" fmla="*/ 0 h 134"/>
                  <a:gd name="T14" fmla="*/ 9 w 194"/>
                  <a:gd name="T15" fmla="*/ 1 h 134"/>
                  <a:gd name="T16" fmla="*/ 7 w 194"/>
                  <a:gd name="T17" fmla="*/ 1 h 134"/>
                  <a:gd name="T18" fmla="*/ 7 w 194"/>
                  <a:gd name="T19" fmla="*/ 1 h 134"/>
                  <a:gd name="T20" fmla="*/ 0 w 194"/>
                  <a:gd name="T21" fmla="*/ 13 h 134"/>
                  <a:gd name="T22" fmla="*/ 0 w 194"/>
                  <a:gd name="T23" fmla="*/ 121 h 134"/>
                  <a:gd name="T24" fmla="*/ 13 w 194"/>
                  <a:gd name="T25" fmla="*/ 134 h 134"/>
                  <a:gd name="T26" fmla="*/ 181 w 194"/>
                  <a:gd name="T27" fmla="*/ 134 h 134"/>
                  <a:gd name="T28" fmla="*/ 194 w 194"/>
                  <a:gd name="T29" fmla="*/ 121 h 134"/>
                  <a:gd name="T30" fmla="*/ 194 w 194"/>
                  <a:gd name="T31" fmla="*/ 13 h 134"/>
                  <a:gd name="T32" fmla="*/ 187 w 194"/>
                  <a:gd name="T33" fmla="*/ 1 h 134"/>
                  <a:gd name="T34" fmla="*/ 133 w 194"/>
                  <a:gd name="T35" fmla="*/ 70 h 134"/>
                  <a:gd name="T36" fmla="*/ 128 w 194"/>
                  <a:gd name="T37" fmla="*/ 75 h 134"/>
                  <a:gd name="T38" fmla="*/ 176 w 194"/>
                  <a:gd name="T39" fmla="*/ 121 h 134"/>
                  <a:gd name="T40" fmla="*/ 18 w 194"/>
                  <a:gd name="T41" fmla="*/ 121 h 134"/>
                  <a:gd name="T42" fmla="*/ 67 w 194"/>
                  <a:gd name="T43" fmla="*/ 75 h 134"/>
                  <a:gd name="T44" fmla="*/ 88 w 194"/>
                  <a:gd name="T45" fmla="*/ 95 h 134"/>
                  <a:gd name="T46" fmla="*/ 97 w 194"/>
                  <a:gd name="T47" fmla="*/ 99 h 134"/>
                  <a:gd name="T48" fmla="*/ 107 w 194"/>
                  <a:gd name="T49" fmla="*/ 95 h 134"/>
                  <a:gd name="T50" fmla="*/ 183 w 194"/>
                  <a:gd name="T51" fmla="*/ 23 h 134"/>
                  <a:gd name="T52" fmla="*/ 183 w 194"/>
                  <a:gd name="T53" fmla="*/ 116 h 134"/>
                  <a:gd name="T54" fmla="*/ 133 w 194"/>
                  <a:gd name="T55" fmla="*/ 70 h 134"/>
                  <a:gd name="T56" fmla="*/ 19 w 194"/>
                  <a:gd name="T57" fmla="*/ 14 h 134"/>
                  <a:gd name="T58" fmla="*/ 175 w 194"/>
                  <a:gd name="T59" fmla="*/ 14 h 134"/>
                  <a:gd name="T60" fmla="*/ 97 w 194"/>
                  <a:gd name="T61" fmla="*/ 88 h 134"/>
                  <a:gd name="T62" fmla="*/ 19 w 194"/>
                  <a:gd name="T63" fmla="*/ 14 h 134"/>
                  <a:gd name="T64" fmla="*/ 61 w 194"/>
                  <a:gd name="T65" fmla="*/ 70 h 134"/>
                  <a:gd name="T66" fmla="*/ 12 w 194"/>
                  <a:gd name="T67" fmla="*/ 116 h 134"/>
                  <a:gd name="T68" fmla="*/ 12 w 194"/>
                  <a:gd name="T69" fmla="*/ 23 h 134"/>
                  <a:gd name="T70" fmla="*/ 61 w 194"/>
                  <a:gd name="T7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4" h="134">
                    <a:moveTo>
                      <a:pt x="187" y="1"/>
                    </a:moveTo>
                    <a:cubicBezTo>
                      <a:pt x="187" y="1"/>
                      <a:pt x="187" y="1"/>
                      <a:pt x="187" y="1"/>
                    </a:cubicBezTo>
                    <a:cubicBezTo>
                      <a:pt x="186" y="1"/>
                      <a:pt x="186" y="1"/>
                      <a:pt x="185" y="1"/>
                    </a:cubicBezTo>
                    <a:cubicBezTo>
                      <a:pt x="185" y="0"/>
                      <a:pt x="184" y="0"/>
                      <a:pt x="184" y="0"/>
                    </a:cubicBezTo>
                    <a:cubicBezTo>
                      <a:pt x="183" y="0"/>
                      <a:pt x="182" y="0"/>
                      <a:pt x="181" y="0"/>
                    </a:cubicBezTo>
                    <a:cubicBezTo>
                      <a:pt x="13" y="0"/>
                      <a:pt x="13" y="0"/>
                      <a:pt x="13" y="0"/>
                    </a:cubicBezTo>
                    <a:cubicBezTo>
                      <a:pt x="12" y="0"/>
                      <a:pt x="11" y="0"/>
                      <a:pt x="10" y="0"/>
                    </a:cubicBezTo>
                    <a:cubicBezTo>
                      <a:pt x="10" y="0"/>
                      <a:pt x="10" y="0"/>
                      <a:pt x="9" y="1"/>
                    </a:cubicBezTo>
                    <a:cubicBezTo>
                      <a:pt x="9" y="1"/>
                      <a:pt x="8" y="1"/>
                      <a:pt x="7" y="1"/>
                    </a:cubicBezTo>
                    <a:cubicBezTo>
                      <a:pt x="7" y="1"/>
                      <a:pt x="7" y="1"/>
                      <a:pt x="7" y="1"/>
                    </a:cubicBezTo>
                    <a:cubicBezTo>
                      <a:pt x="3" y="4"/>
                      <a:pt x="0" y="8"/>
                      <a:pt x="0" y="13"/>
                    </a:cubicBezTo>
                    <a:cubicBezTo>
                      <a:pt x="0" y="121"/>
                      <a:pt x="0" y="121"/>
                      <a:pt x="0" y="121"/>
                    </a:cubicBezTo>
                    <a:cubicBezTo>
                      <a:pt x="0" y="128"/>
                      <a:pt x="6" y="134"/>
                      <a:pt x="13" y="134"/>
                    </a:cubicBezTo>
                    <a:cubicBezTo>
                      <a:pt x="181" y="134"/>
                      <a:pt x="181" y="134"/>
                      <a:pt x="181" y="134"/>
                    </a:cubicBezTo>
                    <a:cubicBezTo>
                      <a:pt x="188" y="134"/>
                      <a:pt x="194" y="128"/>
                      <a:pt x="194" y="121"/>
                    </a:cubicBezTo>
                    <a:cubicBezTo>
                      <a:pt x="194" y="13"/>
                      <a:pt x="194" y="13"/>
                      <a:pt x="194" y="13"/>
                    </a:cubicBezTo>
                    <a:cubicBezTo>
                      <a:pt x="194" y="8"/>
                      <a:pt x="191" y="4"/>
                      <a:pt x="187" y="1"/>
                    </a:cubicBezTo>
                    <a:moveTo>
                      <a:pt x="133" y="70"/>
                    </a:moveTo>
                    <a:cubicBezTo>
                      <a:pt x="128" y="75"/>
                      <a:pt x="128" y="75"/>
                      <a:pt x="128" y="75"/>
                    </a:cubicBezTo>
                    <a:cubicBezTo>
                      <a:pt x="176" y="121"/>
                      <a:pt x="176" y="121"/>
                      <a:pt x="176" y="121"/>
                    </a:cubicBezTo>
                    <a:cubicBezTo>
                      <a:pt x="18" y="121"/>
                      <a:pt x="18" y="121"/>
                      <a:pt x="18" y="121"/>
                    </a:cubicBezTo>
                    <a:cubicBezTo>
                      <a:pt x="67" y="75"/>
                      <a:pt x="67" y="75"/>
                      <a:pt x="67" y="75"/>
                    </a:cubicBezTo>
                    <a:cubicBezTo>
                      <a:pt x="88" y="95"/>
                      <a:pt x="88" y="95"/>
                      <a:pt x="88" y="95"/>
                    </a:cubicBezTo>
                    <a:cubicBezTo>
                      <a:pt x="90" y="97"/>
                      <a:pt x="94" y="99"/>
                      <a:pt x="97" y="99"/>
                    </a:cubicBezTo>
                    <a:cubicBezTo>
                      <a:pt x="101" y="99"/>
                      <a:pt x="104" y="97"/>
                      <a:pt x="107" y="95"/>
                    </a:cubicBezTo>
                    <a:cubicBezTo>
                      <a:pt x="183" y="23"/>
                      <a:pt x="183" y="23"/>
                      <a:pt x="183" y="23"/>
                    </a:cubicBezTo>
                    <a:cubicBezTo>
                      <a:pt x="183" y="116"/>
                      <a:pt x="183" y="116"/>
                      <a:pt x="183" y="116"/>
                    </a:cubicBezTo>
                    <a:lnTo>
                      <a:pt x="133" y="70"/>
                    </a:lnTo>
                    <a:close/>
                    <a:moveTo>
                      <a:pt x="19" y="14"/>
                    </a:moveTo>
                    <a:cubicBezTo>
                      <a:pt x="175" y="14"/>
                      <a:pt x="175" y="14"/>
                      <a:pt x="175" y="14"/>
                    </a:cubicBezTo>
                    <a:cubicBezTo>
                      <a:pt x="97" y="88"/>
                      <a:pt x="97" y="88"/>
                      <a:pt x="97" y="88"/>
                    </a:cubicBezTo>
                    <a:lnTo>
                      <a:pt x="19" y="14"/>
                    </a:lnTo>
                    <a:close/>
                    <a:moveTo>
                      <a:pt x="61" y="70"/>
                    </a:moveTo>
                    <a:cubicBezTo>
                      <a:pt x="12" y="116"/>
                      <a:pt x="12" y="116"/>
                      <a:pt x="12" y="116"/>
                    </a:cubicBezTo>
                    <a:cubicBezTo>
                      <a:pt x="12" y="23"/>
                      <a:pt x="12" y="23"/>
                      <a:pt x="12" y="23"/>
                    </a:cubicBezTo>
                    <a:lnTo>
                      <a:pt x="61" y="7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255">
                <a:extLst>
                  <a:ext uri="{FF2B5EF4-FFF2-40B4-BE49-F238E27FC236}">
                    <a16:creationId xmlns="" xmlns:a16="http://schemas.microsoft.com/office/drawing/2014/main" id="{D86FD08F-6BD8-4F3D-BEEF-9630B6C1E819}"/>
                  </a:ext>
                </a:extLst>
              </p:cNvPr>
              <p:cNvSpPr>
                <a:spLocks noEditPoints="1"/>
              </p:cNvSpPr>
              <p:nvPr/>
            </p:nvSpPr>
            <p:spPr bwMode="auto">
              <a:xfrm>
                <a:off x="6794303" y="4739806"/>
                <a:ext cx="675148" cy="577000"/>
              </a:xfrm>
              <a:custGeom>
                <a:avLst/>
                <a:gdLst>
                  <a:gd name="T0" fmla="*/ 18 w 191"/>
                  <a:gd name="T1" fmla="*/ 84 h 161"/>
                  <a:gd name="T2" fmla="*/ 63 w 191"/>
                  <a:gd name="T3" fmla="*/ 84 h 161"/>
                  <a:gd name="T4" fmla="*/ 63 w 191"/>
                  <a:gd name="T5" fmla="*/ 95 h 161"/>
                  <a:gd name="T6" fmla="*/ 48 w 191"/>
                  <a:gd name="T7" fmla="*/ 95 h 161"/>
                  <a:gd name="T8" fmla="*/ 24 w 191"/>
                  <a:gd name="T9" fmla="*/ 120 h 161"/>
                  <a:gd name="T10" fmla="*/ 24 w 191"/>
                  <a:gd name="T11" fmla="*/ 95 h 161"/>
                  <a:gd name="T12" fmla="*/ 18 w 191"/>
                  <a:gd name="T13" fmla="*/ 95 h 161"/>
                  <a:gd name="T14" fmla="*/ 0 w 191"/>
                  <a:gd name="T15" fmla="*/ 78 h 161"/>
                  <a:gd name="T16" fmla="*/ 0 w 191"/>
                  <a:gd name="T17" fmla="*/ 18 h 161"/>
                  <a:gd name="T18" fmla="*/ 18 w 191"/>
                  <a:gd name="T19" fmla="*/ 0 h 161"/>
                  <a:gd name="T20" fmla="*/ 106 w 191"/>
                  <a:gd name="T21" fmla="*/ 0 h 161"/>
                  <a:gd name="T22" fmla="*/ 123 w 191"/>
                  <a:gd name="T23" fmla="*/ 18 h 161"/>
                  <a:gd name="T24" fmla="*/ 123 w 191"/>
                  <a:gd name="T25" fmla="*/ 36 h 161"/>
                  <a:gd name="T26" fmla="*/ 111 w 191"/>
                  <a:gd name="T27" fmla="*/ 36 h 161"/>
                  <a:gd name="T28" fmla="*/ 111 w 191"/>
                  <a:gd name="T29" fmla="*/ 18 h 161"/>
                  <a:gd name="T30" fmla="*/ 106 w 191"/>
                  <a:gd name="T31" fmla="*/ 12 h 161"/>
                  <a:gd name="T32" fmla="*/ 18 w 191"/>
                  <a:gd name="T33" fmla="*/ 12 h 161"/>
                  <a:gd name="T34" fmla="*/ 12 w 191"/>
                  <a:gd name="T35" fmla="*/ 18 h 161"/>
                  <a:gd name="T36" fmla="*/ 12 w 191"/>
                  <a:gd name="T37" fmla="*/ 78 h 161"/>
                  <a:gd name="T38" fmla="*/ 18 w 191"/>
                  <a:gd name="T39" fmla="*/ 84 h 161"/>
                  <a:gd name="T40" fmla="*/ 191 w 191"/>
                  <a:gd name="T41" fmla="*/ 59 h 161"/>
                  <a:gd name="T42" fmla="*/ 191 w 191"/>
                  <a:gd name="T43" fmla="*/ 119 h 161"/>
                  <a:gd name="T44" fmla="*/ 174 w 191"/>
                  <a:gd name="T45" fmla="*/ 137 h 161"/>
                  <a:gd name="T46" fmla="*/ 168 w 191"/>
                  <a:gd name="T47" fmla="*/ 137 h 161"/>
                  <a:gd name="T48" fmla="*/ 168 w 191"/>
                  <a:gd name="T49" fmla="*/ 161 h 161"/>
                  <a:gd name="T50" fmla="*/ 144 w 191"/>
                  <a:gd name="T51" fmla="*/ 137 h 161"/>
                  <a:gd name="T52" fmla="*/ 86 w 191"/>
                  <a:gd name="T53" fmla="*/ 137 h 161"/>
                  <a:gd name="T54" fmla="*/ 69 w 191"/>
                  <a:gd name="T55" fmla="*/ 119 h 161"/>
                  <a:gd name="T56" fmla="*/ 69 w 191"/>
                  <a:gd name="T57" fmla="*/ 59 h 161"/>
                  <a:gd name="T58" fmla="*/ 86 w 191"/>
                  <a:gd name="T59" fmla="*/ 42 h 161"/>
                  <a:gd name="T60" fmla="*/ 174 w 191"/>
                  <a:gd name="T61" fmla="*/ 42 h 161"/>
                  <a:gd name="T62" fmla="*/ 191 w 191"/>
                  <a:gd name="T63" fmla="*/ 59 h 161"/>
                  <a:gd name="T64" fmla="*/ 180 w 191"/>
                  <a:gd name="T65" fmla="*/ 59 h 161"/>
                  <a:gd name="T66" fmla="*/ 174 w 191"/>
                  <a:gd name="T67" fmla="*/ 53 h 161"/>
                  <a:gd name="T68" fmla="*/ 86 w 191"/>
                  <a:gd name="T69" fmla="*/ 53 h 161"/>
                  <a:gd name="T70" fmla="*/ 81 w 191"/>
                  <a:gd name="T71" fmla="*/ 59 h 161"/>
                  <a:gd name="T72" fmla="*/ 81 w 191"/>
                  <a:gd name="T73" fmla="*/ 119 h 161"/>
                  <a:gd name="T74" fmla="*/ 86 w 191"/>
                  <a:gd name="T75" fmla="*/ 125 h 161"/>
                  <a:gd name="T76" fmla="*/ 174 w 191"/>
                  <a:gd name="T77" fmla="*/ 125 h 161"/>
                  <a:gd name="T78" fmla="*/ 180 w 191"/>
                  <a:gd name="T79" fmla="*/ 119 h 161"/>
                  <a:gd name="T80" fmla="*/ 180 w 191"/>
                  <a:gd name="T81" fmla="*/ 59 h 161"/>
                  <a:gd name="T82" fmla="*/ 161 w 191"/>
                  <a:gd name="T83" fmla="*/ 81 h 161"/>
                  <a:gd name="T84" fmla="*/ 154 w 191"/>
                  <a:gd name="T85" fmla="*/ 89 h 161"/>
                  <a:gd name="T86" fmla="*/ 161 w 191"/>
                  <a:gd name="T87" fmla="*/ 96 h 161"/>
                  <a:gd name="T88" fmla="*/ 169 w 191"/>
                  <a:gd name="T89" fmla="*/ 89 h 161"/>
                  <a:gd name="T90" fmla="*/ 161 w 191"/>
                  <a:gd name="T91" fmla="*/ 81 h 161"/>
                  <a:gd name="T92" fmla="*/ 130 w 191"/>
                  <a:gd name="T93" fmla="*/ 81 h 161"/>
                  <a:gd name="T94" fmla="*/ 123 w 191"/>
                  <a:gd name="T95" fmla="*/ 89 h 161"/>
                  <a:gd name="T96" fmla="*/ 130 w 191"/>
                  <a:gd name="T97" fmla="*/ 96 h 161"/>
                  <a:gd name="T98" fmla="*/ 137 w 191"/>
                  <a:gd name="T99" fmla="*/ 89 h 161"/>
                  <a:gd name="T100" fmla="*/ 130 w 191"/>
                  <a:gd name="T101" fmla="*/ 81 h 161"/>
                  <a:gd name="T102" fmla="*/ 99 w 191"/>
                  <a:gd name="T103" fmla="*/ 81 h 161"/>
                  <a:gd name="T104" fmla="*/ 92 w 191"/>
                  <a:gd name="T105" fmla="*/ 89 h 161"/>
                  <a:gd name="T106" fmla="*/ 99 w 191"/>
                  <a:gd name="T107" fmla="*/ 96 h 161"/>
                  <a:gd name="T108" fmla="*/ 106 w 191"/>
                  <a:gd name="T109" fmla="*/ 89 h 161"/>
                  <a:gd name="T110" fmla="*/ 99 w 191"/>
                  <a:gd name="T111"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1" h="161">
                    <a:moveTo>
                      <a:pt x="18" y="84"/>
                    </a:moveTo>
                    <a:cubicBezTo>
                      <a:pt x="63" y="84"/>
                      <a:pt x="63" y="84"/>
                      <a:pt x="63" y="84"/>
                    </a:cubicBezTo>
                    <a:cubicBezTo>
                      <a:pt x="63" y="95"/>
                      <a:pt x="63" y="95"/>
                      <a:pt x="63" y="95"/>
                    </a:cubicBezTo>
                    <a:cubicBezTo>
                      <a:pt x="48" y="95"/>
                      <a:pt x="48" y="95"/>
                      <a:pt x="48" y="95"/>
                    </a:cubicBezTo>
                    <a:cubicBezTo>
                      <a:pt x="24" y="120"/>
                      <a:pt x="24" y="120"/>
                      <a:pt x="24" y="120"/>
                    </a:cubicBezTo>
                    <a:cubicBezTo>
                      <a:pt x="24" y="95"/>
                      <a:pt x="24" y="95"/>
                      <a:pt x="24" y="95"/>
                    </a:cubicBezTo>
                    <a:cubicBezTo>
                      <a:pt x="18" y="95"/>
                      <a:pt x="18" y="95"/>
                      <a:pt x="18" y="95"/>
                    </a:cubicBezTo>
                    <a:cubicBezTo>
                      <a:pt x="8" y="95"/>
                      <a:pt x="0" y="88"/>
                      <a:pt x="0" y="78"/>
                    </a:cubicBezTo>
                    <a:cubicBezTo>
                      <a:pt x="0" y="18"/>
                      <a:pt x="0" y="18"/>
                      <a:pt x="0" y="18"/>
                    </a:cubicBezTo>
                    <a:cubicBezTo>
                      <a:pt x="0" y="8"/>
                      <a:pt x="8" y="0"/>
                      <a:pt x="18" y="0"/>
                    </a:cubicBezTo>
                    <a:cubicBezTo>
                      <a:pt x="106" y="0"/>
                      <a:pt x="106" y="0"/>
                      <a:pt x="106" y="0"/>
                    </a:cubicBezTo>
                    <a:cubicBezTo>
                      <a:pt x="115" y="0"/>
                      <a:pt x="123" y="8"/>
                      <a:pt x="123" y="18"/>
                    </a:cubicBezTo>
                    <a:cubicBezTo>
                      <a:pt x="123" y="36"/>
                      <a:pt x="123" y="36"/>
                      <a:pt x="123" y="36"/>
                    </a:cubicBezTo>
                    <a:cubicBezTo>
                      <a:pt x="111" y="36"/>
                      <a:pt x="111" y="36"/>
                      <a:pt x="111" y="36"/>
                    </a:cubicBezTo>
                    <a:cubicBezTo>
                      <a:pt x="111" y="18"/>
                      <a:pt x="111" y="18"/>
                      <a:pt x="111" y="18"/>
                    </a:cubicBezTo>
                    <a:cubicBezTo>
                      <a:pt x="111" y="15"/>
                      <a:pt x="109" y="12"/>
                      <a:pt x="106" y="12"/>
                    </a:cubicBezTo>
                    <a:cubicBezTo>
                      <a:pt x="18" y="12"/>
                      <a:pt x="18" y="12"/>
                      <a:pt x="18" y="12"/>
                    </a:cubicBezTo>
                    <a:cubicBezTo>
                      <a:pt x="15" y="12"/>
                      <a:pt x="12" y="15"/>
                      <a:pt x="12" y="18"/>
                    </a:cubicBezTo>
                    <a:cubicBezTo>
                      <a:pt x="12" y="78"/>
                      <a:pt x="12" y="78"/>
                      <a:pt x="12" y="78"/>
                    </a:cubicBezTo>
                    <a:cubicBezTo>
                      <a:pt x="12" y="81"/>
                      <a:pt x="15" y="84"/>
                      <a:pt x="18" y="84"/>
                    </a:cubicBezTo>
                    <a:close/>
                    <a:moveTo>
                      <a:pt x="191" y="59"/>
                    </a:moveTo>
                    <a:cubicBezTo>
                      <a:pt x="191" y="119"/>
                      <a:pt x="191" y="119"/>
                      <a:pt x="191" y="119"/>
                    </a:cubicBezTo>
                    <a:cubicBezTo>
                      <a:pt x="191" y="129"/>
                      <a:pt x="184" y="137"/>
                      <a:pt x="174" y="137"/>
                    </a:cubicBezTo>
                    <a:cubicBezTo>
                      <a:pt x="168" y="137"/>
                      <a:pt x="168" y="137"/>
                      <a:pt x="168" y="137"/>
                    </a:cubicBezTo>
                    <a:cubicBezTo>
                      <a:pt x="168" y="161"/>
                      <a:pt x="168" y="161"/>
                      <a:pt x="168" y="161"/>
                    </a:cubicBezTo>
                    <a:cubicBezTo>
                      <a:pt x="144" y="137"/>
                      <a:pt x="144" y="137"/>
                      <a:pt x="144" y="137"/>
                    </a:cubicBezTo>
                    <a:cubicBezTo>
                      <a:pt x="86" y="137"/>
                      <a:pt x="86" y="137"/>
                      <a:pt x="86" y="137"/>
                    </a:cubicBezTo>
                    <a:cubicBezTo>
                      <a:pt x="77" y="137"/>
                      <a:pt x="69" y="129"/>
                      <a:pt x="69" y="119"/>
                    </a:cubicBezTo>
                    <a:cubicBezTo>
                      <a:pt x="69" y="59"/>
                      <a:pt x="69" y="59"/>
                      <a:pt x="69" y="59"/>
                    </a:cubicBezTo>
                    <a:cubicBezTo>
                      <a:pt x="69" y="49"/>
                      <a:pt x="77" y="42"/>
                      <a:pt x="86" y="42"/>
                    </a:cubicBezTo>
                    <a:cubicBezTo>
                      <a:pt x="174" y="42"/>
                      <a:pt x="174" y="42"/>
                      <a:pt x="174" y="42"/>
                    </a:cubicBezTo>
                    <a:cubicBezTo>
                      <a:pt x="184" y="42"/>
                      <a:pt x="191" y="49"/>
                      <a:pt x="191" y="59"/>
                    </a:cubicBezTo>
                    <a:close/>
                    <a:moveTo>
                      <a:pt x="180" y="59"/>
                    </a:moveTo>
                    <a:cubicBezTo>
                      <a:pt x="180" y="56"/>
                      <a:pt x="177" y="53"/>
                      <a:pt x="174" y="53"/>
                    </a:cubicBezTo>
                    <a:cubicBezTo>
                      <a:pt x="86" y="53"/>
                      <a:pt x="86" y="53"/>
                      <a:pt x="86" y="53"/>
                    </a:cubicBezTo>
                    <a:cubicBezTo>
                      <a:pt x="83" y="53"/>
                      <a:pt x="81" y="56"/>
                      <a:pt x="81" y="59"/>
                    </a:cubicBezTo>
                    <a:cubicBezTo>
                      <a:pt x="81" y="119"/>
                      <a:pt x="81" y="119"/>
                      <a:pt x="81" y="119"/>
                    </a:cubicBezTo>
                    <a:cubicBezTo>
                      <a:pt x="81" y="122"/>
                      <a:pt x="83" y="125"/>
                      <a:pt x="86" y="125"/>
                    </a:cubicBezTo>
                    <a:cubicBezTo>
                      <a:pt x="174" y="125"/>
                      <a:pt x="174" y="125"/>
                      <a:pt x="174" y="125"/>
                    </a:cubicBezTo>
                    <a:cubicBezTo>
                      <a:pt x="177" y="125"/>
                      <a:pt x="180" y="122"/>
                      <a:pt x="180" y="119"/>
                    </a:cubicBezTo>
                    <a:lnTo>
                      <a:pt x="180" y="59"/>
                    </a:lnTo>
                    <a:close/>
                    <a:moveTo>
                      <a:pt x="161" y="81"/>
                    </a:moveTo>
                    <a:cubicBezTo>
                      <a:pt x="157" y="81"/>
                      <a:pt x="154" y="85"/>
                      <a:pt x="154" y="89"/>
                    </a:cubicBezTo>
                    <a:cubicBezTo>
                      <a:pt x="154" y="93"/>
                      <a:pt x="157" y="96"/>
                      <a:pt x="161" y="96"/>
                    </a:cubicBezTo>
                    <a:cubicBezTo>
                      <a:pt x="165" y="96"/>
                      <a:pt x="169" y="93"/>
                      <a:pt x="169" y="89"/>
                    </a:cubicBezTo>
                    <a:cubicBezTo>
                      <a:pt x="169" y="85"/>
                      <a:pt x="165" y="81"/>
                      <a:pt x="161" y="81"/>
                    </a:cubicBezTo>
                    <a:close/>
                    <a:moveTo>
                      <a:pt x="130" y="81"/>
                    </a:moveTo>
                    <a:cubicBezTo>
                      <a:pt x="126" y="81"/>
                      <a:pt x="123" y="85"/>
                      <a:pt x="123" y="89"/>
                    </a:cubicBezTo>
                    <a:cubicBezTo>
                      <a:pt x="123" y="93"/>
                      <a:pt x="126" y="96"/>
                      <a:pt x="130" y="96"/>
                    </a:cubicBezTo>
                    <a:cubicBezTo>
                      <a:pt x="134" y="96"/>
                      <a:pt x="137" y="93"/>
                      <a:pt x="137" y="89"/>
                    </a:cubicBezTo>
                    <a:cubicBezTo>
                      <a:pt x="137" y="85"/>
                      <a:pt x="134" y="81"/>
                      <a:pt x="130" y="81"/>
                    </a:cubicBezTo>
                    <a:close/>
                    <a:moveTo>
                      <a:pt x="99" y="81"/>
                    </a:moveTo>
                    <a:cubicBezTo>
                      <a:pt x="95" y="81"/>
                      <a:pt x="92" y="85"/>
                      <a:pt x="92" y="89"/>
                    </a:cubicBezTo>
                    <a:cubicBezTo>
                      <a:pt x="92" y="93"/>
                      <a:pt x="95" y="96"/>
                      <a:pt x="99" y="96"/>
                    </a:cubicBezTo>
                    <a:cubicBezTo>
                      <a:pt x="103" y="96"/>
                      <a:pt x="106" y="93"/>
                      <a:pt x="106" y="89"/>
                    </a:cubicBezTo>
                    <a:cubicBezTo>
                      <a:pt x="106" y="85"/>
                      <a:pt x="103" y="81"/>
                      <a:pt x="99" y="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16">
                <a:extLst>
                  <a:ext uri="{FF2B5EF4-FFF2-40B4-BE49-F238E27FC236}">
                    <a16:creationId xmlns="" xmlns:a16="http://schemas.microsoft.com/office/drawing/2014/main" id="{50250F49-B3F8-4A09-8397-F2A29480BE16}"/>
                  </a:ext>
                </a:extLst>
              </p:cNvPr>
              <p:cNvSpPr>
                <a:spLocks noEditPoints="1"/>
              </p:cNvSpPr>
              <p:nvPr/>
            </p:nvSpPr>
            <p:spPr bwMode="auto">
              <a:xfrm>
                <a:off x="6259408" y="3585941"/>
                <a:ext cx="600277" cy="468509"/>
              </a:xfrm>
              <a:custGeom>
                <a:avLst/>
                <a:gdLst>
                  <a:gd name="T0" fmla="*/ 31 w 205"/>
                  <a:gd name="T1" fmla="*/ 148 h 160"/>
                  <a:gd name="T2" fmla="*/ 54 w 205"/>
                  <a:gd name="T3" fmla="*/ 148 h 160"/>
                  <a:gd name="T4" fmla="*/ 42 w 205"/>
                  <a:gd name="T5" fmla="*/ 149 h 160"/>
                  <a:gd name="T6" fmla="*/ 42 w 205"/>
                  <a:gd name="T7" fmla="*/ 147 h 160"/>
                  <a:gd name="T8" fmla="*/ 42 w 205"/>
                  <a:gd name="T9" fmla="*/ 149 h 160"/>
                  <a:gd name="T10" fmla="*/ 112 w 205"/>
                  <a:gd name="T11" fmla="*/ 148 h 160"/>
                  <a:gd name="T12" fmla="*/ 135 w 205"/>
                  <a:gd name="T13" fmla="*/ 148 h 160"/>
                  <a:gd name="T14" fmla="*/ 123 w 205"/>
                  <a:gd name="T15" fmla="*/ 149 h 160"/>
                  <a:gd name="T16" fmla="*/ 123 w 205"/>
                  <a:gd name="T17" fmla="*/ 147 h 160"/>
                  <a:gd name="T18" fmla="*/ 123 w 205"/>
                  <a:gd name="T19" fmla="*/ 149 h 160"/>
                  <a:gd name="T20" fmla="*/ 174 w 205"/>
                  <a:gd name="T21" fmla="*/ 0 h 160"/>
                  <a:gd name="T22" fmla="*/ 162 w 205"/>
                  <a:gd name="T23" fmla="*/ 2 h 160"/>
                  <a:gd name="T24" fmla="*/ 153 w 205"/>
                  <a:gd name="T25" fmla="*/ 23 h 160"/>
                  <a:gd name="T26" fmla="*/ 1 w 205"/>
                  <a:gd name="T27" fmla="*/ 47 h 160"/>
                  <a:gd name="T28" fmla="*/ 2 w 205"/>
                  <a:gd name="T29" fmla="*/ 55 h 160"/>
                  <a:gd name="T30" fmla="*/ 20 w 205"/>
                  <a:gd name="T31" fmla="*/ 129 h 160"/>
                  <a:gd name="T32" fmla="*/ 24 w 205"/>
                  <a:gd name="T33" fmla="*/ 136 h 160"/>
                  <a:gd name="T34" fmla="*/ 149 w 205"/>
                  <a:gd name="T35" fmla="*/ 131 h 160"/>
                  <a:gd name="T36" fmla="*/ 32 w 205"/>
                  <a:gd name="T37" fmla="*/ 126 h 160"/>
                  <a:gd name="T38" fmla="*/ 142 w 205"/>
                  <a:gd name="T39" fmla="*/ 102 h 160"/>
                  <a:gd name="T40" fmla="*/ 166 w 205"/>
                  <a:gd name="T41" fmla="*/ 12 h 160"/>
                  <a:gd name="T42" fmla="*/ 174 w 205"/>
                  <a:gd name="T43" fmla="*/ 14 h 160"/>
                  <a:gd name="T44" fmla="*/ 205 w 205"/>
                  <a:gd name="T45" fmla="*/ 7 h 160"/>
                  <a:gd name="T46" fmla="*/ 34 w 205"/>
                  <a:gd name="T47" fmla="*/ 104 h 160"/>
                  <a:gd name="T48" fmla="*/ 25 w 205"/>
                  <a:gd name="T49" fmla="*/ 53 h 160"/>
                  <a:gd name="T50" fmla="*/ 34 w 205"/>
                  <a:gd name="T51" fmla="*/ 104 h 160"/>
                  <a:gd name="T52" fmla="*/ 36 w 205"/>
                  <a:gd name="T53" fmla="*/ 51 h 160"/>
                  <a:gd name="T54" fmla="*/ 61 w 205"/>
                  <a:gd name="T55" fmla="*/ 100 h 160"/>
                  <a:gd name="T56" fmla="*/ 72 w 205"/>
                  <a:gd name="T57" fmla="*/ 99 h 160"/>
                  <a:gd name="T58" fmla="*/ 76 w 205"/>
                  <a:gd name="T59" fmla="*/ 45 h 160"/>
                  <a:gd name="T60" fmla="*/ 72 w 205"/>
                  <a:gd name="T61" fmla="*/ 99 h 160"/>
                  <a:gd name="T62" fmla="*/ 92 w 205"/>
                  <a:gd name="T63" fmla="*/ 97 h 160"/>
                  <a:gd name="T64" fmla="*/ 102 w 205"/>
                  <a:gd name="T65" fmla="*/ 41 h 160"/>
                  <a:gd name="T66" fmla="*/ 119 w 205"/>
                  <a:gd name="T67" fmla="*/ 94 h 160"/>
                  <a:gd name="T68" fmla="*/ 113 w 205"/>
                  <a:gd name="T69" fmla="*/ 40 h 160"/>
                  <a:gd name="T70" fmla="*/ 119 w 205"/>
                  <a:gd name="T71" fmla="*/ 94 h 160"/>
                  <a:gd name="T72" fmla="*/ 130 w 205"/>
                  <a:gd name="T73" fmla="*/ 93 h 160"/>
                  <a:gd name="T74" fmla="*/ 139 w 205"/>
                  <a:gd name="T75" fmla="*/ 36 h 160"/>
                  <a:gd name="T76" fmla="*/ 137 w 205"/>
                  <a:gd name="T77"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160">
                    <a:moveTo>
                      <a:pt x="42" y="137"/>
                    </a:moveTo>
                    <a:cubicBezTo>
                      <a:pt x="36" y="137"/>
                      <a:pt x="31" y="142"/>
                      <a:pt x="31" y="148"/>
                    </a:cubicBezTo>
                    <a:cubicBezTo>
                      <a:pt x="31" y="154"/>
                      <a:pt x="36" y="160"/>
                      <a:pt x="42" y="160"/>
                    </a:cubicBezTo>
                    <a:cubicBezTo>
                      <a:pt x="49" y="160"/>
                      <a:pt x="54" y="154"/>
                      <a:pt x="54" y="148"/>
                    </a:cubicBezTo>
                    <a:cubicBezTo>
                      <a:pt x="54" y="142"/>
                      <a:pt x="49" y="137"/>
                      <a:pt x="42" y="137"/>
                    </a:cubicBezTo>
                    <a:close/>
                    <a:moveTo>
                      <a:pt x="42" y="149"/>
                    </a:moveTo>
                    <a:cubicBezTo>
                      <a:pt x="42" y="149"/>
                      <a:pt x="41" y="149"/>
                      <a:pt x="41" y="148"/>
                    </a:cubicBezTo>
                    <a:cubicBezTo>
                      <a:pt x="41" y="148"/>
                      <a:pt x="42" y="147"/>
                      <a:pt x="42" y="147"/>
                    </a:cubicBezTo>
                    <a:cubicBezTo>
                      <a:pt x="43" y="147"/>
                      <a:pt x="43" y="148"/>
                      <a:pt x="43" y="148"/>
                    </a:cubicBezTo>
                    <a:cubicBezTo>
                      <a:pt x="43" y="149"/>
                      <a:pt x="43" y="149"/>
                      <a:pt x="42" y="149"/>
                    </a:cubicBezTo>
                    <a:close/>
                    <a:moveTo>
                      <a:pt x="123" y="137"/>
                    </a:moveTo>
                    <a:cubicBezTo>
                      <a:pt x="117" y="137"/>
                      <a:pt x="112" y="142"/>
                      <a:pt x="112" y="148"/>
                    </a:cubicBezTo>
                    <a:cubicBezTo>
                      <a:pt x="112" y="154"/>
                      <a:pt x="117" y="160"/>
                      <a:pt x="123" y="160"/>
                    </a:cubicBezTo>
                    <a:cubicBezTo>
                      <a:pt x="130" y="160"/>
                      <a:pt x="135" y="154"/>
                      <a:pt x="135" y="148"/>
                    </a:cubicBezTo>
                    <a:cubicBezTo>
                      <a:pt x="135" y="142"/>
                      <a:pt x="130" y="137"/>
                      <a:pt x="123" y="137"/>
                    </a:cubicBezTo>
                    <a:close/>
                    <a:moveTo>
                      <a:pt x="123" y="149"/>
                    </a:moveTo>
                    <a:cubicBezTo>
                      <a:pt x="123" y="149"/>
                      <a:pt x="122" y="149"/>
                      <a:pt x="122" y="148"/>
                    </a:cubicBezTo>
                    <a:cubicBezTo>
                      <a:pt x="122" y="148"/>
                      <a:pt x="123" y="147"/>
                      <a:pt x="123" y="147"/>
                    </a:cubicBezTo>
                    <a:cubicBezTo>
                      <a:pt x="124" y="147"/>
                      <a:pt x="124" y="148"/>
                      <a:pt x="124" y="148"/>
                    </a:cubicBezTo>
                    <a:cubicBezTo>
                      <a:pt x="124" y="149"/>
                      <a:pt x="124" y="149"/>
                      <a:pt x="123" y="149"/>
                    </a:cubicBezTo>
                    <a:close/>
                    <a:moveTo>
                      <a:pt x="198" y="0"/>
                    </a:moveTo>
                    <a:cubicBezTo>
                      <a:pt x="174" y="0"/>
                      <a:pt x="174" y="0"/>
                      <a:pt x="174" y="0"/>
                    </a:cubicBezTo>
                    <a:cubicBezTo>
                      <a:pt x="172" y="0"/>
                      <a:pt x="171" y="1"/>
                      <a:pt x="169" y="2"/>
                    </a:cubicBezTo>
                    <a:cubicBezTo>
                      <a:pt x="162" y="2"/>
                      <a:pt x="162" y="2"/>
                      <a:pt x="162" y="2"/>
                    </a:cubicBezTo>
                    <a:cubicBezTo>
                      <a:pt x="160" y="2"/>
                      <a:pt x="158" y="4"/>
                      <a:pt x="157" y="6"/>
                    </a:cubicBezTo>
                    <a:cubicBezTo>
                      <a:pt x="153" y="23"/>
                      <a:pt x="153" y="23"/>
                      <a:pt x="153" y="23"/>
                    </a:cubicBezTo>
                    <a:cubicBezTo>
                      <a:pt x="5" y="45"/>
                      <a:pt x="5" y="45"/>
                      <a:pt x="5" y="45"/>
                    </a:cubicBezTo>
                    <a:cubicBezTo>
                      <a:pt x="3" y="45"/>
                      <a:pt x="2" y="46"/>
                      <a:pt x="1" y="47"/>
                    </a:cubicBezTo>
                    <a:cubicBezTo>
                      <a:pt x="0" y="48"/>
                      <a:pt x="0" y="50"/>
                      <a:pt x="0" y="51"/>
                    </a:cubicBezTo>
                    <a:cubicBezTo>
                      <a:pt x="0" y="52"/>
                      <a:pt x="1" y="53"/>
                      <a:pt x="2" y="55"/>
                    </a:cubicBezTo>
                    <a:cubicBezTo>
                      <a:pt x="25" y="109"/>
                      <a:pt x="25" y="109"/>
                      <a:pt x="25" y="109"/>
                    </a:cubicBezTo>
                    <a:cubicBezTo>
                      <a:pt x="20" y="129"/>
                      <a:pt x="20" y="129"/>
                      <a:pt x="20" y="129"/>
                    </a:cubicBezTo>
                    <a:cubicBezTo>
                      <a:pt x="19" y="130"/>
                      <a:pt x="19" y="132"/>
                      <a:pt x="20" y="134"/>
                    </a:cubicBezTo>
                    <a:cubicBezTo>
                      <a:pt x="21" y="135"/>
                      <a:pt x="23" y="136"/>
                      <a:pt x="24" y="136"/>
                    </a:cubicBezTo>
                    <a:cubicBezTo>
                      <a:pt x="144" y="136"/>
                      <a:pt x="144" y="136"/>
                      <a:pt x="144" y="136"/>
                    </a:cubicBezTo>
                    <a:cubicBezTo>
                      <a:pt x="147" y="136"/>
                      <a:pt x="149" y="134"/>
                      <a:pt x="149" y="131"/>
                    </a:cubicBezTo>
                    <a:cubicBezTo>
                      <a:pt x="149" y="128"/>
                      <a:pt x="147" y="126"/>
                      <a:pt x="144" y="126"/>
                    </a:cubicBezTo>
                    <a:cubicBezTo>
                      <a:pt x="32" y="126"/>
                      <a:pt x="32" y="126"/>
                      <a:pt x="32" y="126"/>
                    </a:cubicBezTo>
                    <a:cubicBezTo>
                      <a:pt x="34" y="114"/>
                      <a:pt x="34" y="114"/>
                      <a:pt x="34" y="114"/>
                    </a:cubicBezTo>
                    <a:cubicBezTo>
                      <a:pt x="142" y="102"/>
                      <a:pt x="142" y="102"/>
                      <a:pt x="142" y="102"/>
                    </a:cubicBezTo>
                    <a:cubicBezTo>
                      <a:pt x="144" y="101"/>
                      <a:pt x="145" y="100"/>
                      <a:pt x="146" y="98"/>
                    </a:cubicBezTo>
                    <a:cubicBezTo>
                      <a:pt x="166" y="12"/>
                      <a:pt x="166" y="12"/>
                      <a:pt x="166" y="12"/>
                    </a:cubicBezTo>
                    <a:cubicBezTo>
                      <a:pt x="169" y="12"/>
                      <a:pt x="169" y="12"/>
                      <a:pt x="169" y="12"/>
                    </a:cubicBezTo>
                    <a:cubicBezTo>
                      <a:pt x="171" y="13"/>
                      <a:pt x="172" y="14"/>
                      <a:pt x="174" y="14"/>
                    </a:cubicBezTo>
                    <a:cubicBezTo>
                      <a:pt x="198" y="14"/>
                      <a:pt x="198" y="14"/>
                      <a:pt x="198" y="14"/>
                    </a:cubicBezTo>
                    <a:cubicBezTo>
                      <a:pt x="202" y="14"/>
                      <a:pt x="205" y="11"/>
                      <a:pt x="205" y="7"/>
                    </a:cubicBezTo>
                    <a:cubicBezTo>
                      <a:pt x="205" y="3"/>
                      <a:pt x="202" y="0"/>
                      <a:pt x="198" y="0"/>
                    </a:cubicBezTo>
                    <a:close/>
                    <a:moveTo>
                      <a:pt x="34" y="104"/>
                    </a:moveTo>
                    <a:cubicBezTo>
                      <a:pt x="13" y="55"/>
                      <a:pt x="13" y="55"/>
                      <a:pt x="13" y="55"/>
                    </a:cubicBezTo>
                    <a:cubicBezTo>
                      <a:pt x="25" y="53"/>
                      <a:pt x="25" y="53"/>
                      <a:pt x="25" y="53"/>
                    </a:cubicBezTo>
                    <a:cubicBezTo>
                      <a:pt x="42" y="103"/>
                      <a:pt x="42" y="103"/>
                      <a:pt x="42" y="103"/>
                    </a:cubicBezTo>
                    <a:lnTo>
                      <a:pt x="34" y="104"/>
                    </a:lnTo>
                    <a:close/>
                    <a:moveTo>
                      <a:pt x="52" y="101"/>
                    </a:moveTo>
                    <a:cubicBezTo>
                      <a:pt x="36" y="51"/>
                      <a:pt x="36" y="51"/>
                      <a:pt x="36" y="51"/>
                    </a:cubicBezTo>
                    <a:cubicBezTo>
                      <a:pt x="51" y="49"/>
                      <a:pt x="51" y="49"/>
                      <a:pt x="51" y="49"/>
                    </a:cubicBezTo>
                    <a:cubicBezTo>
                      <a:pt x="61" y="100"/>
                      <a:pt x="61" y="100"/>
                      <a:pt x="61" y="100"/>
                    </a:cubicBezTo>
                    <a:lnTo>
                      <a:pt x="52" y="101"/>
                    </a:lnTo>
                    <a:close/>
                    <a:moveTo>
                      <a:pt x="72" y="99"/>
                    </a:moveTo>
                    <a:cubicBezTo>
                      <a:pt x="61" y="47"/>
                      <a:pt x="61" y="47"/>
                      <a:pt x="61" y="47"/>
                    </a:cubicBezTo>
                    <a:cubicBezTo>
                      <a:pt x="76" y="45"/>
                      <a:pt x="76" y="45"/>
                      <a:pt x="76" y="45"/>
                    </a:cubicBezTo>
                    <a:cubicBezTo>
                      <a:pt x="81" y="98"/>
                      <a:pt x="81" y="98"/>
                      <a:pt x="81" y="98"/>
                    </a:cubicBezTo>
                    <a:lnTo>
                      <a:pt x="72" y="99"/>
                    </a:lnTo>
                    <a:close/>
                    <a:moveTo>
                      <a:pt x="100" y="96"/>
                    </a:moveTo>
                    <a:cubicBezTo>
                      <a:pt x="92" y="97"/>
                      <a:pt x="92" y="97"/>
                      <a:pt x="92" y="97"/>
                    </a:cubicBezTo>
                    <a:cubicBezTo>
                      <a:pt x="87" y="44"/>
                      <a:pt x="87" y="44"/>
                      <a:pt x="87" y="44"/>
                    </a:cubicBezTo>
                    <a:cubicBezTo>
                      <a:pt x="102" y="41"/>
                      <a:pt x="102" y="41"/>
                      <a:pt x="102" y="41"/>
                    </a:cubicBezTo>
                    <a:lnTo>
                      <a:pt x="100" y="96"/>
                    </a:lnTo>
                    <a:close/>
                    <a:moveTo>
                      <a:pt x="119" y="94"/>
                    </a:moveTo>
                    <a:cubicBezTo>
                      <a:pt x="111" y="95"/>
                      <a:pt x="111" y="95"/>
                      <a:pt x="111" y="95"/>
                    </a:cubicBezTo>
                    <a:cubicBezTo>
                      <a:pt x="113" y="40"/>
                      <a:pt x="113" y="40"/>
                      <a:pt x="113" y="40"/>
                    </a:cubicBezTo>
                    <a:cubicBezTo>
                      <a:pt x="128" y="38"/>
                      <a:pt x="128" y="38"/>
                      <a:pt x="128" y="38"/>
                    </a:cubicBezTo>
                    <a:lnTo>
                      <a:pt x="119" y="94"/>
                    </a:lnTo>
                    <a:close/>
                    <a:moveTo>
                      <a:pt x="137" y="92"/>
                    </a:moveTo>
                    <a:cubicBezTo>
                      <a:pt x="130" y="93"/>
                      <a:pt x="130" y="93"/>
                      <a:pt x="130" y="93"/>
                    </a:cubicBezTo>
                    <a:cubicBezTo>
                      <a:pt x="139" y="36"/>
                      <a:pt x="139" y="36"/>
                      <a:pt x="139" y="36"/>
                    </a:cubicBezTo>
                    <a:cubicBezTo>
                      <a:pt x="139" y="36"/>
                      <a:pt x="139" y="36"/>
                      <a:pt x="139" y="36"/>
                    </a:cubicBezTo>
                    <a:cubicBezTo>
                      <a:pt x="151" y="34"/>
                      <a:pt x="151" y="34"/>
                      <a:pt x="151" y="34"/>
                    </a:cubicBezTo>
                    <a:lnTo>
                      <a:pt x="137" y="9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247">
                <a:extLst>
                  <a:ext uri="{FF2B5EF4-FFF2-40B4-BE49-F238E27FC236}">
                    <a16:creationId xmlns="" xmlns:a16="http://schemas.microsoft.com/office/drawing/2014/main" id="{97D16F13-8204-49B5-8A7E-280AEFB3CCD4}"/>
                  </a:ext>
                </a:extLst>
              </p:cNvPr>
              <p:cNvSpPr>
                <a:spLocks noEditPoints="1"/>
              </p:cNvSpPr>
              <p:nvPr/>
            </p:nvSpPr>
            <p:spPr bwMode="auto">
              <a:xfrm>
                <a:off x="6399464" y="4085937"/>
                <a:ext cx="570101" cy="593855"/>
              </a:xfrm>
              <a:custGeom>
                <a:avLst/>
                <a:gdLst>
                  <a:gd name="T0" fmla="*/ 154 w 172"/>
                  <a:gd name="T1" fmla="*/ 123 h 177"/>
                  <a:gd name="T2" fmla="*/ 120 w 172"/>
                  <a:gd name="T3" fmla="*/ 152 h 177"/>
                  <a:gd name="T4" fmla="*/ 99 w 172"/>
                  <a:gd name="T5" fmla="*/ 134 h 177"/>
                  <a:gd name="T6" fmla="*/ 108 w 172"/>
                  <a:gd name="T7" fmla="*/ 124 h 177"/>
                  <a:gd name="T8" fmla="*/ 120 w 172"/>
                  <a:gd name="T9" fmla="*/ 134 h 177"/>
                  <a:gd name="T10" fmla="*/ 145 w 172"/>
                  <a:gd name="T11" fmla="*/ 113 h 177"/>
                  <a:gd name="T12" fmla="*/ 154 w 172"/>
                  <a:gd name="T13" fmla="*/ 123 h 177"/>
                  <a:gd name="T14" fmla="*/ 172 w 172"/>
                  <a:gd name="T15" fmla="*/ 131 h 177"/>
                  <a:gd name="T16" fmla="*/ 126 w 172"/>
                  <a:gd name="T17" fmla="*/ 177 h 177"/>
                  <a:gd name="T18" fmla="*/ 80 w 172"/>
                  <a:gd name="T19" fmla="*/ 131 h 177"/>
                  <a:gd name="T20" fmla="*/ 126 w 172"/>
                  <a:gd name="T21" fmla="*/ 85 h 177"/>
                  <a:gd name="T22" fmla="*/ 172 w 172"/>
                  <a:gd name="T23" fmla="*/ 131 h 177"/>
                  <a:gd name="T24" fmla="*/ 161 w 172"/>
                  <a:gd name="T25" fmla="*/ 131 h 177"/>
                  <a:gd name="T26" fmla="*/ 126 w 172"/>
                  <a:gd name="T27" fmla="*/ 96 h 177"/>
                  <a:gd name="T28" fmla="*/ 92 w 172"/>
                  <a:gd name="T29" fmla="*/ 131 h 177"/>
                  <a:gd name="T30" fmla="*/ 126 w 172"/>
                  <a:gd name="T31" fmla="*/ 166 h 177"/>
                  <a:gd name="T32" fmla="*/ 161 w 172"/>
                  <a:gd name="T33" fmla="*/ 131 h 177"/>
                  <a:gd name="T34" fmla="*/ 138 w 172"/>
                  <a:gd name="T35" fmla="*/ 46 h 177"/>
                  <a:gd name="T36" fmla="*/ 137 w 172"/>
                  <a:gd name="T37" fmla="*/ 45 h 177"/>
                  <a:gd name="T38" fmla="*/ 122 w 172"/>
                  <a:gd name="T39" fmla="*/ 45 h 177"/>
                  <a:gd name="T40" fmla="*/ 108 w 172"/>
                  <a:gd name="T41" fmla="*/ 59 h 177"/>
                  <a:gd name="T42" fmla="*/ 108 w 172"/>
                  <a:gd name="T43" fmla="*/ 62 h 177"/>
                  <a:gd name="T44" fmla="*/ 111 w 172"/>
                  <a:gd name="T45" fmla="*/ 62 h 177"/>
                  <a:gd name="T46" fmla="*/ 126 w 172"/>
                  <a:gd name="T47" fmla="*/ 48 h 177"/>
                  <a:gd name="T48" fmla="*/ 133 w 172"/>
                  <a:gd name="T49" fmla="*/ 48 h 177"/>
                  <a:gd name="T50" fmla="*/ 135 w 172"/>
                  <a:gd name="T51" fmla="*/ 49 h 177"/>
                  <a:gd name="T52" fmla="*/ 149 w 172"/>
                  <a:gd name="T53" fmla="*/ 50 h 177"/>
                  <a:gd name="T54" fmla="*/ 148 w 172"/>
                  <a:gd name="T55" fmla="*/ 36 h 177"/>
                  <a:gd name="T56" fmla="*/ 134 w 172"/>
                  <a:gd name="T57" fmla="*/ 22 h 177"/>
                  <a:gd name="T58" fmla="*/ 132 w 172"/>
                  <a:gd name="T59" fmla="*/ 17 h 177"/>
                  <a:gd name="T60" fmla="*/ 144 w 172"/>
                  <a:gd name="T61" fmla="*/ 5 h 177"/>
                  <a:gd name="T62" fmla="*/ 144 w 172"/>
                  <a:gd name="T63" fmla="*/ 1 h 177"/>
                  <a:gd name="T64" fmla="*/ 140 w 172"/>
                  <a:gd name="T65" fmla="*/ 1 h 177"/>
                  <a:gd name="T66" fmla="*/ 128 w 172"/>
                  <a:gd name="T67" fmla="*/ 13 h 177"/>
                  <a:gd name="T68" fmla="*/ 131 w 172"/>
                  <a:gd name="T69" fmla="*/ 26 h 177"/>
                  <a:gd name="T70" fmla="*/ 144 w 172"/>
                  <a:gd name="T71" fmla="*/ 40 h 177"/>
                  <a:gd name="T72" fmla="*/ 145 w 172"/>
                  <a:gd name="T73" fmla="*/ 46 h 177"/>
                  <a:gd name="T74" fmla="*/ 138 w 172"/>
                  <a:gd name="T75" fmla="*/ 46 h 177"/>
                  <a:gd name="T76" fmla="*/ 126 w 172"/>
                  <a:gd name="T77" fmla="*/ 77 h 177"/>
                  <a:gd name="T78" fmla="*/ 132 w 172"/>
                  <a:gd name="T79" fmla="*/ 77 h 177"/>
                  <a:gd name="T80" fmla="*/ 127 w 172"/>
                  <a:gd name="T81" fmla="*/ 50 h 177"/>
                  <a:gd name="T82" fmla="*/ 115 w 172"/>
                  <a:gd name="T83" fmla="*/ 62 h 177"/>
                  <a:gd name="T84" fmla="*/ 113 w 172"/>
                  <a:gd name="T85" fmla="*/ 69 h 177"/>
                  <a:gd name="T86" fmla="*/ 102 w 172"/>
                  <a:gd name="T87" fmla="*/ 69 h 177"/>
                  <a:gd name="T88" fmla="*/ 102 w 172"/>
                  <a:gd name="T89" fmla="*/ 57 h 177"/>
                  <a:gd name="T90" fmla="*/ 108 w 172"/>
                  <a:gd name="T91" fmla="*/ 55 h 177"/>
                  <a:gd name="T92" fmla="*/ 120 w 172"/>
                  <a:gd name="T93" fmla="*/ 43 h 177"/>
                  <a:gd name="T94" fmla="*/ 82 w 172"/>
                  <a:gd name="T95" fmla="*/ 36 h 177"/>
                  <a:gd name="T96" fmla="*/ 0 w 172"/>
                  <a:gd name="T97" fmla="*/ 118 h 177"/>
                  <a:gd name="T98" fmla="*/ 53 w 172"/>
                  <a:gd name="T99" fmla="*/ 170 h 177"/>
                  <a:gd name="T100" fmla="*/ 75 w 172"/>
                  <a:gd name="T101" fmla="*/ 148 h 177"/>
                  <a:gd name="T102" fmla="*/ 72 w 172"/>
                  <a:gd name="T103" fmla="*/ 131 h 177"/>
                  <a:gd name="T104" fmla="*/ 126 w 172"/>
                  <a:gd name="T105" fmla="*/ 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177">
                    <a:moveTo>
                      <a:pt x="154" y="123"/>
                    </a:moveTo>
                    <a:cubicBezTo>
                      <a:pt x="120" y="152"/>
                      <a:pt x="120" y="152"/>
                      <a:pt x="120" y="152"/>
                    </a:cubicBezTo>
                    <a:cubicBezTo>
                      <a:pt x="99" y="134"/>
                      <a:pt x="99" y="134"/>
                      <a:pt x="99" y="134"/>
                    </a:cubicBezTo>
                    <a:cubicBezTo>
                      <a:pt x="108" y="124"/>
                      <a:pt x="108" y="124"/>
                      <a:pt x="108" y="124"/>
                    </a:cubicBezTo>
                    <a:cubicBezTo>
                      <a:pt x="120" y="134"/>
                      <a:pt x="120" y="134"/>
                      <a:pt x="120" y="134"/>
                    </a:cubicBezTo>
                    <a:cubicBezTo>
                      <a:pt x="145" y="113"/>
                      <a:pt x="145" y="113"/>
                      <a:pt x="145" y="113"/>
                    </a:cubicBezTo>
                    <a:lnTo>
                      <a:pt x="154" y="123"/>
                    </a:lnTo>
                    <a:close/>
                    <a:moveTo>
                      <a:pt x="172" y="131"/>
                    </a:moveTo>
                    <a:cubicBezTo>
                      <a:pt x="172" y="156"/>
                      <a:pt x="151" y="177"/>
                      <a:pt x="126" y="177"/>
                    </a:cubicBezTo>
                    <a:cubicBezTo>
                      <a:pt x="101" y="177"/>
                      <a:pt x="80" y="156"/>
                      <a:pt x="80" y="131"/>
                    </a:cubicBezTo>
                    <a:cubicBezTo>
                      <a:pt x="80" y="106"/>
                      <a:pt x="101" y="85"/>
                      <a:pt x="126" y="85"/>
                    </a:cubicBezTo>
                    <a:cubicBezTo>
                      <a:pt x="151" y="85"/>
                      <a:pt x="172" y="106"/>
                      <a:pt x="172" y="131"/>
                    </a:cubicBezTo>
                    <a:close/>
                    <a:moveTo>
                      <a:pt x="161" y="131"/>
                    </a:moveTo>
                    <a:cubicBezTo>
                      <a:pt x="161" y="112"/>
                      <a:pt x="145" y="96"/>
                      <a:pt x="126" y="96"/>
                    </a:cubicBezTo>
                    <a:cubicBezTo>
                      <a:pt x="107" y="96"/>
                      <a:pt x="92" y="112"/>
                      <a:pt x="92" y="131"/>
                    </a:cubicBezTo>
                    <a:cubicBezTo>
                      <a:pt x="92" y="150"/>
                      <a:pt x="107" y="166"/>
                      <a:pt x="126" y="166"/>
                    </a:cubicBezTo>
                    <a:cubicBezTo>
                      <a:pt x="145" y="166"/>
                      <a:pt x="161" y="150"/>
                      <a:pt x="161" y="131"/>
                    </a:cubicBezTo>
                    <a:close/>
                    <a:moveTo>
                      <a:pt x="138" y="46"/>
                    </a:moveTo>
                    <a:cubicBezTo>
                      <a:pt x="137" y="45"/>
                      <a:pt x="137" y="45"/>
                      <a:pt x="137" y="45"/>
                    </a:cubicBezTo>
                    <a:cubicBezTo>
                      <a:pt x="133" y="40"/>
                      <a:pt x="126" y="40"/>
                      <a:pt x="122" y="45"/>
                    </a:cubicBezTo>
                    <a:cubicBezTo>
                      <a:pt x="108" y="59"/>
                      <a:pt x="108" y="59"/>
                      <a:pt x="108" y="59"/>
                    </a:cubicBezTo>
                    <a:cubicBezTo>
                      <a:pt x="107" y="60"/>
                      <a:pt x="107" y="61"/>
                      <a:pt x="108" y="62"/>
                    </a:cubicBezTo>
                    <a:cubicBezTo>
                      <a:pt x="109" y="63"/>
                      <a:pt x="110" y="63"/>
                      <a:pt x="111" y="62"/>
                    </a:cubicBezTo>
                    <a:cubicBezTo>
                      <a:pt x="126" y="48"/>
                      <a:pt x="126" y="48"/>
                      <a:pt x="126" y="48"/>
                    </a:cubicBezTo>
                    <a:cubicBezTo>
                      <a:pt x="128" y="46"/>
                      <a:pt x="131" y="46"/>
                      <a:pt x="133" y="48"/>
                    </a:cubicBezTo>
                    <a:cubicBezTo>
                      <a:pt x="135" y="49"/>
                      <a:pt x="135" y="49"/>
                      <a:pt x="135" y="49"/>
                    </a:cubicBezTo>
                    <a:cubicBezTo>
                      <a:pt x="139" y="53"/>
                      <a:pt x="145" y="54"/>
                      <a:pt x="149" y="50"/>
                    </a:cubicBezTo>
                    <a:cubicBezTo>
                      <a:pt x="152" y="46"/>
                      <a:pt x="152" y="40"/>
                      <a:pt x="148" y="36"/>
                    </a:cubicBezTo>
                    <a:cubicBezTo>
                      <a:pt x="134" y="22"/>
                      <a:pt x="134" y="22"/>
                      <a:pt x="134" y="22"/>
                    </a:cubicBezTo>
                    <a:cubicBezTo>
                      <a:pt x="132" y="20"/>
                      <a:pt x="131" y="17"/>
                      <a:pt x="132" y="17"/>
                    </a:cubicBezTo>
                    <a:cubicBezTo>
                      <a:pt x="144" y="5"/>
                      <a:pt x="144" y="5"/>
                      <a:pt x="144" y="5"/>
                    </a:cubicBezTo>
                    <a:cubicBezTo>
                      <a:pt x="145" y="4"/>
                      <a:pt x="145" y="2"/>
                      <a:pt x="144" y="1"/>
                    </a:cubicBezTo>
                    <a:cubicBezTo>
                      <a:pt x="143" y="0"/>
                      <a:pt x="141" y="0"/>
                      <a:pt x="140" y="1"/>
                    </a:cubicBezTo>
                    <a:cubicBezTo>
                      <a:pt x="128" y="13"/>
                      <a:pt x="128" y="13"/>
                      <a:pt x="128" y="13"/>
                    </a:cubicBezTo>
                    <a:cubicBezTo>
                      <a:pt x="125" y="16"/>
                      <a:pt x="126" y="22"/>
                      <a:pt x="131" y="26"/>
                    </a:cubicBezTo>
                    <a:cubicBezTo>
                      <a:pt x="144" y="40"/>
                      <a:pt x="144" y="40"/>
                      <a:pt x="144" y="40"/>
                    </a:cubicBezTo>
                    <a:cubicBezTo>
                      <a:pt x="146" y="42"/>
                      <a:pt x="147" y="45"/>
                      <a:pt x="145" y="46"/>
                    </a:cubicBezTo>
                    <a:cubicBezTo>
                      <a:pt x="143" y="48"/>
                      <a:pt x="140" y="48"/>
                      <a:pt x="138" y="46"/>
                    </a:cubicBezTo>
                    <a:close/>
                    <a:moveTo>
                      <a:pt x="126" y="77"/>
                    </a:moveTo>
                    <a:cubicBezTo>
                      <a:pt x="128" y="77"/>
                      <a:pt x="130" y="77"/>
                      <a:pt x="132" y="77"/>
                    </a:cubicBezTo>
                    <a:cubicBezTo>
                      <a:pt x="127" y="50"/>
                      <a:pt x="127" y="50"/>
                      <a:pt x="127" y="50"/>
                    </a:cubicBezTo>
                    <a:cubicBezTo>
                      <a:pt x="115" y="62"/>
                      <a:pt x="115" y="62"/>
                      <a:pt x="115" y="62"/>
                    </a:cubicBezTo>
                    <a:cubicBezTo>
                      <a:pt x="116" y="64"/>
                      <a:pt x="115" y="67"/>
                      <a:pt x="113" y="69"/>
                    </a:cubicBezTo>
                    <a:cubicBezTo>
                      <a:pt x="110" y="72"/>
                      <a:pt x="105" y="72"/>
                      <a:pt x="102" y="69"/>
                    </a:cubicBezTo>
                    <a:cubicBezTo>
                      <a:pt x="98" y="66"/>
                      <a:pt x="98" y="60"/>
                      <a:pt x="102" y="57"/>
                    </a:cubicBezTo>
                    <a:cubicBezTo>
                      <a:pt x="103" y="55"/>
                      <a:pt x="106" y="55"/>
                      <a:pt x="108" y="55"/>
                    </a:cubicBezTo>
                    <a:cubicBezTo>
                      <a:pt x="120" y="43"/>
                      <a:pt x="120" y="43"/>
                      <a:pt x="120" y="43"/>
                    </a:cubicBezTo>
                    <a:cubicBezTo>
                      <a:pt x="82" y="36"/>
                      <a:pt x="82" y="36"/>
                      <a:pt x="82" y="36"/>
                    </a:cubicBezTo>
                    <a:cubicBezTo>
                      <a:pt x="0" y="118"/>
                      <a:pt x="0" y="118"/>
                      <a:pt x="0" y="118"/>
                    </a:cubicBezTo>
                    <a:cubicBezTo>
                      <a:pt x="53" y="170"/>
                      <a:pt x="53" y="170"/>
                      <a:pt x="53" y="170"/>
                    </a:cubicBezTo>
                    <a:cubicBezTo>
                      <a:pt x="75" y="148"/>
                      <a:pt x="75" y="148"/>
                      <a:pt x="75" y="148"/>
                    </a:cubicBezTo>
                    <a:cubicBezTo>
                      <a:pt x="73" y="142"/>
                      <a:pt x="72" y="137"/>
                      <a:pt x="72" y="131"/>
                    </a:cubicBezTo>
                    <a:cubicBezTo>
                      <a:pt x="72" y="101"/>
                      <a:pt x="96" y="77"/>
                      <a:pt x="126"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248">
                <a:extLst>
                  <a:ext uri="{FF2B5EF4-FFF2-40B4-BE49-F238E27FC236}">
                    <a16:creationId xmlns="" xmlns:a16="http://schemas.microsoft.com/office/drawing/2014/main" id="{AF20E75D-33DD-46F4-8AD8-3BBD84B0412F}"/>
                  </a:ext>
                </a:extLst>
              </p:cNvPr>
              <p:cNvSpPr>
                <a:spLocks noEditPoints="1"/>
              </p:cNvSpPr>
              <p:nvPr/>
            </p:nvSpPr>
            <p:spPr bwMode="auto">
              <a:xfrm>
                <a:off x="5613584" y="1688568"/>
                <a:ext cx="566243" cy="589837"/>
              </a:xfrm>
              <a:custGeom>
                <a:avLst/>
                <a:gdLst>
                  <a:gd name="T0" fmla="*/ 133 w 172"/>
                  <a:gd name="T1" fmla="*/ 125 h 177"/>
                  <a:gd name="T2" fmla="*/ 149 w 172"/>
                  <a:gd name="T3" fmla="*/ 125 h 177"/>
                  <a:gd name="T4" fmla="*/ 149 w 172"/>
                  <a:gd name="T5" fmla="*/ 137 h 177"/>
                  <a:gd name="T6" fmla="*/ 133 w 172"/>
                  <a:gd name="T7" fmla="*/ 137 h 177"/>
                  <a:gd name="T8" fmla="*/ 133 w 172"/>
                  <a:gd name="T9" fmla="*/ 154 h 177"/>
                  <a:gd name="T10" fmla="*/ 120 w 172"/>
                  <a:gd name="T11" fmla="*/ 154 h 177"/>
                  <a:gd name="T12" fmla="*/ 120 w 172"/>
                  <a:gd name="T13" fmla="*/ 137 h 177"/>
                  <a:gd name="T14" fmla="*/ 103 w 172"/>
                  <a:gd name="T15" fmla="*/ 137 h 177"/>
                  <a:gd name="T16" fmla="*/ 103 w 172"/>
                  <a:gd name="T17" fmla="*/ 125 h 177"/>
                  <a:gd name="T18" fmla="*/ 120 w 172"/>
                  <a:gd name="T19" fmla="*/ 125 h 177"/>
                  <a:gd name="T20" fmla="*/ 120 w 172"/>
                  <a:gd name="T21" fmla="*/ 108 h 177"/>
                  <a:gd name="T22" fmla="*/ 133 w 172"/>
                  <a:gd name="T23" fmla="*/ 108 h 177"/>
                  <a:gd name="T24" fmla="*/ 133 w 172"/>
                  <a:gd name="T25" fmla="*/ 125 h 177"/>
                  <a:gd name="T26" fmla="*/ 172 w 172"/>
                  <a:gd name="T27" fmla="*/ 131 h 177"/>
                  <a:gd name="T28" fmla="*/ 126 w 172"/>
                  <a:gd name="T29" fmla="*/ 177 h 177"/>
                  <a:gd name="T30" fmla="*/ 80 w 172"/>
                  <a:gd name="T31" fmla="*/ 131 h 177"/>
                  <a:gd name="T32" fmla="*/ 126 w 172"/>
                  <a:gd name="T33" fmla="*/ 85 h 177"/>
                  <a:gd name="T34" fmla="*/ 172 w 172"/>
                  <a:gd name="T35" fmla="*/ 131 h 177"/>
                  <a:gd name="T36" fmla="*/ 161 w 172"/>
                  <a:gd name="T37" fmla="*/ 131 h 177"/>
                  <a:gd name="T38" fmla="*/ 126 w 172"/>
                  <a:gd name="T39" fmla="*/ 96 h 177"/>
                  <a:gd name="T40" fmla="*/ 91 w 172"/>
                  <a:gd name="T41" fmla="*/ 131 h 177"/>
                  <a:gd name="T42" fmla="*/ 126 w 172"/>
                  <a:gd name="T43" fmla="*/ 166 h 177"/>
                  <a:gd name="T44" fmla="*/ 161 w 172"/>
                  <a:gd name="T45" fmla="*/ 131 h 177"/>
                  <a:gd name="T46" fmla="*/ 138 w 172"/>
                  <a:gd name="T47" fmla="*/ 46 h 177"/>
                  <a:gd name="T48" fmla="*/ 137 w 172"/>
                  <a:gd name="T49" fmla="*/ 45 h 177"/>
                  <a:gd name="T50" fmla="*/ 122 w 172"/>
                  <a:gd name="T51" fmla="*/ 45 h 177"/>
                  <a:gd name="T52" fmla="*/ 108 w 172"/>
                  <a:gd name="T53" fmla="*/ 59 h 177"/>
                  <a:gd name="T54" fmla="*/ 108 w 172"/>
                  <a:gd name="T55" fmla="*/ 62 h 177"/>
                  <a:gd name="T56" fmla="*/ 111 w 172"/>
                  <a:gd name="T57" fmla="*/ 62 h 177"/>
                  <a:gd name="T58" fmla="*/ 126 w 172"/>
                  <a:gd name="T59" fmla="*/ 48 h 177"/>
                  <a:gd name="T60" fmla="*/ 133 w 172"/>
                  <a:gd name="T61" fmla="*/ 48 h 177"/>
                  <a:gd name="T62" fmla="*/ 135 w 172"/>
                  <a:gd name="T63" fmla="*/ 49 h 177"/>
                  <a:gd name="T64" fmla="*/ 148 w 172"/>
                  <a:gd name="T65" fmla="*/ 50 h 177"/>
                  <a:gd name="T66" fmla="*/ 148 w 172"/>
                  <a:gd name="T67" fmla="*/ 36 h 177"/>
                  <a:gd name="T68" fmla="*/ 134 w 172"/>
                  <a:gd name="T69" fmla="*/ 22 h 177"/>
                  <a:gd name="T70" fmla="*/ 132 w 172"/>
                  <a:gd name="T71" fmla="*/ 17 h 177"/>
                  <a:gd name="T72" fmla="*/ 144 w 172"/>
                  <a:gd name="T73" fmla="*/ 5 h 177"/>
                  <a:gd name="T74" fmla="*/ 144 w 172"/>
                  <a:gd name="T75" fmla="*/ 1 h 177"/>
                  <a:gd name="T76" fmla="*/ 140 w 172"/>
                  <a:gd name="T77" fmla="*/ 1 h 177"/>
                  <a:gd name="T78" fmla="*/ 128 w 172"/>
                  <a:gd name="T79" fmla="*/ 13 h 177"/>
                  <a:gd name="T80" fmla="*/ 130 w 172"/>
                  <a:gd name="T81" fmla="*/ 26 h 177"/>
                  <a:gd name="T82" fmla="*/ 144 w 172"/>
                  <a:gd name="T83" fmla="*/ 40 h 177"/>
                  <a:gd name="T84" fmla="*/ 145 w 172"/>
                  <a:gd name="T85" fmla="*/ 46 h 177"/>
                  <a:gd name="T86" fmla="*/ 138 w 172"/>
                  <a:gd name="T87" fmla="*/ 46 h 177"/>
                  <a:gd name="T88" fmla="*/ 126 w 172"/>
                  <a:gd name="T89" fmla="*/ 77 h 177"/>
                  <a:gd name="T90" fmla="*/ 132 w 172"/>
                  <a:gd name="T91" fmla="*/ 77 h 177"/>
                  <a:gd name="T92" fmla="*/ 127 w 172"/>
                  <a:gd name="T93" fmla="*/ 50 h 177"/>
                  <a:gd name="T94" fmla="*/ 115 w 172"/>
                  <a:gd name="T95" fmla="*/ 62 h 177"/>
                  <a:gd name="T96" fmla="*/ 113 w 172"/>
                  <a:gd name="T97" fmla="*/ 69 h 177"/>
                  <a:gd name="T98" fmla="*/ 102 w 172"/>
                  <a:gd name="T99" fmla="*/ 69 h 177"/>
                  <a:gd name="T100" fmla="*/ 102 w 172"/>
                  <a:gd name="T101" fmla="*/ 57 h 177"/>
                  <a:gd name="T102" fmla="*/ 108 w 172"/>
                  <a:gd name="T103" fmla="*/ 55 h 177"/>
                  <a:gd name="T104" fmla="*/ 120 w 172"/>
                  <a:gd name="T105" fmla="*/ 43 h 177"/>
                  <a:gd name="T106" fmla="*/ 82 w 172"/>
                  <a:gd name="T107" fmla="*/ 36 h 177"/>
                  <a:gd name="T108" fmla="*/ 0 w 172"/>
                  <a:gd name="T109" fmla="*/ 118 h 177"/>
                  <a:gd name="T110" fmla="*/ 53 w 172"/>
                  <a:gd name="T111" fmla="*/ 170 h 177"/>
                  <a:gd name="T112" fmla="*/ 75 w 172"/>
                  <a:gd name="T113" fmla="*/ 148 h 177"/>
                  <a:gd name="T114" fmla="*/ 72 w 172"/>
                  <a:gd name="T115" fmla="*/ 131 h 177"/>
                  <a:gd name="T116" fmla="*/ 126 w 172"/>
                  <a:gd name="T117" fmla="*/ 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177">
                    <a:moveTo>
                      <a:pt x="133" y="125"/>
                    </a:moveTo>
                    <a:cubicBezTo>
                      <a:pt x="149" y="125"/>
                      <a:pt x="149" y="125"/>
                      <a:pt x="149" y="125"/>
                    </a:cubicBezTo>
                    <a:cubicBezTo>
                      <a:pt x="149" y="137"/>
                      <a:pt x="149" y="137"/>
                      <a:pt x="149" y="137"/>
                    </a:cubicBezTo>
                    <a:cubicBezTo>
                      <a:pt x="133" y="137"/>
                      <a:pt x="133" y="137"/>
                      <a:pt x="133" y="137"/>
                    </a:cubicBezTo>
                    <a:cubicBezTo>
                      <a:pt x="133" y="154"/>
                      <a:pt x="133" y="154"/>
                      <a:pt x="133" y="154"/>
                    </a:cubicBezTo>
                    <a:cubicBezTo>
                      <a:pt x="120" y="154"/>
                      <a:pt x="120" y="154"/>
                      <a:pt x="120" y="154"/>
                    </a:cubicBezTo>
                    <a:cubicBezTo>
                      <a:pt x="120" y="137"/>
                      <a:pt x="120" y="137"/>
                      <a:pt x="120" y="137"/>
                    </a:cubicBezTo>
                    <a:cubicBezTo>
                      <a:pt x="103" y="137"/>
                      <a:pt x="103" y="137"/>
                      <a:pt x="103" y="137"/>
                    </a:cubicBezTo>
                    <a:cubicBezTo>
                      <a:pt x="103" y="125"/>
                      <a:pt x="103" y="125"/>
                      <a:pt x="103" y="125"/>
                    </a:cubicBezTo>
                    <a:cubicBezTo>
                      <a:pt x="120" y="125"/>
                      <a:pt x="120" y="125"/>
                      <a:pt x="120" y="125"/>
                    </a:cubicBezTo>
                    <a:cubicBezTo>
                      <a:pt x="120" y="108"/>
                      <a:pt x="120" y="108"/>
                      <a:pt x="120" y="108"/>
                    </a:cubicBezTo>
                    <a:cubicBezTo>
                      <a:pt x="133" y="108"/>
                      <a:pt x="133" y="108"/>
                      <a:pt x="133" y="108"/>
                    </a:cubicBezTo>
                    <a:lnTo>
                      <a:pt x="133" y="125"/>
                    </a:lnTo>
                    <a:close/>
                    <a:moveTo>
                      <a:pt x="172" y="131"/>
                    </a:moveTo>
                    <a:cubicBezTo>
                      <a:pt x="172" y="156"/>
                      <a:pt x="151" y="177"/>
                      <a:pt x="126" y="177"/>
                    </a:cubicBezTo>
                    <a:cubicBezTo>
                      <a:pt x="101" y="177"/>
                      <a:pt x="80" y="156"/>
                      <a:pt x="80" y="131"/>
                    </a:cubicBezTo>
                    <a:cubicBezTo>
                      <a:pt x="80" y="106"/>
                      <a:pt x="101" y="85"/>
                      <a:pt x="126" y="85"/>
                    </a:cubicBezTo>
                    <a:cubicBezTo>
                      <a:pt x="151" y="85"/>
                      <a:pt x="172" y="106"/>
                      <a:pt x="172" y="131"/>
                    </a:cubicBezTo>
                    <a:close/>
                    <a:moveTo>
                      <a:pt x="161" y="131"/>
                    </a:moveTo>
                    <a:cubicBezTo>
                      <a:pt x="161" y="112"/>
                      <a:pt x="145" y="96"/>
                      <a:pt x="126" y="96"/>
                    </a:cubicBezTo>
                    <a:cubicBezTo>
                      <a:pt x="107" y="96"/>
                      <a:pt x="91" y="112"/>
                      <a:pt x="91" y="131"/>
                    </a:cubicBezTo>
                    <a:cubicBezTo>
                      <a:pt x="91" y="150"/>
                      <a:pt x="107" y="166"/>
                      <a:pt x="126" y="166"/>
                    </a:cubicBezTo>
                    <a:cubicBezTo>
                      <a:pt x="145" y="166"/>
                      <a:pt x="161" y="150"/>
                      <a:pt x="161" y="131"/>
                    </a:cubicBezTo>
                    <a:close/>
                    <a:moveTo>
                      <a:pt x="138" y="46"/>
                    </a:moveTo>
                    <a:cubicBezTo>
                      <a:pt x="137" y="45"/>
                      <a:pt x="137" y="45"/>
                      <a:pt x="137" y="45"/>
                    </a:cubicBezTo>
                    <a:cubicBezTo>
                      <a:pt x="133" y="40"/>
                      <a:pt x="126" y="40"/>
                      <a:pt x="122" y="45"/>
                    </a:cubicBezTo>
                    <a:cubicBezTo>
                      <a:pt x="108" y="59"/>
                      <a:pt x="108" y="59"/>
                      <a:pt x="108" y="59"/>
                    </a:cubicBezTo>
                    <a:cubicBezTo>
                      <a:pt x="107" y="60"/>
                      <a:pt x="107" y="61"/>
                      <a:pt x="108" y="62"/>
                    </a:cubicBezTo>
                    <a:cubicBezTo>
                      <a:pt x="109" y="63"/>
                      <a:pt x="110" y="63"/>
                      <a:pt x="111" y="62"/>
                    </a:cubicBezTo>
                    <a:cubicBezTo>
                      <a:pt x="126" y="48"/>
                      <a:pt x="126" y="48"/>
                      <a:pt x="126" y="48"/>
                    </a:cubicBezTo>
                    <a:cubicBezTo>
                      <a:pt x="128" y="46"/>
                      <a:pt x="131" y="46"/>
                      <a:pt x="133" y="48"/>
                    </a:cubicBezTo>
                    <a:cubicBezTo>
                      <a:pt x="135" y="49"/>
                      <a:pt x="135" y="49"/>
                      <a:pt x="135" y="49"/>
                    </a:cubicBezTo>
                    <a:cubicBezTo>
                      <a:pt x="139" y="53"/>
                      <a:pt x="145" y="54"/>
                      <a:pt x="148" y="50"/>
                    </a:cubicBezTo>
                    <a:cubicBezTo>
                      <a:pt x="152" y="46"/>
                      <a:pt x="152" y="40"/>
                      <a:pt x="148" y="36"/>
                    </a:cubicBezTo>
                    <a:cubicBezTo>
                      <a:pt x="134" y="22"/>
                      <a:pt x="134" y="22"/>
                      <a:pt x="134" y="22"/>
                    </a:cubicBezTo>
                    <a:cubicBezTo>
                      <a:pt x="132" y="20"/>
                      <a:pt x="131" y="17"/>
                      <a:pt x="132" y="17"/>
                    </a:cubicBezTo>
                    <a:cubicBezTo>
                      <a:pt x="144" y="5"/>
                      <a:pt x="144" y="5"/>
                      <a:pt x="144" y="5"/>
                    </a:cubicBezTo>
                    <a:cubicBezTo>
                      <a:pt x="145" y="4"/>
                      <a:pt x="145" y="2"/>
                      <a:pt x="144" y="1"/>
                    </a:cubicBezTo>
                    <a:cubicBezTo>
                      <a:pt x="143" y="0"/>
                      <a:pt x="141" y="0"/>
                      <a:pt x="140" y="1"/>
                    </a:cubicBezTo>
                    <a:cubicBezTo>
                      <a:pt x="128" y="13"/>
                      <a:pt x="128" y="13"/>
                      <a:pt x="128" y="13"/>
                    </a:cubicBezTo>
                    <a:cubicBezTo>
                      <a:pt x="125" y="16"/>
                      <a:pt x="126" y="22"/>
                      <a:pt x="130" y="26"/>
                    </a:cubicBezTo>
                    <a:cubicBezTo>
                      <a:pt x="144" y="40"/>
                      <a:pt x="144" y="40"/>
                      <a:pt x="144" y="40"/>
                    </a:cubicBezTo>
                    <a:cubicBezTo>
                      <a:pt x="146" y="42"/>
                      <a:pt x="147" y="45"/>
                      <a:pt x="145" y="46"/>
                    </a:cubicBezTo>
                    <a:cubicBezTo>
                      <a:pt x="143" y="48"/>
                      <a:pt x="140" y="48"/>
                      <a:pt x="138" y="46"/>
                    </a:cubicBezTo>
                    <a:close/>
                    <a:moveTo>
                      <a:pt x="126" y="77"/>
                    </a:moveTo>
                    <a:cubicBezTo>
                      <a:pt x="128" y="77"/>
                      <a:pt x="130" y="77"/>
                      <a:pt x="132" y="77"/>
                    </a:cubicBezTo>
                    <a:cubicBezTo>
                      <a:pt x="127" y="50"/>
                      <a:pt x="127" y="50"/>
                      <a:pt x="127" y="50"/>
                    </a:cubicBezTo>
                    <a:cubicBezTo>
                      <a:pt x="115" y="62"/>
                      <a:pt x="115" y="62"/>
                      <a:pt x="115" y="62"/>
                    </a:cubicBezTo>
                    <a:cubicBezTo>
                      <a:pt x="116" y="64"/>
                      <a:pt x="115" y="67"/>
                      <a:pt x="113" y="69"/>
                    </a:cubicBezTo>
                    <a:cubicBezTo>
                      <a:pt x="110" y="72"/>
                      <a:pt x="105" y="72"/>
                      <a:pt x="102" y="69"/>
                    </a:cubicBezTo>
                    <a:cubicBezTo>
                      <a:pt x="98" y="66"/>
                      <a:pt x="98" y="60"/>
                      <a:pt x="102" y="57"/>
                    </a:cubicBezTo>
                    <a:cubicBezTo>
                      <a:pt x="103" y="55"/>
                      <a:pt x="106" y="55"/>
                      <a:pt x="108" y="55"/>
                    </a:cubicBezTo>
                    <a:cubicBezTo>
                      <a:pt x="120" y="43"/>
                      <a:pt x="120" y="43"/>
                      <a:pt x="120" y="43"/>
                    </a:cubicBezTo>
                    <a:cubicBezTo>
                      <a:pt x="82" y="36"/>
                      <a:pt x="82" y="36"/>
                      <a:pt x="82" y="36"/>
                    </a:cubicBezTo>
                    <a:cubicBezTo>
                      <a:pt x="0" y="118"/>
                      <a:pt x="0" y="118"/>
                      <a:pt x="0" y="118"/>
                    </a:cubicBezTo>
                    <a:cubicBezTo>
                      <a:pt x="53" y="170"/>
                      <a:pt x="53" y="170"/>
                      <a:pt x="53" y="170"/>
                    </a:cubicBezTo>
                    <a:cubicBezTo>
                      <a:pt x="75" y="148"/>
                      <a:pt x="75" y="148"/>
                      <a:pt x="75" y="148"/>
                    </a:cubicBezTo>
                    <a:cubicBezTo>
                      <a:pt x="73" y="142"/>
                      <a:pt x="72" y="137"/>
                      <a:pt x="72" y="131"/>
                    </a:cubicBezTo>
                    <a:cubicBezTo>
                      <a:pt x="72" y="101"/>
                      <a:pt x="96" y="77"/>
                      <a:pt x="126"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249">
                <a:extLst>
                  <a:ext uri="{FF2B5EF4-FFF2-40B4-BE49-F238E27FC236}">
                    <a16:creationId xmlns="" xmlns:a16="http://schemas.microsoft.com/office/drawing/2014/main" id="{884A1644-1509-4E8C-988C-8D88C9AFFA37}"/>
                  </a:ext>
                </a:extLst>
              </p:cNvPr>
              <p:cNvSpPr>
                <a:spLocks noEditPoints="1"/>
              </p:cNvSpPr>
              <p:nvPr/>
            </p:nvSpPr>
            <p:spPr bwMode="auto">
              <a:xfrm>
                <a:off x="4319709" y="4750808"/>
                <a:ext cx="611047" cy="636508"/>
              </a:xfrm>
              <a:custGeom>
                <a:avLst/>
                <a:gdLst>
                  <a:gd name="T0" fmla="*/ 103 w 172"/>
                  <a:gd name="T1" fmla="*/ 125 h 177"/>
                  <a:gd name="T2" fmla="*/ 149 w 172"/>
                  <a:gd name="T3" fmla="*/ 125 h 177"/>
                  <a:gd name="T4" fmla="*/ 149 w 172"/>
                  <a:gd name="T5" fmla="*/ 137 h 177"/>
                  <a:gd name="T6" fmla="*/ 103 w 172"/>
                  <a:gd name="T7" fmla="*/ 137 h 177"/>
                  <a:gd name="T8" fmla="*/ 103 w 172"/>
                  <a:gd name="T9" fmla="*/ 125 h 177"/>
                  <a:gd name="T10" fmla="*/ 172 w 172"/>
                  <a:gd name="T11" fmla="*/ 131 h 177"/>
                  <a:gd name="T12" fmla="*/ 126 w 172"/>
                  <a:gd name="T13" fmla="*/ 177 h 177"/>
                  <a:gd name="T14" fmla="*/ 80 w 172"/>
                  <a:gd name="T15" fmla="*/ 131 h 177"/>
                  <a:gd name="T16" fmla="*/ 126 w 172"/>
                  <a:gd name="T17" fmla="*/ 85 h 177"/>
                  <a:gd name="T18" fmla="*/ 172 w 172"/>
                  <a:gd name="T19" fmla="*/ 131 h 177"/>
                  <a:gd name="T20" fmla="*/ 161 w 172"/>
                  <a:gd name="T21" fmla="*/ 131 h 177"/>
                  <a:gd name="T22" fmla="*/ 126 w 172"/>
                  <a:gd name="T23" fmla="*/ 96 h 177"/>
                  <a:gd name="T24" fmla="*/ 91 w 172"/>
                  <a:gd name="T25" fmla="*/ 131 h 177"/>
                  <a:gd name="T26" fmla="*/ 126 w 172"/>
                  <a:gd name="T27" fmla="*/ 166 h 177"/>
                  <a:gd name="T28" fmla="*/ 161 w 172"/>
                  <a:gd name="T29" fmla="*/ 131 h 177"/>
                  <a:gd name="T30" fmla="*/ 138 w 172"/>
                  <a:gd name="T31" fmla="*/ 46 h 177"/>
                  <a:gd name="T32" fmla="*/ 137 w 172"/>
                  <a:gd name="T33" fmla="*/ 45 h 177"/>
                  <a:gd name="T34" fmla="*/ 122 w 172"/>
                  <a:gd name="T35" fmla="*/ 45 h 177"/>
                  <a:gd name="T36" fmla="*/ 108 w 172"/>
                  <a:gd name="T37" fmla="*/ 59 h 177"/>
                  <a:gd name="T38" fmla="*/ 108 w 172"/>
                  <a:gd name="T39" fmla="*/ 62 h 177"/>
                  <a:gd name="T40" fmla="*/ 111 w 172"/>
                  <a:gd name="T41" fmla="*/ 62 h 177"/>
                  <a:gd name="T42" fmla="*/ 126 w 172"/>
                  <a:gd name="T43" fmla="*/ 48 h 177"/>
                  <a:gd name="T44" fmla="*/ 133 w 172"/>
                  <a:gd name="T45" fmla="*/ 48 h 177"/>
                  <a:gd name="T46" fmla="*/ 134 w 172"/>
                  <a:gd name="T47" fmla="*/ 49 h 177"/>
                  <a:gd name="T48" fmla="*/ 148 w 172"/>
                  <a:gd name="T49" fmla="*/ 50 h 177"/>
                  <a:gd name="T50" fmla="*/ 148 w 172"/>
                  <a:gd name="T51" fmla="*/ 36 h 177"/>
                  <a:gd name="T52" fmla="*/ 134 w 172"/>
                  <a:gd name="T53" fmla="*/ 22 h 177"/>
                  <a:gd name="T54" fmla="*/ 132 w 172"/>
                  <a:gd name="T55" fmla="*/ 17 h 177"/>
                  <a:gd name="T56" fmla="*/ 144 w 172"/>
                  <a:gd name="T57" fmla="*/ 5 h 177"/>
                  <a:gd name="T58" fmla="*/ 144 w 172"/>
                  <a:gd name="T59" fmla="*/ 1 h 177"/>
                  <a:gd name="T60" fmla="*/ 140 w 172"/>
                  <a:gd name="T61" fmla="*/ 1 h 177"/>
                  <a:gd name="T62" fmla="*/ 128 w 172"/>
                  <a:gd name="T63" fmla="*/ 13 h 177"/>
                  <a:gd name="T64" fmla="*/ 130 w 172"/>
                  <a:gd name="T65" fmla="*/ 26 h 177"/>
                  <a:gd name="T66" fmla="*/ 144 w 172"/>
                  <a:gd name="T67" fmla="*/ 40 h 177"/>
                  <a:gd name="T68" fmla="*/ 145 w 172"/>
                  <a:gd name="T69" fmla="*/ 46 h 177"/>
                  <a:gd name="T70" fmla="*/ 138 w 172"/>
                  <a:gd name="T71" fmla="*/ 46 h 177"/>
                  <a:gd name="T72" fmla="*/ 126 w 172"/>
                  <a:gd name="T73" fmla="*/ 77 h 177"/>
                  <a:gd name="T74" fmla="*/ 132 w 172"/>
                  <a:gd name="T75" fmla="*/ 77 h 177"/>
                  <a:gd name="T76" fmla="*/ 127 w 172"/>
                  <a:gd name="T77" fmla="*/ 50 h 177"/>
                  <a:gd name="T78" fmla="*/ 115 w 172"/>
                  <a:gd name="T79" fmla="*/ 62 h 177"/>
                  <a:gd name="T80" fmla="*/ 113 w 172"/>
                  <a:gd name="T81" fmla="*/ 69 h 177"/>
                  <a:gd name="T82" fmla="*/ 101 w 172"/>
                  <a:gd name="T83" fmla="*/ 69 h 177"/>
                  <a:gd name="T84" fmla="*/ 101 w 172"/>
                  <a:gd name="T85" fmla="*/ 57 h 177"/>
                  <a:gd name="T86" fmla="*/ 108 w 172"/>
                  <a:gd name="T87" fmla="*/ 55 h 177"/>
                  <a:gd name="T88" fmla="*/ 120 w 172"/>
                  <a:gd name="T89" fmla="*/ 43 h 177"/>
                  <a:gd name="T90" fmla="*/ 82 w 172"/>
                  <a:gd name="T91" fmla="*/ 36 h 177"/>
                  <a:gd name="T92" fmla="*/ 0 w 172"/>
                  <a:gd name="T93" fmla="*/ 118 h 177"/>
                  <a:gd name="T94" fmla="*/ 53 w 172"/>
                  <a:gd name="T95" fmla="*/ 170 h 177"/>
                  <a:gd name="T96" fmla="*/ 75 w 172"/>
                  <a:gd name="T97" fmla="*/ 148 h 177"/>
                  <a:gd name="T98" fmla="*/ 72 w 172"/>
                  <a:gd name="T99" fmla="*/ 131 h 177"/>
                  <a:gd name="T100" fmla="*/ 126 w 172"/>
                  <a:gd name="T101" fmla="*/ 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 h="177">
                    <a:moveTo>
                      <a:pt x="103" y="125"/>
                    </a:moveTo>
                    <a:cubicBezTo>
                      <a:pt x="149" y="125"/>
                      <a:pt x="149" y="125"/>
                      <a:pt x="149" y="125"/>
                    </a:cubicBezTo>
                    <a:cubicBezTo>
                      <a:pt x="149" y="137"/>
                      <a:pt x="149" y="137"/>
                      <a:pt x="149" y="137"/>
                    </a:cubicBezTo>
                    <a:cubicBezTo>
                      <a:pt x="103" y="137"/>
                      <a:pt x="103" y="137"/>
                      <a:pt x="103" y="137"/>
                    </a:cubicBezTo>
                    <a:lnTo>
                      <a:pt x="103" y="125"/>
                    </a:lnTo>
                    <a:close/>
                    <a:moveTo>
                      <a:pt x="172" y="131"/>
                    </a:moveTo>
                    <a:cubicBezTo>
                      <a:pt x="172" y="156"/>
                      <a:pt x="151" y="177"/>
                      <a:pt x="126" y="177"/>
                    </a:cubicBezTo>
                    <a:cubicBezTo>
                      <a:pt x="101" y="177"/>
                      <a:pt x="80" y="156"/>
                      <a:pt x="80" y="131"/>
                    </a:cubicBezTo>
                    <a:cubicBezTo>
                      <a:pt x="80" y="106"/>
                      <a:pt x="101" y="85"/>
                      <a:pt x="126" y="85"/>
                    </a:cubicBezTo>
                    <a:cubicBezTo>
                      <a:pt x="151" y="85"/>
                      <a:pt x="172" y="106"/>
                      <a:pt x="172" y="131"/>
                    </a:cubicBezTo>
                    <a:close/>
                    <a:moveTo>
                      <a:pt x="161" y="131"/>
                    </a:moveTo>
                    <a:cubicBezTo>
                      <a:pt x="161" y="112"/>
                      <a:pt x="145" y="96"/>
                      <a:pt x="126" y="96"/>
                    </a:cubicBezTo>
                    <a:cubicBezTo>
                      <a:pt x="107" y="96"/>
                      <a:pt x="91" y="112"/>
                      <a:pt x="91" y="131"/>
                    </a:cubicBezTo>
                    <a:cubicBezTo>
                      <a:pt x="91" y="150"/>
                      <a:pt x="107" y="166"/>
                      <a:pt x="126" y="166"/>
                    </a:cubicBezTo>
                    <a:cubicBezTo>
                      <a:pt x="145" y="166"/>
                      <a:pt x="161" y="150"/>
                      <a:pt x="161" y="131"/>
                    </a:cubicBezTo>
                    <a:close/>
                    <a:moveTo>
                      <a:pt x="138" y="46"/>
                    </a:moveTo>
                    <a:cubicBezTo>
                      <a:pt x="137" y="45"/>
                      <a:pt x="137" y="45"/>
                      <a:pt x="137" y="45"/>
                    </a:cubicBezTo>
                    <a:cubicBezTo>
                      <a:pt x="133" y="40"/>
                      <a:pt x="126" y="40"/>
                      <a:pt x="122" y="45"/>
                    </a:cubicBezTo>
                    <a:cubicBezTo>
                      <a:pt x="108" y="59"/>
                      <a:pt x="108" y="59"/>
                      <a:pt x="108" y="59"/>
                    </a:cubicBezTo>
                    <a:cubicBezTo>
                      <a:pt x="107" y="60"/>
                      <a:pt x="107" y="61"/>
                      <a:pt x="108" y="62"/>
                    </a:cubicBezTo>
                    <a:cubicBezTo>
                      <a:pt x="109" y="63"/>
                      <a:pt x="110" y="63"/>
                      <a:pt x="111" y="62"/>
                    </a:cubicBezTo>
                    <a:cubicBezTo>
                      <a:pt x="126" y="48"/>
                      <a:pt x="126" y="48"/>
                      <a:pt x="126" y="48"/>
                    </a:cubicBezTo>
                    <a:cubicBezTo>
                      <a:pt x="128" y="46"/>
                      <a:pt x="131" y="46"/>
                      <a:pt x="133" y="48"/>
                    </a:cubicBezTo>
                    <a:cubicBezTo>
                      <a:pt x="134" y="49"/>
                      <a:pt x="134" y="49"/>
                      <a:pt x="134" y="49"/>
                    </a:cubicBezTo>
                    <a:cubicBezTo>
                      <a:pt x="139" y="53"/>
                      <a:pt x="145" y="54"/>
                      <a:pt x="148" y="50"/>
                    </a:cubicBezTo>
                    <a:cubicBezTo>
                      <a:pt x="152" y="46"/>
                      <a:pt x="152" y="40"/>
                      <a:pt x="148" y="36"/>
                    </a:cubicBezTo>
                    <a:cubicBezTo>
                      <a:pt x="134" y="22"/>
                      <a:pt x="134" y="22"/>
                      <a:pt x="134" y="22"/>
                    </a:cubicBezTo>
                    <a:cubicBezTo>
                      <a:pt x="132" y="20"/>
                      <a:pt x="131" y="17"/>
                      <a:pt x="132" y="17"/>
                    </a:cubicBezTo>
                    <a:cubicBezTo>
                      <a:pt x="144" y="5"/>
                      <a:pt x="144" y="5"/>
                      <a:pt x="144" y="5"/>
                    </a:cubicBezTo>
                    <a:cubicBezTo>
                      <a:pt x="145" y="4"/>
                      <a:pt x="145" y="2"/>
                      <a:pt x="144" y="1"/>
                    </a:cubicBezTo>
                    <a:cubicBezTo>
                      <a:pt x="143" y="0"/>
                      <a:pt x="141" y="0"/>
                      <a:pt x="140" y="1"/>
                    </a:cubicBezTo>
                    <a:cubicBezTo>
                      <a:pt x="128" y="13"/>
                      <a:pt x="128" y="13"/>
                      <a:pt x="128" y="13"/>
                    </a:cubicBezTo>
                    <a:cubicBezTo>
                      <a:pt x="125" y="16"/>
                      <a:pt x="126" y="22"/>
                      <a:pt x="130" y="26"/>
                    </a:cubicBezTo>
                    <a:cubicBezTo>
                      <a:pt x="144" y="40"/>
                      <a:pt x="144" y="40"/>
                      <a:pt x="144" y="40"/>
                    </a:cubicBezTo>
                    <a:cubicBezTo>
                      <a:pt x="146" y="42"/>
                      <a:pt x="147" y="45"/>
                      <a:pt x="145" y="46"/>
                    </a:cubicBezTo>
                    <a:cubicBezTo>
                      <a:pt x="143" y="48"/>
                      <a:pt x="140" y="48"/>
                      <a:pt x="138" y="46"/>
                    </a:cubicBezTo>
                    <a:close/>
                    <a:moveTo>
                      <a:pt x="126" y="77"/>
                    </a:moveTo>
                    <a:cubicBezTo>
                      <a:pt x="128" y="77"/>
                      <a:pt x="130" y="77"/>
                      <a:pt x="132" y="77"/>
                    </a:cubicBezTo>
                    <a:cubicBezTo>
                      <a:pt x="127" y="50"/>
                      <a:pt x="127" y="50"/>
                      <a:pt x="127" y="50"/>
                    </a:cubicBezTo>
                    <a:cubicBezTo>
                      <a:pt x="115" y="62"/>
                      <a:pt x="115" y="62"/>
                      <a:pt x="115" y="62"/>
                    </a:cubicBezTo>
                    <a:cubicBezTo>
                      <a:pt x="116" y="64"/>
                      <a:pt x="115" y="67"/>
                      <a:pt x="113" y="69"/>
                    </a:cubicBezTo>
                    <a:cubicBezTo>
                      <a:pt x="110" y="72"/>
                      <a:pt x="105" y="72"/>
                      <a:pt x="101" y="69"/>
                    </a:cubicBezTo>
                    <a:cubicBezTo>
                      <a:pt x="98" y="66"/>
                      <a:pt x="98" y="60"/>
                      <a:pt x="101" y="57"/>
                    </a:cubicBezTo>
                    <a:cubicBezTo>
                      <a:pt x="103" y="55"/>
                      <a:pt x="106" y="55"/>
                      <a:pt x="108" y="55"/>
                    </a:cubicBezTo>
                    <a:cubicBezTo>
                      <a:pt x="120" y="43"/>
                      <a:pt x="120" y="43"/>
                      <a:pt x="120" y="43"/>
                    </a:cubicBezTo>
                    <a:cubicBezTo>
                      <a:pt x="82" y="36"/>
                      <a:pt x="82" y="36"/>
                      <a:pt x="82" y="36"/>
                    </a:cubicBezTo>
                    <a:cubicBezTo>
                      <a:pt x="0" y="118"/>
                      <a:pt x="0" y="118"/>
                      <a:pt x="0" y="118"/>
                    </a:cubicBezTo>
                    <a:cubicBezTo>
                      <a:pt x="53" y="170"/>
                      <a:pt x="53" y="170"/>
                      <a:pt x="53" y="170"/>
                    </a:cubicBezTo>
                    <a:cubicBezTo>
                      <a:pt x="75" y="148"/>
                      <a:pt x="75" y="148"/>
                      <a:pt x="75" y="148"/>
                    </a:cubicBezTo>
                    <a:cubicBezTo>
                      <a:pt x="73" y="142"/>
                      <a:pt x="72" y="137"/>
                      <a:pt x="72" y="131"/>
                    </a:cubicBezTo>
                    <a:cubicBezTo>
                      <a:pt x="72" y="101"/>
                      <a:pt x="96" y="77"/>
                      <a:pt x="126"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50">
                <a:extLst>
                  <a:ext uri="{FF2B5EF4-FFF2-40B4-BE49-F238E27FC236}">
                    <a16:creationId xmlns="" xmlns:a16="http://schemas.microsoft.com/office/drawing/2014/main" id="{782E9482-8C38-4A4D-98B7-C99E41A33690}"/>
                  </a:ext>
                </a:extLst>
              </p:cNvPr>
              <p:cNvSpPr>
                <a:spLocks noEditPoints="1"/>
              </p:cNvSpPr>
              <p:nvPr/>
            </p:nvSpPr>
            <p:spPr bwMode="auto">
              <a:xfrm>
                <a:off x="5021793" y="4040869"/>
                <a:ext cx="540276" cy="562788"/>
              </a:xfrm>
              <a:custGeom>
                <a:avLst/>
                <a:gdLst>
                  <a:gd name="T0" fmla="*/ 147 w 172"/>
                  <a:gd name="T1" fmla="*/ 119 h 177"/>
                  <a:gd name="T2" fmla="*/ 135 w 172"/>
                  <a:gd name="T3" fmla="*/ 131 h 177"/>
                  <a:gd name="T4" fmla="*/ 147 w 172"/>
                  <a:gd name="T5" fmla="*/ 143 h 177"/>
                  <a:gd name="T6" fmla="*/ 138 w 172"/>
                  <a:gd name="T7" fmla="*/ 152 h 177"/>
                  <a:gd name="T8" fmla="*/ 126 w 172"/>
                  <a:gd name="T9" fmla="*/ 140 h 177"/>
                  <a:gd name="T10" fmla="*/ 114 w 172"/>
                  <a:gd name="T11" fmla="*/ 152 h 177"/>
                  <a:gd name="T12" fmla="*/ 105 w 172"/>
                  <a:gd name="T13" fmla="*/ 143 h 177"/>
                  <a:gd name="T14" fmla="*/ 117 w 172"/>
                  <a:gd name="T15" fmla="*/ 131 h 177"/>
                  <a:gd name="T16" fmla="*/ 105 w 172"/>
                  <a:gd name="T17" fmla="*/ 119 h 177"/>
                  <a:gd name="T18" fmla="*/ 114 w 172"/>
                  <a:gd name="T19" fmla="*/ 110 h 177"/>
                  <a:gd name="T20" fmla="*/ 126 w 172"/>
                  <a:gd name="T21" fmla="*/ 122 h 177"/>
                  <a:gd name="T22" fmla="*/ 138 w 172"/>
                  <a:gd name="T23" fmla="*/ 110 h 177"/>
                  <a:gd name="T24" fmla="*/ 147 w 172"/>
                  <a:gd name="T25" fmla="*/ 119 h 177"/>
                  <a:gd name="T26" fmla="*/ 172 w 172"/>
                  <a:gd name="T27" fmla="*/ 131 h 177"/>
                  <a:gd name="T28" fmla="*/ 126 w 172"/>
                  <a:gd name="T29" fmla="*/ 177 h 177"/>
                  <a:gd name="T30" fmla="*/ 80 w 172"/>
                  <a:gd name="T31" fmla="*/ 131 h 177"/>
                  <a:gd name="T32" fmla="*/ 126 w 172"/>
                  <a:gd name="T33" fmla="*/ 85 h 177"/>
                  <a:gd name="T34" fmla="*/ 172 w 172"/>
                  <a:gd name="T35" fmla="*/ 131 h 177"/>
                  <a:gd name="T36" fmla="*/ 161 w 172"/>
                  <a:gd name="T37" fmla="*/ 131 h 177"/>
                  <a:gd name="T38" fmla="*/ 126 w 172"/>
                  <a:gd name="T39" fmla="*/ 96 h 177"/>
                  <a:gd name="T40" fmla="*/ 91 w 172"/>
                  <a:gd name="T41" fmla="*/ 131 h 177"/>
                  <a:gd name="T42" fmla="*/ 126 w 172"/>
                  <a:gd name="T43" fmla="*/ 166 h 177"/>
                  <a:gd name="T44" fmla="*/ 161 w 172"/>
                  <a:gd name="T45" fmla="*/ 131 h 177"/>
                  <a:gd name="T46" fmla="*/ 138 w 172"/>
                  <a:gd name="T47" fmla="*/ 46 h 177"/>
                  <a:gd name="T48" fmla="*/ 137 w 172"/>
                  <a:gd name="T49" fmla="*/ 45 h 177"/>
                  <a:gd name="T50" fmla="*/ 122 w 172"/>
                  <a:gd name="T51" fmla="*/ 45 h 177"/>
                  <a:gd name="T52" fmla="*/ 108 w 172"/>
                  <a:gd name="T53" fmla="*/ 59 h 177"/>
                  <a:gd name="T54" fmla="*/ 108 w 172"/>
                  <a:gd name="T55" fmla="*/ 62 h 177"/>
                  <a:gd name="T56" fmla="*/ 111 w 172"/>
                  <a:gd name="T57" fmla="*/ 62 h 177"/>
                  <a:gd name="T58" fmla="*/ 126 w 172"/>
                  <a:gd name="T59" fmla="*/ 48 h 177"/>
                  <a:gd name="T60" fmla="*/ 133 w 172"/>
                  <a:gd name="T61" fmla="*/ 48 h 177"/>
                  <a:gd name="T62" fmla="*/ 134 w 172"/>
                  <a:gd name="T63" fmla="*/ 49 h 177"/>
                  <a:gd name="T64" fmla="*/ 148 w 172"/>
                  <a:gd name="T65" fmla="*/ 50 h 177"/>
                  <a:gd name="T66" fmla="*/ 148 w 172"/>
                  <a:gd name="T67" fmla="*/ 36 h 177"/>
                  <a:gd name="T68" fmla="*/ 134 w 172"/>
                  <a:gd name="T69" fmla="*/ 22 h 177"/>
                  <a:gd name="T70" fmla="*/ 132 w 172"/>
                  <a:gd name="T71" fmla="*/ 17 h 177"/>
                  <a:gd name="T72" fmla="*/ 144 w 172"/>
                  <a:gd name="T73" fmla="*/ 5 h 177"/>
                  <a:gd name="T74" fmla="*/ 144 w 172"/>
                  <a:gd name="T75" fmla="*/ 1 h 177"/>
                  <a:gd name="T76" fmla="*/ 140 w 172"/>
                  <a:gd name="T77" fmla="*/ 1 h 177"/>
                  <a:gd name="T78" fmla="*/ 128 w 172"/>
                  <a:gd name="T79" fmla="*/ 13 h 177"/>
                  <a:gd name="T80" fmla="*/ 130 w 172"/>
                  <a:gd name="T81" fmla="*/ 26 h 177"/>
                  <a:gd name="T82" fmla="*/ 144 w 172"/>
                  <a:gd name="T83" fmla="*/ 40 h 177"/>
                  <a:gd name="T84" fmla="*/ 145 w 172"/>
                  <a:gd name="T85" fmla="*/ 46 h 177"/>
                  <a:gd name="T86" fmla="*/ 138 w 172"/>
                  <a:gd name="T87" fmla="*/ 46 h 177"/>
                  <a:gd name="T88" fmla="*/ 126 w 172"/>
                  <a:gd name="T89" fmla="*/ 77 h 177"/>
                  <a:gd name="T90" fmla="*/ 132 w 172"/>
                  <a:gd name="T91" fmla="*/ 77 h 177"/>
                  <a:gd name="T92" fmla="*/ 127 w 172"/>
                  <a:gd name="T93" fmla="*/ 50 h 177"/>
                  <a:gd name="T94" fmla="*/ 115 w 172"/>
                  <a:gd name="T95" fmla="*/ 62 h 177"/>
                  <a:gd name="T96" fmla="*/ 113 w 172"/>
                  <a:gd name="T97" fmla="*/ 69 h 177"/>
                  <a:gd name="T98" fmla="*/ 101 w 172"/>
                  <a:gd name="T99" fmla="*/ 69 h 177"/>
                  <a:gd name="T100" fmla="*/ 101 w 172"/>
                  <a:gd name="T101" fmla="*/ 57 h 177"/>
                  <a:gd name="T102" fmla="*/ 108 w 172"/>
                  <a:gd name="T103" fmla="*/ 55 h 177"/>
                  <a:gd name="T104" fmla="*/ 120 w 172"/>
                  <a:gd name="T105" fmla="*/ 43 h 177"/>
                  <a:gd name="T106" fmla="*/ 82 w 172"/>
                  <a:gd name="T107" fmla="*/ 36 h 177"/>
                  <a:gd name="T108" fmla="*/ 0 w 172"/>
                  <a:gd name="T109" fmla="*/ 118 h 177"/>
                  <a:gd name="T110" fmla="*/ 53 w 172"/>
                  <a:gd name="T111" fmla="*/ 170 h 177"/>
                  <a:gd name="T112" fmla="*/ 75 w 172"/>
                  <a:gd name="T113" fmla="*/ 148 h 177"/>
                  <a:gd name="T114" fmla="*/ 72 w 172"/>
                  <a:gd name="T115" fmla="*/ 131 h 177"/>
                  <a:gd name="T116" fmla="*/ 126 w 172"/>
                  <a:gd name="T117" fmla="*/ 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177">
                    <a:moveTo>
                      <a:pt x="147" y="119"/>
                    </a:moveTo>
                    <a:cubicBezTo>
                      <a:pt x="135" y="131"/>
                      <a:pt x="135" y="131"/>
                      <a:pt x="135" y="131"/>
                    </a:cubicBezTo>
                    <a:cubicBezTo>
                      <a:pt x="147" y="143"/>
                      <a:pt x="147" y="143"/>
                      <a:pt x="147" y="143"/>
                    </a:cubicBezTo>
                    <a:cubicBezTo>
                      <a:pt x="138" y="152"/>
                      <a:pt x="138" y="152"/>
                      <a:pt x="138" y="152"/>
                    </a:cubicBezTo>
                    <a:cubicBezTo>
                      <a:pt x="126" y="140"/>
                      <a:pt x="126" y="140"/>
                      <a:pt x="126" y="140"/>
                    </a:cubicBezTo>
                    <a:cubicBezTo>
                      <a:pt x="114" y="152"/>
                      <a:pt x="114" y="152"/>
                      <a:pt x="114" y="152"/>
                    </a:cubicBezTo>
                    <a:cubicBezTo>
                      <a:pt x="105" y="143"/>
                      <a:pt x="105" y="143"/>
                      <a:pt x="105" y="143"/>
                    </a:cubicBezTo>
                    <a:cubicBezTo>
                      <a:pt x="117" y="131"/>
                      <a:pt x="117" y="131"/>
                      <a:pt x="117" y="131"/>
                    </a:cubicBezTo>
                    <a:cubicBezTo>
                      <a:pt x="105" y="119"/>
                      <a:pt x="105" y="119"/>
                      <a:pt x="105" y="119"/>
                    </a:cubicBezTo>
                    <a:cubicBezTo>
                      <a:pt x="114" y="110"/>
                      <a:pt x="114" y="110"/>
                      <a:pt x="114" y="110"/>
                    </a:cubicBezTo>
                    <a:cubicBezTo>
                      <a:pt x="126" y="122"/>
                      <a:pt x="126" y="122"/>
                      <a:pt x="126" y="122"/>
                    </a:cubicBezTo>
                    <a:cubicBezTo>
                      <a:pt x="138" y="110"/>
                      <a:pt x="138" y="110"/>
                      <a:pt x="138" y="110"/>
                    </a:cubicBezTo>
                    <a:lnTo>
                      <a:pt x="147" y="119"/>
                    </a:lnTo>
                    <a:close/>
                    <a:moveTo>
                      <a:pt x="172" y="131"/>
                    </a:moveTo>
                    <a:cubicBezTo>
                      <a:pt x="172" y="156"/>
                      <a:pt x="151" y="177"/>
                      <a:pt x="126" y="177"/>
                    </a:cubicBezTo>
                    <a:cubicBezTo>
                      <a:pt x="101" y="177"/>
                      <a:pt x="80" y="156"/>
                      <a:pt x="80" y="131"/>
                    </a:cubicBezTo>
                    <a:cubicBezTo>
                      <a:pt x="80" y="106"/>
                      <a:pt x="101" y="85"/>
                      <a:pt x="126" y="85"/>
                    </a:cubicBezTo>
                    <a:cubicBezTo>
                      <a:pt x="151" y="85"/>
                      <a:pt x="172" y="106"/>
                      <a:pt x="172" y="131"/>
                    </a:cubicBezTo>
                    <a:close/>
                    <a:moveTo>
                      <a:pt x="161" y="131"/>
                    </a:moveTo>
                    <a:cubicBezTo>
                      <a:pt x="161" y="112"/>
                      <a:pt x="145" y="96"/>
                      <a:pt x="126" y="96"/>
                    </a:cubicBezTo>
                    <a:cubicBezTo>
                      <a:pt x="107" y="96"/>
                      <a:pt x="91" y="112"/>
                      <a:pt x="91" y="131"/>
                    </a:cubicBezTo>
                    <a:cubicBezTo>
                      <a:pt x="91" y="150"/>
                      <a:pt x="107" y="166"/>
                      <a:pt x="126" y="166"/>
                    </a:cubicBezTo>
                    <a:cubicBezTo>
                      <a:pt x="145" y="166"/>
                      <a:pt x="161" y="150"/>
                      <a:pt x="161" y="131"/>
                    </a:cubicBezTo>
                    <a:close/>
                    <a:moveTo>
                      <a:pt x="138" y="46"/>
                    </a:moveTo>
                    <a:cubicBezTo>
                      <a:pt x="137" y="45"/>
                      <a:pt x="137" y="45"/>
                      <a:pt x="137" y="45"/>
                    </a:cubicBezTo>
                    <a:cubicBezTo>
                      <a:pt x="133" y="40"/>
                      <a:pt x="126" y="40"/>
                      <a:pt x="122" y="45"/>
                    </a:cubicBezTo>
                    <a:cubicBezTo>
                      <a:pt x="108" y="59"/>
                      <a:pt x="108" y="59"/>
                      <a:pt x="108" y="59"/>
                    </a:cubicBezTo>
                    <a:cubicBezTo>
                      <a:pt x="107" y="60"/>
                      <a:pt x="107" y="61"/>
                      <a:pt x="108" y="62"/>
                    </a:cubicBezTo>
                    <a:cubicBezTo>
                      <a:pt x="109" y="63"/>
                      <a:pt x="110" y="63"/>
                      <a:pt x="111" y="62"/>
                    </a:cubicBezTo>
                    <a:cubicBezTo>
                      <a:pt x="126" y="48"/>
                      <a:pt x="126" y="48"/>
                      <a:pt x="126" y="48"/>
                    </a:cubicBezTo>
                    <a:cubicBezTo>
                      <a:pt x="128" y="46"/>
                      <a:pt x="131" y="46"/>
                      <a:pt x="133" y="48"/>
                    </a:cubicBezTo>
                    <a:cubicBezTo>
                      <a:pt x="134" y="49"/>
                      <a:pt x="134" y="49"/>
                      <a:pt x="134" y="49"/>
                    </a:cubicBezTo>
                    <a:cubicBezTo>
                      <a:pt x="138" y="53"/>
                      <a:pt x="145" y="54"/>
                      <a:pt x="148" y="50"/>
                    </a:cubicBezTo>
                    <a:cubicBezTo>
                      <a:pt x="152" y="46"/>
                      <a:pt x="152" y="40"/>
                      <a:pt x="148" y="36"/>
                    </a:cubicBezTo>
                    <a:cubicBezTo>
                      <a:pt x="134" y="22"/>
                      <a:pt x="134" y="22"/>
                      <a:pt x="134" y="22"/>
                    </a:cubicBezTo>
                    <a:cubicBezTo>
                      <a:pt x="132" y="20"/>
                      <a:pt x="131" y="17"/>
                      <a:pt x="132" y="17"/>
                    </a:cubicBezTo>
                    <a:cubicBezTo>
                      <a:pt x="144" y="5"/>
                      <a:pt x="144" y="5"/>
                      <a:pt x="144" y="5"/>
                    </a:cubicBezTo>
                    <a:cubicBezTo>
                      <a:pt x="145" y="4"/>
                      <a:pt x="145" y="2"/>
                      <a:pt x="144" y="1"/>
                    </a:cubicBezTo>
                    <a:cubicBezTo>
                      <a:pt x="143" y="0"/>
                      <a:pt x="141" y="0"/>
                      <a:pt x="140" y="1"/>
                    </a:cubicBezTo>
                    <a:cubicBezTo>
                      <a:pt x="128" y="13"/>
                      <a:pt x="128" y="13"/>
                      <a:pt x="128" y="13"/>
                    </a:cubicBezTo>
                    <a:cubicBezTo>
                      <a:pt x="125" y="16"/>
                      <a:pt x="126" y="22"/>
                      <a:pt x="130" y="26"/>
                    </a:cubicBezTo>
                    <a:cubicBezTo>
                      <a:pt x="144" y="40"/>
                      <a:pt x="144" y="40"/>
                      <a:pt x="144" y="40"/>
                    </a:cubicBezTo>
                    <a:cubicBezTo>
                      <a:pt x="146" y="42"/>
                      <a:pt x="146" y="45"/>
                      <a:pt x="145" y="46"/>
                    </a:cubicBezTo>
                    <a:cubicBezTo>
                      <a:pt x="143" y="48"/>
                      <a:pt x="140" y="48"/>
                      <a:pt x="138" y="46"/>
                    </a:cubicBezTo>
                    <a:close/>
                    <a:moveTo>
                      <a:pt x="126" y="77"/>
                    </a:moveTo>
                    <a:cubicBezTo>
                      <a:pt x="128" y="77"/>
                      <a:pt x="130" y="77"/>
                      <a:pt x="132" y="77"/>
                    </a:cubicBezTo>
                    <a:cubicBezTo>
                      <a:pt x="127" y="50"/>
                      <a:pt x="127" y="50"/>
                      <a:pt x="127" y="50"/>
                    </a:cubicBezTo>
                    <a:cubicBezTo>
                      <a:pt x="115" y="62"/>
                      <a:pt x="115" y="62"/>
                      <a:pt x="115" y="62"/>
                    </a:cubicBezTo>
                    <a:cubicBezTo>
                      <a:pt x="116" y="64"/>
                      <a:pt x="115" y="67"/>
                      <a:pt x="113" y="69"/>
                    </a:cubicBezTo>
                    <a:cubicBezTo>
                      <a:pt x="110" y="72"/>
                      <a:pt x="105" y="72"/>
                      <a:pt x="101" y="69"/>
                    </a:cubicBezTo>
                    <a:cubicBezTo>
                      <a:pt x="98" y="66"/>
                      <a:pt x="98" y="60"/>
                      <a:pt x="101" y="57"/>
                    </a:cubicBezTo>
                    <a:cubicBezTo>
                      <a:pt x="103" y="55"/>
                      <a:pt x="106" y="55"/>
                      <a:pt x="108" y="55"/>
                    </a:cubicBezTo>
                    <a:cubicBezTo>
                      <a:pt x="120" y="43"/>
                      <a:pt x="120" y="43"/>
                      <a:pt x="120" y="43"/>
                    </a:cubicBezTo>
                    <a:cubicBezTo>
                      <a:pt x="82" y="36"/>
                      <a:pt x="82" y="36"/>
                      <a:pt x="82" y="36"/>
                    </a:cubicBezTo>
                    <a:cubicBezTo>
                      <a:pt x="0" y="118"/>
                      <a:pt x="0" y="118"/>
                      <a:pt x="0" y="118"/>
                    </a:cubicBezTo>
                    <a:cubicBezTo>
                      <a:pt x="53" y="170"/>
                      <a:pt x="53" y="170"/>
                      <a:pt x="53" y="170"/>
                    </a:cubicBezTo>
                    <a:cubicBezTo>
                      <a:pt x="75" y="148"/>
                      <a:pt x="75" y="148"/>
                      <a:pt x="75" y="148"/>
                    </a:cubicBezTo>
                    <a:cubicBezTo>
                      <a:pt x="73" y="142"/>
                      <a:pt x="72" y="137"/>
                      <a:pt x="72" y="131"/>
                    </a:cubicBezTo>
                    <a:cubicBezTo>
                      <a:pt x="72" y="101"/>
                      <a:pt x="96" y="77"/>
                      <a:pt x="126"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72">
                <a:extLst>
                  <a:ext uri="{FF2B5EF4-FFF2-40B4-BE49-F238E27FC236}">
                    <a16:creationId xmlns="" xmlns:a16="http://schemas.microsoft.com/office/drawing/2014/main" id="{7A6182A3-731A-444A-B42C-4F0810A232FF}"/>
                  </a:ext>
                </a:extLst>
              </p:cNvPr>
              <p:cNvSpPr>
                <a:spLocks noEditPoints="1"/>
              </p:cNvSpPr>
              <p:nvPr/>
            </p:nvSpPr>
            <p:spPr bwMode="auto">
              <a:xfrm>
                <a:off x="6152512" y="2996564"/>
                <a:ext cx="556137" cy="624685"/>
              </a:xfrm>
              <a:custGeom>
                <a:avLst/>
                <a:gdLst>
                  <a:gd name="T0" fmla="*/ 122 w 182"/>
                  <a:gd name="T1" fmla="*/ 82 h 204"/>
                  <a:gd name="T2" fmla="*/ 130 w 182"/>
                  <a:gd name="T3" fmla="*/ 66 h 204"/>
                  <a:gd name="T4" fmla="*/ 98 w 182"/>
                  <a:gd name="T5" fmla="*/ 43 h 204"/>
                  <a:gd name="T6" fmla="*/ 63 w 182"/>
                  <a:gd name="T7" fmla="*/ 204 h 204"/>
                  <a:gd name="T8" fmla="*/ 152 w 182"/>
                  <a:gd name="T9" fmla="*/ 60 h 204"/>
                  <a:gd name="T10" fmla="*/ 135 w 182"/>
                  <a:gd name="T11" fmla="*/ 82 h 204"/>
                  <a:gd name="T12" fmla="*/ 67 w 182"/>
                  <a:gd name="T13" fmla="*/ 154 h 204"/>
                  <a:gd name="T14" fmla="*/ 60 w 182"/>
                  <a:gd name="T15" fmla="*/ 161 h 204"/>
                  <a:gd name="T16" fmla="*/ 50 w 182"/>
                  <a:gd name="T17" fmla="*/ 159 h 204"/>
                  <a:gd name="T18" fmla="*/ 53 w 182"/>
                  <a:gd name="T19" fmla="*/ 154 h 204"/>
                  <a:gd name="T20" fmla="*/ 56 w 182"/>
                  <a:gd name="T21" fmla="*/ 156 h 204"/>
                  <a:gd name="T22" fmla="*/ 62 w 182"/>
                  <a:gd name="T23" fmla="*/ 152 h 204"/>
                  <a:gd name="T24" fmla="*/ 62 w 182"/>
                  <a:gd name="T25" fmla="*/ 149 h 204"/>
                  <a:gd name="T26" fmla="*/ 59 w 182"/>
                  <a:gd name="T27" fmla="*/ 149 h 204"/>
                  <a:gd name="T28" fmla="*/ 51 w 182"/>
                  <a:gd name="T29" fmla="*/ 154 h 204"/>
                  <a:gd name="T30" fmla="*/ 44 w 182"/>
                  <a:gd name="T31" fmla="*/ 152 h 204"/>
                  <a:gd name="T32" fmla="*/ 43 w 182"/>
                  <a:gd name="T33" fmla="*/ 144 h 204"/>
                  <a:gd name="T34" fmla="*/ 54 w 182"/>
                  <a:gd name="T35" fmla="*/ 137 h 204"/>
                  <a:gd name="T36" fmla="*/ 59 w 182"/>
                  <a:gd name="T37" fmla="*/ 140 h 204"/>
                  <a:gd name="T38" fmla="*/ 54 w 182"/>
                  <a:gd name="T39" fmla="*/ 143 h 204"/>
                  <a:gd name="T40" fmla="*/ 49 w 182"/>
                  <a:gd name="T41" fmla="*/ 144 h 204"/>
                  <a:gd name="T42" fmla="*/ 48 w 182"/>
                  <a:gd name="T43" fmla="*/ 148 h 204"/>
                  <a:gd name="T44" fmla="*/ 53 w 182"/>
                  <a:gd name="T45" fmla="*/ 146 h 204"/>
                  <a:gd name="T46" fmla="*/ 62 w 182"/>
                  <a:gd name="T47" fmla="*/ 143 h 204"/>
                  <a:gd name="T48" fmla="*/ 68 w 182"/>
                  <a:gd name="T49" fmla="*/ 149 h 204"/>
                  <a:gd name="T50" fmla="*/ 78 w 182"/>
                  <a:gd name="T51" fmla="*/ 134 h 204"/>
                  <a:gd name="T52" fmla="*/ 76 w 182"/>
                  <a:gd name="T53" fmla="*/ 146 h 204"/>
                  <a:gd name="T54" fmla="*/ 60 w 182"/>
                  <a:gd name="T55" fmla="*/ 125 h 204"/>
                  <a:gd name="T56" fmla="*/ 89 w 182"/>
                  <a:gd name="T57" fmla="*/ 132 h 204"/>
                  <a:gd name="T58" fmla="*/ 103 w 182"/>
                  <a:gd name="T59" fmla="*/ 119 h 204"/>
                  <a:gd name="T60" fmla="*/ 73 w 182"/>
                  <a:gd name="T61" fmla="*/ 113 h 204"/>
                  <a:gd name="T62" fmla="*/ 91 w 182"/>
                  <a:gd name="T63" fmla="*/ 123 h 204"/>
                  <a:gd name="T64" fmla="*/ 103 w 182"/>
                  <a:gd name="T65" fmla="*/ 119 h 204"/>
                  <a:gd name="T66" fmla="*/ 104 w 182"/>
                  <a:gd name="T67" fmla="*/ 117 h 204"/>
                  <a:gd name="T68" fmla="*/ 100 w 182"/>
                  <a:gd name="T69" fmla="*/ 86 h 204"/>
                  <a:gd name="T70" fmla="*/ 94 w 182"/>
                  <a:gd name="T71" fmla="*/ 99 h 204"/>
                  <a:gd name="T72" fmla="*/ 106 w 182"/>
                  <a:gd name="T73" fmla="*/ 93 h 204"/>
                  <a:gd name="T74" fmla="*/ 101 w 182"/>
                  <a:gd name="T75" fmla="*/ 106 h 204"/>
                  <a:gd name="T76" fmla="*/ 115 w 182"/>
                  <a:gd name="T77" fmla="*/ 100 h 204"/>
                  <a:gd name="T78" fmla="*/ 172 w 182"/>
                  <a:gd name="T79" fmla="*/ 1 h 204"/>
                  <a:gd name="T80" fmla="*/ 158 w 182"/>
                  <a:gd name="T81" fmla="*/ 20 h 204"/>
                  <a:gd name="T82" fmla="*/ 177 w 182"/>
                  <a:gd name="T83" fmla="*/ 43 h 204"/>
                  <a:gd name="T84" fmla="*/ 161 w 182"/>
                  <a:gd name="T85" fmla="*/ 59 h 204"/>
                  <a:gd name="T86" fmla="*/ 151 w 182"/>
                  <a:gd name="T87" fmla="*/ 57 h 204"/>
                  <a:gd name="T88" fmla="*/ 129 w 182"/>
                  <a:gd name="T89" fmla="*/ 75 h 204"/>
                  <a:gd name="T90" fmla="*/ 146 w 182"/>
                  <a:gd name="T91" fmla="*/ 53 h 204"/>
                  <a:gd name="T92" fmla="*/ 165 w 182"/>
                  <a:gd name="T93" fmla="*/ 55 h 204"/>
                  <a:gd name="T94" fmla="*/ 173 w 182"/>
                  <a:gd name="T95" fmla="*/ 47 h 204"/>
                  <a:gd name="T96" fmla="*/ 154 w 182"/>
                  <a:gd name="T97" fmla="*/ 16 h 204"/>
                  <a:gd name="T98" fmla="*/ 172 w 182"/>
                  <a:gd name="T99" fmla="*/ 1 h 204"/>
                  <a:gd name="T100" fmla="*/ 73 w 182"/>
                  <a:gd name="T101" fmla="*/ 132 h 204"/>
                  <a:gd name="T102" fmla="*/ 68 w 182"/>
                  <a:gd name="T103" fmla="*/ 130 h 204"/>
                  <a:gd name="T104" fmla="*/ 69 w 182"/>
                  <a:gd name="T105" fmla="*/ 13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 h="204">
                    <a:moveTo>
                      <a:pt x="135" y="82"/>
                    </a:moveTo>
                    <a:cubicBezTo>
                      <a:pt x="132" y="86"/>
                      <a:pt x="125" y="86"/>
                      <a:pt x="122" y="82"/>
                    </a:cubicBezTo>
                    <a:cubicBezTo>
                      <a:pt x="118" y="78"/>
                      <a:pt x="118" y="72"/>
                      <a:pt x="122" y="68"/>
                    </a:cubicBezTo>
                    <a:cubicBezTo>
                      <a:pt x="124" y="66"/>
                      <a:pt x="127" y="65"/>
                      <a:pt x="130" y="66"/>
                    </a:cubicBezTo>
                    <a:cubicBezTo>
                      <a:pt x="144" y="52"/>
                      <a:pt x="144" y="52"/>
                      <a:pt x="144" y="52"/>
                    </a:cubicBezTo>
                    <a:cubicBezTo>
                      <a:pt x="98" y="43"/>
                      <a:pt x="98" y="43"/>
                      <a:pt x="98" y="43"/>
                    </a:cubicBezTo>
                    <a:cubicBezTo>
                      <a:pt x="0" y="141"/>
                      <a:pt x="0" y="141"/>
                      <a:pt x="0" y="141"/>
                    </a:cubicBezTo>
                    <a:cubicBezTo>
                      <a:pt x="63" y="204"/>
                      <a:pt x="63" y="204"/>
                      <a:pt x="63" y="204"/>
                    </a:cubicBezTo>
                    <a:cubicBezTo>
                      <a:pt x="161" y="105"/>
                      <a:pt x="161" y="105"/>
                      <a:pt x="161" y="105"/>
                    </a:cubicBezTo>
                    <a:cubicBezTo>
                      <a:pt x="152" y="60"/>
                      <a:pt x="152" y="60"/>
                      <a:pt x="152" y="60"/>
                    </a:cubicBezTo>
                    <a:cubicBezTo>
                      <a:pt x="138" y="74"/>
                      <a:pt x="138" y="74"/>
                      <a:pt x="138" y="74"/>
                    </a:cubicBezTo>
                    <a:cubicBezTo>
                      <a:pt x="138" y="77"/>
                      <a:pt x="138" y="80"/>
                      <a:pt x="135" y="82"/>
                    </a:cubicBezTo>
                    <a:close/>
                    <a:moveTo>
                      <a:pt x="68" y="149"/>
                    </a:moveTo>
                    <a:cubicBezTo>
                      <a:pt x="68" y="151"/>
                      <a:pt x="68" y="152"/>
                      <a:pt x="67" y="154"/>
                    </a:cubicBezTo>
                    <a:cubicBezTo>
                      <a:pt x="67" y="155"/>
                      <a:pt x="66" y="157"/>
                      <a:pt x="64" y="158"/>
                    </a:cubicBezTo>
                    <a:cubicBezTo>
                      <a:pt x="63" y="159"/>
                      <a:pt x="61" y="161"/>
                      <a:pt x="60" y="161"/>
                    </a:cubicBezTo>
                    <a:cubicBezTo>
                      <a:pt x="58" y="162"/>
                      <a:pt x="56" y="162"/>
                      <a:pt x="55" y="162"/>
                    </a:cubicBezTo>
                    <a:cubicBezTo>
                      <a:pt x="53" y="161"/>
                      <a:pt x="52" y="161"/>
                      <a:pt x="50" y="159"/>
                    </a:cubicBezTo>
                    <a:cubicBezTo>
                      <a:pt x="49" y="158"/>
                      <a:pt x="49" y="158"/>
                      <a:pt x="49" y="158"/>
                    </a:cubicBezTo>
                    <a:cubicBezTo>
                      <a:pt x="53" y="154"/>
                      <a:pt x="53" y="154"/>
                      <a:pt x="53" y="154"/>
                    </a:cubicBezTo>
                    <a:cubicBezTo>
                      <a:pt x="54" y="155"/>
                      <a:pt x="54" y="155"/>
                      <a:pt x="54" y="155"/>
                    </a:cubicBezTo>
                    <a:cubicBezTo>
                      <a:pt x="55" y="156"/>
                      <a:pt x="55" y="156"/>
                      <a:pt x="56" y="156"/>
                    </a:cubicBezTo>
                    <a:cubicBezTo>
                      <a:pt x="56" y="156"/>
                      <a:pt x="57" y="156"/>
                      <a:pt x="58" y="156"/>
                    </a:cubicBezTo>
                    <a:cubicBezTo>
                      <a:pt x="60" y="155"/>
                      <a:pt x="61" y="154"/>
                      <a:pt x="62" y="152"/>
                    </a:cubicBezTo>
                    <a:cubicBezTo>
                      <a:pt x="62" y="152"/>
                      <a:pt x="62" y="151"/>
                      <a:pt x="62" y="150"/>
                    </a:cubicBezTo>
                    <a:cubicBezTo>
                      <a:pt x="62" y="150"/>
                      <a:pt x="62" y="150"/>
                      <a:pt x="62" y="149"/>
                    </a:cubicBezTo>
                    <a:cubicBezTo>
                      <a:pt x="61" y="149"/>
                      <a:pt x="61" y="149"/>
                      <a:pt x="61" y="149"/>
                    </a:cubicBezTo>
                    <a:cubicBezTo>
                      <a:pt x="60" y="149"/>
                      <a:pt x="60" y="149"/>
                      <a:pt x="59" y="149"/>
                    </a:cubicBezTo>
                    <a:cubicBezTo>
                      <a:pt x="59" y="149"/>
                      <a:pt x="58" y="150"/>
                      <a:pt x="56" y="151"/>
                    </a:cubicBezTo>
                    <a:cubicBezTo>
                      <a:pt x="54" y="152"/>
                      <a:pt x="52" y="153"/>
                      <a:pt x="51" y="154"/>
                    </a:cubicBezTo>
                    <a:cubicBezTo>
                      <a:pt x="50" y="154"/>
                      <a:pt x="48" y="154"/>
                      <a:pt x="47" y="154"/>
                    </a:cubicBezTo>
                    <a:cubicBezTo>
                      <a:pt x="46" y="153"/>
                      <a:pt x="45" y="153"/>
                      <a:pt x="44" y="152"/>
                    </a:cubicBezTo>
                    <a:cubicBezTo>
                      <a:pt x="43" y="151"/>
                      <a:pt x="42" y="150"/>
                      <a:pt x="42" y="148"/>
                    </a:cubicBezTo>
                    <a:cubicBezTo>
                      <a:pt x="42" y="147"/>
                      <a:pt x="42" y="145"/>
                      <a:pt x="43" y="144"/>
                    </a:cubicBezTo>
                    <a:cubicBezTo>
                      <a:pt x="44" y="141"/>
                      <a:pt x="47" y="138"/>
                      <a:pt x="49" y="137"/>
                    </a:cubicBezTo>
                    <a:cubicBezTo>
                      <a:pt x="51" y="137"/>
                      <a:pt x="53" y="136"/>
                      <a:pt x="54" y="137"/>
                    </a:cubicBezTo>
                    <a:cubicBezTo>
                      <a:pt x="55" y="137"/>
                      <a:pt x="57" y="138"/>
                      <a:pt x="58" y="139"/>
                    </a:cubicBezTo>
                    <a:cubicBezTo>
                      <a:pt x="59" y="140"/>
                      <a:pt x="59" y="140"/>
                      <a:pt x="59" y="140"/>
                    </a:cubicBezTo>
                    <a:cubicBezTo>
                      <a:pt x="55" y="144"/>
                      <a:pt x="55" y="144"/>
                      <a:pt x="55" y="144"/>
                    </a:cubicBezTo>
                    <a:cubicBezTo>
                      <a:pt x="54" y="143"/>
                      <a:pt x="54" y="143"/>
                      <a:pt x="54" y="143"/>
                    </a:cubicBezTo>
                    <a:cubicBezTo>
                      <a:pt x="54" y="142"/>
                      <a:pt x="53" y="142"/>
                      <a:pt x="52" y="142"/>
                    </a:cubicBezTo>
                    <a:cubicBezTo>
                      <a:pt x="51" y="142"/>
                      <a:pt x="50" y="143"/>
                      <a:pt x="49" y="144"/>
                    </a:cubicBezTo>
                    <a:cubicBezTo>
                      <a:pt x="48" y="145"/>
                      <a:pt x="47" y="146"/>
                      <a:pt x="47" y="146"/>
                    </a:cubicBezTo>
                    <a:cubicBezTo>
                      <a:pt x="47" y="147"/>
                      <a:pt x="48" y="148"/>
                      <a:pt x="48" y="148"/>
                    </a:cubicBezTo>
                    <a:cubicBezTo>
                      <a:pt x="48" y="148"/>
                      <a:pt x="48" y="148"/>
                      <a:pt x="49" y="148"/>
                    </a:cubicBezTo>
                    <a:cubicBezTo>
                      <a:pt x="49" y="148"/>
                      <a:pt x="50" y="148"/>
                      <a:pt x="53" y="146"/>
                    </a:cubicBezTo>
                    <a:cubicBezTo>
                      <a:pt x="55" y="145"/>
                      <a:pt x="56" y="144"/>
                      <a:pt x="57" y="144"/>
                    </a:cubicBezTo>
                    <a:cubicBezTo>
                      <a:pt x="59" y="143"/>
                      <a:pt x="61" y="143"/>
                      <a:pt x="62" y="143"/>
                    </a:cubicBezTo>
                    <a:cubicBezTo>
                      <a:pt x="63" y="144"/>
                      <a:pt x="64" y="144"/>
                      <a:pt x="65" y="145"/>
                    </a:cubicBezTo>
                    <a:cubicBezTo>
                      <a:pt x="67" y="146"/>
                      <a:pt x="67" y="148"/>
                      <a:pt x="68" y="149"/>
                    </a:cubicBezTo>
                    <a:close/>
                    <a:moveTo>
                      <a:pt x="85" y="137"/>
                    </a:moveTo>
                    <a:cubicBezTo>
                      <a:pt x="78" y="134"/>
                      <a:pt x="78" y="134"/>
                      <a:pt x="78" y="134"/>
                    </a:cubicBezTo>
                    <a:cubicBezTo>
                      <a:pt x="73" y="139"/>
                      <a:pt x="73" y="139"/>
                      <a:pt x="73" y="139"/>
                    </a:cubicBezTo>
                    <a:cubicBezTo>
                      <a:pt x="76" y="146"/>
                      <a:pt x="76" y="146"/>
                      <a:pt x="76" y="146"/>
                    </a:cubicBezTo>
                    <a:cubicBezTo>
                      <a:pt x="71" y="150"/>
                      <a:pt x="71" y="150"/>
                      <a:pt x="71" y="150"/>
                    </a:cubicBezTo>
                    <a:cubicBezTo>
                      <a:pt x="60" y="125"/>
                      <a:pt x="60" y="125"/>
                      <a:pt x="60" y="125"/>
                    </a:cubicBezTo>
                    <a:cubicBezTo>
                      <a:pt x="64" y="122"/>
                      <a:pt x="64" y="122"/>
                      <a:pt x="64" y="122"/>
                    </a:cubicBezTo>
                    <a:cubicBezTo>
                      <a:pt x="89" y="132"/>
                      <a:pt x="89" y="132"/>
                      <a:pt x="89" y="132"/>
                    </a:cubicBezTo>
                    <a:lnTo>
                      <a:pt x="85" y="137"/>
                    </a:lnTo>
                    <a:close/>
                    <a:moveTo>
                      <a:pt x="103" y="119"/>
                    </a:moveTo>
                    <a:cubicBezTo>
                      <a:pt x="91" y="131"/>
                      <a:pt x="91" y="131"/>
                      <a:pt x="91" y="131"/>
                    </a:cubicBezTo>
                    <a:cubicBezTo>
                      <a:pt x="73" y="113"/>
                      <a:pt x="73" y="113"/>
                      <a:pt x="73" y="113"/>
                    </a:cubicBezTo>
                    <a:cubicBezTo>
                      <a:pt x="77" y="109"/>
                      <a:pt x="77" y="109"/>
                      <a:pt x="77" y="109"/>
                    </a:cubicBezTo>
                    <a:cubicBezTo>
                      <a:pt x="91" y="123"/>
                      <a:pt x="91" y="123"/>
                      <a:pt x="91" y="123"/>
                    </a:cubicBezTo>
                    <a:cubicBezTo>
                      <a:pt x="99" y="115"/>
                      <a:pt x="99" y="115"/>
                      <a:pt x="99" y="115"/>
                    </a:cubicBezTo>
                    <a:lnTo>
                      <a:pt x="103" y="119"/>
                    </a:lnTo>
                    <a:close/>
                    <a:moveTo>
                      <a:pt x="118" y="103"/>
                    </a:moveTo>
                    <a:cubicBezTo>
                      <a:pt x="104" y="117"/>
                      <a:pt x="104" y="117"/>
                      <a:pt x="104" y="117"/>
                    </a:cubicBezTo>
                    <a:cubicBezTo>
                      <a:pt x="87" y="99"/>
                      <a:pt x="87" y="99"/>
                      <a:pt x="87" y="99"/>
                    </a:cubicBezTo>
                    <a:cubicBezTo>
                      <a:pt x="100" y="86"/>
                      <a:pt x="100" y="86"/>
                      <a:pt x="100" y="86"/>
                    </a:cubicBezTo>
                    <a:cubicBezTo>
                      <a:pt x="104" y="90"/>
                      <a:pt x="104" y="90"/>
                      <a:pt x="104" y="90"/>
                    </a:cubicBezTo>
                    <a:cubicBezTo>
                      <a:pt x="94" y="99"/>
                      <a:pt x="94" y="99"/>
                      <a:pt x="94" y="99"/>
                    </a:cubicBezTo>
                    <a:cubicBezTo>
                      <a:pt x="97" y="102"/>
                      <a:pt x="97" y="102"/>
                      <a:pt x="97" y="102"/>
                    </a:cubicBezTo>
                    <a:cubicBezTo>
                      <a:pt x="106" y="93"/>
                      <a:pt x="106" y="93"/>
                      <a:pt x="106" y="93"/>
                    </a:cubicBezTo>
                    <a:cubicBezTo>
                      <a:pt x="110" y="97"/>
                      <a:pt x="110" y="97"/>
                      <a:pt x="110" y="97"/>
                    </a:cubicBezTo>
                    <a:cubicBezTo>
                      <a:pt x="101" y="106"/>
                      <a:pt x="101" y="106"/>
                      <a:pt x="101" y="106"/>
                    </a:cubicBezTo>
                    <a:cubicBezTo>
                      <a:pt x="105" y="110"/>
                      <a:pt x="105" y="110"/>
                      <a:pt x="105" y="110"/>
                    </a:cubicBezTo>
                    <a:cubicBezTo>
                      <a:pt x="115" y="100"/>
                      <a:pt x="115" y="100"/>
                      <a:pt x="115" y="100"/>
                    </a:cubicBezTo>
                    <a:lnTo>
                      <a:pt x="118" y="103"/>
                    </a:lnTo>
                    <a:close/>
                    <a:moveTo>
                      <a:pt x="172" y="1"/>
                    </a:moveTo>
                    <a:cubicBezTo>
                      <a:pt x="173" y="3"/>
                      <a:pt x="173" y="4"/>
                      <a:pt x="172" y="6"/>
                    </a:cubicBezTo>
                    <a:cubicBezTo>
                      <a:pt x="158" y="20"/>
                      <a:pt x="158" y="20"/>
                      <a:pt x="158" y="20"/>
                    </a:cubicBezTo>
                    <a:cubicBezTo>
                      <a:pt x="157" y="21"/>
                      <a:pt x="158" y="24"/>
                      <a:pt x="160" y="27"/>
                    </a:cubicBezTo>
                    <a:cubicBezTo>
                      <a:pt x="177" y="43"/>
                      <a:pt x="177" y="43"/>
                      <a:pt x="177" y="43"/>
                    </a:cubicBezTo>
                    <a:cubicBezTo>
                      <a:pt x="182" y="48"/>
                      <a:pt x="182" y="55"/>
                      <a:pt x="178" y="60"/>
                    </a:cubicBezTo>
                    <a:cubicBezTo>
                      <a:pt x="174" y="64"/>
                      <a:pt x="166" y="64"/>
                      <a:pt x="161" y="59"/>
                    </a:cubicBezTo>
                    <a:cubicBezTo>
                      <a:pt x="160" y="57"/>
                      <a:pt x="160" y="57"/>
                      <a:pt x="160" y="57"/>
                    </a:cubicBezTo>
                    <a:cubicBezTo>
                      <a:pt x="157" y="55"/>
                      <a:pt x="153" y="55"/>
                      <a:pt x="151" y="57"/>
                    </a:cubicBezTo>
                    <a:cubicBezTo>
                      <a:pt x="133" y="75"/>
                      <a:pt x="133" y="75"/>
                      <a:pt x="133" y="75"/>
                    </a:cubicBezTo>
                    <a:cubicBezTo>
                      <a:pt x="132" y="76"/>
                      <a:pt x="130" y="76"/>
                      <a:pt x="129" y="75"/>
                    </a:cubicBezTo>
                    <a:cubicBezTo>
                      <a:pt x="128" y="73"/>
                      <a:pt x="128" y="72"/>
                      <a:pt x="129" y="70"/>
                    </a:cubicBezTo>
                    <a:cubicBezTo>
                      <a:pt x="146" y="53"/>
                      <a:pt x="146" y="53"/>
                      <a:pt x="146" y="53"/>
                    </a:cubicBezTo>
                    <a:cubicBezTo>
                      <a:pt x="151" y="48"/>
                      <a:pt x="159" y="48"/>
                      <a:pt x="164" y="53"/>
                    </a:cubicBezTo>
                    <a:cubicBezTo>
                      <a:pt x="165" y="55"/>
                      <a:pt x="165" y="55"/>
                      <a:pt x="165" y="55"/>
                    </a:cubicBezTo>
                    <a:cubicBezTo>
                      <a:pt x="168" y="57"/>
                      <a:pt x="172" y="58"/>
                      <a:pt x="174" y="56"/>
                    </a:cubicBezTo>
                    <a:cubicBezTo>
                      <a:pt x="176" y="54"/>
                      <a:pt x="175" y="50"/>
                      <a:pt x="173" y="47"/>
                    </a:cubicBezTo>
                    <a:cubicBezTo>
                      <a:pt x="156" y="31"/>
                      <a:pt x="156" y="31"/>
                      <a:pt x="156" y="31"/>
                    </a:cubicBezTo>
                    <a:cubicBezTo>
                      <a:pt x="151" y="26"/>
                      <a:pt x="150" y="19"/>
                      <a:pt x="154" y="16"/>
                    </a:cubicBezTo>
                    <a:cubicBezTo>
                      <a:pt x="168" y="1"/>
                      <a:pt x="168" y="1"/>
                      <a:pt x="168" y="1"/>
                    </a:cubicBezTo>
                    <a:cubicBezTo>
                      <a:pt x="169" y="0"/>
                      <a:pt x="171" y="0"/>
                      <a:pt x="172" y="1"/>
                    </a:cubicBezTo>
                    <a:close/>
                    <a:moveTo>
                      <a:pt x="69" y="130"/>
                    </a:moveTo>
                    <a:cubicBezTo>
                      <a:pt x="73" y="132"/>
                      <a:pt x="73" y="132"/>
                      <a:pt x="73" y="132"/>
                    </a:cubicBezTo>
                    <a:cubicBezTo>
                      <a:pt x="70" y="134"/>
                      <a:pt x="70" y="134"/>
                      <a:pt x="70" y="134"/>
                    </a:cubicBezTo>
                    <a:cubicBezTo>
                      <a:pt x="68" y="130"/>
                      <a:pt x="68" y="130"/>
                      <a:pt x="68" y="130"/>
                    </a:cubicBezTo>
                    <a:cubicBezTo>
                      <a:pt x="68" y="130"/>
                      <a:pt x="68" y="130"/>
                      <a:pt x="68" y="129"/>
                    </a:cubicBezTo>
                    <a:cubicBezTo>
                      <a:pt x="68" y="130"/>
                      <a:pt x="68" y="130"/>
                      <a:pt x="69" y="13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116">
                <a:extLst>
                  <a:ext uri="{FF2B5EF4-FFF2-40B4-BE49-F238E27FC236}">
                    <a16:creationId xmlns="" xmlns:a16="http://schemas.microsoft.com/office/drawing/2014/main" id="{59615F86-C7DF-47F7-9597-9BF686544268}"/>
                  </a:ext>
                </a:extLst>
              </p:cNvPr>
              <p:cNvSpPr>
                <a:spLocks noEditPoints="1"/>
              </p:cNvSpPr>
              <p:nvPr/>
            </p:nvSpPr>
            <p:spPr bwMode="auto">
              <a:xfrm>
                <a:off x="4190950" y="3080011"/>
                <a:ext cx="600277" cy="468509"/>
              </a:xfrm>
              <a:custGeom>
                <a:avLst/>
                <a:gdLst>
                  <a:gd name="T0" fmla="*/ 31 w 205"/>
                  <a:gd name="T1" fmla="*/ 148 h 160"/>
                  <a:gd name="T2" fmla="*/ 54 w 205"/>
                  <a:gd name="T3" fmla="*/ 148 h 160"/>
                  <a:gd name="T4" fmla="*/ 42 w 205"/>
                  <a:gd name="T5" fmla="*/ 149 h 160"/>
                  <a:gd name="T6" fmla="*/ 42 w 205"/>
                  <a:gd name="T7" fmla="*/ 147 h 160"/>
                  <a:gd name="T8" fmla="*/ 42 w 205"/>
                  <a:gd name="T9" fmla="*/ 149 h 160"/>
                  <a:gd name="T10" fmla="*/ 112 w 205"/>
                  <a:gd name="T11" fmla="*/ 148 h 160"/>
                  <a:gd name="T12" fmla="*/ 135 w 205"/>
                  <a:gd name="T13" fmla="*/ 148 h 160"/>
                  <a:gd name="T14" fmla="*/ 123 w 205"/>
                  <a:gd name="T15" fmla="*/ 149 h 160"/>
                  <a:gd name="T16" fmla="*/ 123 w 205"/>
                  <a:gd name="T17" fmla="*/ 147 h 160"/>
                  <a:gd name="T18" fmla="*/ 123 w 205"/>
                  <a:gd name="T19" fmla="*/ 149 h 160"/>
                  <a:gd name="T20" fmla="*/ 174 w 205"/>
                  <a:gd name="T21" fmla="*/ 0 h 160"/>
                  <a:gd name="T22" fmla="*/ 162 w 205"/>
                  <a:gd name="T23" fmla="*/ 2 h 160"/>
                  <a:gd name="T24" fmla="*/ 153 w 205"/>
                  <a:gd name="T25" fmla="*/ 23 h 160"/>
                  <a:gd name="T26" fmla="*/ 1 w 205"/>
                  <a:gd name="T27" fmla="*/ 47 h 160"/>
                  <a:gd name="T28" fmla="*/ 2 w 205"/>
                  <a:gd name="T29" fmla="*/ 55 h 160"/>
                  <a:gd name="T30" fmla="*/ 20 w 205"/>
                  <a:gd name="T31" fmla="*/ 129 h 160"/>
                  <a:gd name="T32" fmla="*/ 24 w 205"/>
                  <a:gd name="T33" fmla="*/ 136 h 160"/>
                  <a:gd name="T34" fmla="*/ 149 w 205"/>
                  <a:gd name="T35" fmla="*/ 131 h 160"/>
                  <a:gd name="T36" fmla="*/ 32 w 205"/>
                  <a:gd name="T37" fmla="*/ 126 h 160"/>
                  <a:gd name="T38" fmla="*/ 142 w 205"/>
                  <a:gd name="T39" fmla="*/ 102 h 160"/>
                  <a:gd name="T40" fmla="*/ 166 w 205"/>
                  <a:gd name="T41" fmla="*/ 12 h 160"/>
                  <a:gd name="T42" fmla="*/ 174 w 205"/>
                  <a:gd name="T43" fmla="*/ 14 h 160"/>
                  <a:gd name="T44" fmla="*/ 205 w 205"/>
                  <a:gd name="T45" fmla="*/ 7 h 160"/>
                  <a:gd name="T46" fmla="*/ 34 w 205"/>
                  <a:gd name="T47" fmla="*/ 104 h 160"/>
                  <a:gd name="T48" fmla="*/ 25 w 205"/>
                  <a:gd name="T49" fmla="*/ 53 h 160"/>
                  <a:gd name="T50" fmla="*/ 34 w 205"/>
                  <a:gd name="T51" fmla="*/ 104 h 160"/>
                  <a:gd name="T52" fmla="*/ 36 w 205"/>
                  <a:gd name="T53" fmla="*/ 51 h 160"/>
                  <a:gd name="T54" fmla="*/ 61 w 205"/>
                  <a:gd name="T55" fmla="*/ 100 h 160"/>
                  <a:gd name="T56" fmla="*/ 72 w 205"/>
                  <a:gd name="T57" fmla="*/ 99 h 160"/>
                  <a:gd name="T58" fmla="*/ 76 w 205"/>
                  <a:gd name="T59" fmla="*/ 45 h 160"/>
                  <a:gd name="T60" fmla="*/ 72 w 205"/>
                  <a:gd name="T61" fmla="*/ 99 h 160"/>
                  <a:gd name="T62" fmla="*/ 92 w 205"/>
                  <a:gd name="T63" fmla="*/ 97 h 160"/>
                  <a:gd name="T64" fmla="*/ 102 w 205"/>
                  <a:gd name="T65" fmla="*/ 41 h 160"/>
                  <a:gd name="T66" fmla="*/ 119 w 205"/>
                  <a:gd name="T67" fmla="*/ 94 h 160"/>
                  <a:gd name="T68" fmla="*/ 113 w 205"/>
                  <a:gd name="T69" fmla="*/ 40 h 160"/>
                  <a:gd name="T70" fmla="*/ 119 w 205"/>
                  <a:gd name="T71" fmla="*/ 94 h 160"/>
                  <a:gd name="T72" fmla="*/ 130 w 205"/>
                  <a:gd name="T73" fmla="*/ 93 h 160"/>
                  <a:gd name="T74" fmla="*/ 139 w 205"/>
                  <a:gd name="T75" fmla="*/ 36 h 160"/>
                  <a:gd name="T76" fmla="*/ 137 w 205"/>
                  <a:gd name="T77"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160">
                    <a:moveTo>
                      <a:pt x="42" y="137"/>
                    </a:moveTo>
                    <a:cubicBezTo>
                      <a:pt x="36" y="137"/>
                      <a:pt x="31" y="142"/>
                      <a:pt x="31" y="148"/>
                    </a:cubicBezTo>
                    <a:cubicBezTo>
                      <a:pt x="31" y="154"/>
                      <a:pt x="36" y="160"/>
                      <a:pt x="42" y="160"/>
                    </a:cubicBezTo>
                    <a:cubicBezTo>
                      <a:pt x="49" y="160"/>
                      <a:pt x="54" y="154"/>
                      <a:pt x="54" y="148"/>
                    </a:cubicBezTo>
                    <a:cubicBezTo>
                      <a:pt x="54" y="142"/>
                      <a:pt x="49" y="137"/>
                      <a:pt x="42" y="137"/>
                    </a:cubicBezTo>
                    <a:close/>
                    <a:moveTo>
                      <a:pt x="42" y="149"/>
                    </a:moveTo>
                    <a:cubicBezTo>
                      <a:pt x="42" y="149"/>
                      <a:pt x="41" y="149"/>
                      <a:pt x="41" y="148"/>
                    </a:cubicBezTo>
                    <a:cubicBezTo>
                      <a:pt x="41" y="148"/>
                      <a:pt x="42" y="147"/>
                      <a:pt x="42" y="147"/>
                    </a:cubicBezTo>
                    <a:cubicBezTo>
                      <a:pt x="43" y="147"/>
                      <a:pt x="43" y="148"/>
                      <a:pt x="43" y="148"/>
                    </a:cubicBezTo>
                    <a:cubicBezTo>
                      <a:pt x="43" y="149"/>
                      <a:pt x="43" y="149"/>
                      <a:pt x="42" y="149"/>
                    </a:cubicBezTo>
                    <a:close/>
                    <a:moveTo>
                      <a:pt x="123" y="137"/>
                    </a:moveTo>
                    <a:cubicBezTo>
                      <a:pt x="117" y="137"/>
                      <a:pt x="112" y="142"/>
                      <a:pt x="112" y="148"/>
                    </a:cubicBezTo>
                    <a:cubicBezTo>
                      <a:pt x="112" y="154"/>
                      <a:pt x="117" y="160"/>
                      <a:pt x="123" y="160"/>
                    </a:cubicBezTo>
                    <a:cubicBezTo>
                      <a:pt x="130" y="160"/>
                      <a:pt x="135" y="154"/>
                      <a:pt x="135" y="148"/>
                    </a:cubicBezTo>
                    <a:cubicBezTo>
                      <a:pt x="135" y="142"/>
                      <a:pt x="130" y="137"/>
                      <a:pt x="123" y="137"/>
                    </a:cubicBezTo>
                    <a:close/>
                    <a:moveTo>
                      <a:pt x="123" y="149"/>
                    </a:moveTo>
                    <a:cubicBezTo>
                      <a:pt x="123" y="149"/>
                      <a:pt x="122" y="149"/>
                      <a:pt x="122" y="148"/>
                    </a:cubicBezTo>
                    <a:cubicBezTo>
                      <a:pt x="122" y="148"/>
                      <a:pt x="123" y="147"/>
                      <a:pt x="123" y="147"/>
                    </a:cubicBezTo>
                    <a:cubicBezTo>
                      <a:pt x="124" y="147"/>
                      <a:pt x="124" y="148"/>
                      <a:pt x="124" y="148"/>
                    </a:cubicBezTo>
                    <a:cubicBezTo>
                      <a:pt x="124" y="149"/>
                      <a:pt x="124" y="149"/>
                      <a:pt x="123" y="149"/>
                    </a:cubicBezTo>
                    <a:close/>
                    <a:moveTo>
                      <a:pt x="198" y="0"/>
                    </a:moveTo>
                    <a:cubicBezTo>
                      <a:pt x="174" y="0"/>
                      <a:pt x="174" y="0"/>
                      <a:pt x="174" y="0"/>
                    </a:cubicBezTo>
                    <a:cubicBezTo>
                      <a:pt x="172" y="0"/>
                      <a:pt x="171" y="1"/>
                      <a:pt x="169" y="2"/>
                    </a:cubicBezTo>
                    <a:cubicBezTo>
                      <a:pt x="162" y="2"/>
                      <a:pt x="162" y="2"/>
                      <a:pt x="162" y="2"/>
                    </a:cubicBezTo>
                    <a:cubicBezTo>
                      <a:pt x="160" y="2"/>
                      <a:pt x="158" y="4"/>
                      <a:pt x="157" y="6"/>
                    </a:cubicBezTo>
                    <a:cubicBezTo>
                      <a:pt x="153" y="23"/>
                      <a:pt x="153" y="23"/>
                      <a:pt x="153" y="23"/>
                    </a:cubicBezTo>
                    <a:cubicBezTo>
                      <a:pt x="5" y="45"/>
                      <a:pt x="5" y="45"/>
                      <a:pt x="5" y="45"/>
                    </a:cubicBezTo>
                    <a:cubicBezTo>
                      <a:pt x="3" y="45"/>
                      <a:pt x="2" y="46"/>
                      <a:pt x="1" y="47"/>
                    </a:cubicBezTo>
                    <a:cubicBezTo>
                      <a:pt x="0" y="48"/>
                      <a:pt x="0" y="50"/>
                      <a:pt x="0" y="51"/>
                    </a:cubicBezTo>
                    <a:cubicBezTo>
                      <a:pt x="0" y="52"/>
                      <a:pt x="1" y="53"/>
                      <a:pt x="2" y="55"/>
                    </a:cubicBezTo>
                    <a:cubicBezTo>
                      <a:pt x="25" y="109"/>
                      <a:pt x="25" y="109"/>
                      <a:pt x="25" y="109"/>
                    </a:cubicBezTo>
                    <a:cubicBezTo>
                      <a:pt x="20" y="129"/>
                      <a:pt x="20" y="129"/>
                      <a:pt x="20" y="129"/>
                    </a:cubicBezTo>
                    <a:cubicBezTo>
                      <a:pt x="19" y="130"/>
                      <a:pt x="19" y="132"/>
                      <a:pt x="20" y="134"/>
                    </a:cubicBezTo>
                    <a:cubicBezTo>
                      <a:pt x="21" y="135"/>
                      <a:pt x="23" y="136"/>
                      <a:pt x="24" y="136"/>
                    </a:cubicBezTo>
                    <a:cubicBezTo>
                      <a:pt x="144" y="136"/>
                      <a:pt x="144" y="136"/>
                      <a:pt x="144" y="136"/>
                    </a:cubicBezTo>
                    <a:cubicBezTo>
                      <a:pt x="147" y="136"/>
                      <a:pt x="149" y="134"/>
                      <a:pt x="149" y="131"/>
                    </a:cubicBezTo>
                    <a:cubicBezTo>
                      <a:pt x="149" y="128"/>
                      <a:pt x="147" y="126"/>
                      <a:pt x="144" y="126"/>
                    </a:cubicBezTo>
                    <a:cubicBezTo>
                      <a:pt x="32" y="126"/>
                      <a:pt x="32" y="126"/>
                      <a:pt x="32" y="126"/>
                    </a:cubicBezTo>
                    <a:cubicBezTo>
                      <a:pt x="34" y="114"/>
                      <a:pt x="34" y="114"/>
                      <a:pt x="34" y="114"/>
                    </a:cubicBezTo>
                    <a:cubicBezTo>
                      <a:pt x="142" y="102"/>
                      <a:pt x="142" y="102"/>
                      <a:pt x="142" y="102"/>
                    </a:cubicBezTo>
                    <a:cubicBezTo>
                      <a:pt x="144" y="101"/>
                      <a:pt x="145" y="100"/>
                      <a:pt x="146" y="98"/>
                    </a:cubicBezTo>
                    <a:cubicBezTo>
                      <a:pt x="166" y="12"/>
                      <a:pt x="166" y="12"/>
                      <a:pt x="166" y="12"/>
                    </a:cubicBezTo>
                    <a:cubicBezTo>
                      <a:pt x="169" y="12"/>
                      <a:pt x="169" y="12"/>
                      <a:pt x="169" y="12"/>
                    </a:cubicBezTo>
                    <a:cubicBezTo>
                      <a:pt x="171" y="13"/>
                      <a:pt x="172" y="14"/>
                      <a:pt x="174" y="14"/>
                    </a:cubicBezTo>
                    <a:cubicBezTo>
                      <a:pt x="198" y="14"/>
                      <a:pt x="198" y="14"/>
                      <a:pt x="198" y="14"/>
                    </a:cubicBezTo>
                    <a:cubicBezTo>
                      <a:pt x="202" y="14"/>
                      <a:pt x="205" y="11"/>
                      <a:pt x="205" y="7"/>
                    </a:cubicBezTo>
                    <a:cubicBezTo>
                      <a:pt x="205" y="3"/>
                      <a:pt x="202" y="0"/>
                      <a:pt x="198" y="0"/>
                    </a:cubicBezTo>
                    <a:close/>
                    <a:moveTo>
                      <a:pt x="34" y="104"/>
                    </a:moveTo>
                    <a:cubicBezTo>
                      <a:pt x="13" y="55"/>
                      <a:pt x="13" y="55"/>
                      <a:pt x="13" y="55"/>
                    </a:cubicBezTo>
                    <a:cubicBezTo>
                      <a:pt x="25" y="53"/>
                      <a:pt x="25" y="53"/>
                      <a:pt x="25" y="53"/>
                    </a:cubicBezTo>
                    <a:cubicBezTo>
                      <a:pt x="42" y="103"/>
                      <a:pt x="42" y="103"/>
                      <a:pt x="42" y="103"/>
                    </a:cubicBezTo>
                    <a:lnTo>
                      <a:pt x="34" y="104"/>
                    </a:lnTo>
                    <a:close/>
                    <a:moveTo>
                      <a:pt x="52" y="101"/>
                    </a:moveTo>
                    <a:cubicBezTo>
                      <a:pt x="36" y="51"/>
                      <a:pt x="36" y="51"/>
                      <a:pt x="36" y="51"/>
                    </a:cubicBezTo>
                    <a:cubicBezTo>
                      <a:pt x="51" y="49"/>
                      <a:pt x="51" y="49"/>
                      <a:pt x="51" y="49"/>
                    </a:cubicBezTo>
                    <a:cubicBezTo>
                      <a:pt x="61" y="100"/>
                      <a:pt x="61" y="100"/>
                      <a:pt x="61" y="100"/>
                    </a:cubicBezTo>
                    <a:lnTo>
                      <a:pt x="52" y="101"/>
                    </a:lnTo>
                    <a:close/>
                    <a:moveTo>
                      <a:pt x="72" y="99"/>
                    </a:moveTo>
                    <a:cubicBezTo>
                      <a:pt x="61" y="47"/>
                      <a:pt x="61" y="47"/>
                      <a:pt x="61" y="47"/>
                    </a:cubicBezTo>
                    <a:cubicBezTo>
                      <a:pt x="76" y="45"/>
                      <a:pt x="76" y="45"/>
                      <a:pt x="76" y="45"/>
                    </a:cubicBezTo>
                    <a:cubicBezTo>
                      <a:pt x="81" y="98"/>
                      <a:pt x="81" y="98"/>
                      <a:pt x="81" y="98"/>
                    </a:cubicBezTo>
                    <a:lnTo>
                      <a:pt x="72" y="99"/>
                    </a:lnTo>
                    <a:close/>
                    <a:moveTo>
                      <a:pt x="100" y="96"/>
                    </a:moveTo>
                    <a:cubicBezTo>
                      <a:pt x="92" y="97"/>
                      <a:pt x="92" y="97"/>
                      <a:pt x="92" y="97"/>
                    </a:cubicBezTo>
                    <a:cubicBezTo>
                      <a:pt x="87" y="44"/>
                      <a:pt x="87" y="44"/>
                      <a:pt x="87" y="44"/>
                    </a:cubicBezTo>
                    <a:cubicBezTo>
                      <a:pt x="102" y="41"/>
                      <a:pt x="102" y="41"/>
                      <a:pt x="102" y="41"/>
                    </a:cubicBezTo>
                    <a:lnTo>
                      <a:pt x="100" y="96"/>
                    </a:lnTo>
                    <a:close/>
                    <a:moveTo>
                      <a:pt x="119" y="94"/>
                    </a:moveTo>
                    <a:cubicBezTo>
                      <a:pt x="111" y="95"/>
                      <a:pt x="111" y="95"/>
                      <a:pt x="111" y="95"/>
                    </a:cubicBezTo>
                    <a:cubicBezTo>
                      <a:pt x="113" y="40"/>
                      <a:pt x="113" y="40"/>
                      <a:pt x="113" y="40"/>
                    </a:cubicBezTo>
                    <a:cubicBezTo>
                      <a:pt x="128" y="38"/>
                      <a:pt x="128" y="38"/>
                      <a:pt x="128" y="38"/>
                    </a:cubicBezTo>
                    <a:lnTo>
                      <a:pt x="119" y="94"/>
                    </a:lnTo>
                    <a:close/>
                    <a:moveTo>
                      <a:pt x="137" y="92"/>
                    </a:moveTo>
                    <a:cubicBezTo>
                      <a:pt x="130" y="93"/>
                      <a:pt x="130" y="93"/>
                      <a:pt x="130" y="93"/>
                    </a:cubicBezTo>
                    <a:cubicBezTo>
                      <a:pt x="139" y="36"/>
                      <a:pt x="139" y="36"/>
                      <a:pt x="139" y="36"/>
                    </a:cubicBezTo>
                    <a:cubicBezTo>
                      <a:pt x="139" y="36"/>
                      <a:pt x="139" y="36"/>
                      <a:pt x="139" y="36"/>
                    </a:cubicBezTo>
                    <a:cubicBezTo>
                      <a:pt x="151" y="34"/>
                      <a:pt x="151" y="34"/>
                      <a:pt x="151" y="34"/>
                    </a:cubicBezTo>
                    <a:lnTo>
                      <a:pt x="137" y="9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59">
                <a:extLst>
                  <a:ext uri="{FF2B5EF4-FFF2-40B4-BE49-F238E27FC236}">
                    <a16:creationId xmlns="" xmlns:a16="http://schemas.microsoft.com/office/drawing/2014/main" id="{0C2319B9-6E3D-4AF1-8D7C-70D4E4204414}"/>
                  </a:ext>
                </a:extLst>
              </p:cNvPr>
              <p:cNvSpPr>
                <a:spLocks/>
              </p:cNvSpPr>
              <p:nvPr/>
            </p:nvSpPr>
            <p:spPr bwMode="auto">
              <a:xfrm>
                <a:off x="6388931" y="1899141"/>
                <a:ext cx="585155" cy="585155"/>
              </a:xfrm>
              <a:custGeom>
                <a:avLst/>
                <a:gdLst>
                  <a:gd name="T0" fmla="*/ 177 w 185"/>
                  <a:gd name="T1" fmla="*/ 151 h 185"/>
                  <a:gd name="T2" fmla="*/ 156 w 185"/>
                  <a:gd name="T3" fmla="*/ 172 h 185"/>
                  <a:gd name="T4" fmla="*/ 60 w 185"/>
                  <a:gd name="T5" fmla="*/ 125 h 185"/>
                  <a:gd name="T6" fmla="*/ 13 w 185"/>
                  <a:gd name="T7" fmla="*/ 29 h 185"/>
                  <a:gd name="T8" fmla="*/ 34 w 185"/>
                  <a:gd name="T9" fmla="*/ 8 h 185"/>
                  <a:gd name="T10" fmla="*/ 61 w 185"/>
                  <a:gd name="T11" fmla="*/ 26 h 185"/>
                  <a:gd name="T12" fmla="*/ 67 w 185"/>
                  <a:gd name="T13" fmla="*/ 47 h 185"/>
                  <a:gd name="T14" fmla="*/ 47 w 185"/>
                  <a:gd name="T15" fmla="*/ 67 h 185"/>
                  <a:gd name="T16" fmla="*/ 73 w 185"/>
                  <a:gd name="T17" fmla="*/ 111 h 185"/>
                  <a:gd name="T18" fmla="*/ 118 w 185"/>
                  <a:gd name="T19" fmla="*/ 138 h 185"/>
                  <a:gd name="T20" fmla="*/ 138 w 185"/>
                  <a:gd name="T21" fmla="*/ 118 h 185"/>
                  <a:gd name="T22" fmla="*/ 159 w 185"/>
                  <a:gd name="T23" fmla="*/ 124 h 185"/>
                  <a:gd name="T24" fmla="*/ 177 w 185"/>
                  <a:gd name="T25" fmla="*/ 15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185">
                    <a:moveTo>
                      <a:pt x="177" y="151"/>
                    </a:moveTo>
                    <a:cubicBezTo>
                      <a:pt x="169" y="159"/>
                      <a:pt x="156" y="172"/>
                      <a:pt x="156" y="172"/>
                    </a:cubicBezTo>
                    <a:cubicBezTo>
                      <a:pt x="142" y="185"/>
                      <a:pt x="106" y="171"/>
                      <a:pt x="60" y="125"/>
                    </a:cubicBezTo>
                    <a:cubicBezTo>
                      <a:pt x="14" y="79"/>
                      <a:pt x="0" y="43"/>
                      <a:pt x="13" y="29"/>
                    </a:cubicBezTo>
                    <a:cubicBezTo>
                      <a:pt x="13" y="29"/>
                      <a:pt x="26" y="16"/>
                      <a:pt x="34" y="8"/>
                    </a:cubicBezTo>
                    <a:cubicBezTo>
                      <a:pt x="42" y="0"/>
                      <a:pt x="53" y="15"/>
                      <a:pt x="61" y="26"/>
                    </a:cubicBezTo>
                    <a:cubicBezTo>
                      <a:pt x="68" y="37"/>
                      <a:pt x="69" y="44"/>
                      <a:pt x="67" y="47"/>
                    </a:cubicBezTo>
                    <a:cubicBezTo>
                      <a:pt x="64" y="49"/>
                      <a:pt x="54" y="60"/>
                      <a:pt x="47" y="67"/>
                    </a:cubicBezTo>
                    <a:cubicBezTo>
                      <a:pt x="44" y="70"/>
                      <a:pt x="43" y="81"/>
                      <a:pt x="73" y="111"/>
                    </a:cubicBezTo>
                    <a:cubicBezTo>
                      <a:pt x="104" y="142"/>
                      <a:pt x="115" y="141"/>
                      <a:pt x="118" y="138"/>
                    </a:cubicBezTo>
                    <a:cubicBezTo>
                      <a:pt x="125" y="131"/>
                      <a:pt x="135" y="120"/>
                      <a:pt x="138" y="118"/>
                    </a:cubicBezTo>
                    <a:cubicBezTo>
                      <a:pt x="140" y="115"/>
                      <a:pt x="148" y="116"/>
                      <a:pt x="159" y="124"/>
                    </a:cubicBezTo>
                    <a:cubicBezTo>
                      <a:pt x="170" y="132"/>
                      <a:pt x="185" y="142"/>
                      <a:pt x="177" y="15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86">
                <a:extLst>
                  <a:ext uri="{FF2B5EF4-FFF2-40B4-BE49-F238E27FC236}">
                    <a16:creationId xmlns="" xmlns:a16="http://schemas.microsoft.com/office/drawing/2014/main" id="{3B0D3824-923E-44BC-B016-30BEE3B02367}"/>
                  </a:ext>
                </a:extLst>
              </p:cNvPr>
              <p:cNvSpPr>
                <a:spLocks noEditPoints="1"/>
              </p:cNvSpPr>
              <p:nvPr/>
            </p:nvSpPr>
            <p:spPr bwMode="auto">
              <a:xfrm>
                <a:off x="5691214" y="3520906"/>
                <a:ext cx="529091" cy="532279"/>
              </a:xfrm>
              <a:custGeom>
                <a:avLst/>
                <a:gdLst>
                  <a:gd name="T0" fmla="*/ 98 w 208"/>
                  <a:gd name="T1" fmla="*/ 71 h 209"/>
                  <a:gd name="T2" fmla="*/ 76 w 208"/>
                  <a:gd name="T3" fmla="*/ 52 h 209"/>
                  <a:gd name="T4" fmla="*/ 85 w 208"/>
                  <a:gd name="T5" fmla="*/ 41 h 209"/>
                  <a:gd name="T6" fmla="*/ 98 w 208"/>
                  <a:gd name="T7" fmla="*/ 53 h 209"/>
                  <a:gd name="T8" fmla="*/ 125 w 208"/>
                  <a:gd name="T9" fmla="*/ 29 h 209"/>
                  <a:gd name="T10" fmla="*/ 134 w 208"/>
                  <a:gd name="T11" fmla="*/ 40 h 209"/>
                  <a:gd name="T12" fmla="*/ 98 w 208"/>
                  <a:gd name="T13" fmla="*/ 71 h 209"/>
                  <a:gd name="T14" fmla="*/ 55 w 208"/>
                  <a:gd name="T15" fmla="*/ 49 h 209"/>
                  <a:gd name="T16" fmla="*/ 104 w 208"/>
                  <a:gd name="T17" fmla="*/ 0 h 209"/>
                  <a:gd name="T18" fmla="*/ 153 w 208"/>
                  <a:gd name="T19" fmla="*/ 49 h 209"/>
                  <a:gd name="T20" fmla="*/ 104 w 208"/>
                  <a:gd name="T21" fmla="*/ 98 h 209"/>
                  <a:gd name="T22" fmla="*/ 55 w 208"/>
                  <a:gd name="T23" fmla="*/ 49 h 209"/>
                  <a:gd name="T24" fmla="*/ 67 w 208"/>
                  <a:gd name="T25" fmla="*/ 49 h 209"/>
                  <a:gd name="T26" fmla="*/ 104 w 208"/>
                  <a:gd name="T27" fmla="*/ 86 h 209"/>
                  <a:gd name="T28" fmla="*/ 141 w 208"/>
                  <a:gd name="T29" fmla="*/ 49 h 209"/>
                  <a:gd name="T30" fmla="*/ 104 w 208"/>
                  <a:gd name="T31" fmla="*/ 12 h 209"/>
                  <a:gd name="T32" fmla="*/ 67 w 208"/>
                  <a:gd name="T33" fmla="*/ 49 h 209"/>
                  <a:gd name="T34" fmla="*/ 108 w 208"/>
                  <a:gd name="T35" fmla="*/ 147 h 209"/>
                  <a:gd name="T36" fmla="*/ 108 w 208"/>
                  <a:gd name="T37" fmla="*/ 209 h 209"/>
                  <a:gd name="T38" fmla="*/ 180 w 208"/>
                  <a:gd name="T39" fmla="*/ 174 h 209"/>
                  <a:gd name="T40" fmla="*/ 180 w 208"/>
                  <a:gd name="T41" fmla="*/ 146 h 209"/>
                  <a:gd name="T42" fmla="*/ 134 w 208"/>
                  <a:gd name="T43" fmla="*/ 169 h 209"/>
                  <a:gd name="T44" fmla="*/ 108 w 208"/>
                  <a:gd name="T45" fmla="*/ 147 h 209"/>
                  <a:gd name="T46" fmla="*/ 0 w 208"/>
                  <a:gd name="T47" fmla="*/ 134 h 209"/>
                  <a:gd name="T48" fmla="*/ 74 w 208"/>
                  <a:gd name="T49" fmla="*/ 170 h 209"/>
                  <a:gd name="T50" fmla="*/ 106 w 208"/>
                  <a:gd name="T51" fmla="*/ 139 h 209"/>
                  <a:gd name="T52" fmla="*/ 32 w 208"/>
                  <a:gd name="T53" fmla="*/ 103 h 209"/>
                  <a:gd name="T54" fmla="*/ 0 w 208"/>
                  <a:gd name="T55" fmla="*/ 134 h 209"/>
                  <a:gd name="T56" fmla="*/ 208 w 208"/>
                  <a:gd name="T57" fmla="*/ 126 h 209"/>
                  <a:gd name="T58" fmla="*/ 180 w 208"/>
                  <a:gd name="T59" fmla="*/ 103 h 209"/>
                  <a:gd name="T60" fmla="*/ 106 w 208"/>
                  <a:gd name="T61" fmla="*/ 139 h 209"/>
                  <a:gd name="T62" fmla="*/ 134 w 208"/>
                  <a:gd name="T63" fmla="*/ 162 h 209"/>
                  <a:gd name="T64" fmla="*/ 208 w 208"/>
                  <a:gd name="T65" fmla="*/ 126 h 209"/>
                  <a:gd name="T66" fmla="*/ 32 w 208"/>
                  <a:gd name="T67" fmla="*/ 156 h 209"/>
                  <a:gd name="T68" fmla="*/ 32 w 208"/>
                  <a:gd name="T69" fmla="*/ 174 h 209"/>
                  <a:gd name="T70" fmla="*/ 104 w 208"/>
                  <a:gd name="T71" fmla="*/ 209 h 209"/>
                  <a:gd name="T72" fmla="*/ 104 w 208"/>
                  <a:gd name="T73" fmla="*/ 148 h 209"/>
                  <a:gd name="T74" fmla="*/ 75 w 208"/>
                  <a:gd name="T75" fmla="*/ 176 h 209"/>
                  <a:gd name="T76" fmla="*/ 32 w 208"/>
                  <a:gd name="T77" fmla="*/ 156 h 209"/>
                  <a:gd name="T78" fmla="*/ 68 w 208"/>
                  <a:gd name="T79" fmla="*/ 92 h 209"/>
                  <a:gd name="T80" fmla="*/ 62 w 208"/>
                  <a:gd name="T81" fmla="*/ 86 h 209"/>
                  <a:gd name="T82" fmla="*/ 34 w 208"/>
                  <a:gd name="T83" fmla="*/ 101 h 209"/>
                  <a:gd name="T84" fmla="*/ 43 w 208"/>
                  <a:gd name="T85" fmla="*/ 105 h 209"/>
                  <a:gd name="T86" fmla="*/ 68 w 208"/>
                  <a:gd name="T87" fmla="*/ 92 h 209"/>
                  <a:gd name="T88" fmla="*/ 137 w 208"/>
                  <a:gd name="T89" fmla="*/ 91 h 209"/>
                  <a:gd name="T90" fmla="*/ 165 w 208"/>
                  <a:gd name="T91" fmla="*/ 105 h 209"/>
                  <a:gd name="T92" fmla="*/ 174 w 208"/>
                  <a:gd name="T93" fmla="*/ 101 h 209"/>
                  <a:gd name="T94" fmla="*/ 143 w 208"/>
                  <a:gd name="T95" fmla="*/ 85 h 209"/>
                  <a:gd name="T96" fmla="*/ 137 w 208"/>
                  <a:gd name="T97" fmla="*/ 9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8" h="209">
                    <a:moveTo>
                      <a:pt x="98" y="71"/>
                    </a:moveTo>
                    <a:cubicBezTo>
                      <a:pt x="76" y="52"/>
                      <a:pt x="76" y="52"/>
                      <a:pt x="76" y="52"/>
                    </a:cubicBezTo>
                    <a:cubicBezTo>
                      <a:pt x="85" y="41"/>
                      <a:pt x="85" y="41"/>
                      <a:pt x="85" y="41"/>
                    </a:cubicBezTo>
                    <a:cubicBezTo>
                      <a:pt x="98" y="53"/>
                      <a:pt x="98" y="53"/>
                      <a:pt x="98" y="53"/>
                    </a:cubicBezTo>
                    <a:cubicBezTo>
                      <a:pt x="125" y="29"/>
                      <a:pt x="125" y="29"/>
                      <a:pt x="125" y="29"/>
                    </a:cubicBezTo>
                    <a:cubicBezTo>
                      <a:pt x="134" y="40"/>
                      <a:pt x="134" y="40"/>
                      <a:pt x="134" y="40"/>
                    </a:cubicBezTo>
                    <a:lnTo>
                      <a:pt x="98" y="71"/>
                    </a:lnTo>
                    <a:close/>
                    <a:moveTo>
                      <a:pt x="55" y="49"/>
                    </a:moveTo>
                    <a:cubicBezTo>
                      <a:pt x="55" y="22"/>
                      <a:pt x="77" y="0"/>
                      <a:pt x="104" y="0"/>
                    </a:cubicBezTo>
                    <a:cubicBezTo>
                      <a:pt x="131" y="0"/>
                      <a:pt x="153" y="22"/>
                      <a:pt x="153" y="49"/>
                    </a:cubicBezTo>
                    <a:cubicBezTo>
                      <a:pt x="153" y="76"/>
                      <a:pt x="131" y="98"/>
                      <a:pt x="104" y="98"/>
                    </a:cubicBezTo>
                    <a:cubicBezTo>
                      <a:pt x="77" y="98"/>
                      <a:pt x="55" y="76"/>
                      <a:pt x="55" y="49"/>
                    </a:cubicBezTo>
                    <a:close/>
                    <a:moveTo>
                      <a:pt x="67" y="49"/>
                    </a:moveTo>
                    <a:cubicBezTo>
                      <a:pt x="67" y="69"/>
                      <a:pt x="84" y="86"/>
                      <a:pt x="104" y="86"/>
                    </a:cubicBezTo>
                    <a:cubicBezTo>
                      <a:pt x="124" y="86"/>
                      <a:pt x="141" y="69"/>
                      <a:pt x="141" y="49"/>
                    </a:cubicBezTo>
                    <a:cubicBezTo>
                      <a:pt x="141" y="28"/>
                      <a:pt x="124" y="12"/>
                      <a:pt x="104" y="12"/>
                    </a:cubicBezTo>
                    <a:cubicBezTo>
                      <a:pt x="84" y="12"/>
                      <a:pt x="67" y="28"/>
                      <a:pt x="67" y="49"/>
                    </a:cubicBezTo>
                    <a:close/>
                    <a:moveTo>
                      <a:pt x="108" y="147"/>
                    </a:moveTo>
                    <a:cubicBezTo>
                      <a:pt x="108" y="209"/>
                      <a:pt x="108" y="209"/>
                      <a:pt x="108" y="209"/>
                    </a:cubicBezTo>
                    <a:cubicBezTo>
                      <a:pt x="180" y="174"/>
                      <a:pt x="180" y="174"/>
                      <a:pt x="180" y="174"/>
                    </a:cubicBezTo>
                    <a:cubicBezTo>
                      <a:pt x="180" y="146"/>
                      <a:pt x="180" y="146"/>
                      <a:pt x="180" y="146"/>
                    </a:cubicBezTo>
                    <a:cubicBezTo>
                      <a:pt x="134" y="169"/>
                      <a:pt x="134" y="169"/>
                      <a:pt x="134" y="169"/>
                    </a:cubicBezTo>
                    <a:lnTo>
                      <a:pt x="108" y="147"/>
                    </a:lnTo>
                    <a:close/>
                    <a:moveTo>
                      <a:pt x="0" y="134"/>
                    </a:moveTo>
                    <a:cubicBezTo>
                      <a:pt x="74" y="170"/>
                      <a:pt x="74" y="170"/>
                      <a:pt x="74" y="170"/>
                    </a:cubicBezTo>
                    <a:cubicBezTo>
                      <a:pt x="106" y="139"/>
                      <a:pt x="106" y="139"/>
                      <a:pt x="106" y="139"/>
                    </a:cubicBezTo>
                    <a:cubicBezTo>
                      <a:pt x="32" y="103"/>
                      <a:pt x="32" y="103"/>
                      <a:pt x="32" y="103"/>
                    </a:cubicBezTo>
                    <a:lnTo>
                      <a:pt x="0" y="134"/>
                    </a:lnTo>
                    <a:close/>
                    <a:moveTo>
                      <a:pt x="208" y="126"/>
                    </a:moveTo>
                    <a:cubicBezTo>
                      <a:pt x="180" y="103"/>
                      <a:pt x="180" y="103"/>
                      <a:pt x="180" y="103"/>
                    </a:cubicBezTo>
                    <a:cubicBezTo>
                      <a:pt x="106" y="139"/>
                      <a:pt x="106" y="139"/>
                      <a:pt x="106" y="139"/>
                    </a:cubicBezTo>
                    <a:cubicBezTo>
                      <a:pt x="134" y="162"/>
                      <a:pt x="134" y="162"/>
                      <a:pt x="134" y="162"/>
                    </a:cubicBezTo>
                    <a:lnTo>
                      <a:pt x="208" y="126"/>
                    </a:lnTo>
                    <a:close/>
                    <a:moveTo>
                      <a:pt x="32" y="156"/>
                    </a:moveTo>
                    <a:cubicBezTo>
                      <a:pt x="32" y="174"/>
                      <a:pt x="32" y="174"/>
                      <a:pt x="32" y="174"/>
                    </a:cubicBezTo>
                    <a:cubicBezTo>
                      <a:pt x="104" y="209"/>
                      <a:pt x="104" y="209"/>
                      <a:pt x="104" y="209"/>
                    </a:cubicBezTo>
                    <a:cubicBezTo>
                      <a:pt x="104" y="148"/>
                      <a:pt x="104" y="148"/>
                      <a:pt x="104" y="148"/>
                    </a:cubicBezTo>
                    <a:cubicBezTo>
                      <a:pt x="75" y="176"/>
                      <a:pt x="75" y="176"/>
                      <a:pt x="75" y="176"/>
                    </a:cubicBezTo>
                    <a:lnTo>
                      <a:pt x="32" y="156"/>
                    </a:lnTo>
                    <a:close/>
                    <a:moveTo>
                      <a:pt x="68" y="92"/>
                    </a:moveTo>
                    <a:cubicBezTo>
                      <a:pt x="66" y="90"/>
                      <a:pt x="64" y="88"/>
                      <a:pt x="62" y="86"/>
                    </a:cubicBezTo>
                    <a:cubicBezTo>
                      <a:pt x="34" y="101"/>
                      <a:pt x="34" y="101"/>
                      <a:pt x="34" y="101"/>
                    </a:cubicBezTo>
                    <a:cubicBezTo>
                      <a:pt x="43" y="105"/>
                      <a:pt x="43" y="105"/>
                      <a:pt x="43" y="105"/>
                    </a:cubicBezTo>
                    <a:lnTo>
                      <a:pt x="68" y="92"/>
                    </a:lnTo>
                    <a:close/>
                    <a:moveTo>
                      <a:pt x="137" y="91"/>
                    </a:moveTo>
                    <a:cubicBezTo>
                      <a:pt x="165" y="105"/>
                      <a:pt x="165" y="105"/>
                      <a:pt x="165" y="105"/>
                    </a:cubicBezTo>
                    <a:cubicBezTo>
                      <a:pt x="174" y="101"/>
                      <a:pt x="174" y="101"/>
                      <a:pt x="174" y="101"/>
                    </a:cubicBezTo>
                    <a:cubicBezTo>
                      <a:pt x="143" y="85"/>
                      <a:pt x="143" y="85"/>
                      <a:pt x="143" y="85"/>
                    </a:cubicBezTo>
                    <a:cubicBezTo>
                      <a:pt x="142" y="87"/>
                      <a:pt x="140" y="89"/>
                      <a:pt x="137" y="9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90">
                <a:extLst>
                  <a:ext uri="{FF2B5EF4-FFF2-40B4-BE49-F238E27FC236}">
                    <a16:creationId xmlns="" xmlns:a16="http://schemas.microsoft.com/office/drawing/2014/main" id="{7DEEB475-6561-4B10-9AB0-E588A9D3C3BC}"/>
                  </a:ext>
                </a:extLst>
              </p:cNvPr>
              <p:cNvSpPr>
                <a:spLocks noEditPoints="1"/>
              </p:cNvSpPr>
              <p:nvPr/>
            </p:nvSpPr>
            <p:spPr bwMode="auto">
              <a:xfrm>
                <a:off x="6178491" y="4824157"/>
                <a:ext cx="634820" cy="52559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28">
                <a:extLst>
                  <a:ext uri="{FF2B5EF4-FFF2-40B4-BE49-F238E27FC236}">
                    <a16:creationId xmlns="" xmlns:a16="http://schemas.microsoft.com/office/drawing/2014/main" id="{C28D1EA7-440C-41AE-A7A4-162B7BF9FD59}"/>
                  </a:ext>
                </a:extLst>
              </p:cNvPr>
              <p:cNvSpPr>
                <a:spLocks noEditPoints="1"/>
              </p:cNvSpPr>
              <p:nvPr/>
            </p:nvSpPr>
            <p:spPr bwMode="auto">
              <a:xfrm>
                <a:off x="5647617" y="4249282"/>
                <a:ext cx="618133" cy="587355"/>
              </a:xfrm>
              <a:custGeom>
                <a:avLst/>
                <a:gdLst>
                  <a:gd name="T0" fmla="*/ 182 w 201"/>
                  <a:gd name="T1" fmla="*/ 46 h 191"/>
                  <a:gd name="T2" fmla="*/ 186 w 201"/>
                  <a:gd name="T3" fmla="*/ 34 h 191"/>
                  <a:gd name="T4" fmla="*/ 174 w 201"/>
                  <a:gd name="T5" fmla="*/ 25 h 191"/>
                  <a:gd name="T6" fmla="*/ 173 w 201"/>
                  <a:gd name="T7" fmla="*/ 19 h 191"/>
                  <a:gd name="T8" fmla="*/ 157 w 201"/>
                  <a:gd name="T9" fmla="*/ 14 h 191"/>
                  <a:gd name="T10" fmla="*/ 101 w 201"/>
                  <a:gd name="T11" fmla="*/ 0 h 191"/>
                  <a:gd name="T12" fmla="*/ 47 w 201"/>
                  <a:gd name="T13" fmla="*/ 12 h 191"/>
                  <a:gd name="T14" fmla="*/ 31 w 201"/>
                  <a:gd name="T15" fmla="*/ 17 h 191"/>
                  <a:gd name="T16" fmla="*/ 29 w 201"/>
                  <a:gd name="T17" fmla="*/ 23 h 191"/>
                  <a:gd name="T18" fmla="*/ 18 w 201"/>
                  <a:gd name="T19" fmla="*/ 32 h 191"/>
                  <a:gd name="T20" fmla="*/ 21 w 201"/>
                  <a:gd name="T21" fmla="*/ 43 h 191"/>
                  <a:gd name="T22" fmla="*/ 20 w 201"/>
                  <a:gd name="T23" fmla="*/ 151 h 191"/>
                  <a:gd name="T24" fmla="*/ 25 w 201"/>
                  <a:gd name="T25" fmla="*/ 167 h 191"/>
                  <a:gd name="T26" fmla="*/ 30 w 201"/>
                  <a:gd name="T27" fmla="*/ 169 h 191"/>
                  <a:gd name="T28" fmla="*/ 32 w 201"/>
                  <a:gd name="T29" fmla="*/ 175 h 191"/>
                  <a:gd name="T30" fmla="*/ 43 w 201"/>
                  <a:gd name="T31" fmla="*/ 182 h 191"/>
                  <a:gd name="T32" fmla="*/ 51 w 201"/>
                  <a:gd name="T33" fmla="*/ 177 h 191"/>
                  <a:gd name="T34" fmla="*/ 153 w 201"/>
                  <a:gd name="T35" fmla="*/ 175 h 191"/>
                  <a:gd name="T36" fmla="*/ 161 w 201"/>
                  <a:gd name="T37" fmla="*/ 180 h 191"/>
                  <a:gd name="T38" fmla="*/ 172 w 201"/>
                  <a:gd name="T39" fmla="*/ 173 h 191"/>
                  <a:gd name="T40" fmla="*/ 174 w 201"/>
                  <a:gd name="T41" fmla="*/ 167 h 191"/>
                  <a:gd name="T42" fmla="*/ 179 w 201"/>
                  <a:gd name="T43" fmla="*/ 165 h 191"/>
                  <a:gd name="T44" fmla="*/ 184 w 201"/>
                  <a:gd name="T45" fmla="*/ 150 h 191"/>
                  <a:gd name="T46" fmla="*/ 188 w 201"/>
                  <a:gd name="T47" fmla="*/ 96 h 191"/>
                  <a:gd name="T48" fmla="*/ 161 w 201"/>
                  <a:gd name="T49" fmla="*/ 127 h 191"/>
                  <a:gd name="T50" fmla="*/ 176 w 201"/>
                  <a:gd name="T51" fmla="*/ 51 h 191"/>
                  <a:gd name="T52" fmla="*/ 82 w 201"/>
                  <a:gd name="T53" fmla="*/ 143 h 191"/>
                  <a:gd name="T54" fmla="*/ 72 w 201"/>
                  <a:gd name="T55" fmla="*/ 135 h 191"/>
                  <a:gd name="T56" fmla="*/ 65 w 201"/>
                  <a:gd name="T57" fmla="*/ 128 h 191"/>
                  <a:gd name="T58" fmla="*/ 56 w 201"/>
                  <a:gd name="T59" fmla="*/ 117 h 191"/>
                  <a:gd name="T60" fmla="*/ 48 w 201"/>
                  <a:gd name="T61" fmla="*/ 123 h 191"/>
                  <a:gd name="T62" fmla="*/ 51 w 201"/>
                  <a:gd name="T63" fmla="*/ 73 h 191"/>
                  <a:gd name="T64" fmla="*/ 59 w 201"/>
                  <a:gd name="T65" fmla="*/ 72 h 191"/>
                  <a:gd name="T66" fmla="*/ 65 w 201"/>
                  <a:gd name="T67" fmla="*/ 58 h 191"/>
                  <a:gd name="T68" fmla="*/ 71 w 201"/>
                  <a:gd name="T69" fmla="*/ 57 h 191"/>
                  <a:gd name="T70" fmla="*/ 81 w 201"/>
                  <a:gd name="T71" fmla="*/ 49 h 191"/>
                  <a:gd name="T72" fmla="*/ 76 w 201"/>
                  <a:gd name="T73" fmla="*/ 41 h 191"/>
                  <a:gd name="T74" fmla="*/ 129 w 201"/>
                  <a:gd name="T75" fmla="*/ 42 h 191"/>
                  <a:gd name="T76" fmla="*/ 122 w 201"/>
                  <a:gd name="T77" fmla="*/ 51 h 191"/>
                  <a:gd name="T78" fmla="*/ 133 w 201"/>
                  <a:gd name="T79" fmla="*/ 59 h 191"/>
                  <a:gd name="T80" fmla="*/ 139 w 201"/>
                  <a:gd name="T81" fmla="*/ 60 h 191"/>
                  <a:gd name="T82" fmla="*/ 145 w 201"/>
                  <a:gd name="T83" fmla="*/ 74 h 191"/>
                  <a:gd name="T84" fmla="*/ 152 w 201"/>
                  <a:gd name="T85" fmla="*/ 75 h 191"/>
                  <a:gd name="T86" fmla="*/ 155 w 201"/>
                  <a:gd name="T87" fmla="*/ 121 h 191"/>
                  <a:gd name="T88" fmla="*/ 148 w 201"/>
                  <a:gd name="T89" fmla="*/ 116 h 191"/>
                  <a:gd name="T90" fmla="*/ 139 w 201"/>
                  <a:gd name="T91" fmla="*/ 126 h 191"/>
                  <a:gd name="T92" fmla="*/ 132 w 201"/>
                  <a:gd name="T93" fmla="*/ 133 h 191"/>
                  <a:gd name="T94" fmla="*/ 122 w 201"/>
                  <a:gd name="T95" fmla="*/ 141 h 191"/>
                  <a:gd name="T96" fmla="*/ 127 w 201"/>
                  <a:gd name="T97" fmla="*/ 150 h 191"/>
                  <a:gd name="T98" fmla="*/ 77 w 201"/>
                  <a:gd name="T99" fmla="*/ 151 h 191"/>
                  <a:gd name="T100" fmla="*/ 82 w 201"/>
                  <a:gd name="T101" fmla="*/ 143 h 191"/>
                  <a:gd name="T102" fmla="*/ 148 w 201"/>
                  <a:gd name="T103" fmla="*/ 22 h 191"/>
                  <a:gd name="T104" fmla="*/ 101 w 201"/>
                  <a:gd name="T105" fmla="*/ 28 h 191"/>
                  <a:gd name="T106" fmla="*/ 56 w 201"/>
                  <a:gd name="T107" fmla="*/ 21 h 191"/>
                  <a:gd name="T108" fmla="*/ 14 w 201"/>
                  <a:gd name="T109" fmla="*/ 96 h 191"/>
                  <a:gd name="T110" fmla="*/ 41 w 201"/>
                  <a:gd name="T111" fmla="*/ 63 h 191"/>
                  <a:gd name="T112" fmla="*/ 28 w 201"/>
                  <a:gd name="T113" fmla="*/ 143 h 191"/>
                  <a:gd name="T114" fmla="*/ 101 w 201"/>
                  <a:gd name="T115" fmla="*/ 183 h 191"/>
                  <a:gd name="T116" fmla="*/ 71 w 201"/>
                  <a:gd name="T117" fmla="*/ 157 h 191"/>
                  <a:gd name="T118" fmla="*/ 133 w 201"/>
                  <a:gd name="T119" fmla="*/ 156 h 191"/>
                  <a:gd name="T120" fmla="*/ 101 w 201"/>
                  <a:gd name="T121"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1" h="191">
                    <a:moveTo>
                      <a:pt x="181" y="147"/>
                    </a:moveTo>
                    <a:cubicBezTo>
                      <a:pt x="201" y="116"/>
                      <a:pt x="201" y="77"/>
                      <a:pt x="182" y="46"/>
                    </a:cubicBezTo>
                    <a:cubicBezTo>
                      <a:pt x="185" y="43"/>
                      <a:pt x="185" y="43"/>
                      <a:pt x="185" y="43"/>
                    </a:cubicBezTo>
                    <a:cubicBezTo>
                      <a:pt x="187" y="40"/>
                      <a:pt x="188" y="36"/>
                      <a:pt x="186" y="34"/>
                    </a:cubicBezTo>
                    <a:cubicBezTo>
                      <a:pt x="180" y="27"/>
                      <a:pt x="180" y="27"/>
                      <a:pt x="180" y="27"/>
                    </a:cubicBezTo>
                    <a:cubicBezTo>
                      <a:pt x="179" y="25"/>
                      <a:pt x="176" y="25"/>
                      <a:pt x="174" y="25"/>
                    </a:cubicBezTo>
                    <a:cubicBezTo>
                      <a:pt x="175" y="24"/>
                      <a:pt x="175" y="24"/>
                      <a:pt x="175" y="24"/>
                    </a:cubicBezTo>
                    <a:cubicBezTo>
                      <a:pt x="175" y="22"/>
                      <a:pt x="174" y="20"/>
                      <a:pt x="173" y="19"/>
                    </a:cubicBezTo>
                    <a:cubicBezTo>
                      <a:pt x="166" y="14"/>
                      <a:pt x="166" y="14"/>
                      <a:pt x="166" y="14"/>
                    </a:cubicBezTo>
                    <a:cubicBezTo>
                      <a:pt x="163" y="12"/>
                      <a:pt x="159" y="12"/>
                      <a:pt x="157" y="14"/>
                    </a:cubicBezTo>
                    <a:cubicBezTo>
                      <a:pt x="154" y="17"/>
                      <a:pt x="154" y="17"/>
                      <a:pt x="154" y="17"/>
                    </a:cubicBezTo>
                    <a:cubicBezTo>
                      <a:pt x="138" y="6"/>
                      <a:pt x="120" y="0"/>
                      <a:pt x="101" y="0"/>
                    </a:cubicBezTo>
                    <a:cubicBezTo>
                      <a:pt x="83" y="0"/>
                      <a:pt x="65" y="5"/>
                      <a:pt x="50" y="15"/>
                    </a:cubicBezTo>
                    <a:cubicBezTo>
                      <a:pt x="47" y="12"/>
                      <a:pt x="47" y="12"/>
                      <a:pt x="47" y="12"/>
                    </a:cubicBezTo>
                    <a:cubicBezTo>
                      <a:pt x="45" y="10"/>
                      <a:pt x="41" y="10"/>
                      <a:pt x="38" y="12"/>
                    </a:cubicBezTo>
                    <a:cubicBezTo>
                      <a:pt x="31" y="17"/>
                      <a:pt x="31" y="17"/>
                      <a:pt x="31" y="17"/>
                    </a:cubicBezTo>
                    <a:cubicBezTo>
                      <a:pt x="30" y="19"/>
                      <a:pt x="29" y="20"/>
                      <a:pt x="29" y="22"/>
                    </a:cubicBezTo>
                    <a:cubicBezTo>
                      <a:pt x="29" y="22"/>
                      <a:pt x="29" y="23"/>
                      <a:pt x="29" y="23"/>
                    </a:cubicBezTo>
                    <a:cubicBezTo>
                      <a:pt x="27" y="23"/>
                      <a:pt x="25" y="23"/>
                      <a:pt x="24" y="25"/>
                    </a:cubicBezTo>
                    <a:cubicBezTo>
                      <a:pt x="18" y="32"/>
                      <a:pt x="18" y="32"/>
                      <a:pt x="18" y="32"/>
                    </a:cubicBezTo>
                    <a:cubicBezTo>
                      <a:pt x="16" y="34"/>
                      <a:pt x="16" y="38"/>
                      <a:pt x="19" y="41"/>
                    </a:cubicBezTo>
                    <a:cubicBezTo>
                      <a:pt x="21" y="43"/>
                      <a:pt x="21" y="43"/>
                      <a:pt x="21" y="43"/>
                    </a:cubicBezTo>
                    <a:cubicBezTo>
                      <a:pt x="0" y="75"/>
                      <a:pt x="1" y="117"/>
                      <a:pt x="22" y="149"/>
                    </a:cubicBezTo>
                    <a:cubicBezTo>
                      <a:pt x="20" y="151"/>
                      <a:pt x="20" y="151"/>
                      <a:pt x="20" y="151"/>
                    </a:cubicBezTo>
                    <a:cubicBezTo>
                      <a:pt x="17" y="154"/>
                      <a:pt x="17" y="158"/>
                      <a:pt x="19" y="160"/>
                    </a:cubicBezTo>
                    <a:cubicBezTo>
                      <a:pt x="25" y="167"/>
                      <a:pt x="25" y="167"/>
                      <a:pt x="25" y="167"/>
                    </a:cubicBezTo>
                    <a:cubicBezTo>
                      <a:pt x="26" y="168"/>
                      <a:pt x="27" y="169"/>
                      <a:pt x="29" y="169"/>
                    </a:cubicBezTo>
                    <a:cubicBezTo>
                      <a:pt x="29" y="169"/>
                      <a:pt x="30" y="169"/>
                      <a:pt x="30" y="169"/>
                    </a:cubicBezTo>
                    <a:cubicBezTo>
                      <a:pt x="30" y="170"/>
                      <a:pt x="30" y="170"/>
                      <a:pt x="30" y="170"/>
                    </a:cubicBezTo>
                    <a:cubicBezTo>
                      <a:pt x="30" y="172"/>
                      <a:pt x="31" y="174"/>
                      <a:pt x="32" y="175"/>
                    </a:cubicBezTo>
                    <a:cubicBezTo>
                      <a:pt x="39" y="180"/>
                      <a:pt x="39" y="180"/>
                      <a:pt x="39" y="180"/>
                    </a:cubicBezTo>
                    <a:cubicBezTo>
                      <a:pt x="40" y="181"/>
                      <a:pt x="42" y="182"/>
                      <a:pt x="43" y="182"/>
                    </a:cubicBezTo>
                    <a:cubicBezTo>
                      <a:pt x="45" y="182"/>
                      <a:pt x="47" y="181"/>
                      <a:pt x="48" y="180"/>
                    </a:cubicBezTo>
                    <a:cubicBezTo>
                      <a:pt x="51" y="177"/>
                      <a:pt x="51" y="177"/>
                      <a:pt x="51" y="177"/>
                    </a:cubicBezTo>
                    <a:cubicBezTo>
                      <a:pt x="66" y="186"/>
                      <a:pt x="84" y="191"/>
                      <a:pt x="101" y="191"/>
                    </a:cubicBezTo>
                    <a:cubicBezTo>
                      <a:pt x="119" y="191"/>
                      <a:pt x="137" y="186"/>
                      <a:pt x="153" y="175"/>
                    </a:cubicBezTo>
                    <a:cubicBezTo>
                      <a:pt x="156" y="178"/>
                      <a:pt x="156" y="178"/>
                      <a:pt x="156" y="178"/>
                    </a:cubicBezTo>
                    <a:cubicBezTo>
                      <a:pt x="157" y="179"/>
                      <a:pt x="159" y="180"/>
                      <a:pt x="161" y="180"/>
                    </a:cubicBezTo>
                    <a:cubicBezTo>
                      <a:pt x="162" y="180"/>
                      <a:pt x="164" y="179"/>
                      <a:pt x="165" y="179"/>
                    </a:cubicBezTo>
                    <a:cubicBezTo>
                      <a:pt x="172" y="173"/>
                      <a:pt x="172" y="173"/>
                      <a:pt x="172" y="173"/>
                    </a:cubicBezTo>
                    <a:cubicBezTo>
                      <a:pt x="173" y="172"/>
                      <a:pt x="174" y="170"/>
                      <a:pt x="174" y="169"/>
                    </a:cubicBezTo>
                    <a:cubicBezTo>
                      <a:pt x="174" y="168"/>
                      <a:pt x="174" y="168"/>
                      <a:pt x="174" y="167"/>
                    </a:cubicBezTo>
                    <a:cubicBezTo>
                      <a:pt x="174" y="167"/>
                      <a:pt x="174" y="167"/>
                      <a:pt x="175" y="167"/>
                    </a:cubicBezTo>
                    <a:cubicBezTo>
                      <a:pt x="176" y="167"/>
                      <a:pt x="178" y="167"/>
                      <a:pt x="179" y="165"/>
                    </a:cubicBezTo>
                    <a:cubicBezTo>
                      <a:pt x="185" y="159"/>
                      <a:pt x="185" y="159"/>
                      <a:pt x="185" y="159"/>
                    </a:cubicBezTo>
                    <a:cubicBezTo>
                      <a:pt x="187" y="156"/>
                      <a:pt x="186" y="152"/>
                      <a:pt x="184" y="150"/>
                    </a:cubicBezTo>
                    <a:lnTo>
                      <a:pt x="181" y="147"/>
                    </a:lnTo>
                    <a:close/>
                    <a:moveTo>
                      <a:pt x="188" y="96"/>
                    </a:moveTo>
                    <a:cubicBezTo>
                      <a:pt x="188" y="112"/>
                      <a:pt x="184" y="127"/>
                      <a:pt x="175" y="141"/>
                    </a:cubicBezTo>
                    <a:cubicBezTo>
                      <a:pt x="161" y="127"/>
                      <a:pt x="161" y="127"/>
                      <a:pt x="161" y="127"/>
                    </a:cubicBezTo>
                    <a:cubicBezTo>
                      <a:pt x="171" y="108"/>
                      <a:pt x="172" y="85"/>
                      <a:pt x="162" y="66"/>
                    </a:cubicBezTo>
                    <a:cubicBezTo>
                      <a:pt x="176" y="51"/>
                      <a:pt x="176" y="51"/>
                      <a:pt x="176" y="51"/>
                    </a:cubicBezTo>
                    <a:cubicBezTo>
                      <a:pt x="184" y="65"/>
                      <a:pt x="188" y="80"/>
                      <a:pt x="188" y="96"/>
                    </a:cubicBezTo>
                    <a:close/>
                    <a:moveTo>
                      <a:pt x="82" y="143"/>
                    </a:moveTo>
                    <a:cubicBezTo>
                      <a:pt x="82" y="141"/>
                      <a:pt x="81" y="140"/>
                      <a:pt x="80" y="139"/>
                    </a:cubicBezTo>
                    <a:cubicBezTo>
                      <a:pt x="72" y="135"/>
                      <a:pt x="72" y="135"/>
                      <a:pt x="72" y="135"/>
                    </a:cubicBezTo>
                    <a:cubicBezTo>
                      <a:pt x="70" y="133"/>
                      <a:pt x="68" y="133"/>
                      <a:pt x="66" y="134"/>
                    </a:cubicBezTo>
                    <a:cubicBezTo>
                      <a:pt x="66" y="132"/>
                      <a:pt x="66" y="129"/>
                      <a:pt x="65" y="128"/>
                    </a:cubicBezTo>
                    <a:cubicBezTo>
                      <a:pt x="60" y="120"/>
                      <a:pt x="60" y="120"/>
                      <a:pt x="60" y="120"/>
                    </a:cubicBezTo>
                    <a:cubicBezTo>
                      <a:pt x="59" y="118"/>
                      <a:pt x="58" y="117"/>
                      <a:pt x="56" y="117"/>
                    </a:cubicBezTo>
                    <a:cubicBezTo>
                      <a:pt x="55" y="117"/>
                      <a:pt x="53" y="118"/>
                      <a:pt x="52" y="119"/>
                    </a:cubicBezTo>
                    <a:cubicBezTo>
                      <a:pt x="48" y="123"/>
                      <a:pt x="48" y="123"/>
                      <a:pt x="48" y="123"/>
                    </a:cubicBezTo>
                    <a:cubicBezTo>
                      <a:pt x="39" y="106"/>
                      <a:pt x="39" y="86"/>
                      <a:pt x="47" y="69"/>
                    </a:cubicBezTo>
                    <a:cubicBezTo>
                      <a:pt x="51" y="73"/>
                      <a:pt x="51" y="73"/>
                      <a:pt x="51" y="73"/>
                    </a:cubicBezTo>
                    <a:cubicBezTo>
                      <a:pt x="52" y="74"/>
                      <a:pt x="53" y="75"/>
                      <a:pt x="54" y="75"/>
                    </a:cubicBezTo>
                    <a:cubicBezTo>
                      <a:pt x="56" y="75"/>
                      <a:pt x="58" y="74"/>
                      <a:pt x="59" y="72"/>
                    </a:cubicBezTo>
                    <a:cubicBezTo>
                      <a:pt x="64" y="64"/>
                      <a:pt x="64" y="64"/>
                      <a:pt x="64" y="64"/>
                    </a:cubicBezTo>
                    <a:cubicBezTo>
                      <a:pt x="65" y="63"/>
                      <a:pt x="65" y="61"/>
                      <a:pt x="65" y="58"/>
                    </a:cubicBezTo>
                    <a:cubicBezTo>
                      <a:pt x="65" y="59"/>
                      <a:pt x="66" y="59"/>
                      <a:pt x="66" y="59"/>
                    </a:cubicBezTo>
                    <a:cubicBezTo>
                      <a:pt x="68" y="59"/>
                      <a:pt x="70" y="58"/>
                      <a:pt x="71" y="57"/>
                    </a:cubicBezTo>
                    <a:cubicBezTo>
                      <a:pt x="78" y="52"/>
                      <a:pt x="78" y="52"/>
                      <a:pt x="78" y="52"/>
                    </a:cubicBezTo>
                    <a:cubicBezTo>
                      <a:pt x="80" y="52"/>
                      <a:pt x="81" y="50"/>
                      <a:pt x="81" y="49"/>
                    </a:cubicBezTo>
                    <a:cubicBezTo>
                      <a:pt x="81" y="47"/>
                      <a:pt x="81" y="46"/>
                      <a:pt x="79" y="45"/>
                    </a:cubicBezTo>
                    <a:cubicBezTo>
                      <a:pt x="76" y="41"/>
                      <a:pt x="76" y="41"/>
                      <a:pt x="76" y="41"/>
                    </a:cubicBezTo>
                    <a:cubicBezTo>
                      <a:pt x="84" y="37"/>
                      <a:pt x="92" y="36"/>
                      <a:pt x="101" y="36"/>
                    </a:cubicBezTo>
                    <a:cubicBezTo>
                      <a:pt x="111" y="36"/>
                      <a:pt x="120" y="38"/>
                      <a:pt x="129" y="42"/>
                    </a:cubicBezTo>
                    <a:cubicBezTo>
                      <a:pt x="124" y="47"/>
                      <a:pt x="124" y="47"/>
                      <a:pt x="124" y="47"/>
                    </a:cubicBezTo>
                    <a:cubicBezTo>
                      <a:pt x="123" y="48"/>
                      <a:pt x="122" y="50"/>
                      <a:pt x="122" y="51"/>
                    </a:cubicBezTo>
                    <a:cubicBezTo>
                      <a:pt x="123" y="53"/>
                      <a:pt x="124" y="54"/>
                      <a:pt x="125" y="54"/>
                    </a:cubicBezTo>
                    <a:cubicBezTo>
                      <a:pt x="133" y="59"/>
                      <a:pt x="133" y="59"/>
                      <a:pt x="133" y="59"/>
                    </a:cubicBezTo>
                    <a:cubicBezTo>
                      <a:pt x="134" y="60"/>
                      <a:pt x="136" y="61"/>
                      <a:pt x="137" y="61"/>
                    </a:cubicBezTo>
                    <a:cubicBezTo>
                      <a:pt x="138" y="61"/>
                      <a:pt x="138" y="61"/>
                      <a:pt x="139" y="60"/>
                    </a:cubicBezTo>
                    <a:cubicBezTo>
                      <a:pt x="138" y="62"/>
                      <a:pt x="139" y="65"/>
                      <a:pt x="140" y="66"/>
                    </a:cubicBezTo>
                    <a:cubicBezTo>
                      <a:pt x="145" y="74"/>
                      <a:pt x="145" y="74"/>
                      <a:pt x="145" y="74"/>
                    </a:cubicBezTo>
                    <a:cubicBezTo>
                      <a:pt x="146" y="76"/>
                      <a:pt x="147" y="77"/>
                      <a:pt x="149" y="77"/>
                    </a:cubicBezTo>
                    <a:cubicBezTo>
                      <a:pt x="150" y="77"/>
                      <a:pt x="151" y="76"/>
                      <a:pt x="152" y="75"/>
                    </a:cubicBezTo>
                    <a:cubicBezTo>
                      <a:pt x="156" y="72"/>
                      <a:pt x="156" y="72"/>
                      <a:pt x="156" y="72"/>
                    </a:cubicBezTo>
                    <a:cubicBezTo>
                      <a:pt x="163" y="87"/>
                      <a:pt x="163" y="105"/>
                      <a:pt x="155" y="121"/>
                    </a:cubicBezTo>
                    <a:cubicBezTo>
                      <a:pt x="152" y="117"/>
                      <a:pt x="152" y="117"/>
                      <a:pt x="152" y="117"/>
                    </a:cubicBezTo>
                    <a:cubicBezTo>
                      <a:pt x="151" y="116"/>
                      <a:pt x="150" y="116"/>
                      <a:pt x="148" y="116"/>
                    </a:cubicBezTo>
                    <a:cubicBezTo>
                      <a:pt x="147" y="116"/>
                      <a:pt x="145" y="117"/>
                      <a:pt x="144" y="118"/>
                    </a:cubicBezTo>
                    <a:cubicBezTo>
                      <a:pt x="139" y="126"/>
                      <a:pt x="139" y="126"/>
                      <a:pt x="139" y="126"/>
                    </a:cubicBezTo>
                    <a:cubicBezTo>
                      <a:pt x="138" y="128"/>
                      <a:pt x="138" y="130"/>
                      <a:pt x="138" y="132"/>
                    </a:cubicBezTo>
                    <a:cubicBezTo>
                      <a:pt x="136" y="132"/>
                      <a:pt x="134" y="132"/>
                      <a:pt x="132" y="133"/>
                    </a:cubicBezTo>
                    <a:cubicBezTo>
                      <a:pt x="125" y="138"/>
                      <a:pt x="125" y="138"/>
                      <a:pt x="125" y="138"/>
                    </a:cubicBezTo>
                    <a:cubicBezTo>
                      <a:pt x="123" y="139"/>
                      <a:pt x="122" y="140"/>
                      <a:pt x="122" y="141"/>
                    </a:cubicBezTo>
                    <a:cubicBezTo>
                      <a:pt x="122" y="143"/>
                      <a:pt x="122" y="144"/>
                      <a:pt x="124" y="146"/>
                    </a:cubicBezTo>
                    <a:cubicBezTo>
                      <a:pt x="127" y="150"/>
                      <a:pt x="127" y="150"/>
                      <a:pt x="127" y="150"/>
                    </a:cubicBezTo>
                    <a:cubicBezTo>
                      <a:pt x="119" y="154"/>
                      <a:pt x="110" y="156"/>
                      <a:pt x="101" y="156"/>
                    </a:cubicBezTo>
                    <a:cubicBezTo>
                      <a:pt x="93" y="156"/>
                      <a:pt x="85" y="154"/>
                      <a:pt x="77" y="151"/>
                    </a:cubicBezTo>
                    <a:cubicBezTo>
                      <a:pt x="81" y="147"/>
                      <a:pt x="81" y="147"/>
                      <a:pt x="81" y="147"/>
                    </a:cubicBezTo>
                    <a:cubicBezTo>
                      <a:pt x="82" y="146"/>
                      <a:pt x="82" y="144"/>
                      <a:pt x="82" y="143"/>
                    </a:cubicBezTo>
                    <a:close/>
                    <a:moveTo>
                      <a:pt x="101" y="8"/>
                    </a:moveTo>
                    <a:cubicBezTo>
                      <a:pt x="118" y="8"/>
                      <a:pt x="134" y="13"/>
                      <a:pt x="148" y="22"/>
                    </a:cubicBezTo>
                    <a:cubicBezTo>
                      <a:pt x="135" y="36"/>
                      <a:pt x="135" y="36"/>
                      <a:pt x="135" y="36"/>
                    </a:cubicBezTo>
                    <a:cubicBezTo>
                      <a:pt x="124" y="31"/>
                      <a:pt x="113" y="28"/>
                      <a:pt x="101" y="28"/>
                    </a:cubicBezTo>
                    <a:cubicBezTo>
                      <a:pt x="90" y="28"/>
                      <a:pt x="79" y="30"/>
                      <a:pt x="70" y="35"/>
                    </a:cubicBezTo>
                    <a:cubicBezTo>
                      <a:pt x="56" y="21"/>
                      <a:pt x="56" y="21"/>
                      <a:pt x="56" y="21"/>
                    </a:cubicBezTo>
                    <a:cubicBezTo>
                      <a:pt x="69" y="13"/>
                      <a:pt x="85" y="8"/>
                      <a:pt x="101" y="8"/>
                    </a:cubicBezTo>
                    <a:close/>
                    <a:moveTo>
                      <a:pt x="14" y="96"/>
                    </a:moveTo>
                    <a:cubicBezTo>
                      <a:pt x="14" y="79"/>
                      <a:pt x="18" y="63"/>
                      <a:pt x="27" y="49"/>
                    </a:cubicBezTo>
                    <a:cubicBezTo>
                      <a:pt x="41" y="63"/>
                      <a:pt x="41" y="63"/>
                      <a:pt x="41" y="63"/>
                    </a:cubicBezTo>
                    <a:cubicBezTo>
                      <a:pt x="30" y="84"/>
                      <a:pt x="30" y="109"/>
                      <a:pt x="42" y="129"/>
                    </a:cubicBezTo>
                    <a:cubicBezTo>
                      <a:pt x="28" y="143"/>
                      <a:pt x="28" y="143"/>
                      <a:pt x="28" y="143"/>
                    </a:cubicBezTo>
                    <a:cubicBezTo>
                      <a:pt x="19" y="129"/>
                      <a:pt x="14" y="113"/>
                      <a:pt x="14" y="96"/>
                    </a:cubicBezTo>
                    <a:close/>
                    <a:moveTo>
                      <a:pt x="101" y="183"/>
                    </a:moveTo>
                    <a:cubicBezTo>
                      <a:pt x="85" y="183"/>
                      <a:pt x="70" y="179"/>
                      <a:pt x="57" y="171"/>
                    </a:cubicBezTo>
                    <a:cubicBezTo>
                      <a:pt x="71" y="157"/>
                      <a:pt x="71" y="157"/>
                      <a:pt x="71" y="157"/>
                    </a:cubicBezTo>
                    <a:cubicBezTo>
                      <a:pt x="80" y="161"/>
                      <a:pt x="90" y="164"/>
                      <a:pt x="101" y="164"/>
                    </a:cubicBezTo>
                    <a:cubicBezTo>
                      <a:pt x="112" y="164"/>
                      <a:pt x="124" y="161"/>
                      <a:pt x="133" y="156"/>
                    </a:cubicBezTo>
                    <a:cubicBezTo>
                      <a:pt x="147" y="169"/>
                      <a:pt x="147" y="169"/>
                      <a:pt x="147" y="169"/>
                    </a:cubicBezTo>
                    <a:cubicBezTo>
                      <a:pt x="134" y="178"/>
                      <a:pt x="118" y="183"/>
                      <a:pt x="101" y="18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36">
                <a:extLst>
                  <a:ext uri="{FF2B5EF4-FFF2-40B4-BE49-F238E27FC236}">
                    <a16:creationId xmlns="" xmlns:a16="http://schemas.microsoft.com/office/drawing/2014/main" id="{F5BFB8B9-641F-407C-B77A-1999849312B7}"/>
                  </a:ext>
                </a:extLst>
              </p:cNvPr>
              <p:cNvSpPr>
                <a:spLocks noEditPoints="1"/>
              </p:cNvSpPr>
              <p:nvPr/>
            </p:nvSpPr>
            <p:spPr bwMode="auto">
              <a:xfrm>
                <a:off x="5679266" y="2374613"/>
                <a:ext cx="471420" cy="401251"/>
              </a:xfrm>
              <a:custGeom>
                <a:avLst/>
                <a:gdLst>
                  <a:gd name="T0" fmla="*/ 156 w 199"/>
                  <a:gd name="T1" fmla="*/ 84 h 169"/>
                  <a:gd name="T2" fmla="*/ 114 w 199"/>
                  <a:gd name="T3" fmla="*/ 126 h 169"/>
                  <a:gd name="T4" fmla="*/ 156 w 199"/>
                  <a:gd name="T5" fmla="*/ 169 h 169"/>
                  <a:gd name="T6" fmla="*/ 199 w 199"/>
                  <a:gd name="T7" fmla="*/ 126 h 169"/>
                  <a:gd name="T8" fmla="*/ 156 w 199"/>
                  <a:gd name="T9" fmla="*/ 84 h 169"/>
                  <a:gd name="T10" fmla="*/ 151 w 199"/>
                  <a:gd name="T11" fmla="*/ 147 h 169"/>
                  <a:gd name="T12" fmla="*/ 131 w 199"/>
                  <a:gd name="T13" fmla="*/ 129 h 169"/>
                  <a:gd name="T14" fmla="*/ 139 w 199"/>
                  <a:gd name="T15" fmla="*/ 119 h 169"/>
                  <a:gd name="T16" fmla="*/ 151 w 199"/>
                  <a:gd name="T17" fmla="*/ 130 h 169"/>
                  <a:gd name="T18" fmla="*/ 175 w 199"/>
                  <a:gd name="T19" fmla="*/ 109 h 169"/>
                  <a:gd name="T20" fmla="*/ 183 w 199"/>
                  <a:gd name="T21" fmla="*/ 119 h 169"/>
                  <a:gd name="T22" fmla="*/ 151 w 199"/>
                  <a:gd name="T23" fmla="*/ 147 h 169"/>
                  <a:gd name="T24" fmla="*/ 106 w 199"/>
                  <a:gd name="T25" fmla="*/ 126 h 169"/>
                  <a:gd name="T26" fmla="*/ 119 w 199"/>
                  <a:gd name="T27" fmla="*/ 161 h 169"/>
                  <a:gd name="T28" fmla="*/ 105 w 199"/>
                  <a:gd name="T29" fmla="*/ 166 h 169"/>
                  <a:gd name="T30" fmla="*/ 83 w 199"/>
                  <a:gd name="T31" fmla="*/ 150 h 169"/>
                  <a:gd name="T32" fmla="*/ 61 w 199"/>
                  <a:gd name="T33" fmla="*/ 166 h 169"/>
                  <a:gd name="T34" fmla="*/ 40 w 199"/>
                  <a:gd name="T35" fmla="*/ 157 h 169"/>
                  <a:gd name="T36" fmla="*/ 35 w 199"/>
                  <a:gd name="T37" fmla="*/ 130 h 169"/>
                  <a:gd name="T38" fmla="*/ 8 w 199"/>
                  <a:gd name="T39" fmla="*/ 126 h 169"/>
                  <a:gd name="T40" fmla="*/ 0 w 199"/>
                  <a:gd name="T41" fmla="*/ 105 h 169"/>
                  <a:gd name="T42" fmla="*/ 15 w 199"/>
                  <a:gd name="T43" fmla="*/ 83 h 169"/>
                  <a:gd name="T44" fmla="*/ 0 w 199"/>
                  <a:gd name="T45" fmla="*/ 61 h 169"/>
                  <a:gd name="T46" fmla="*/ 8 w 199"/>
                  <a:gd name="T47" fmla="*/ 40 h 169"/>
                  <a:gd name="T48" fmla="*/ 35 w 199"/>
                  <a:gd name="T49" fmla="*/ 35 h 169"/>
                  <a:gd name="T50" fmla="*/ 40 w 199"/>
                  <a:gd name="T51" fmla="*/ 9 h 169"/>
                  <a:gd name="T52" fmla="*/ 61 w 199"/>
                  <a:gd name="T53" fmla="*/ 0 h 169"/>
                  <a:gd name="T54" fmla="*/ 83 w 199"/>
                  <a:gd name="T55" fmla="*/ 15 h 169"/>
                  <a:gd name="T56" fmla="*/ 105 w 199"/>
                  <a:gd name="T57" fmla="*/ 0 h 169"/>
                  <a:gd name="T58" fmla="*/ 126 w 199"/>
                  <a:gd name="T59" fmla="*/ 9 h 169"/>
                  <a:gd name="T60" fmla="*/ 130 w 199"/>
                  <a:gd name="T61" fmla="*/ 35 h 169"/>
                  <a:gd name="T62" fmla="*/ 157 w 199"/>
                  <a:gd name="T63" fmla="*/ 40 h 169"/>
                  <a:gd name="T64" fmla="*/ 166 w 199"/>
                  <a:gd name="T65" fmla="*/ 61 h 169"/>
                  <a:gd name="T66" fmla="*/ 151 w 199"/>
                  <a:gd name="T67" fmla="*/ 76 h 169"/>
                  <a:gd name="T68" fmla="*/ 124 w 199"/>
                  <a:gd name="T69" fmla="*/ 87 h 169"/>
                  <a:gd name="T70" fmla="*/ 124 w 199"/>
                  <a:gd name="T71" fmla="*/ 83 h 169"/>
                  <a:gd name="T72" fmla="*/ 83 w 199"/>
                  <a:gd name="T73" fmla="*/ 42 h 169"/>
                  <a:gd name="T74" fmla="*/ 41 w 199"/>
                  <a:gd name="T75" fmla="*/ 83 h 169"/>
                  <a:gd name="T76" fmla="*/ 83 w 199"/>
                  <a:gd name="T77" fmla="*/ 124 h 169"/>
                  <a:gd name="T78" fmla="*/ 107 w 199"/>
                  <a:gd name="T79" fmla="*/ 117 h 169"/>
                  <a:gd name="T80" fmla="*/ 106 w 199"/>
                  <a:gd name="T81" fmla="*/ 126 h 169"/>
                  <a:gd name="T82" fmla="*/ 83 w 199"/>
                  <a:gd name="T83" fmla="*/ 45 h 169"/>
                  <a:gd name="T84" fmla="*/ 45 w 199"/>
                  <a:gd name="T85" fmla="*/ 83 h 169"/>
                  <a:gd name="T86" fmla="*/ 83 w 199"/>
                  <a:gd name="T87" fmla="*/ 120 h 169"/>
                  <a:gd name="T88" fmla="*/ 108 w 199"/>
                  <a:gd name="T89" fmla="*/ 110 h 169"/>
                  <a:gd name="T90" fmla="*/ 119 w 199"/>
                  <a:gd name="T91" fmla="*/ 92 h 169"/>
                  <a:gd name="T92" fmla="*/ 120 w 199"/>
                  <a:gd name="T93" fmla="*/ 83 h 169"/>
                  <a:gd name="T94" fmla="*/ 83 w 199"/>
                  <a:gd name="T95" fmla="*/ 45 h 169"/>
                  <a:gd name="T96" fmla="*/ 83 w 199"/>
                  <a:gd name="T97" fmla="*/ 108 h 169"/>
                  <a:gd name="T98" fmla="*/ 58 w 199"/>
                  <a:gd name="T99" fmla="*/ 83 h 169"/>
                  <a:gd name="T100" fmla="*/ 83 w 199"/>
                  <a:gd name="T101" fmla="*/ 58 h 169"/>
                  <a:gd name="T102" fmla="*/ 108 w 199"/>
                  <a:gd name="T103" fmla="*/ 83 h 169"/>
                  <a:gd name="T104" fmla="*/ 83 w 199"/>
                  <a:gd name="T105" fmla="*/ 10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69">
                    <a:moveTo>
                      <a:pt x="156" y="84"/>
                    </a:moveTo>
                    <a:cubicBezTo>
                      <a:pt x="133" y="84"/>
                      <a:pt x="114" y="103"/>
                      <a:pt x="114" y="126"/>
                    </a:cubicBezTo>
                    <a:cubicBezTo>
                      <a:pt x="114" y="150"/>
                      <a:pt x="133" y="169"/>
                      <a:pt x="156" y="169"/>
                    </a:cubicBezTo>
                    <a:cubicBezTo>
                      <a:pt x="180" y="169"/>
                      <a:pt x="199" y="150"/>
                      <a:pt x="199" y="126"/>
                    </a:cubicBezTo>
                    <a:cubicBezTo>
                      <a:pt x="199" y="103"/>
                      <a:pt x="180" y="84"/>
                      <a:pt x="156" y="84"/>
                    </a:cubicBezTo>
                    <a:moveTo>
                      <a:pt x="151" y="147"/>
                    </a:moveTo>
                    <a:cubicBezTo>
                      <a:pt x="131" y="129"/>
                      <a:pt x="131" y="129"/>
                      <a:pt x="131" y="129"/>
                    </a:cubicBezTo>
                    <a:cubicBezTo>
                      <a:pt x="139" y="119"/>
                      <a:pt x="139" y="119"/>
                      <a:pt x="139" y="119"/>
                    </a:cubicBezTo>
                    <a:cubicBezTo>
                      <a:pt x="151" y="130"/>
                      <a:pt x="151" y="130"/>
                      <a:pt x="151" y="130"/>
                    </a:cubicBezTo>
                    <a:cubicBezTo>
                      <a:pt x="175" y="109"/>
                      <a:pt x="175" y="109"/>
                      <a:pt x="175" y="109"/>
                    </a:cubicBezTo>
                    <a:cubicBezTo>
                      <a:pt x="183" y="119"/>
                      <a:pt x="183" y="119"/>
                      <a:pt x="183" y="119"/>
                    </a:cubicBezTo>
                    <a:lnTo>
                      <a:pt x="151" y="147"/>
                    </a:lnTo>
                    <a:close/>
                    <a:moveTo>
                      <a:pt x="106" y="126"/>
                    </a:moveTo>
                    <a:cubicBezTo>
                      <a:pt x="106" y="140"/>
                      <a:pt x="111" y="152"/>
                      <a:pt x="119" y="161"/>
                    </a:cubicBezTo>
                    <a:cubicBezTo>
                      <a:pt x="114" y="163"/>
                      <a:pt x="110" y="164"/>
                      <a:pt x="105" y="166"/>
                    </a:cubicBezTo>
                    <a:cubicBezTo>
                      <a:pt x="102" y="157"/>
                      <a:pt x="93" y="150"/>
                      <a:pt x="83" y="150"/>
                    </a:cubicBezTo>
                    <a:cubicBezTo>
                      <a:pt x="73" y="150"/>
                      <a:pt x="64" y="157"/>
                      <a:pt x="61" y="166"/>
                    </a:cubicBezTo>
                    <a:cubicBezTo>
                      <a:pt x="53" y="164"/>
                      <a:pt x="46" y="161"/>
                      <a:pt x="40" y="157"/>
                    </a:cubicBezTo>
                    <a:cubicBezTo>
                      <a:pt x="44" y="148"/>
                      <a:pt x="42" y="138"/>
                      <a:pt x="35" y="130"/>
                    </a:cubicBezTo>
                    <a:cubicBezTo>
                      <a:pt x="28" y="123"/>
                      <a:pt x="17" y="122"/>
                      <a:pt x="8" y="126"/>
                    </a:cubicBezTo>
                    <a:cubicBezTo>
                      <a:pt x="5" y="119"/>
                      <a:pt x="2" y="112"/>
                      <a:pt x="0" y="105"/>
                    </a:cubicBezTo>
                    <a:cubicBezTo>
                      <a:pt x="9" y="102"/>
                      <a:pt x="15" y="93"/>
                      <a:pt x="15" y="83"/>
                    </a:cubicBezTo>
                    <a:cubicBezTo>
                      <a:pt x="15" y="73"/>
                      <a:pt x="9" y="64"/>
                      <a:pt x="0" y="61"/>
                    </a:cubicBezTo>
                    <a:cubicBezTo>
                      <a:pt x="2" y="53"/>
                      <a:pt x="5" y="46"/>
                      <a:pt x="8" y="40"/>
                    </a:cubicBezTo>
                    <a:cubicBezTo>
                      <a:pt x="17" y="44"/>
                      <a:pt x="28" y="42"/>
                      <a:pt x="35" y="35"/>
                    </a:cubicBezTo>
                    <a:cubicBezTo>
                      <a:pt x="42" y="28"/>
                      <a:pt x="44" y="17"/>
                      <a:pt x="40" y="9"/>
                    </a:cubicBezTo>
                    <a:cubicBezTo>
                      <a:pt x="46" y="5"/>
                      <a:pt x="53" y="2"/>
                      <a:pt x="61" y="0"/>
                    </a:cubicBezTo>
                    <a:cubicBezTo>
                      <a:pt x="64" y="9"/>
                      <a:pt x="73" y="15"/>
                      <a:pt x="83" y="15"/>
                    </a:cubicBezTo>
                    <a:cubicBezTo>
                      <a:pt x="93" y="15"/>
                      <a:pt x="102" y="9"/>
                      <a:pt x="105" y="0"/>
                    </a:cubicBezTo>
                    <a:cubicBezTo>
                      <a:pt x="112" y="2"/>
                      <a:pt x="119" y="5"/>
                      <a:pt x="126" y="9"/>
                    </a:cubicBezTo>
                    <a:cubicBezTo>
                      <a:pt x="122" y="17"/>
                      <a:pt x="123" y="28"/>
                      <a:pt x="130" y="35"/>
                    </a:cubicBezTo>
                    <a:cubicBezTo>
                      <a:pt x="138" y="42"/>
                      <a:pt x="148" y="44"/>
                      <a:pt x="157" y="40"/>
                    </a:cubicBezTo>
                    <a:cubicBezTo>
                      <a:pt x="161" y="46"/>
                      <a:pt x="164" y="53"/>
                      <a:pt x="166" y="61"/>
                    </a:cubicBezTo>
                    <a:cubicBezTo>
                      <a:pt x="159" y="63"/>
                      <a:pt x="153" y="69"/>
                      <a:pt x="151" y="76"/>
                    </a:cubicBezTo>
                    <a:cubicBezTo>
                      <a:pt x="141" y="77"/>
                      <a:pt x="131" y="81"/>
                      <a:pt x="124" y="87"/>
                    </a:cubicBezTo>
                    <a:cubicBezTo>
                      <a:pt x="124" y="86"/>
                      <a:pt x="124" y="84"/>
                      <a:pt x="124" y="83"/>
                    </a:cubicBezTo>
                    <a:cubicBezTo>
                      <a:pt x="124" y="60"/>
                      <a:pt x="106" y="42"/>
                      <a:pt x="83" y="42"/>
                    </a:cubicBezTo>
                    <a:cubicBezTo>
                      <a:pt x="60" y="42"/>
                      <a:pt x="41" y="60"/>
                      <a:pt x="41" y="83"/>
                    </a:cubicBezTo>
                    <a:cubicBezTo>
                      <a:pt x="41" y="106"/>
                      <a:pt x="60" y="124"/>
                      <a:pt x="83" y="124"/>
                    </a:cubicBezTo>
                    <a:cubicBezTo>
                      <a:pt x="92" y="124"/>
                      <a:pt x="100" y="121"/>
                      <a:pt x="107" y="117"/>
                    </a:cubicBezTo>
                    <a:cubicBezTo>
                      <a:pt x="106" y="120"/>
                      <a:pt x="106" y="123"/>
                      <a:pt x="106" y="126"/>
                    </a:cubicBezTo>
                    <a:moveTo>
                      <a:pt x="83" y="45"/>
                    </a:moveTo>
                    <a:cubicBezTo>
                      <a:pt x="62" y="45"/>
                      <a:pt x="45" y="62"/>
                      <a:pt x="45" y="83"/>
                    </a:cubicBezTo>
                    <a:cubicBezTo>
                      <a:pt x="45" y="103"/>
                      <a:pt x="62" y="120"/>
                      <a:pt x="83" y="120"/>
                    </a:cubicBezTo>
                    <a:cubicBezTo>
                      <a:pt x="93" y="120"/>
                      <a:pt x="102" y="116"/>
                      <a:pt x="108" y="110"/>
                    </a:cubicBezTo>
                    <a:cubicBezTo>
                      <a:pt x="111" y="103"/>
                      <a:pt x="114" y="97"/>
                      <a:pt x="119" y="92"/>
                    </a:cubicBezTo>
                    <a:cubicBezTo>
                      <a:pt x="120" y="89"/>
                      <a:pt x="120" y="86"/>
                      <a:pt x="120" y="83"/>
                    </a:cubicBezTo>
                    <a:cubicBezTo>
                      <a:pt x="120" y="62"/>
                      <a:pt x="103" y="45"/>
                      <a:pt x="83" y="45"/>
                    </a:cubicBezTo>
                    <a:moveTo>
                      <a:pt x="83" y="108"/>
                    </a:moveTo>
                    <a:cubicBezTo>
                      <a:pt x="69" y="108"/>
                      <a:pt x="58" y="97"/>
                      <a:pt x="58" y="83"/>
                    </a:cubicBezTo>
                    <a:cubicBezTo>
                      <a:pt x="58" y="69"/>
                      <a:pt x="69" y="58"/>
                      <a:pt x="83" y="58"/>
                    </a:cubicBezTo>
                    <a:cubicBezTo>
                      <a:pt x="97" y="58"/>
                      <a:pt x="108" y="69"/>
                      <a:pt x="108" y="83"/>
                    </a:cubicBezTo>
                    <a:cubicBezTo>
                      <a:pt x="108" y="97"/>
                      <a:pt x="97" y="108"/>
                      <a:pt x="83" y="108"/>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40">
                <a:extLst>
                  <a:ext uri="{FF2B5EF4-FFF2-40B4-BE49-F238E27FC236}">
                    <a16:creationId xmlns="" xmlns:a16="http://schemas.microsoft.com/office/drawing/2014/main" id="{7DD299C9-A213-4719-9D7F-48FED555BEB0}"/>
                  </a:ext>
                </a:extLst>
              </p:cNvPr>
              <p:cNvSpPr>
                <a:spLocks noEditPoints="1"/>
              </p:cNvSpPr>
              <p:nvPr/>
            </p:nvSpPr>
            <p:spPr bwMode="auto">
              <a:xfrm>
                <a:off x="5542778" y="2955386"/>
                <a:ext cx="451716" cy="458444"/>
              </a:xfrm>
              <a:custGeom>
                <a:avLst/>
                <a:gdLst>
                  <a:gd name="T0" fmla="*/ 68 w 196"/>
                  <a:gd name="T1" fmla="*/ 8 h 199"/>
                  <a:gd name="T2" fmla="*/ 78 w 196"/>
                  <a:gd name="T3" fmla="*/ 0 h 199"/>
                  <a:gd name="T4" fmla="*/ 86 w 196"/>
                  <a:gd name="T5" fmla="*/ 28 h 199"/>
                  <a:gd name="T6" fmla="*/ 76 w 196"/>
                  <a:gd name="T7" fmla="*/ 36 h 199"/>
                  <a:gd name="T8" fmla="*/ 160 w 196"/>
                  <a:gd name="T9" fmla="*/ 36 h 199"/>
                  <a:gd name="T10" fmla="*/ 170 w 196"/>
                  <a:gd name="T11" fmla="*/ 28 h 199"/>
                  <a:gd name="T12" fmla="*/ 162 w 196"/>
                  <a:gd name="T13" fmla="*/ 0 h 199"/>
                  <a:gd name="T14" fmla="*/ 152 w 196"/>
                  <a:gd name="T15" fmla="*/ 8 h 199"/>
                  <a:gd name="T16" fmla="*/ 160 w 196"/>
                  <a:gd name="T17" fmla="*/ 36 h 199"/>
                  <a:gd name="T18" fmla="*/ 120 w 196"/>
                  <a:gd name="T19" fmla="*/ 36 h 199"/>
                  <a:gd name="T20" fmla="*/ 128 w 196"/>
                  <a:gd name="T21" fmla="*/ 8 h 199"/>
                  <a:gd name="T22" fmla="*/ 118 w 196"/>
                  <a:gd name="T23" fmla="*/ 0 h 199"/>
                  <a:gd name="T24" fmla="*/ 110 w 196"/>
                  <a:gd name="T25" fmla="*/ 28 h 199"/>
                  <a:gd name="T26" fmla="*/ 34 w 196"/>
                  <a:gd name="T27" fmla="*/ 36 h 199"/>
                  <a:gd name="T28" fmla="*/ 44 w 196"/>
                  <a:gd name="T29" fmla="*/ 28 h 199"/>
                  <a:gd name="T30" fmla="*/ 36 w 196"/>
                  <a:gd name="T31" fmla="*/ 0 h 199"/>
                  <a:gd name="T32" fmla="*/ 26 w 196"/>
                  <a:gd name="T33" fmla="*/ 8 h 199"/>
                  <a:gd name="T34" fmla="*/ 34 w 196"/>
                  <a:gd name="T35" fmla="*/ 36 h 199"/>
                  <a:gd name="T36" fmla="*/ 196 w 196"/>
                  <a:gd name="T37" fmla="*/ 199 h 199"/>
                  <a:gd name="T38" fmla="*/ 0 w 196"/>
                  <a:gd name="T39" fmla="*/ 15 h 199"/>
                  <a:gd name="T40" fmla="*/ 20 w 196"/>
                  <a:gd name="T41" fmla="*/ 28 h 199"/>
                  <a:gd name="T42" fmla="*/ 36 w 196"/>
                  <a:gd name="T43" fmla="*/ 42 h 199"/>
                  <a:gd name="T44" fmla="*/ 50 w 196"/>
                  <a:gd name="T45" fmla="*/ 15 h 199"/>
                  <a:gd name="T46" fmla="*/ 62 w 196"/>
                  <a:gd name="T47" fmla="*/ 28 h 199"/>
                  <a:gd name="T48" fmla="*/ 78 w 196"/>
                  <a:gd name="T49" fmla="*/ 42 h 199"/>
                  <a:gd name="T50" fmla="*/ 92 w 196"/>
                  <a:gd name="T51" fmla="*/ 15 h 199"/>
                  <a:gd name="T52" fmla="*/ 104 w 196"/>
                  <a:gd name="T53" fmla="*/ 28 h 199"/>
                  <a:gd name="T54" fmla="*/ 120 w 196"/>
                  <a:gd name="T55" fmla="*/ 42 h 199"/>
                  <a:gd name="T56" fmla="*/ 134 w 196"/>
                  <a:gd name="T57" fmla="*/ 15 h 199"/>
                  <a:gd name="T58" fmla="*/ 146 w 196"/>
                  <a:gd name="T59" fmla="*/ 28 h 199"/>
                  <a:gd name="T60" fmla="*/ 162 w 196"/>
                  <a:gd name="T61" fmla="*/ 42 h 199"/>
                  <a:gd name="T62" fmla="*/ 176 w 196"/>
                  <a:gd name="T63" fmla="*/ 15 h 199"/>
                  <a:gd name="T64" fmla="*/ 188 w 196"/>
                  <a:gd name="T65" fmla="*/ 75 h 199"/>
                  <a:gd name="T66" fmla="*/ 8 w 196"/>
                  <a:gd name="T67" fmla="*/ 191 h 199"/>
                  <a:gd name="T68" fmla="*/ 188 w 196"/>
                  <a:gd name="T69" fmla="*/ 75 h 199"/>
                  <a:gd name="T70" fmla="*/ 94 w 196"/>
                  <a:gd name="T71" fmla="*/ 171 h 199"/>
                  <a:gd name="T72" fmla="*/ 96 w 196"/>
                  <a:gd name="T73" fmla="*/ 160 h 199"/>
                  <a:gd name="T74" fmla="*/ 66 w 196"/>
                  <a:gd name="T75" fmla="*/ 158 h 199"/>
                  <a:gd name="T76" fmla="*/ 75 w 196"/>
                  <a:gd name="T77" fmla="*/ 149 h 199"/>
                  <a:gd name="T78" fmla="*/ 94 w 196"/>
                  <a:gd name="T79" fmla="*/ 128 h 199"/>
                  <a:gd name="T80" fmla="*/ 90 w 196"/>
                  <a:gd name="T81" fmla="*/ 103 h 199"/>
                  <a:gd name="T82" fmla="*/ 55 w 196"/>
                  <a:gd name="T83" fmla="*/ 103 h 199"/>
                  <a:gd name="T84" fmla="*/ 50 w 196"/>
                  <a:gd name="T85" fmla="*/ 122 h 199"/>
                  <a:gd name="T86" fmla="*/ 61 w 196"/>
                  <a:gd name="T87" fmla="*/ 122 h 199"/>
                  <a:gd name="T88" fmla="*/ 64 w 196"/>
                  <a:gd name="T89" fmla="*/ 112 h 199"/>
                  <a:gd name="T90" fmla="*/ 80 w 196"/>
                  <a:gd name="T91" fmla="*/ 112 h 199"/>
                  <a:gd name="T92" fmla="*/ 79 w 196"/>
                  <a:gd name="T93" fmla="*/ 127 h 199"/>
                  <a:gd name="T94" fmla="*/ 53 w 196"/>
                  <a:gd name="T95" fmla="*/ 152 h 199"/>
                  <a:gd name="T96" fmla="*/ 46 w 196"/>
                  <a:gd name="T97" fmla="*/ 168 h 199"/>
                  <a:gd name="T98" fmla="*/ 97 w 196"/>
                  <a:gd name="T99" fmla="*/ 152 h 199"/>
                  <a:gd name="T100" fmla="*/ 98 w 196"/>
                  <a:gd name="T101" fmla="*/ 143 h 199"/>
                  <a:gd name="T102" fmla="*/ 131 w 196"/>
                  <a:gd name="T103" fmla="*/ 98 h 199"/>
                  <a:gd name="T104" fmla="*/ 141 w 196"/>
                  <a:gd name="T105" fmla="*/ 100 h 199"/>
                  <a:gd name="T106" fmla="*/ 147 w 196"/>
                  <a:gd name="T107" fmla="*/ 142 h 199"/>
                  <a:gd name="T108" fmla="*/ 150 w 196"/>
                  <a:gd name="T109" fmla="*/ 152 h 199"/>
                  <a:gd name="T110" fmla="*/ 141 w 196"/>
                  <a:gd name="T111" fmla="*/ 155 h 199"/>
                  <a:gd name="T112" fmla="*/ 138 w 196"/>
                  <a:gd name="T113" fmla="*/ 171 h 199"/>
                  <a:gd name="T114" fmla="*/ 127 w 196"/>
                  <a:gd name="T115" fmla="*/ 168 h 199"/>
                  <a:gd name="T116" fmla="*/ 100 w 196"/>
                  <a:gd name="T117" fmla="*/ 155 h 199"/>
                  <a:gd name="T118" fmla="*/ 113 w 196"/>
                  <a:gd name="T119" fmla="*/ 142 h 199"/>
                  <a:gd name="T120" fmla="*/ 127 w 196"/>
                  <a:gd name="T121" fmla="*/ 1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199">
                    <a:moveTo>
                      <a:pt x="68" y="28"/>
                    </a:moveTo>
                    <a:cubicBezTo>
                      <a:pt x="68" y="8"/>
                      <a:pt x="68" y="8"/>
                      <a:pt x="68" y="8"/>
                    </a:cubicBezTo>
                    <a:cubicBezTo>
                      <a:pt x="68" y="3"/>
                      <a:pt x="72" y="0"/>
                      <a:pt x="76" y="0"/>
                    </a:cubicBezTo>
                    <a:cubicBezTo>
                      <a:pt x="78" y="0"/>
                      <a:pt x="78" y="0"/>
                      <a:pt x="78" y="0"/>
                    </a:cubicBezTo>
                    <a:cubicBezTo>
                      <a:pt x="82" y="0"/>
                      <a:pt x="86" y="3"/>
                      <a:pt x="86" y="8"/>
                    </a:cubicBezTo>
                    <a:cubicBezTo>
                      <a:pt x="86" y="28"/>
                      <a:pt x="86" y="28"/>
                      <a:pt x="86" y="28"/>
                    </a:cubicBezTo>
                    <a:cubicBezTo>
                      <a:pt x="86" y="32"/>
                      <a:pt x="82" y="36"/>
                      <a:pt x="78" y="36"/>
                    </a:cubicBezTo>
                    <a:cubicBezTo>
                      <a:pt x="76" y="36"/>
                      <a:pt x="76" y="36"/>
                      <a:pt x="76" y="36"/>
                    </a:cubicBezTo>
                    <a:cubicBezTo>
                      <a:pt x="72" y="36"/>
                      <a:pt x="68" y="32"/>
                      <a:pt x="68" y="28"/>
                    </a:cubicBezTo>
                    <a:moveTo>
                      <a:pt x="160" y="36"/>
                    </a:moveTo>
                    <a:cubicBezTo>
                      <a:pt x="162" y="36"/>
                      <a:pt x="162" y="36"/>
                      <a:pt x="162" y="36"/>
                    </a:cubicBezTo>
                    <a:cubicBezTo>
                      <a:pt x="166" y="36"/>
                      <a:pt x="170" y="32"/>
                      <a:pt x="170" y="28"/>
                    </a:cubicBezTo>
                    <a:cubicBezTo>
                      <a:pt x="170" y="8"/>
                      <a:pt x="170" y="8"/>
                      <a:pt x="170" y="8"/>
                    </a:cubicBezTo>
                    <a:cubicBezTo>
                      <a:pt x="170" y="3"/>
                      <a:pt x="166" y="0"/>
                      <a:pt x="162" y="0"/>
                    </a:cubicBezTo>
                    <a:cubicBezTo>
                      <a:pt x="160" y="0"/>
                      <a:pt x="160" y="0"/>
                      <a:pt x="160" y="0"/>
                    </a:cubicBezTo>
                    <a:cubicBezTo>
                      <a:pt x="156" y="0"/>
                      <a:pt x="152" y="3"/>
                      <a:pt x="152" y="8"/>
                    </a:cubicBezTo>
                    <a:cubicBezTo>
                      <a:pt x="152" y="28"/>
                      <a:pt x="152" y="28"/>
                      <a:pt x="152" y="28"/>
                    </a:cubicBezTo>
                    <a:cubicBezTo>
                      <a:pt x="152" y="32"/>
                      <a:pt x="156" y="36"/>
                      <a:pt x="160" y="36"/>
                    </a:cubicBezTo>
                    <a:moveTo>
                      <a:pt x="118" y="36"/>
                    </a:moveTo>
                    <a:cubicBezTo>
                      <a:pt x="120" y="36"/>
                      <a:pt x="120" y="36"/>
                      <a:pt x="120" y="36"/>
                    </a:cubicBezTo>
                    <a:cubicBezTo>
                      <a:pt x="124" y="36"/>
                      <a:pt x="128" y="32"/>
                      <a:pt x="128" y="28"/>
                    </a:cubicBezTo>
                    <a:cubicBezTo>
                      <a:pt x="128" y="8"/>
                      <a:pt x="128" y="8"/>
                      <a:pt x="128" y="8"/>
                    </a:cubicBezTo>
                    <a:cubicBezTo>
                      <a:pt x="128" y="3"/>
                      <a:pt x="124" y="0"/>
                      <a:pt x="120" y="0"/>
                    </a:cubicBezTo>
                    <a:cubicBezTo>
                      <a:pt x="118" y="0"/>
                      <a:pt x="118" y="0"/>
                      <a:pt x="118" y="0"/>
                    </a:cubicBezTo>
                    <a:cubicBezTo>
                      <a:pt x="114" y="0"/>
                      <a:pt x="110" y="3"/>
                      <a:pt x="110" y="8"/>
                    </a:cubicBezTo>
                    <a:cubicBezTo>
                      <a:pt x="110" y="28"/>
                      <a:pt x="110" y="28"/>
                      <a:pt x="110" y="28"/>
                    </a:cubicBezTo>
                    <a:cubicBezTo>
                      <a:pt x="110" y="32"/>
                      <a:pt x="114" y="36"/>
                      <a:pt x="118" y="36"/>
                    </a:cubicBezTo>
                    <a:moveTo>
                      <a:pt x="34" y="36"/>
                    </a:moveTo>
                    <a:cubicBezTo>
                      <a:pt x="36" y="36"/>
                      <a:pt x="36" y="36"/>
                      <a:pt x="36" y="36"/>
                    </a:cubicBezTo>
                    <a:cubicBezTo>
                      <a:pt x="40" y="36"/>
                      <a:pt x="44" y="32"/>
                      <a:pt x="44" y="28"/>
                    </a:cubicBezTo>
                    <a:cubicBezTo>
                      <a:pt x="44" y="8"/>
                      <a:pt x="44" y="8"/>
                      <a:pt x="44" y="8"/>
                    </a:cubicBezTo>
                    <a:cubicBezTo>
                      <a:pt x="44" y="3"/>
                      <a:pt x="40" y="0"/>
                      <a:pt x="36" y="0"/>
                    </a:cubicBezTo>
                    <a:cubicBezTo>
                      <a:pt x="34" y="0"/>
                      <a:pt x="34" y="0"/>
                      <a:pt x="34" y="0"/>
                    </a:cubicBezTo>
                    <a:cubicBezTo>
                      <a:pt x="30" y="0"/>
                      <a:pt x="26" y="3"/>
                      <a:pt x="26" y="8"/>
                    </a:cubicBezTo>
                    <a:cubicBezTo>
                      <a:pt x="26" y="28"/>
                      <a:pt x="26" y="28"/>
                      <a:pt x="26" y="28"/>
                    </a:cubicBezTo>
                    <a:cubicBezTo>
                      <a:pt x="26" y="32"/>
                      <a:pt x="30" y="36"/>
                      <a:pt x="34" y="36"/>
                    </a:cubicBezTo>
                    <a:moveTo>
                      <a:pt x="196" y="15"/>
                    </a:moveTo>
                    <a:cubicBezTo>
                      <a:pt x="196" y="199"/>
                      <a:pt x="196" y="199"/>
                      <a:pt x="196" y="199"/>
                    </a:cubicBezTo>
                    <a:cubicBezTo>
                      <a:pt x="0" y="199"/>
                      <a:pt x="0" y="199"/>
                      <a:pt x="0" y="199"/>
                    </a:cubicBezTo>
                    <a:cubicBezTo>
                      <a:pt x="0" y="15"/>
                      <a:pt x="0" y="15"/>
                      <a:pt x="0" y="15"/>
                    </a:cubicBezTo>
                    <a:cubicBezTo>
                      <a:pt x="20" y="15"/>
                      <a:pt x="20" y="15"/>
                      <a:pt x="20" y="15"/>
                    </a:cubicBezTo>
                    <a:cubicBezTo>
                      <a:pt x="20" y="28"/>
                      <a:pt x="20" y="28"/>
                      <a:pt x="20" y="28"/>
                    </a:cubicBezTo>
                    <a:cubicBezTo>
                      <a:pt x="20" y="35"/>
                      <a:pt x="27" y="42"/>
                      <a:pt x="34" y="42"/>
                    </a:cubicBezTo>
                    <a:cubicBezTo>
                      <a:pt x="36" y="42"/>
                      <a:pt x="36" y="42"/>
                      <a:pt x="36" y="42"/>
                    </a:cubicBezTo>
                    <a:cubicBezTo>
                      <a:pt x="43" y="42"/>
                      <a:pt x="50" y="35"/>
                      <a:pt x="50" y="28"/>
                    </a:cubicBezTo>
                    <a:cubicBezTo>
                      <a:pt x="50" y="15"/>
                      <a:pt x="50" y="15"/>
                      <a:pt x="50" y="15"/>
                    </a:cubicBezTo>
                    <a:cubicBezTo>
                      <a:pt x="62" y="15"/>
                      <a:pt x="62" y="15"/>
                      <a:pt x="62" y="15"/>
                    </a:cubicBezTo>
                    <a:cubicBezTo>
                      <a:pt x="62" y="28"/>
                      <a:pt x="62" y="28"/>
                      <a:pt x="62" y="28"/>
                    </a:cubicBezTo>
                    <a:cubicBezTo>
                      <a:pt x="62" y="35"/>
                      <a:pt x="69" y="42"/>
                      <a:pt x="76" y="42"/>
                    </a:cubicBezTo>
                    <a:cubicBezTo>
                      <a:pt x="78" y="42"/>
                      <a:pt x="78" y="42"/>
                      <a:pt x="78" y="42"/>
                    </a:cubicBezTo>
                    <a:cubicBezTo>
                      <a:pt x="85" y="42"/>
                      <a:pt x="92" y="35"/>
                      <a:pt x="92" y="28"/>
                    </a:cubicBezTo>
                    <a:cubicBezTo>
                      <a:pt x="92" y="15"/>
                      <a:pt x="92" y="15"/>
                      <a:pt x="92" y="15"/>
                    </a:cubicBezTo>
                    <a:cubicBezTo>
                      <a:pt x="104" y="15"/>
                      <a:pt x="104" y="15"/>
                      <a:pt x="104" y="15"/>
                    </a:cubicBezTo>
                    <a:cubicBezTo>
                      <a:pt x="104" y="28"/>
                      <a:pt x="104" y="28"/>
                      <a:pt x="104" y="28"/>
                    </a:cubicBezTo>
                    <a:cubicBezTo>
                      <a:pt x="104" y="35"/>
                      <a:pt x="111" y="42"/>
                      <a:pt x="118" y="42"/>
                    </a:cubicBezTo>
                    <a:cubicBezTo>
                      <a:pt x="120" y="42"/>
                      <a:pt x="120" y="42"/>
                      <a:pt x="120" y="42"/>
                    </a:cubicBezTo>
                    <a:cubicBezTo>
                      <a:pt x="127" y="42"/>
                      <a:pt x="134" y="35"/>
                      <a:pt x="134" y="28"/>
                    </a:cubicBezTo>
                    <a:cubicBezTo>
                      <a:pt x="134" y="15"/>
                      <a:pt x="134" y="15"/>
                      <a:pt x="134" y="15"/>
                    </a:cubicBezTo>
                    <a:cubicBezTo>
                      <a:pt x="146" y="15"/>
                      <a:pt x="146" y="15"/>
                      <a:pt x="146" y="15"/>
                    </a:cubicBezTo>
                    <a:cubicBezTo>
                      <a:pt x="146" y="28"/>
                      <a:pt x="146" y="28"/>
                      <a:pt x="146" y="28"/>
                    </a:cubicBezTo>
                    <a:cubicBezTo>
                      <a:pt x="146" y="35"/>
                      <a:pt x="153" y="42"/>
                      <a:pt x="160" y="42"/>
                    </a:cubicBezTo>
                    <a:cubicBezTo>
                      <a:pt x="162" y="42"/>
                      <a:pt x="162" y="42"/>
                      <a:pt x="162" y="42"/>
                    </a:cubicBezTo>
                    <a:cubicBezTo>
                      <a:pt x="169" y="42"/>
                      <a:pt x="176" y="35"/>
                      <a:pt x="176" y="28"/>
                    </a:cubicBezTo>
                    <a:cubicBezTo>
                      <a:pt x="176" y="15"/>
                      <a:pt x="176" y="15"/>
                      <a:pt x="176" y="15"/>
                    </a:cubicBezTo>
                    <a:lnTo>
                      <a:pt x="196" y="15"/>
                    </a:lnTo>
                    <a:close/>
                    <a:moveTo>
                      <a:pt x="188" y="75"/>
                    </a:moveTo>
                    <a:cubicBezTo>
                      <a:pt x="8" y="75"/>
                      <a:pt x="8" y="75"/>
                      <a:pt x="8" y="75"/>
                    </a:cubicBezTo>
                    <a:cubicBezTo>
                      <a:pt x="8" y="191"/>
                      <a:pt x="8" y="191"/>
                      <a:pt x="8" y="191"/>
                    </a:cubicBezTo>
                    <a:cubicBezTo>
                      <a:pt x="188" y="191"/>
                      <a:pt x="188" y="191"/>
                      <a:pt x="188" y="191"/>
                    </a:cubicBezTo>
                    <a:lnTo>
                      <a:pt x="188" y="75"/>
                    </a:lnTo>
                    <a:close/>
                    <a:moveTo>
                      <a:pt x="49" y="171"/>
                    </a:moveTo>
                    <a:cubicBezTo>
                      <a:pt x="94" y="171"/>
                      <a:pt x="94" y="171"/>
                      <a:pt x="94" y="171"/>
                    </a:cubicBezTo>
                    <a:cubicBezTo>
                      <a:pt x="95" y="171"/>
                      <a:pt x="96" y="170"/>
                      <a:pt x="96" y="168"/>
                    </a:cubicBezTo>
                    <a:cubicBezTo>
                      <a:pt x="96" y="160"/>
                      <a:pt x="96" y="160"/>
                      <a:pt x="96" y="160"/>
                    </a:cubicBezTo>
                    <a:cubicBezTo>
                      <a:pt x="96" y="159"/>
                      <a:pt x="95" y="158"/>
                      <a:pt x="94" y="158"/>
                    </a:cubicBezTo>
                    <a:cubicBezTo>
                      <a:pt x="66" y="158"/>
                      <a:pt x="66" y="158"/>
                      <a:pt x="66" y="158"/>
                    </a:cubicBezTo>
                    <a:cubicBezTo>
                      <a:pt x="66" y="158"/>
                      <a:pt x="66" y="158"/>
                      <a:pt x="66" y="158"/>
                    </a:cubicBezTo>
                    <a:cubicBezTo>
                      <a:pt x="67" y="156"/>
                      <a:pt x="70" y="153"/>
                      <a:pt x="75" y="149"/>
                    </a:cubicBezTo>
                    <a:cubicBezTo>
                      <a:pt x="81" y="144"/>
                      <a:pt x="86" y="140"/>
                      <a:pt x="88" y="137"/>
                    </a:cubicBezTo>
                    <a:cubicBezTo>
                      <a:pt x="91" y="134"/>
                      <a:pt x="93" y="131"/>
                      <a:pt x="94" y="128"/>
                    </a:cubicBezTo>
                    <a:cubicBezTo>
                      <a:pt x="96" y="125"/>
                      <a:pt x="96" y="122"/>
                      <a:pt x="96" y="119"/>
                    </a:cubicBezTo>
                    <a:cubicBezTo>
                      <a:pt x="96" y="113"/>
                      <a:pt x="94" y="108"/>
                      <a:pt x="90" y="103"/>
                    </a:cubicBezTo>
                    <a:cubicBezTo>
                      <a:pt x="86" y="99"/>
                      <a:pt x="80" y="97"/>
                      <a:pt x="72" y="97"/>
                    </a:cubicBezTo>
                    <a:cubicBezTo>
                      <a:pt x="65" y="97"/>
                      <a:pt x="60" y="99"/>
                      <a:pt x="55" y="103"/>
                    </a:cubicBezTo>
                    <a:cubicBezTo>
                      <a:pt x="51" y="107"/>
                      <a:pt x="48" y="112"/>
                      <a:pt x="48" y="119"/>
                    </a:cubicBezTo>
                    <a:cubicBezTo>
                      <a:pt x="48" y="121"/>
                      <a:pt x="49" y="122"/>
                      <a:pt x="50" y="122"/>
                    </a:cubicBezTo>
                    <a:cubicBezTo>
                      <a:pt x="59" y="123"/>
                      <a:pt x="59" y="123"/>
                      <a:pt x="59" y="123"/>
                    </a:cubicBezTo>
                    <a:cubicBezTo>
                      <a:pt x="59" y="123"/>
                      <a:pt x="60" y="123"/>
                      <a:pt x="61" y="122"/>
                    </a:cubicBezTo>
                    <a:cubicBezTo>
                      <a:pt x="61" y="122"/>
                      <a:pt x="62" y="121"/>
                      <a:pt x="62" y="121"/>
                    </a:cubicBezTo>
                    <a:cubicBezTo>
                      <a:pt x="62" y="117"/>
                      <a:pt x="63" y="114"/>
                      <a:pt x="64" y="112"/>
                    </a:cubicBezTo>
                    <a:cubicBezTo>
                      <a:pt x="66" y="110"/>
                      <a:pt x="69" y="109"/>
                      <a:pt x="72" y="109"/>
                    </a:cubicBezTo>
                    <a:cubicBezTo>
                      <a:pt x="75" y="109"/>
                      <a:pt x="78" y="110"/>
                      <a:pt x="80" y="112"/>
                    </a:cubicBezTo>
                    <a:cubicBezTo>
                      <a:pt x="82" y="114"/>
                      <a:pt x="83" y="116"/>
                      <a:pt x="83" y="119"/>
                    </a:cubicBezTo>
                    <a:cubicBezTo>
                      <a:pt x="83" y="121"/>
                      <a:pt x="81" y="124"/>
                      <a:pt x="79" y="127"/>
                    </a:cubicBezTo>
                    <a:cubicBezTo>
                      <a:pt x="77" y="131"/>
                      <a:pt x="72" y="135"/>
                      <a:pt x="65" y="141"/>
                    </a:cubicBezTo>
                    <a:cubicBezTo>
                      <a:pt x="60" y="145"/>
                      <a:pt x="56" y="149"/>
                      <a:pt x="53" y="152"/>
                    </a:cubicBezTo>
                    <a:cubicBezTo>
                      <a:pt x="51" y="155"/>
                      <a:pt x="49" y="158"/>
                      <a:pt x="47" y="162"/>
                    </a:cubicBezTo>
                    <a:cubicBezTo>
                      <a:pt x="46" y="164"/>
                      <a:pt x="46" y="166"/>
                      <a:pt x="46" y="168"/>
                    </a:cubicBezTo>
                    <a:cubicBezTo>
                      <a:pt x="46" y="170"/>
                      <a:pt x="47" y="171"/>
                      <a:pt x="49" y="171"/>
                    </a:cubicBezTo>
                    <a:moveTo>
                      <a:pt x="97" y="152"/>
                    </a:moveTo>
                    <a:cubicBezTo>
                      <a:pt x="97" y="144"/>
                      <a:pt x="97" y="144"/>
                      <a:pt x="97" y="144"/>
                    </a:cubicBezTo>
                    <a:cubicBezTo>
                      <a:pt x="97" y="144"/>
                      <a:pt x="98" y="143"/>
                      <a:pt x="98" y="143"/>
                    </a:cubicBezTo>
                    <a:cubicBezTo>
                      <a:pt x="129" y="99"/>
                      <a:pt x="129" y="99"/>
                      <a:pt x="129" y="99"/>
                    </a:cubicBezTo>
                    <a:cubicBezTo>
                      <a:pt x="130" y="98"/>
                      <a:pt x="130" y="98"/>
                      <a:pt x="131" y="98"/>
                    </a:cubicBezTo>
                    <a:cubicBezTo>
                      <a:pt x="138" y="98"/>
                      <a:pt x="138" y="98"/>
                      <a:pt x="138" y="98"/>
                    </a:cubicBezTo>
                    <a:cubicBezTo>
                      <a:pt x="139" y="98"/>
                      <a:pt x="141" y="99"/>
                      <a:pt x="141" y="100"/>
                    </a:cubicBezTo>
                    <a:cubicBezTo>
                      <a:pt x="141" y="142"/>
                      <a:pt x="141" y="142"/>
                      <a:pt x="141" y="142"/>
                    </a:cubicBezTo>
                    <a:cubicBezTo>
                      <a:pt x="147" y="142"/>
                      <a:pt x="147" y="142"/>
                      <a:pt x="147" y="142"/>
                    </a:cubicBezTo>
                    <a:cubicBezTo>
                      <a:pt x="149" y="142"/>
                      <a:pt x="150" y="143"/>
                      <a:pt x="150" y="144"/>
                    </a:cubicBezTo>
                    <a:cubicBezTo>
                      <a:pt x="150" y="152"/>
                      <a:pt x="150" y="152"/>
                      <a:pt x="150" y="152"/>
                    </a:cubicBezTo>
                    <a:cubicBezTo>
                      <a:pt x="150" y="154"/>
                      <a:pt x="149" y="155"/>
                      <a:pt x="147" y="155"/>
                    </a:cubicBezTo>
                    <a:cubicBezTo>
                      <a:pt x="141" y="155"/>
                      <a:pt x="141" y="155"/>
                      <a:pt x="141" y="155"/>
                    </a:cubicBezTo>
                    <a:cubicBezTo>
                      <a:pt x="141" y="168"/>
                      <a:pt x="141" y="168"/>
                      <a:pt x="141" y="168"/>
                    </a:cubicBezTo>
                    <a:cubicBezTo>
                      <a:pt x="141" y="170"/>
                      <a:pt x="139" y="171"/>
                      <a:pt x="138" y="171"/>
                    </a:cubicBezTo>
                    <a:cubicBezTo>
                      <a:pt x="130" y="171"/>
                      <a:pt x="130" y="171"/>
                      <a:pt x="130" y="171"/>
                    </a:cubicBezTo>
                    <a:cubicBezTo>
                      <a:pt x="128" y="171"/>
                      <a:pt x="127" y="170"/>
                      <a:pt x="127" y="168"/>
                    </a:cubicBezTo>
                    <a:cubicBezTo>
                      <a:pt x="127" y="155"/>
                      <a:pt x="127" y="155"/>
                      <a:pt x="127" y="155"/>
                    </a:cubicBezTo>
                    <a:cubicBezTo>
                      <a:pt x="100" y="155"/>
                      <a:pt x="100" y="155"/>
                      <a:pt x="100" y="155"/>
                    </a:cubicBezTo>
                    <a:cubicBezTo>
                      <a:pt x="99" y="155"/>
                      <a:pt x="97" y="154"/>
                      <a:pt x="97" y="152"/>
                    </a:cubicBezTo>
                    <a:moveTo>
                      <a:pt x="113" y="142"/>
                    </a:moveTo>
                    <a:cubicBezTo>
                      <a:pt x="127" y="142"/>
                      <a:pt x="127" y="142"/>
                      <a:pt x="127" y="142"/>
                    </a:cubicBezTo>
                    <a:cubicBezTo>
                      <a:pt x="127" y="122"/>
                      <a:pt x="127" y="122"/>
                      <a:pt x="127" y="122"/>
                    </a:cubicBezTo>
                    <a:lnTo>
                      <a:pt x="113" y="14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44">
                <a:extLst>
                  <a:ext uri="{FF2B5EF4-FFF2-40B4-BE49-F238E27FC236}">
                    <a16:creationId xmlns="" xmlns:a16="http://schemas.microsoft.com/office/drawing/2014/main" id="{A504B891-EBAB-4BD8-BF75-79D279814384}"/>
                  </a:ext>
                </a:extLst>
              </p:cNvPr>
              <p:cNvSpPr>
                <a:spLocks noEditPoints="1"/>
              </p:cNvSpPr>
              <p:nvPr/>
            </p:nvSpPr>
            <p:spPr bwMode="auto">
              <a:xfrm>
                <a:off x="6199037" y="2521838"/>
                <a:ext cx="545006" cy="464666"/>
              </a:xfrm>
              <a:custGeom>
                <a:avLst/>
                <a:gdLst>
                  <a:gd name="T0" fmla="*/ 75 w 209"/>
                  <a:gd name="T1" fmla="*/ 50 h 178"/>
                  <a:gd name="T2" fmla="*/ 77 w 209"/>
                  <a:gd name="T3" fmla="*/ 47 h 178"/>
                  <a:gd name="T4" fmla="*/ 74 w 209"/>
                  <a:gd name="T5" fmla="*/ 24 h 178"/>
                  <a:gd name="T6" fmla="*/ 96 w 209"/>
                  <a:gd name="T7" fmla="*/ 13 h 178"/>
                  <a:gd name="T8" fmla="*/ 95 w 209"/>
                  <a:gd name="T9" fmla="*/ 7 h 178"/>
                  <a:gd name="T10" fmla="*/ 47 w 209"/>
                  <a:gd name="T11" fmla="*/ 16 h 178"/>
                  <a:gd name="T12" fmla="*/ 15 w 209"/>
                  <a:gd name="T13" fmla="*/ 48 h 178"/>
                  <a:gd name="T14" fmla="*/ 14 w 209"/>
                  <a:gd name="T15" fmla="*/ 53 h 178"/>
                  <a:gd name="T16" fmla="*/ 8 w 209"/>
                  <a:gd name="T17" fmla="*/ 56 h 178"/>
                  <a:gd name="T18" fmla="*/ 0 w 209"/>
                  <a:gd name="T19" fmla="*/ 64 h 178"/>
                  <a:gd name="T20" fmla="*/ 13 w 209"/>
                  <a:gd name="T21" fmla="*/ 81 h 178"/>
                  <a:gd name="T22" fmla="*/ 30 w 209"/>
                  <a:gd name="T23" fmla="*/ 94 h 178"/>
                  <a:gd name="T24" fmla="*/ 38 w 209"/>
                  <a:gd name="T25" fmla="*/ 86 h 178"/>
                  <a:gd name="T26" fmla="*/ 40 w 209"/>
                  <a:gd name="T27" fmla="*/ 80 h 178"/>
                  <a:gd name="T28" fmla="*/ 46 w 209"/>
                  <a:gd name="T29" fmla="*/ 78 h 178"/>
                  <a:gd name="T30" fmla="*/ 48 w 209"/>
                  <a:gd name="T31" fmla="*/ 76 h 178"/>
                  <a:gd name="T32" fmla="*/ 142 w 209"/>
                  <a:gd name="T33" fmla="*/ 173 h 178"/>
                  <a:gd name="T34" fmla="*/ 153 w 209"/>
                  <a:gd name="T35" fmla="*/ 178 h 178"/>
                  <a:gd name="T36" fmla="*/ 165 w 209"/>
                  <a:gd name="T37" fmla="*/ 174 h 178"/>
                  <a:gd name="T38" fmla="*/ 172 w 209"/>
                  <a:gd name="T39" fmla="*/ 166 h 178"/>
                  <a:gd name="T40" fmla="*/ 177 w 209"/>
                  <a:gd name="T41" fmla="*/ 155 h 178"/>
                  <a:gd name="T42" fmla="*/ 172 w 209"/>
                  <a:gd name="T43" fmla="*/ 144 h 178"/>
                  <a:gd name="T44" fmla="*/ 75 w 209"/>
                  <a:gd name="T45" fmla="*/ 50 h 178"/>
                  <a:gd name="T46" fmla="*/ 167 w 209"/>
                  <a:gd name="T47" fmla="*/ 160 h 178"/>
                  <a:gd name="T48" fmla="*/ 159 w 209"/>
                  <a:gd name="T49" fmla="*/ 168 h 178"/>
                  <a:gd name="T50" fmla="*/ 154 w 209"/>
                  <a:gd name="T51" fmla="*/ 170 h 178"/>
                  <a:gd name="T52" fmla="*/ 148 w 209"/>
                  <a:gd name="T53" fmla="*/ 168 h 178"/>
                  <a:gd name="T54" fmla="*/ 54 w 209"/>
                  <a:gd name="T55" fmla="*/ 70 h 178"/>
                  <a:gd name="T56" fmla="*/ 69 w 209"/>
                  <a:gd name="T57" fmla="*/ 55 h 178"/>
                  <a:gd name="T58" fmla="*/ 166 w 209"/>
                  <a:gd name="T59" fmla="*/ 149 h 178"/>
                  <a:gd name="T60" fmla="*/ 169 w 209"/>
                  <a:gd name="T61" fmla="*/ 155 h 178"/>
                  <a:gd name="T62" fmla="*/ 167 w 209"/>
                  <a:gd name="T63" fmla="*/ 160 h 178"/>
                  <a:gd name="T64" fmla="*/ 76 w 209"/>
                  <a:gd name="T65" fmla="*/ 113 h 178"/>
                  <a:gd name="T66" fmla="*/ 104 w 209"/>
                  <a:gd name="T67" fmla="*/ 143 h 178"/>
                  <a:gd name="T68" fmla="*/ 76 w 209"/>
                  <a:gd name="T69" fmla="*/ 172 h 178"/>
                  <a:gd name="T70" fmla="*/ 64 w 209"/>
                  <a:gd name="T71" fmla="*/ 177 h 178"/>
                  <a:gd name="T72" fmla="*/ 53 w 209"/>
                  <a:gd name="T73" fmla="*/ 172 h 178"/>
                  <a:gd name="T74" fmla="*/ 46 w 209"/>
                  <a:gd name="T75" fmla="*/ 165 h 178"/>
                  <a:gd name="T76" fmla="*/ 41 w 209"/>
                  <a:gd name="T77" fmla="*/ 154 h 178"/>
                  <a:gd name="T78" fmla="*/ 46 w 209"/>
                  <a:gd name="T79" fmla="*/ 142 h 178"/>
                  <a:gd name="T80" fmla="*/ 76 w 209"/>
                  <a:gd name="T81" fmla="*/ 113 h 178"/>
                  <a:gd name="T82" fmla="*/ 209 w 209"/>
                  <a:gd name="T83" fmla="*/ 57 h 178"/>
                  <a:gd name="T84" fmla="*/ 200 w 209"/>
                  <a:gd name="T85" fmla="*/ 71 h 178"/>
                  <a:gd name="T86" fmla="*/ 164 w 209"/>
                  <a:gd name="T87" fmla="*/ 80 h 178"/>
                  <a:gd name="T88" fmla="*/ 141 w 209"/>
                  <a:gd name="T89" fmla="*/ 105 h 178"/>
                  <a:gd name="T90" fmla="*/ 113 w 209"/>
                  <a:gd name="T91" fmla="*/ 78 h 178"/>
                  <a:gd name="T92" fmla="*/ 138 w 209"/>
                  <a:gd name="T93" fmla="*/ 54 h 178"/>
                  <a:gd name="T94" fmla="*/ 147 w 209"/>
                  <a:gd name="T95" fmla="*/ 18 h 178"/>
                  <a:gd name="T96" fmla="*/ 200 w 209"/>
                  <a:gd name="T97" fmla="*/ 18 h 178"/>
                  <a:gd name="T98" fmla="*/ 171 w 209"/>
                  <a:gd name="T99" fmla="*/ 26 h 178"/>
                  <a:gd name="T100" fmla="*/ 165 w 209"/>
                  <a:gd name="T101" fmla="*/ 48 h 178"/>
                  <a:gd name="T102" fmla="*/ 181 w 209"/>
                  <a:gd name="T103" fmla="*/ 65 h 178"/>
                  <a:gd name="T104" fmla="*/ 209 w 209"/>
                  <a:gd name="T105" fmla="*/ 5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78">
                    <a:moveTo>
                      <a:pt x="75" y="50"/>
                    </a:moveTo>
                    <a:cubicBezTo>
                      <a:pt x="76" y="48"/>
                      <a:pt x="77" y="48"/>
                      <a:pt x="77" y="47"/>
                    </a:cubicBezTo>
                    <a:cubicBezTo>
                      <a:pt x="79" y="45"/>
                      <a:pt x="69" y="33"/>
                      <a:pt x="74" y="24"/>
                    </a:cubicBezTo>
                    <a:cubicBezTo>
                      <a:pt x="80" y="14"/>
                      <a:pt x="96" y="13"/>
                      <a:pt x="96" y="13"/>
                    </a:cubicBezTo>
                    <a:cubicBezTo>
                      <a:pt x="95" y="7"/>
                      <a:pt x="95" y="7"/>
                      <a:pt x="95" y="7"/>
                    </a:cubicBezTo>
                    <a:cubicBezTo>
                      <a:pt x="95" y="7"/>
                      <a:pt x="62" y="0"/>
                      <a:pt x="47" y="16"/>
                    </a:cubicBezTo>
                    <a:cubicBezTo>
                      <a:pt x="38" y="25"/>
                      <a:pt x="15" y="48"/>
                      <a:pt x="15" y="48"/>
                    </a:cubicBezTo>
                    <a:cubicBezTo>
                      <a:pt x="15" y="48"/>
                      <a:pt x="16" y="51"/>
                      <a:pt x="14" y="53"/>
                    </a:cubicBezTo>
                    <a:cubicBezTo>
                      <a:pt x="12" y="56"/>
                      <a:pt x="8" y="56"/>
                      <a:pt x="8" y="56"/>
                    </a:cubicBezTo>
                    <a:cubicBezTo>
                      <a:pt x="0" y="64"/>
                      <a:pt x="0" y="64"/>
                      <a:pt x="0" y="64"/>
                    </a:cubicBezTo>
                    <a:cubicBezTo>
                      <a:pt x="0" y="64"/>
                      <a:pt x="5" y="73"/>
                      <a:pt x="13" y="81"/>
                    </a:cubicBezTo>
                    <a:cubicBezTo>
                      <a:pt x="20" y="88"/>
                      <a:pt x="30" y="94"/>
                      <a:pt x="30" y="94"/>
                    </a:cubicBezTo>
                    <a:cubicBezTo>
                      <a:pt x="38" y="86"/>
                      <a:pt x="38" y="86"/>
                      <a:pt x="38" y="86"/>
                    </a:cubicBezTo>
                    <a:cubicBezTo>
                      <a:pt x="38" y="86"/>
                      <a:pt x="38" y="82"/>
                      <a:pt x="40" y="80"/>
                    </a:cubicBezTo>
                    <a:cubicBezTo>
                      <a:pt x="42" y="78"/>
                      <a:pt x="46" y="78"/>
                      <a:pt x="46" y="78"/>
                    </a:cubicBezTo>
                    <a:cubicBezTo>
                      <a:pt x="46" y="78"/>
                      <a:pt x="47" y="78"/>
                      <a:pt x="48" y="76"/>
                    </a:cubicBezTo>
                    <a:cubicBezTo>
                      <a:pt x="142" y="173"/>
                      <a:pt x="142" y="173"/>
                      <a:pt x="142" y="173"/>
                    </a:cubicBezTo>
                    <a:cubicBezTo>
                      <a:pt x="145" y="176"/>
                      <a:pt x="149" y="178"/>
                      <a:pt x="153" y="178"/>
                    </a:cubicBezTo>
                    <a:cubicBezTo>
                      <a:pt x="158" y="178"/>
                      <a:pt x="162" y="177"/>
                      <a:pt x="165" y="174"/>
                    </a:cubicBezTo>
                    <a:cubicBezTo>
                      <a:pt x="172" y="166"/>
                      <a:pt x="172" y="166"/>
                      <a:pt x="172" y="166"/>
                    </a:cubicBezTo>
                    <a:cubicBezTo>
                      <a:pt x="175" y="163"/>
                      <a:pt x="177" y="159"/>
                      <a:pt x="177" y="155"/>
                    </a:cubicBezTo>
                    <a:cubicBezTo>
                      <a:pt x="177" y="151"/>
                      <a:pt x="175" y="147"/>
                      <a:pt x="172" y="144"/>
                    </a:cubicBezTo>
                    <a:lnTo>
                      <a:pt x="75" y="50"/>
                    </a:lnTo>
                    <a:close/>
                    <a:moveTo>
                      <a:pt x="167" y="160"/>
                    </a:moveTo>
                    <a:cubicBezTo>
                      <a:pt x="159" y="168"/>
                      <a:pt x="159" y="168"/>
                      <a:pt x="159" y="168"/>
                    </a:cubicBezTo>
                    <a:cubicBezTo>
                      <a:pt x="158" y="169"/>
                      <a:pt x="156" y="170"/>
                      <a:pt x="154" y="170"/>
                    </a:cubicBezTo>
                    <a:cubicBezTo>
                      <a:pt x="151" y="170"/>
                      <a:pt x="149" y="169"/>
                      <a:pt x="148" y="168"/>
                    </a:cubicBezTo>
                    <a:cubicBezTo>
                      <a:pt x="54" y="70"/>
                      <a:pt x="54" y="70"/>
                      <a:pt x="54" y="70"/>
                    </a:cubicBezTo>
                    <a:cubicBezTo>
                      <a:pt x="59" y="66"/>
                      <a:pt x="64" y="60"/>
                      <a:pt x="69" y="55"/>
                    </a:cubicBezTo>
                    <a:cubicBezTo>
                      <a:pt x="166" y="149"/>
                      <a:pt x="166" y="149"/>
                      <a:pt x="166" y="149"/>
                    </a:cubicBezTo>
                    <a:cubicBezTo>
                      <a:pt x="168" y="151"/>
                      <a:pt x="169" y="153"/>
                      <a:pt x="169" y="155"/>
                    </a:cubicBezTo>
                    <a:cubicBezTo>
                      <a:pt x="169" y="157"/>
                      <a:pt x="168" y="159"/>
                      <a:pt x="167" y="160"/>
                    </a:cubicBezTo>
                    <a:close/>
                    <a:moveTo>
                      <a:pt x="76" y="113"/>
                    </a:moveTo>
                    <a:cubicBezTo>
                      <a:pt x="104" y="143"/>
                      <a:pt x="104" y="143"/>
                      <a:pt x="104" y="143"/>
                    </a:cubicBezTo>
                    <a:cubicBezTo>
                      <a:pt x="76" y="172"/>
                      <a:pt x="76" y="172"/>
                      <a:pt x="76" y="172"/>
                    </a:cubicBezTo>
                    <a:cubicBezTo>
                      <a:pt x="73" y="175"/>
                      <a:pt x="69" y="177"/>
                      <a:pt x="64" y="177"/>
                    </a:cubicBezTo>
                    <a:cubicBezTo>
                      <a:pt x="60" y="177"/>
                      <a:pt x="56" y="175"/>
                      <a:pt x="53" y="172"/>
                    </a:cubicBezTo>
                    <a:cubicBezTo>
                      <a:pt x="46" y="165"/>
                      <a:pt x="46" y="165"/>
                      <a:pt x="46" y="165"/>
                    </a:cubicBezTo>
                    <a:cubicBezTo>
                      <a:pt x="43" y="162"/>
                      <a:pt x="41" y="158"/>
                      <a:pt x="41" y="154"/>
                    </a:cubicBezTo>
                    <a:cubicBezTo>
                      <a:pt x="41" y="149"/>
                      <a:pt x="43" y="145"/>
                      <a:pt x="46" y="142"/>
                    </a:cubicBezTo>
                    <a:lnTo>
                      <a:pt x="76" y="113"/>
                    </a:lnTo>
                    <a:close/>
                    <a:moveTo>
                      <a:pt x="209" y="57"/>
                    </a:moveTo>
                    <a:cubicBezTo>
                      <a:pt x="207" y="62"/>
                      <a:pt x="204" y="67"/>
                      <a:pt x="200" y="71"/>
                    </a:cubicBezTo>
                    <a:cubicBezTo>
                      <a:pt x="190" y="80"/>
                      <a:pt x="177" y="83"/>
                      <a:pt x="164" y="80"/>
                    </a:cubicBezTo>
                    <a:cubicBezTo>
                      <a:pt x="141" y="105"/>
                      <a:pt x="141" y="105"/>
                      <a:pt x="141" y="105"/>
                    </a:cubicBezTo>
                    <a:cubicBezTo>
                      <a:pt x="113" y="78"/>
                      <a:pt x="113" y="78"/>
                      <a:pt x="113" y="78"/>
                    </a:cubicBezTo>
                    <a:cubicBezTo>
                      <a:pt x="138" y="54"/>
                      <a:pt x="138" y="54"/>
                      <a:pt x="138" y="54"/>
                    </a:cubicBezTo>
                    <a:cubicBezTo>
                      <a:pt x="135" y="41"/>
                      <a:pt x="138" y="28"/>
                      <a:pt x="147" y="18"/>
                    </a:cubicBezTo>
                    <a:cubicBezTo>
                      <a:pt x="162" y="3"/>
                      <a:pt x="185" y="3"/>
                      <a:pt x="200" y="18"/>
                    </a:cubicBezTo>
                    <a:cubicBezTo>
                      <a:pt x="171" y="26"/>
                      <a:pt x="171" y="26"/>
                      <a:pt x="171" y="26"/>
                    </a:cubicBezTo>
                    <a:cubicBezTo>
                      <a:pt x="165" y="48"/>
                      <a:pt x="165" y="48"/>
                      <a:pt x="165" y="48"/>
                    </a:cubicBezTo>
                    <a:cubicBezTo>
                      <a:pt x="181" y="65"/>
                      <a:pt x="181" y="65"/>
                      <a:pt x="181" y="65"/>
                    </a:cubicBezTo>
                    <a:lnTo>
                      <a:pt x="209" y="5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242">
                <a:extLst>
                  <a:ext uri="{FF2B5EF4-FFF2-40B4-BE49-F238E27FC236}">
                    <a16:creationId xmlns="" xmlns:a16="http://schemas.microsoft.com/office/drawing/2014/main" id="{C3E8B801-548C-465E-8FE6-685CB845CFB6}"/>
                  </a:ext>
                </a:extLst>
              </p:cNvPr>
              <p:cNvSpPr>
                <a:spLocks noEditPoints="1"/>
              </p:cNvSpPr>
              <p:nvPr/>
            </p:nvSpPr>
            <p:spPr bwMode="auto">
              <a:xfrm>
                <a:off x="6982288" y="2400096"/>
                <a:ext cx="566358" cy="591502"/>
              </a:xfrm>
              <a:custGeom>
                <a:avLst/>
                <a:gdLst>
                  <a:gd name="T0" fmla="*/ 186 w 200"/>
                  <a:gd name="T1" fmla="*/ 106 h 209"/>
                  <a:gd name="T2" fmla="*/ 200 w 200"/>
                  <a:gd name="T3" fmla="*/ 76 h 209"/>
                  <a:gd name="T4" fmla="*/ 200 w 200"/>
                  <a:gd name="T5" fmla="*/ 75 h 209"/>
                  <a:gd name="T6" fmla="*/ 199 w 200"/>
                  <a:gd name="T7" fmla="*/ 73 h 209"/>
                  <a:gd name="T8" fmla="*/ 185 w 200"/>
                  <a:gd name="T9" fmla="*/ 0 h 209"/>
                  <a:gd name="T10" fmla="*/ 1 w 200"/>
                  <a:gd name="T11" fmla="*/ 73 h 209"/>
                  <a:gd name="T12" fmla="*/ 0 w 200"/>
                  <a:gd name="T13" fmla="*/ 74 h 209"/>
                  <a:gd name="T14" fmla="*/ 0 w 200"/>
                  <a:gd name="T15" fmla="*/ 76 h 209"/>
                  <a:gd name="T16" fmla="*/ 14 w 200"/>
                  <a:gd name="T17" fmla="*/ 107 h 209"/>
                  <a:gd name="T18" fmla="*/ 14 w 200"/>
                  <a:gd name="T19" fmla="*/ 107 h 209"/>
                  <a:gd name="T20" fmla="*/ 1 w 200"/>
                  <a:gd name="T21" fmla="*/ 209 h 209"/>
                  <a:gd name="T22" fmla="*/ 185 w 200"/>
                  <a:gd name="T23" fmla="*/ 181 h 209"/>
                  <a:gd name="T24" fmla="*/ 193 w 200"/>
                  <a:gd name="T25" fmla="*/ 88 h 209"/>
                  <a:gd name="T26" fmla="*/ 167 w 200"/>
                  <a:gd name="T27" fmla="*/ 88 h 209"/>
                  <a:gd name="T28" fmla="*/ 193 w 200"/>
                  <a:gd name="T29" fmla="*/ 88 h 209"/>
                  <a:gd name="T30" fmla="*/ 166 w 200"/>
                  <a:gd name="T31" fmla="*/ 72 h 209"/>
                  <a:gd name="T32" fmla="*/ 152 w 200"/>
                  <a:gd name="T33" fmla="*/ 54 h 209"/>
                  <a:gd name="T34" fmla="*/ 131 w 200"/>
                  <a:gd name="T35" fmla="*/ 54 h 209"/>
                  <a:gd name="T36" fmla="*/ 161 w 200"/>
                  <a:gd name="T37" fmla="*/ 88 h 209"/>
                  <a:gd name="T38" fmla="*/ 135 w 200"/>
                  <a:gd name="T39" fmla="*/ 88 h 209"/>
                  <a:gd name="T40" fmla="*/ 103 w 200"/>
                  <a:gd name="T41" fmla="*/ 54 h 209"/>
                  <a:gd name="T42" fmla="*/ 103 w 200"/>
                  <a:gd name="T43" fmla="*/ 72 h 209"/>
                  <a:gd name="T44" fmla="*/ 129 w 200"/>
                  <a:gd name="T45" fmla="*/ 88 h 209"/>
                  <a:gd name="T46" fmla="*/ 103 w 200"/>
                  <a:gd name="T47" fmla="*/ 88 h 209"/>
                  <a:gd name="T48" fmla="*/ 75 w 200"/>
                  <a:gd name="T49" fmla="*/ 54 h 209"/>
                  <a:gd name="T50" fmla="*/ 72 w 200"/>
                  <a:gd name="T51" fmla="*/ 72 h 209"/>
                  <a:gd name="T52" fmla="*/ 97 w 200"/>
                  <a:gd name="T53" fmla="*/ 80 h 209"/>
                  <a:gd name="T54" fmla="*/ 84 w 200"/>
                  <a:gd name="T55" fmla="*/ 101 h 209"/>
                  <a:gd name="T56" fmla="*/ 69 w 200"/>
                  <a:gd name="T57" fmla="*/ 54 h 209"/>
                  <a:gd name="T58" fmla="*/ 47 w 200"/>
                  <a:gd name="T59" fmla="*/ 54 h 209"/>
                  <a:gd name="T60" fmla="*/ 65 w 200"/>
                  <a:gd name="T61" fmla="*/ 88 h 209"/>
                  <a:gd name="T62" fmla="*/ 39 w 200"/>
                  <a:gd name="T63" fmla="*/ 88 h 209"/>
                  <a:gd name="T64" fmla="*/ 21 w 200"/>
                  <a:gd name="T65" fmla="*/ 54 h 209"/>
                  <a:gd name="T66" fmla="*/ 11 w 200"/>
                  <a:gd name="T67" fmla="*/ 72 h 209"/>
                  <a:gd name="T68" fmla="*/ 33 w 200"/>
                  <a:gd name="T69" fmla="*/ 80 h 209"/>
                  <a:gd name="T70" fmla="*/ 20 w 200"/>
                  <a:gd name="T71" fmla="*/ 101 h 209"/>
                  <a:gd name="T72" fmla="*/ 191 w 200"/>
                  <a:gd name="T73" fmla="*/ 201 h 209"/>
                  <a:gd name="T74" fmla="*/ 191 w 200"/>
                  <a:gd name="T75" fmla="*/ 189 h 209"/>
                  <a:gd name="T76" fmla="*/ 39 w 200"/>
                  <a:gd name="T77" fmla="*/ 181 h 209"/>
                  <a:gd name="T78" fmla="*/ 76 w 200"/>
                  <a:gd name="T79" fmla="*/ 181 h 209"/>
                  <a:gd name="T80" fmla="*/ 33 w 200"/>
                  <a:gd name="T81" fmla="*/ 119 h 209"/>
                  <a:gd name="T82" fmla="*/ 22 w 200"/>
                  <a:gd name="T83" fmla="*/ 107 h 209"/>
                  <a:gd name="T84" fmla="*/ 52 w 200"/>
                  <a:gd name="T85" fmla="*/ 107 h 209"/>
                  <a:gd name="T86" fmla="*/ 84 w 200"/>
                  <a:gd name="T87" fmla="*/ 107 h 209"/>
                  <a:gd name="T88" fmla="*/ 116 w 200"/>
                  <a:gd name="T89" fmla="*/ 107 h 209"/>
                  <a:gd name="T90" fmla="*/ 148 w 200"/>
                  <a:gd name="T91" fmla="*/ 107 h 209"/>
                  <a:gd name="T92" fmla="*/ 177 w 200"/>
                  <a:gd name="T93" fmla="*/ 181 h 209"/>
                  <a:gd name="T94" fmla="*/ 166 w 200"/>
                  <a:gd name="T95" fmla="*/ 161 h 209"/>
                  <a:gd name="T96" fmla="*/ 100 w 200"/>
                  <a:gd name="T97" fmla="*/ 161 h 209"/>
                  <a:gd name="T98" fmla="*/ 136 w 200"/>
                  <a:gd name="T99" fmla="*/ 125 h 209"/>
                  <a:gd name="T100" fmla="*/ 106 w 200"/>
                  <a:gd name="T101" fmla="*/ 125 h 209"/>
                  <a:gd name="T102" fmla="*/ 106 w 200"/>
                  <a:gd name="T103" fmla="*/ 15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209">
                    <a:moveTo>
                      <a:pt x="185" y="106"/>
                    </a:moveTo>
                    <a:cubicBezTo>
                      <a:pt x="185" y="106"/>
                      <a:pt x="185" y="106"/>
                      <a:pt x="185" y="106"/>
                    </a:cubicBezTo>
                    <a:cubicBezTo>
                      <a:pt x="185" y="106"/>
                      <a:pt x="185" y="106"/>
                      <a:pt x="186" y="106"/>
                    </a:cubicBezTo>
                    <a:cubicBezTo>
                      <a:pt x="185" y="107"/>
                      <a:pt x="185" y="107"/>
                      <a:pt x="185" y="107"/>
                    </a:cubicBezTo>
                    <a:cubicBezTo>
                      <a:pt x="194" y="105"/>
                      <a:pt x="200" y="97"/>
                      <a:pt x="200" y="88"/>
                    </a:cubicBezTo>
                    <a:cubicBezTo>
                      <a:pt x="200" y="76"/>
                      <a:pt x="200" y="76"/>
                      <a:pt x="200" y="76"/>
                    </a:cubicBezTo>
                    <a:cubicBezTo>
                      <a:pt x="200" y="76"/>
                      <a:pt x="200" y="76"/>
                      <a:pt x="200" y="76"/>
                    </a:cubicBezTo>
                    <a:cubicBezTo>
                      <a:pt x="200" y="76"/>
                      <a:pt x="200" y="76"/>
                      <a:pt x="200" y="76"/>
                    </a:cubicBezTo>
                    <a:cubicBezTo>
                      <a:pt x="200" y="76"/>
                      <a:pt x="200" y="76"/>
                      <a:pt x="200" y="75"/>
                    </a:cubicBezTo>
                    <a:cubicBezTo>
                      <a:pt x="200" y="75"/>
                      <a:pt x="200" y="75"/>
                      <a:pt x="199" y="74"/>
                    </a:cubicBezTo>
                    <a:cubicBezTo>
                      <a:pt x="199" y="73"/>
                      <a:pt x="199" y="73"/>
                      <a:pt x="199" y="73"/>
                    </a:cubicBezTo>
                    <a:cubicBezTo>
                      <a:pt x="199" y="73"/>
                      <a:pt x="199" y="73"/>
                      <a:pt x="199" y="73"/>
                    </a:cubicBezTo>
                    <a:cubicBezTo>
                      <a:pt x="199" y="73"/>
                      <a:pt x="199" y="73"/>
                      <a:pt x="199" y="73"/>
                    </a:cubicBezTo>
                    <a:cubicBezTo>
                      <a:pt x="185" y="48"/>
                      <a:pt x="185" y="48"/>
                      <a:pt x="185" y="48"/>
                    </a:cubicBezTo>
                    <a:cubicBezTo>
                      <a:pt x="185" y="0"/>
                      <a:pt x="185" y="0"/>
                      <a:pt x="185" y="0"/>
                    </a:cubicBezTo>
                    <a:cubicBezTo>
                      <a:pt x="14" y="0"/>
                      <a:pt x="14" y="0"/>
                      <a:pt x="14" y="0"/>
                    </a:cubicBezTo>
                    <a:cubicBezTo>
                      <a:pt x="14" y="49"/>
                      <a:pt x="14" y="49"/>
                      <a:pt x="14" y="49"/>
                    </a:cubicBezTo>
                    <a:cubicBezTo>
                      <a:pt x="1" y="73"/>
                      <a:pt x="1" y="73"/>
                      <a:pt x="1" y="73"/>
                    </a:cubicBezTo>
                    <a:cubicBezTo>
                      <a:pt x="1" y="73"/>
                      <a:pt x="1" y="73"/>
                      <a:pt x="1" y="73"/>
                    </a:cubicBezTo>
                    <a:cubicBezTo>
                      <a:pt x="1" y="73"/>
                      <a:pt x="1" y="73"/>
                      <a:pt x="1" y="73"/>
                    </a:cubicBezTo>
                    <a:cubicBezTo>
                      <a:pt x="0" y="74"/>
                      <a:pt x="0" y="74"/>
                      <a:pt x="0" y="74"/>
                    </a:cubicBezTo>
                    <a:cubicBezTo>
                      <a:pt x="0" y="75"/>
                      <a:pt x="0" y="75"/>
                      <a:pt x="0" y="75"/>
                    </a:cubicBezTo>
                    <a:cubicBezTo>
                      <a:pt x="0" y="76"/>
                      <a:pt x="0" y="76"/>
                      <a:pt x="0" y="76"/>
                    </a:cubicBezTo>
                    <a:cubicBezTo>
                      <a:pt x="0" y="76"/>
                      <a:pt x="0" y="76"/>
                      <a:pt x="0" y="76"/>
                    </a:cubicBezTo>
                    <a:cubicBezTo>
                      <a:pt x="0" y="76"/>
                      <a:pt x="0" y="76"/>
                      <a:pt x="0" y="76"/>
                    </a:cubicBezTo>
                    <a:cubicBezTo>
                      <a:pt x="0" y="88"/>
                      <a:pt x="0" y="88"/>
                      <a:pt x="0" y="88"/>
                    </a:cubicBezTo>
                    <a:cubicBezTo>
                      <a:pt x="0" y="97"/>
                      <a:pt x="6" y="105"/>
                      <a:pt x="14" y="107"/>
                    </a:cubicBezTo>
                    <a:cubicBezTo>
                      <a:pt x="14" y="106"/>
                      <a:pt x="14" y="106"/>
                      <a:pt x="14" y="106"/>
                    </a:cubicBezTo>
                    <a:cubicBezTo>
                      <a:pt x="14" y="106"/>
                      <a:pt x="14" y="106"/>
                      <a:pt x="14" y="106"/>
                    </a:cubicBezTo>
                    <a:cubicBezTo>
                      <a:pt x="14" y="107"/>
                      <a:pt x="14" y="107"/>
                      <a:pt x="14" y="107"/>
                    </a:cubicBezTo>
                    <a:cubicBezTo>
                      <a:pt x="14" y="181"/>
                      <a:pt x="14" y="181"/>
                      <a:pt x="14" y="181"/>
                    </a:cubicBezTo>
                    <a:cubicBezTo>
                      <a:pt x="1" y="181"/>
                      <a:pt x="1" y="181"/>
                      <a:pt x="1" y="181"/>
                    </a:cubicBezTo>
                    <a:cubicBezTo>
                      <a:pt x="1" y="209"/>
                      <a:pt x="1" y="209"/>
                      <a:pt x="1" y="209"/>
                    </a:cubicBezTo>
                    <a:cubicBezTo>
                      <a:pt x="199" y="209"/>
                      <a:pt x="199" y="209"/>
                      <a:pt x="199" y="209"/>
                    </a:cubicBezTo>
                    <a:cubicBezTo>
                      <a:pt x="199" y="181"/>
                      <a:pt x="199" y="181"/>
                      <a:pt x="199" y="181"/>
                    </a:cubicBezTo>
                    <a:cubicBezTo>
                      <a:pt x="185" y="181"/>
                      <a:pt x="185" y="181"/>
                      <a:pt x="185" y="181"/>
                    </a:cubicBezTo>
                    <a:cubicBezTo>
                      <a:pt x="185" y="107"/>
                      <a:pt x="185" y="107"/>
                      <a:pt x="185" y="107"/>
                    </a:cubicBezTo>
                    <a:lnTo>
                      <a:pt x="185" y="106"/>
                    </a:lnTo>
                    <a:close/>
                    <a:moveTo>
                      <a:pt x="193" y="88"/>
                    </a:moveTo>
                    <a:cubicBezTo>
                      <a:pt x="193" y="95"/>
                      <a:pt x="187" y="101"/>
                      <a:pt x="180" y="101"/>
                    </a:cubicBezTo>
                    <a:cubicBezTo>
                      <a:pt x="180" y="101"/>
                      <a:pt x="180" y="101"/>
                      <a:pt x="180" y="101"/>
                    </a:cubicBezTo>
                    <a:cubicBezTo>
                      <a:pt x="173" y="101"/>
                      <a:pt x="167" y="95"/>
                      <a:pt x="167" y="88"/>
                    </a:cubicBezTo>
                    <a:cubicBezTo>
                      <a:pt x="167" y="80"/>
                      <a:pt x="167" y="80"/>
                      <a:pt x="167" y="80"/>
                    </a:cubicBezTo>
                    <a:cubicBezTo>
                      <a:pt x="193" y="80"/>
                      <a:pt x="193" y="80"/>
                      <a:pt x="193" y="80"/>
                    </a:cubicBezTo>
                    <a:lnTo>
                      <a:pt x="193" y="88"/>
                    </a:lnTo>
                    <a:close/>
                    <a:moveTo>
                      <a:pt x="179" y="54"/>
                    </a:moveTo>
                    <a:cubicBezTo>
                      <a:pt x="189" y="72"/>
                      <a:pt x="189" y="72"/>
                      <a:pt x="189" y="72"/>
                    </a:cubicBezTo>
                    <a:cubicBezTo>
                      <a:pt x="166" y="72"/>
                      <a:pt x="166" y="72"/>
                      <a:pt x="166" y="72"/>
                    </a:cubicBezTo>
                    <a:cubicBezTo>
                      <a:pt x="159" y="54"/>
                      <a:pt x="159" y="54"/>
                      <a:pt x="159" y="54"/>
                    </a:cubicBezTo>
                    <a:lnTo>
                      <a:pt x="179" y="54"/>
                    </a:lnTo>
                    <a:close/>
                    <a:moveTo>
                      <a:pt x="152" y="54"/>
                    </a:moveTo>
                    <a:cubicBezTo>
                      <a:pt x="159" y="72"/>
                      <a:pt x="159" y="72"/>
                      <a:pt x="159" y="72"/>
                    </a:cubicBezTo>
                    <a:cubicBezTo>
                      <a:pt x="134" y="72"/>
                      <a:pt x="134" y="72"/>
                      <a:pt x="134" y="72"/>
                    </a:cubicBezTo>
                    <a:cubicBezTo>
                      <a:pt x="131" y="54"/>
                      <a:pt x="131" y="54"/>
                      <a:pt x="131" y="54"/>
                    </a:cubicBezTo>
                    <a:lnTo>
                      <a:pt x="152" y="54"/>
                    </a:lnTo>
                    <a:close/>
                    <a:moveTo>
                      <a:pt x="161" y="80"/>
                    </a:moveTo>
                    <a:cubicBezTo>
                      <a:pt x="161" y="88"/>
                      <a:pt x="161" y="88"/>
                      <a:pt x="161" y="88"/>
                    </a:cubicBezTo>
                    <a:cubicBezTo>
                      <a:pt x="161" y="95"/>
                      <a:pt x="155" y="101"/>
                      <a:pt x="148" y="101"/>
                    </a:cubicBezTo>
                    <a:cubicBezTo>
                      <a:pt x="148" y="101"/>
                      <a:pt x="148" y="101"/>
                      <a:pt x="148" y="101"/>
                    </a:cubicBezTo>
                    <a:cubicBezTo>
                      <a:pt x="141" y="101"/>
                      <a:pt x="135" y="95"/>
                      <a:pt x="135" y="88"/>
                    </a:cubicBezTo>
                    <a:cubicBezTo>
                      <a:pt x="135" y="80"/>
                      <a:pt x="135" y="80"/>
                      <a:pt x="135" y="80"/>
                    </a:cubicBezTo>
                    <a:lnTo>
                      <a:pt x="161" y="80"/>
                    </a:lnTo>
                    <a:close/>
                    <a:moveTo>
                      <a:pt x="103" y="54"/>
                    </a:moveTo>
                    <a:cubicBezTo>
                      <a:pt x="125" y="54"/>
                      <a:pt x="125" y="54"/>
                      <a:pt x="125" y="54"/>
                    </a:cubicBezTo>
                    <a:cubicBezTo>
                      <a:pt x="128" y="72"/>
                      <a:pt x="128" y="72"/>
                      <a:pt x="128" y="72"/>
                    </a:cubicBezTo>
                    <a:cubicBezTo>
                      <a:pt x="103" y="72"/>
                      <a:pt x="103" y="72"/>
                      <a:pt x="103" y="72"/>
                    </a:cubicBezTo>
                    <a:lnTo>
                      <a:pt x="103" y="54"/>
                    </a:lnTo>
                    <a:close/>
                    <a:moveTo>
                      <a:pt x="129" y="80"/>
                    </a:moveTo>
                    <a:cubicBezTo>
                      <a:pt x="129" y="88"/>
                      <a:pt x="129" y="88"/>
                      <a:pt x="129" y="88"/>
                    </a:cubicBezTo>
                    <a:cubicBezTo>
                      <a:pt x="129" y="95"/>
                      <a:pt x="123" y="101"/>
                      <a:pt x="116" y="101"/>
                    </a:cubicBezTo>
                    <a:cubicBezTo>
                      <a:pt x="116" y="101"/>
                      <a:pt x="116" y="101"/>
                      <a:pt x="116" y="101"/>
                    </a:cubicBezTo>
                    <a:cubicBezTo>
                      <a:pt x="109" y="101"/>
                      <a:pt x="103" y="95"/>
                      <a:pt x="103" y="88"/>
                    </a:cubicBezTo>
                    <a:cubicBezTo>
                      <a:pt x="103" y="80"/>
                      <a:pt x="103" y="80"/>
                      <a:pt x="103" y="80"/>
                    </a:cubicBezTo>
                    <a:lnTo>
                      <a:pt x="129" y="80"/>
                    </a:lnTo>
                    <a:close/>
                    <a:moveTo>
                      <a:pt x="75" y="54"/>
                    </a:moveTo>
                    <a:cubicBezTo>
                      <a:pt x="97" y="54"/>
                      <a:pt x="97" y="54"/>
                      <a:pt x="97" y="54"/>
                    </a:cubicBezTo>
                    <a:cubicBezTo>
                      <a:pt x="97" y="72"/>
                      <a:pt x="97" y="72"/>
                      <a:pt x="97" y="72"/>
                    </a:cubicBezTo>
                    <a:cubicBezTo>
                      <a:pt x="72" y="72"/>
                      <a:pt x="72" y="72"/>
                      <a:pt x="72" y="72"/>
                    </a:cubicBezTo>
                    <a:lnTo>
                      <a:pt x="75" y="54"/>
                    </a:lnTo>
                    <a:close/>
                    <a:moveTo>
                      <a:pt x="71" y="80"/>
                    </a:moveTo>
                    <a:cubicBezTo>
                      <a:pt x="97" y="80"/>
                      <a:pt x="97" y="80"/>
                      <a:pt x="97" y="80"/>
                    </a:cubicBezTo>
                    <a:cubicBezTo>
                      <a:pt x="97" y="88"/>
                      <a:pt x="97" y="88"/>
                      <a:pt x="97" y="88"/>
                    </a:cubicBezTo>
                    <a:cubicBezTo>
                      <a:pt x="97" y="95"/>
                      <a:pt x="91" y="101"/>
                      <a:pt x="84" y="101"/>
                    </a:cubicBezTo>
                    <a:cubicBezTo>
                      <a:pt x="84" y="101"/>
                      <a:pt x="84" y="101"/>
                      <a:pt x="84" y="101"/>
                    </a:cubicBezTo>
                    <a:cubicBezTo>
                      <a:pt x="77" y="101"/>
                      <a:pt x="71" y="95"/>
                      <a:pt x="71" y="88"/>
                    </a:cubicBezTo>
                    <a:lnTo>
                      <a:pt x="71" y="80"/>
                    </a:lnTo>
                    <a:close/>
                    <a:moveTo>
                      <a:pt x="69" y="54"/>
                    </a:moveTo>
                    <a:cubicBezTo>
                      <a:pt x="66" y="72"/>
                      <a:pt x="66" y="72"/>
                      <a:pt x="66" y="72"/>
                    </a:cubicBezTo>
                    <a:cubicBezTo>
                      <a:pt x="40" y="72"/>
                      <a:pt x="40" y="72"/>
                      <a:pt x="40" y="72"/>
                    </a:cubicBezTo>
                    <a:cubicBezTo>
                      <a:pt x="47" y="54"/>
                      <a:pt x="47" y="54"/>
                      <a:pt x="47" y="54"/>
                    </a:cubicBezTo>
                    <a:lnTo>
                      <a:pt x="69" y="54"/>
                    </a:lnTo>
                    <a:close/>
                    <a:moveTo>
                      <a:pt x="65" y="80"/>
                    </a:moveTo>
                    <a:cubicBezTo>
                      <a:pt x="65" y="88"/>
                      <a:pt x="65" y="88"/>
                      <a:pt x="65" y="88"/>
                    </a:cubicBezTo>
                    <a:cubicBezTo>
                      <a:pt x="65" y="95"/>
                      <a:pt x="59" y="101"/>
                      <a:pt x="52" y="101"/>
                    </a:cubicBezTo>
                    <a:cubicBezTo>
                      <a:pt x="52" y="101"/>
                      <a:pt x="52" y="101"/>
                      <a:pt x="52" y="101"/>
                    </a:cubicBezTo>
                    <a:cubicBezTo>
                      <a:pt x="45" y="101"/>
                      <a:pt x="39" y="95"/>
                      <a:pt x="39" y="88"/>
                    </a:cubicBezTo>
                    <a:cubicBezTo>
                      <a:pt x="39" y="80"/>
                      <a:pt x="39" y="80"/>
                      <a:pt x="39" y="80"/>
                    </a:cubicBezTo>
                    <a:lnTo>
                      <a:pt x="65" y="80"/>
                    </a:lnTo>
                    <a:close/>
                    <a:moveTo>
                      <a:pt x="21" y="54"/>
                    </a:moveTo>
                    <a:cubicBezTo>
                      <a:pt x="41" y="54"/>
                      <a:pt x="41" y="54"/>
                      <a:pt x="41" y="54"/>
                    </a:cubicBezTo>
                    <a:cubicBezTo>
                      <a:pt x="34" y="72"/>
                      <a:pt x="34" y="72"/>
                      <a:pt x="34" y="72"/>
                    </a:cubicBezTo>
                    <a:cubicBezTo>
                      <a:pt x="11" y="72"/>
                      <a:pt x="11" y="72"/>
                      <a:pt x="11" y="72"/>
                    </a:cubicBezTo>
                    <a:lnTo>
                      <a:pt x="21" y="54"/>
                    </a:lnTo>
                    <a:close/>
                    <a:moveTo>
                      <a:pt x="7" y="80"/>
                    </a:moveTo>
                    <a:cubicBezTo>
                      <a:pt x="33" y="80"/>
                      <a:pt x="33" y="80"/>
                      <a:pt x="33" y="80"/>
                    </a:cubicBezTo>
                    <a:cubicBezTo>
                      <a:pt x="33" y="88"/>
                      <a:pt x="33" y="88"/>
                      <a:pt x="33" y="88"/>
                    </a:cubicBezTo>
                    <a:cubicBezTo>
                      <a:pt x="33" y="95"/>
                      <a:pt x="27" y="101"/>
                      <a:pt x="20" y="101"/>
                    </a:cubicBezTo>
                    <a:cubicBezTo>
                      <a:pt x="20" y="101"/>
                      <a:pt x="20" y="101"/>
                      <a:pt x="20" y="101"/>
                    </a:cubicBezTo>
                    <a:cubicBezTo>
                      <a:pt x="13" y="101"/>
                      <a:pt x="7" y="95"/>
                      <a:pt x="7" y="88"/>
                    </a:cubicBezTo>
                    <a:lnTo>
                      <a:pt x="7" y="80"/>
                    </a:lnTo>
                    <a:close/>
                    <a:moveTo>
                      <a:pt x="191" y="201"/>
                    </a:moveTo>
                    <a:cubicBezTo>
                      <a:pt x="9" y="201"/>
                      <a:pt x="9" y="201"/>
                      <a:pt x="9" y="201"/>
                    </a:cubicBezTo>
                    <a:cubicBezTo>
                      <a:pt x="9" y="189"/>
                      <a:pt x="9" y="189"/>
                      <a:pt x="9" y="189"/>
                    </a:cubicBezTo>
                    <a:cubicBezTo>
                      <a:pt x="191" y="189"/>
                      <a:pt x="191" y="189"/>
                      <a:pt x="191" y="189"/>
                    </a:cubicBezTo>
                    <a:lnTo>
                      <a:pt x="191" y="201"/>
                    </a:lnTo>
                    <a:close/>
                    <a:moveTo>
                      <a:pt x="76" y="181"/>
                    </a:moveTo>
                    <a:cubicBezTo>
                      <a:pt x="39" y="181"/>
                      <a:pt x="39" y="181"/>
                      <a:pt x="39" y="181"/>
                    </a:cubicBezTo>
                    <a:cubicBezTo>
                      <a:pt x="39" y="125"/>
                      <a:pt x="39" y="125"/>
                      <a:pt x="39" y="125"/>
                    </a:cubicBezTo>
                    <a:cubicBezTo>
                      <a:pt x="76" y="125"/>
                      <a:pt x="76" y="125"/>
                      <a:pt x="76" y="125"/>
                    </a:cubicBezTo>
                    <a:lnTo>
                      <a:pt x="76" y="181"/>
                    </a:lnTo>
                    <a:close/>
                    <a:moveTo>
                      <a:pt x="82" y="181"/>
                    </a:moveTo>
                    <a:cubicBezTo>
                      <a:pt x="82" y="119"/>
                      <a:pt x="82" y="119"/>
                      <a:pt x="82" y="119"/>
                    </a:cubicBezTo>
                    <a:cubicBezTo>
                      <a:pt x="33" y="119"/>
                      <a:pt x="33" y="119"/>
                      <a:pt x="33" y="119"/>
                    </a:cubicBezTo>
                    <a:cubicBezTo>
                      <a:pt x="33" y="181"/>
                      <a:pt x="33" y="181"/>
                      <a:pt x="33" y="181"/>
                    </a:cubicBezTo>
                    <a:cubicBezTo>
                      <a:pt x="22" y="181"/>
                      <a:pt x="22" y="181"/>
                      <a:pt x="22" y="181"/>
                    </a:cubicBezTo>
                    <a:cubicBezTo>
                      <a:pt x="22" y="107"/>
                      <a:pt x="22" y="107"/>
                      <a:pt x="22" y="107"/>
                    </a:cubicBezTo>
                    <a:cubicBezTo>
                      <a:pt x="28" y="106"/>
                      <a:pt x="33" y="103"/>
                      <a:pt x="36" y="98"/>
                    </a:cubicBezTo>
                    <a:cubicBezTo>
                      <a:pt x="39" y="104"/>
                      <a:pt x="45" y="107"/>
                      <a:pt x="52" y="107"/>
                    </a:cubicBezTo>
                    <a:cubicBezTo>
                      <a:pt x="52" y="107"/>
                      <a:pt x="52" y="107"/>
                      <a:pt x="52" y="107"/>
                    </a:cubicBezTo>
                    <a:cubicBezTo>
                      <a:pt x="59" y="107"/>
                      <a:pt x="64" y="104"/>
                      <a:pt x="68" y="98"/>
                    </a:cubicBezTo>
                    <a:cubicBezTo>
                      <a:pt x="71" y="104"/>
                      <a:pt x="77" y="107"/>
                      <a:pt x="84" y="107"/>
                    </a:cubicBezTo>
                    <a:cubicBezTo>
                      <a:pt x="84" y="107"/>
                      <a:pt x="84" y="107"/>
                      <a:pt x="84" y="107"/>
                    </a:cubicBezTo>
                    <a:cubicBezTo>
                      <a:pt x="91" y="107"/>
                      <a:pt x="96" y="104"/>
                      <a:pt x="100" y="98"/>
                    </a:cubicBezTo>
                    <a:cubicBezTo>
                      <a:pt x="103" y="104"/>
                      <a:pt x="109" y="107"/>
                      <a:pt x="116" y="107"/>
                    </a:cubicBezTo>
                    <a:cubicBezTo>
                      <a:pt x="116" y="107"/>
                      <a:pt x="116" y="107"/>
                      <a:pt x="116" y="107"/>
                    </a:cubicBezTo>
                    <a:cubicBezTo>
                      <a:pt x="123" y="107"/>
                      <a:pt x="128" y="104"/>
                      <a:pt x="132" y="98"/>
                    </a:cubicBezTo>
                    <a:cubicBezTo>
                      <a:pt x="135" y="104"/>
                      <a:pt x="141" y="107"/>
                      <a:pt x="148" y="107"/>
                    </a:cubicBezTo>
                    <a:cubicBezTo>
                      <a:pt x="148" y="107"/>
                      <a:pt x="148" y="107"/>
                      <a:pt x="148" y="107"/>
                    </a:cubicBezTo>
                    <a:cubicBezTo>
                      <a:pt x="155" y="107"/>
                      <a:pt x="160" y="104"/>
                      <a:pt x="164" y="98"/>
                    </a:cubicBezTo>
                    <a:cubicBezTo>
                      <a:pt x="167" y="103"/>
                      <a:pt x="172" y="106"/>
                      <a:pt x="177" y="107"/>
                    </a:cubicBezTo>
                    <a:cubicBezTo>
                      <a:pt x="177" y="181"/>
                      <a:pt x="177" y="181"/>
                      <a:pt x="177" y="181"/>
                    </a:cubicBezTo>
                    <a:lnTo>
                      <a:pt x="82" y="181"/>
                    </a:lnTo>
                    <a:close/>
                    <a:moveTo>
                      <a:pt x="100" y="161"/>
                    </a:moveTo>
                    <a:cubicBezTo>
                      <a:pt x="166" y="161"/>
                      <a:pt x="166" y="161"/>
                      <a:pt x="166" y="161"/>
                    </a:cubicBezTo>
                    <a:cubicBezTo>
                      <a:pt x="166" y="119"/>
                      <a:pt x="166" y="119"/>
                      <a:pt x="166" y="119"/>
                    </a:cubicBezTo>
                    <a:cubicBezTo>
                      <a:pt x="100" y="119"/>
                      <a:pt x="100" y="119"/>
                      <a:pt x="100" y="119"/>
                    </a:cubicBezTo>
                    <a:lnTo>
                      <a:pt x="100" y="161"/>
                    </a:lnTo>
                    <a:close/>
                    <a:moveTo>
                      <a:pt x="160" y="155"/>
                    </a:moveTo>
                    <a:cubicBezTo>
                      <a:pt x="136" y="155"/>
                      <a:pt x="136" y="155"/>
                      <a:pt x="136" y="155"/>
                    </a:cubicBezTo>
                    <a:cubicBezTo>
                      <a:pt x="136" y="125"/>
                      <a:pt x="136" y="125"/>
                      <a:pt x="136" y="125"/>
                    </a:cubicBezTo>
                    <a:cubicBezTo>
                      <a:pt x="160" y="125"/>
                      <a:pt x="160" y="125"/>
                      <a:pt x="160" y="125"/>
                    </a:cubicBezTo>
                    <a:lnTo>
                      <a:pt x="160" y="155"/>
                    </a:lnTo>
                    <a:close/>
                    <a:moveTo>
                      <a:pt x="106" y="125"/>
                    </a:moveTo>
                    <a:cubicBezTo>
                      <a:pt x="130" y="125"/>
                      <a:pt x="130" y="125"/>
                      <a:pt x="130" y="125"/>
                    </a:cubicBezTo>
                    <a:cubicBezTo>
                      <a:pt x="130" y="155"/>
                      <a:pt x="130" y="155"/>
                      <a:pt x="130" y="155"/>
                    </a:cubicBezTo>
                    <a:cubicBezTo>
                      <a:pt x="106" y="155"/>
                      <a:pt x="106" y="155"/>
                      <a:pt x="106" y="155"/>
                    </a:cubicBezTo>
                    <a:lnTo>
                      <a:pt x="106" y="125"/>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140">
                <a:extLst>
                  <a:ext uri="{FF2B5EF4-FFF2-40B4-BE49-F238E27FC236}">
                    <a16:creationId xmlns="" xmlns:a16="http://schemas.microsoft.com/office/drawing/2014/main" id="{5FDD86B8-9586-4D00-A197-56CFEB80A6FB}"/>
                  </a:ext>
                </a:extLst>
              </p:cNvPr>
              <p:cNvSpPr>
                <a:spLocks noEditPoints="1"/>
              </p:cNvSpPr>
              <p:nvPr/>
            </p:nvSpPr>
            <p:spPr bwMode="auto">
              <a:xfrm>
                <a:off x="5098285" y="4721945"/>
                <a:ext cx="526595" cy="534438"/>
              </a:xfrm>
              <a:custGeom>
                <a:avLst/>
                <a:gdLst>
                  <a:gd name="T0" fmla="*/ 68 w 196"/>
                  <a:gd name="T1" fmla="*/ 8 h 199"/>
                  <a:gd name="T2" fmla="*/ 78 w 196"/>
                  <a:gd name="T3" fmla="*/ 0 h 199"/>
                  <a:gd name="T4" fmla="*/ 86 w 196"/>
                  <a:gd name="T5" fmla="*/ 28 h 199"/>
                  <a:gd name="T6" fmla="*/ 76 w 196"/>
                  <a:gd name="T7" fmla="*/ 36 h 199"/>
                  <a:gd name="T8" fmla="*/ 160 w 196"/>
                  <a:gd name="T9" fmla="*/ 36 h 199"/>
                  <a:gd name="T10" fmla="*/ 170 w 196"/>
                  <a:gd name="T11" fmla="*/ 28 h 199"/>
                  <a:gd name="T12" fmla="*/ 162 w 196"/>
                  <a:gd name="T13" fmla="*/ 0 h 199"/>
                  <a:gd name="T14" fmla="*/ 152 w 196"/>
                  <a:gd name="T15" fmla="*/ 8 h 199"/>
                  <a:gd name="T16" fmla="*/ 160 w 196"/>
                  <a:gd name="T17" fmla="*/ 36 h 199"/>
                  <a:gd name="T18" fmla="*/ 120 w 196"/>
                  <a:gd name="T19" fmla="*/ 36 h 199"/>
                  <a:gd name="T20" fmla="*/ 128 w 196"/>
                  <a:gd name="T21" fmla="*/ 8 h 199"/>
                  <a:gd name="T22" fmla="*/ 118 w 196"/>
                  <a:gd name="T23" fmla="*/ 0 h 199"/>
                  <a:gd name="T24" fmla="*/ 110 w 196"/>
                  <a:gd name="T25" fmla="*/ 28 h 199"/>
                  <a:gd name="T26" fmla="*/ 34 w 196"/>
                  <a:gd name="T27" fmla="*/ 36 h 199"/>
                  <a:gd name="T28" fmla="*/ 44 w 196"/>
                  <a:gd name="T29" fmla="*/ 28 h 199"/>
                  <a:gd name="T30" fmla="*/ 36 w 196"/>
                  <a:gd name="T31" fmla="*/ 0 h 199"/>
                  <a:gd name="T32" fmla="*/ 26 w 196"/>
                  <a:gd name="T33" fmla="*/ 8 h 199"/>
                  <a:gd name="T34" fmla="*/ 34 w 196"/>
                  <a:gd name="T35" fmla="*/ 36 h 199"/>
                  <a:gd name="T36" fmla="*/ 196 w 196"/>
                  <a:gd name="T37" fmla="*/ 199 h 199"/>
                  <a:gd name="T38" fmla="*/ 0 w 196"/>
                  <a:gd name="T39" fmla="*/ 15 h 199"/>
                  <a:gd name="T40" fmla="*/ 20 w 196"/>
                  <a:gd name="T41" fmla="*/ 28 h 199"/>
                  <a:gd name="T42" fmla="*/ 36 w 196"/>
                  <a:gd name="T43" fmla="*/ 42 h 199"/>
                  <a:gd name="T44" fmla="*/ 50 w 196"/>
                  <a:gd name="T45" fmla="*/ 15 h 199"/>
                  <a:gd name="T46" fmla="*/ 62 w 196"/>
                  <a:gd name="T47" fmla="*/ 28 h 199"/>
                  <a:gd name="T48" fmla="*/ 78 w 196"/>
                  <a:gd name="T49" fmla="*/ 42 h 199"/>
                  <a:gd name="T50" fmla="*/ 92 w 196"/>
                  <a:gd name="T51" fmla="*/ 15 h 199"/>
                  <a:gd name="T52" fmla="*/ 104 w 196"/>
                  <a:gd name="T53" fmla="*/ 28 h 199"/>
                  <a:gd name="T54" fmla="*/ 120 w 196"/>
                  <a:gd name="T55" fmla="*/ 42 h 199"/>
                  <a:gd name="T56" fmla="*/ 134 w 196"/>
                  <a:gd name="T57" fmla="*/ 15 h 199"/>
                  <a:gd name="T58" fmla="*/ 146 w 196"/>
                  <a:gd name="T59" fmla="*/ 28 h 199"/>
                  <a:gd name="T60" fmla="*/ 162 w 196"/>
                  <a:gd name="T61" fmla="*/ 42 h 199"/>
                  <a:gd name="T62" fmla="*/ 176 w 196"/>
                  <a:gd name="T63" fmla="*/ 15 h 199"/>
                  <a:gd name="T64" fmla="*/ 188 w 196"/>
                  <a:gd name="T65" fmla="*/ 75 h 199"/>
                  <a:gd name="T66" fmla="*/ 8 w 196"/>
                  <a:gd name="T67" fmla="*/ 191 h 199"/>
                  <a:gd name="T68" fmla="*/ 188 w 196"/>
                  <a:gd name="T69" fmla="*/ 75 h 199"/>
                  <a:gd name="T70" fmla="*/ 94 w 196"/>
                  <a:gd name="T71" fmla="*/ 171 h 199"/>
                  <a:gd name="T72" fmla="*/ 96 w 196"/>
                  <a:gd name="T73" fmla="*/ 160 h 199"/>
                  <a:gd name="T74" fmla="*/ 66 w 196"/>
                  <a:gd name="T75" fmla="*/ 158 h 199"/>
                  <a:gd name="T76" fmla="*/ 75 w 196"/>
                  <a:gd name="T77" fmla="*/ 149 h 199"/>
                  <a:gd name="T78" fmla="*/ 94 w 196"/>
                  <a:gd name="T79" fmla="*/ 128 h 199"/>
                  <a:gd name="T80" fmla="*/ 90 w 196"/>
                  <a:gd name="T81" fmla="*/ 103 h 199"/>
                  <a:gd name="T82" fmla="*/ 55 w 196"/>
                  <a:gd name="T83" fmla="*/ 103 h 199"/>
                  <a:gd name="T84" fmla="*/ 50 w 196"/>
                  <a:gd name="T85" fmla="*/ 122 h 199"/>
                  <a:gd name="T86" fmla="*/ 61 w 196"/>
                  <a:gd name="T87" fmla="*/ 122 h 199"/>
                  <a:gd name="T88" fmla="*/ 64 w 196"/>
                  <a:gd name="T89" fmla="*/ 112 h 199"/>
                  <a:gd name="T90" fmla="*/ 80 w 196"/>
                  <a:gd name="T91" fmla="*/ 112 h 199"/>
                  <a:gd name="T92" fmla="*/ 79 w 196"/>
                  <a:gd name="T93" fmla="*/ 127 h 199"/>
                  <a:gd name="T94" fmla="*/ 53 w 196"/>
                  <a:gd name="T95" fmla="*/ 152 h 199"/>
                  <a:gd name="T96" fmla="*/ 46 w 196"/>
                  <a:gd name="T97" fmla="*/ 168 h 199"/>
                  <a:gd name="T98" fmla="*/ 97 w 196"/>
                  <a:gd name="T99" fmla="*/ 152 h 199"/>
                  <a:gd name="T100" fmla="*/ 98 w 196"/>
                  <a:gd name="T101" fmla="*/ 143 h 199"/>
                  <a:gd name="T102" fmla="*/ 131 w 196"/>
                  <a:gd name="T103" fmla="*/ 98 h 199"/>
                  <a:gd name="T104" fmla="*/ 141 w 196"/>
                  <a:gd name="T105" fmla="*/ 100 h 199"/>
                  <a:gd name="T106" fmla="*/ 147 w 196"/>
                  <a:gd name="T107" fmla="*/ 142 h 199"/>
                  <a:gd name="T108" fmla="*/ 150 w 196"/>
                  <a:gd name="T109" fmla="*/ 152 h 199"/>
                  <a:gd name="T110" fmla="*/ 141 w 196"/>
                  <a:gd name="T111" fmla="*/ 155 h 199"/>
                  <a:gd name="T112" fmla="*/ 138 w 196"/>
                  <a:gd name="T113" fmla="*/ 171 h 199"/>
                  <a:gd name="T114" fmla="*/ 127 w 196"/>
                  <a:gd name="T115" fmla="*/ 168 h 199"/>
                  <a:gd name="T116" fmla="*/ 100 w 196"/>
                  <a:gd name="T117" fmla="*/ 155 h 199"/>
                  <a:gd name="T118" fmla="*/ 113 w 196"/>
                  <a:gd name="T119" fmla="*/ 142 h 199"/>
                  <a:gd name="T120" fmla="*/ 127 w 196"/>
                  <a:gd name="T121" fmla="*/ 1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199">
                    <a:moveTo>
                      <a:pt x="68" y="28"/>
                    </a:moveTo>
                    <a:cubicBezTo>
                      <a:pt x="68" y="8"/>
                      <a:pt x="68" y="8"/>
                      <a:pt x="68" y="8"/>
                    </a:cubicBezTo>
                    <a:cubicBezTo>
                      <a:pt x="68" y="3"/>
                      <a:pt x="72" y="0"/>
                      <a:pt x="76" y="0"/>
                    </a:cubicBezTo>
                    <a:cubicBezTo>
                      <a:pt x="78" y="0"/>
                      <a:pt x="78" y="0"/>
                      <a:pt x="78" y="0"/>
                    </a:cubicBezTo>
                    <a:cubicBezTo>
                      <a:pt x="82" y="0"/>
                      <a:pt x="86" y="3"/>
                      <a:pt x="86" y="8"/>
                    </a:cubicBezTo>
                    <a:cubicBezTo>
                      <a:pt x="86" y="28"/>
                      <a:pt x="86" y="28"/>
                      <a:pt x="86" y="28"/>
                    </a:cubicBezTo>
                    <a:cubicBezTo>
                      <a:pt x="86" y="32"/>
                      <a:pt x="82" y="36"/>
                      <a:pt x="78" y="36"/>
                    </a:cubicBezTo>
                    <a:cubicBezTo>
                      <a:pt x="76" y="36"/>
                      <a:pt x="76" y="36"/>
                      <a:pt x="76" y="36"/>
                    </a:cubicBezTo>
                    <a:cubicBezTo>
                      <a:pt x="72" y="36"/>
                      <a:pt x="68" y="32"/>
                      <a:pt x="68" y="28"/>
                    </a:cubicBezTo>
                    <a:moveTo>
                      <a:pt x="160" y="36"/>
                    </a:moveTo>
                    <a:cubicBezTo>
                      <a:pt x="162" y="36"/>
                      <a:pt x="162" y="36"/>
                      <a:pt x="162" y="36"/>
                    </a:cubicBezTo>
                    <a:cubicBezTo>
                      <a:pt x="166" y="36"/>
                      <a:pt x="170" y="32"/>
                      <a:pt x="170" y="28"/>
                    </a:cubicBezTo>
                    <a:cubicBezTo>
                      <a:pt x="170" y="8"/>
                      <a:pt x="170" y="8"/>
                      <a:pt x="170" y="8"/>
                    </a:cubicBezTo>
                    <a:cubicBezTo>
                      <a:pt x="170" y="3"/>
                      <a:pt x="166" y="0"/>
                      <a:pt x="162" y="0"/>
                    </a:cubicBezTo>
                    <a:cubicBezTo>
                      <a:pt x="160" y="0"/>
                      <a:pt x="160" y="0"/>
                      <a:pt x="160" y="0"/>
                    </a:cubicBezTo>
                    <a:cubicBezTo>
                      <a:pt x="156" y="0"/>
                      <a:pt x="152" y="3"/>
                      <a:pt x="152" y="8"/>
                    </a:cubicBezTo>
                    <a:cubicBezTo>
                      <a:pt x="152" y="28"/>
                      <a:pt x="152" y="28"/>
                      <a:pt x="152" y="28"/>
                    </a:cubicBezTo>
                    <a:cubicBezTo>
                      <a:pt x="152" y="32"/>
                      <a:pt x="156" y="36"/>
                      <a:pt x="160" y="36"/>
                    </a:cubicBezTo>
                    <a:moveTo>
                      <a:pt x="118" y="36"/>
                    </a:moveTo>
                    <a:cubicBezTo>
                      <a:pt x="120" y="36"/>
                      <a:pt x="120" y="36"/>
                      <a:pt x="120" y="36"/>
                    </a:cubicBezTo>
                    <a:cubicBezTo>
                      <a:pt x="124" y="36"/>
                      <a:pt x="128" y="32"/>
                      <a:pt x="128" y="28"/>
                    </a:cubicBezTo>
                    <a:cubicBezTo>
                      <a:pt x="128" y="8"/>
                      <a:pt x="128" y="8"/>
                      <a:pt x="128" y="8"/>
                    </a:cubicBezTo>
                    <a:cubicBezTo>
                      <a:pt x="128" y="3"/>
                      <a:pt x="124" y="0"/>
                      <a:pt x="120" y="0"/>
                    </a:cubicBezTo>
                    <a:cubicBezTo>
                      <a:pt x="118" y="0"/>
                      <a:pt x="118" y="0"/>
                      <a:pt x="118" y="0"/>
                    </a:cubicBezTo>
                    <a:cubicBezTo>
                      <a:pt x="114" y="0"/>
                      <a:pt x="110" y="3"/>
                      <a:pt x="110" y="8"/>
                    </a:cubicBezTo>
                    <a:cubicBezTo>
                      <a:pt x="110" y="28"/>
                      <a:pt x="110" y="28"/>
                      <a:pt x="110" y="28"/>
                    </a:cubicBezTo>
                    <a:cubicBezTo>
                      <a:pt x="110" y="32"/>
                      <a:pt x="114" y="36"/>
                      <a:pt x="118" y="36"/>
                    </a:cubicBezTo>
                    <a:moveTo>
                      <a:pt x="34" y="36"/>
                    </a:moveTo>
                    <a:cubicBezTo>
                      <a:pt x="36" y="36"/>
                      <a:pt x="36" y="36"/>
                      <a:pt x="36" y="36"/>
                    </a:cubicBezTo>
                    <a:cubicBezTo>
                      <a:pt x="40" y="36"/>
                      <a:pt x="44" y="32"/>
                      <a:pt x="44" y="28"/>
                    </a:cubicBezTo>
                    <a:cubicBezTo>
                      <a:pt x="44" y="8"/>
                      <a:pt x="44" y="8"/>
                      <a:pt x="44" y="8"/>
                    </a:cubicBezTo>
                    <a:cubicBezTo>
                      <a:pt x="44" y="3"/>
                      <a:pt x="40" y="0"/>
                      <a:pt x="36" y="0"/>
                    </a:cubicBezTo>
                    <a:cubicBezTo>
                      <a:pt x="34" y="0"/>
                      <a:pt x="34" y="0"/>
                      <a:pt x="34" y="0"/>
                    </a:cubicBezTo>
                    <a:cubicBezTo>
                      <a:pt x="30" y="0"/>
                      <a:pt x="26" y="3"/>
                      <a:pt x="26" y="8"/>
                    </a:cubicBezTo>
                    <a:cubicBezTo>
                      <a:pt x="26" y="28"/>
                      <a:pt x="26" y="28"/>
                      <a:pt x="26" y="28"/>
                    </a:cubicBezTo>
                    <a:cubicBezTo>
                      <a:pt x="26" y="32"/>
                      <a:pt x="30" y="36"/>
                      <a:pt x="34" y="36"/>
                    </a:cubicBezTo>
                    <a:moveTo>
                      <a:pt x="196" y="15"/>
                    </a:moveTo>
                    <a:cubicBezTo>
                      <a:pt x="196" y="199"/>
                      <a:pt x="196" y="199"/>
                      <a:pt x="196" y="199"/>
                    </a:cubicBezTo>
                    <a:cubicBezTo>
                      <a:pt x="0" y="199"/>
                      <a:pt x="0" y="199"/>
                      <a:pt x="0" y="199"/>
                    </a:cubicBezTo>
                    <a:cubicBezTo>
                      <a:pt x="0" y="15"/>
                      <a:pt x="0" y="15"/>
                      <a:pt x="0" y="15"/>
                    </a:cubicBezTo>
                    <a:cubicBezTo>
                      <a:pt x="20" y="15"/>
                      <a:pt x="20" y="15"/>
                      <a:pt x="20" y="15"/>
                    </a:cubicBezTo>
                    <a:cubicBezTo>
                      <a:pt x="20" y="28"/>
                      <a:pt x="20" y="28"/>
                      <a:pt x="20" y="28"/>
                    </a:cubicBezTo>
                    <a:cubicBezTo>
                      <a:pt x="20" y="35"/>
                      <a:pt x="27" y="42"/>
                      <a:pt x="34" y="42"/>
                    </a:cubicBezTo>
                    <a:cubicBezTo>
                      <a:pt x="36" y="42"/>
                      <a:pt x="36" y="42"/>
                      <a:pt x="36" y="42"/>
                    </a:cubicBezTo>
                    <a:cubicBezTo>
                      <a:pt x="43" y="42"/>
                      <a:pt x="50" y="35"/>
                      <a:pt x="50" y="28"/>
                    </a:cubicBezTo>
                    <a:cubicBezTo>
                      <a:pt x="50" y="15"/>
                      <a:pt x="50" y="15"/>
                      <a:pt x="50" y="15"/>
                    </a:cubicBezTo>
                    <a:cubicBezTo>
                      <a:pt x="62" y="15"/>
                      <a:pt x="62" y="15"/>
                      <a:pt x="62" y="15"/>
                    </a:cubicBezTo>
                    <a:cubicBezTo>
                      <a:pt x="62" y="28"/>
                      <a:pt x="62" y="28"/>
                      <a:pt x="62" y="28"/>
                    </a:cubicBezTo>
                    <a:cubicBezTo>
                      <a:pt x="62" y="35"/>
                      <a:pt x="69" y="42"/>
                      <a:pt x="76" y="42"/>
                    </a:cubicBezTo>
                    <a:cubicBezTo>
                      <a:pt x="78" y="42"/>
                      <a:pt x="78" y="42"/>
                      <a:pt x="78" y="42"/>
                    </a:cubicBezTo>
                    <a:cubicBezTo>
                      <a:pt x="85" y="42"/>
                      <a:pt x="92" y="35"/>
                      <a:pt x="92" y="28"/>
                    </a:cubicBezTo>
                    <a:cubicBezTo>
                      <a:pt x="92" y="15"/>
                      <a:pt x="92" y="15"/>
                      <a:pt x="92" y="15"/>
                    </a:cubicBezTo>
                    <a:cubicBezTo>
                      <a:pt x="104" y="15"/>
                      <a:pt x="104" y="15"/>
                      <a:pt x="104" y="15"/>
                    </a:cubicBezTo>
                    <a:cubicBezTo>
                      <a:pt x="104" y="28"/>
                      <a:pt x="104" y="28"/>
                      <a:pt x="104" y="28"/>
                    </a:cubicBezTo>
                    <a:cubicBezTo>
                      <a:pt x="104" y="35"/>
                      <a:pt x="111" y="42"/>
                      <a:pt x="118" y="42"/>
                    </a:cubicBezTo>
                    <a:cubicBezTo>
                      <a:pt x="120" y="42"/>
                      <a:pt x="120" y="42"/>
                      <a:pt x="120" y="42"/>
                    </a:cubicBezTo>
                    <a:cubicBezTo>
                      <a:pt x="127" y="42"/>
                      <a:pt x="134" y="35"/>
                      <a:pt x="134" y="28"/>
                    </a:cubicBezTo>
                    <a:cubicBezTo>
                      <a:pt x="134" y="15"/>
                      <a:pt x="134" y="15"/>
                      <a:pt x="134" y="15"/>
                    </a:cubicBezTo>
                    <a:cubicBezTo>
                      <a:pt x="146" y="15"/>
                      <a:pt x="146" y="15"/>
                      <a:pt x="146" y="15"/>
                    </a:cubicBezTo>
                    <a:cubicBezTo>
                      <a:pt x="146" y="28"/>
                      <a:pt x="146" y="28"/>
                      <a:pt x="146" y="28"/>
                    </a:cubicBezTo>
                    <a:cubicBezTo>
                      <a:pt x="146" y="35"/>
                      <a:pt x="153" y="42"/>
                      <a:pt x="160" y="42"/>
                    </a:cubicBezTo>
                    <a:cubicBezTo>
                      <a:pt x="162" y="42"/>
                      <a:pt x="162" y="42"/>
                      <a:pt x="162" y="42"/>
                    </a:cubicBezTo>
                    <a:cubicBezTo>
                      <a:pt x="169" y="42"/>
                      <a:pt x="176" y="35"/>
                      <a:pt x="176" y="28"/>
                    </a:cubicBezTo>
                    <a:cubicBezTo>
                      <a:pt x="176" y="15"/>
                      <a:pt x="176" y="15"/>
                      <a:pt x="176" y="15"/>
                    </a:cubicBezTo>
                    <a:lnTo>
                      <a:pt x="196" y="15"/>
                    </a:lnTo>
                    <a:close/>
                    <a:moveTo>
                      <a:pt x="188" y="75"/>
                    </a:moveTo>
                    <a:cubicBezTo>
                      <a:pt x="8" y="75"/>
                      <a:pt x="8" y="75"/>
                      <a:pt x="8" y="75"/>
                    </a:cubicBezTo>
                    <a:cubicBezTo>
                      <a:pt x="8" y="191"/>
                      <a:pt x="8" y="191"/>
                      <a:pt x="8" y="191"/>
                    </a:cubicBezTo>
                    <a:cubicBezTo>
                      <a:pt x="188" y="191"/>
                      <a:pt x="188" y="191"/>
                      <a:pt x="188" y="191"/>
                    </a:cubicBezTo>
                    <a:lnTo>
                      <a:pt x="188" y="75"/>
                    </a:lnTo>
                    <a:close/>
                    <a:moveTo>
                      <a:pt x="49" y="171"/>
                    </a:moveTo>
                    <a:cubicBezTo>
                      <a:pt x="94" y="171"/>
                      <a:pt x="94" y="171"/>
                      <a:pt x="94" y="171"/>
                    </a:cubicBezTo>
                    <a:cubicBezTo>
                      <a:pt x="95" y="171"/>
                      <a:pt x="96" y="170"/>
                      <a:pt x="96" y="168"/>
                    </a:cubicBezTo>
                    <a:cubicBezTo>
                      <a:pt x="96" y="160"/>
                      <a:pt x="96" y="160"/>
                      <a:pt x="96" y="160"/>
                    </a:cubicBezTo>
                    <a:cubicBezTo>
                      <a:pt x="96" y="159"/>
                      <a:pt x="95" y="158"/>
                      <a:pt x="94" y="158"/>
                    </a:cubicBezTo>
                    <a:cubicBezTo>
                      <a:pt x="66" y="158"/>
                      <a:pt x="66" y="158"/>
                      <a:pt x="66" y="158"/>
                    </a:cubicBezTo>
                    <a:cubicBezTo>
                      <a:pt x="66" y="158"/>
                      <a:pt x="66" y="158"/>
                      <a:pt x="66" y="158"/>
                    </a:cubicBezTo>
                    <a:cubicBezTo>
                      <a:pt x="67" y="156"/>
                      <a:pt x="70" y="153"/>
                      <a:pt x="75" y="149"/>
                    </a:cubicBezTo>
                    <a:cubicBezTo>
                      <a:pt x="81" y="144"/>
                      <a:pt x="86" y="140"/>
                      <a:pt x="88" y="137"/>
                    </a:cubicBezTo>
                    <a:cubicBezTo>
                      <a:pt x="91" y="134"/>
                      <a:pt x="93" y="131"/>
                      <a:pt x="94" y="128"/>
                    </a:cubicBezTo>
                    <a:cubicBezTo>
                      <a:pt x="96" y="125"/>
                      <a:pt x="96" y="122"/>
                      <a:pt x="96" y="119"/>
                    </a:cubicBezTo>
                    <a:cubicBezTo>
                      <a:pt x="96" y="113"/>
                      <a:pt x="94" y="108"/>
                      <a:pt x="90" y="103"/>
                    </a:cubicBezTo>
                    <a:cubicBezTo>
                      <a:pt x="86" y="99"/>
                      <a:pt x="80" y="97"/>
                      <a:pt x="72" y="97"/>
                    </a:cubicBezTo>
                    <a:cubicBezTo>
                      <a:pt x="65" y="97"/>
                      <a:pt x="60" y="99"/>
                      <a:pt x="55" y="103"/>
                    </a:cubicBezTo>
                    <a:cubicBezTo>
                      <a:pt x="51" y="107"/>
                      <a:pt x="48" y="112"/>
                      <a:pt x="48" y="119"/>
                    </a:cubicBezTo>
                    <a:cubicBezTo>
                      <a:pt x="48" y="121"/>
                      <a:pt x="49" y="122"/>
                      <a:pt x="50" y="122"/>
                    </a:cubicBezTo>
                    <a:cubicBezTo>
                      <a:pt x="59" y="123"/>
                      <a:pt x="59" y="123"/>
                      <a:pt x="59" y="123"/>
                    </a:cubicBezTo>
                    <a:cubicBezTo>
                      <a:pt x="59" y="123"/>
                      <a:pt x="60" y="123"/>
                      <a:pt x="61" y="122"/>
                    </a:cubicBezTo>
                    <a:cubicBezTo>
                      <a:pt x="61" y="122"/>
                      <a:pt x="62" y="121"/>
                      <a:pt x="62" y="121"/>
                    </a:cubicBezTo>
                    <a:cubicBezTo>
                      <a:pt x="62" y="117"/>
                      <a:pt x="63" y="114"/>
                      <a:pt x="64" y="112"/>
                    </a:cubicBezTo>
                    <a:cubicBezTo>
                      <a:pt x="66" y="110"/>
                      <a:pt x="69" y="109"/>
                      <a:pt x="72" y="109"/>
                    </a:cubicBezTo>
                    <a:cubicBezTo>
                      <a:pt x="75" y="109"/>
                      <a:pt x="78" y="110"/>
                      <a:pt x="80" y="112"/>
                    </a:cubicBezTo>
                    <a:cubicBezTo>
                      <a:pt x="82" y="114"/>
                      <a:pt x="83" y="116"/>
                      <a:pt x="83" y="119"/>
                    </a:cubicBezTo>
                    <a:cubicBezTo>
                      <a:pt x="83" y="121"/>
                      <a:pt x="81" y="124"/>
                      <a:pt x="79" y="127"/>
                    </a:cubicBezTo>
                    <a:cubicBezTo>
                      <a:pt x="77" y="131"/>
                      <a:pt x="72" y="135"/>
                      <a:pt x="65" y="141"/>
                    </a:cubicBezTo>
                    <a:cubicBezTo>
                      <a:pt x="60" y="145"/>
                      <a:pt x="56" y="149"/>
                      <a:pt x="53" y="152"/>
                    </a:cubicBezTo>
                    <a:cubicBezTo>
                      <a:pt x="51" y="155"/>
                      <a:pt x="49" y="158"/>
                      <a:pt x="47" y="162"/>
                    </a:cubicBezTo>
                    <a:cubicBezTo>
                      <a:pt x="46" y="164"/>
                      <a:pt x="46" y="166"/>
                      <a:pt x="46" y="168"/>
                    </a:cubicBezTo>
                    <a:cubicBezTo>
                      <a:pt x="46" y="170"/>
                      <a:pt x="47" y="171"/>
                      <a:pt x="49" y="171"/>
                    </a:cubicBezTo>
                    <a:moveTo>
                      <a:pt x="97" y="152"/>
                    </a:moveTo>
                    <a:cubicBezTo>
                      <a:pt x="97" y="144"/>
                      <a:pt x="97" y="144"/>
                      <a:pt x="97" y="144"/>
                    </a:cubicBezTo>
                    <a:cubicBezTo>
                      <a:pt x="97" y="144"/>
                      <a:pt x="98" y="143"/>
                      <a:pt x="98" y="143"/>
                    </a:cubicBezTo>
                    <a:cubicBezTo>
                      <a:pt x="129" y="99"/>
                      <a:pt x="129" y="99"/>
                      <a:pt x="129" y="99"/>
                    </a:cubicBezTo>
                    <a:cubicBezTo>
                      <a:pt x="130" y="98"/>
                      <a:pt x="130" y="98"/>
                      <a:pt x="131" y="98"/>
                    </a:cubicBezTo>
                    <a:cubicBezTo>
                      <a:pt x="138" y="98"/>
                      <a:pt x="138" y="98"/>
                      <a:pt x="138" y="98"/>
                    </a:cubicBezTo>
                    <a:cubicBezTo>
                      <a:pt x="139" y="98"/>
                      <a:pt x="141" y="99"/>
                      <a:pt x="141" y="100"/>
                    </a:cubicBezTo>
                    <a:cubicBezTo>
                      <a:pt x="141" y="142"/>
                      <a:pt x="141" y="142"/>
                      <a:pt x="141" y="142"/>
                    </a:cubicBezTo>
                    <a:cubicBezTo>
                      <a:pt x="147" y="142"/>
                      <a:pt x="147" y="142"/>
                      <a:pt x="147" y="142"/>
                    </a:cubicBezTo>
                    <a:cubicBezTo>
                      <a:pt x="149" y="142"/>
                      <a:pt x="150" y="143"/>
                      <a:pt x="150" y="144"/>
                    </a:cubicBezTo>
                    <a:cubicBezTo>
                      <a:pt x="150" y="152"/>
                      <a:pt x="150" y="152"/>
                      <a:pt x="150" y="152"/>
                    </a:cubicBezTo>
                    <a:cubicBezTo>
                      <a:pt x="150" y="154"/>
                      <a:pt x="149" y="155"/>
                      <a:pt x="147" y="155"/>
                    </a:cubicBezTo>
                    <a:cubicBezTo>
                      <a:pt x="141" y="155"/>
                      <a:pt x="141" y="155"/>
                      <a:pt x="141" y="155"/>
                    </a:cubicBezTo>
                    <a:cubicBezTo>
                      <a:pt x="141" y="168"/>
                      <a:pt x="141" y="168"/>
                      <a:pt x="141" y="168"/>
                    </a:cubicBezTo>
                    <a:cubicBezTo>
                      <a:pt x="141" y="170"/>
                      <a:pt x="139" y="171"/>
                      <a:pt x="138" y="171"/>
                    </a:cubicBezTo>
                    <a:cubicBezTo>
                      <a:pt x="130" y="171"/>
                      <a:pt x="130" y="171"/>
                      <a:pt x="130" y="171"/>
                    </a:cubicBezTo>
                    <a:cubicBezTo>
                      <a:pt x="128" y="171"/>
                      <a:pt x="127" y="170"/>
                      <a:pt x="127" y="168"/>
                    </a:cubicBezTo>
                    <a:cubicBezTo>
                      <a:pt x="127" y="155"/>
                      <a:pt x="127" y="155"/>
                      <a:pt x="127" y="155"/>
                    </a:cubicBezTo>
                    <a:cubicBezTo>
                      <a:pt x="100" y="155"/>
                      <a:pt x="100" y="155"/>
                      <a:pt x="100" y="155"/>
                    </a:cubicBezTo>
                    <a:cubicBezTo>
                      <a:pt x="99" y="155"/>
                      <a:pt x="97" y="154"/>
                      <a:pt x="97" y="152"/>
                    </a:cubicBezTo>
                    <a:moveTo>
                      <a:pt x="113" y="142"/>
                    </a:moveTo>
                    <a:cubicBezTo>
                      <a:pt x="127" y="142"/>
                      <a:pt x="127" y="142"/>
                      <a:pt x="127" y="142"/>
                    </a:cubicBezTo>
                    <a:cubicBezTo>
                      <a:pt x="127" y="122"/>
                      <a:pt x="127" y="122"/>
                      <a:pt x="127" y="122"/>
                    </a:cubicBezTo>
                    <a:lnTo>
                      <a:pt x="113" y="14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57">
                <a:extLst>
                  <a:ext uri="{FF2B5EF4-FFF2-40B4-BE49-F238E27FC236}">
                    <a16:creationId xmlns="" xmlns:a16="http://schemas.microsoft.com/office/drawing/2014/main" id="{5ED493D6-C65C-45F9-8B38-E48F88E988EC}"/>
                  </a:ext>
                </a:extLst>
              </p:cNvPr>
              <p:cNvSpPr>
                <a:spLocks noEditPoints="1"/>
              </p:cNvSpPr>
              <p:nvPr/>
            </p:nvSpPr>
            <p:spPr bwMode="auto">
              <a:xfrm>
                <a:off x="4340106" y="2526872"/>
                <a:ext cx="513357" cy="339810"/>
              </a:xfrm>
              <a:custGeom>
                <a:avLst/>
                <a:gdLst>
                  <a:gd name="T0" fmla="*/ 127 w 176"/>
                  <a:gd name="T1" fmla="*/ 115 h 115"/>
                  <a:gd name="T2" fmla="*/ 98 w 176"/>
                  <a:gd name="T3" fmla="*/ 115 h 115"/>
                  <a:gd name="T4" fmla="*/ 98 w 176"/>
                  <a:gd name="T5" fmla="*/ 97 h 115"/>
                  <a:gd name="T6" fmla="*/ 111 w 176"/>
                  <a:gd name="T7" fmla="*/ 97 h 115"/>
                  <a:gd name="T8" fmla="*/ 137 w 176"/>
                  <a:gd name="T9" fmla="*/ 67 h 115"/>
                  <a:gd name="T10" fmla="*/ 137 w 176"/>
                  <a:gd name="T11" fmla="*/ 63 h 115"/>
                  <a:gd name="T12" fmla="*/ 98 w 176"/>
                  <a:gd name="T13" fmla="*/ 63 h 115"/>
                  <a:gd name="T14" fmla="*/ 98 w 176"/>
                  <a:gd name="T15" fmla="*/ 0 h 115"/>
                  <a:gd name="T16" fmla="*/ 176 w 176"/>
                  <a:gd name="T17" fmla="*/ 0 h 115"/>
                  <a:gd name="T18" fmla="*/ 176 w 176"/>
                  <a:gd name="T19" fmla="*/ 65 h 115"/>
                  <a:gd name="T20" fmla="*/ 127 w 176"/>
                  <a:gd name="T21" fmla="*/ 115 h 115"/>
                  <a:gd name="T22" fmla="*/ 13 w 176"/>
                  <a:gd name="T23" fmla="*/ 98 h 115"/>
                  <a:gd name="T24" fmla="*/ 0 w 176"/>
                  <a:gd name="T25" fmla="*/ 98 h 115"/>
                  <a:gd name="T26" fmla="*/ 0 w 176"/>
                  <a:gd name="T27" fmla="*/ 115 h 115"/>
                  <a:gd name="T28" fmla="*/ 29 w 176"/>
                  <a:gd name="T29" fmla="*/ 115 h 115"/>
                  <a:gd name="T30" fmla="*/ 78 w 176"/>
                  <a:gd name="T31" fmla="*/ 66 h 115"/>
                  <a:gd name="T32" fmla="*/ 78 w 176"/>
                  <a:gd name="T33" fmla="*/ 1 h 115"/>
                  <a:gd name="T34" fmla="*/ 0 w 176"/>
                  <a:gd name="T35" fmla="*/ 1 h 115"/>
                  <a:gd name="T36" fmla="*/ 0 w 176"/>
                  <a:gd name="T37" fmla="*/ 64 h 115"/>
                  <a:gd name="T38" fmla="*/ 39 w 176"/>
                  <a:gd name="T39" fmla="*/ 64 h 115"/>
                  <a:gd name="T40" fmla="*/ 39 w 176"/>
                  <a:gd name="T41" fmla="*/ 67 h 115"/>
                  <a:gd name="T42" fmla="*/ 13 w 176"/>
                  <a:gd name="T43" fmla="*/ 9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15">
                    <a:moveTo>
                      <a:pt x="127" y="115"/>
                    </a:moveTo>
                    <a:cubicBezTo>
                      <a:pt x="113" y="115"/>
                      <a:pt x="98" y="115"/>
                      <a:pt x="98" y="115"/>
                    </a:cubicBezTo>
                    <a:cubicBezTo>
                      <a:pt x="98" y="97"/>
                      <a:pt x="98" y="97"/>
                      <a:pt x="98" y="97"/>
                    </a:cubicBezTo>
                    <a:cubicBezTo>
                      <a:pt x="98" y="97"/>
                      <a:pt x="98" y="97"/>
                      <a:pt x="111" y="97"/>
                    </a:cubicBezTo>
                    <a:cubicBezTo>
                      <a:pt x="130" y="97"/>
                      <a:pt x="137" y="83"/>
                      <a:pt x="137" y="67"/>
                    </a:cubicBezTo>
                    <a:cubicBezTo>
                      <a:pt x="137" y="63"/>
                      <a:pt x="137" y="63"/>
                      <a:pt x="137" y="63"/>
                    </a:cubicBezTo>
                    <a:cubicBezTo>
                      <a:pt x="98" y="63"/>
                      <a:pt x="98" y="63"/>
                      <a:pt x="98" y="63"/>
                    </a:cubicBezTo>
                    <a:cubicBezTo>
                      <a:pt x="98" y="0"/>
                      <a:pt x="98" y="0"/>
                      <a:pt x="98" y="0"/>
                    </a:cubicBezTo>
                    <a:cubicBezTo>
                      <a:pt x="176" y="0"/>
                      <a:pt x="176" y="0"/>
                      <a:pt x="176" y="0"/>
                    </a:cubicBezTo>
                    <a:cubicBezTo>
                      <a:pt x="176" y="0"/>
                      <a:pt x="176" y="38"/>
                      <a:pt x="176" y="65"/>
                    </a:cubicBezTo>
                    <a:cubicBezTo>
                      <a:pt x="176" y="99"/>
                      <a:pt x="149" y="115"/>
                      <a:pt x="127" y="115"/>
                    </a:cubicBezTo>
                    <a:close/>
                    <a:moveTo>
                      <a:pt x="13" y="98"/>
                    </a:moveTo>
                    <a:cubicBezTo>
                      <a:pt x="0" y="98"/>
                      <a:pt x="0" y="98"/>
                      <a:pt x="0" y="98"/>
                    </a:cubicBezTo>
                    <a:cubicBezTo>
                      <a:pt x="0" y="115"/>
                      <a:pt x="0" y="115"/>
                      <a:pt x="0" y="115"/>
                    </a:cubicBezTo>
                    <a:cubicBezTo>
                      <a:pt x="0" y="115"/>
                      <a:pt x="15" y="115"/>
                      <a:pt x="29" y="115"/>
                    </a:cubicBezTo>
                    <a:cubicBezTo>
                      <a:pt x="51" y="115"/>
                      <a:pt x="78" y="99"/>
                      <a:pt x="78" y="66"/>
                    </a:cubicBezTo>
                    <a:cubicBezTo>
                      <a:pt x="78" y="38"/>
                      <a:pt x="78" y="1"/>
                      <a:pt x="78" y="1"/>
                    </a:cubicBezTo>
                    <a:cubicBezTo>
                      <a:pt x="0" y="1"/>
                      <a:pt x="0" y="1"/>
                      <a:pt x="0" y="1"/>
                    </a:cubicBezTo>
                    <a:cubicBezTo>
                      <a:pt x="0" y="64"/>
                      <a:pt x="0" y="64"/>
                      <a:pt x="0" y="64"/>
                    </a:cubicBezTo>
                    <a:cubicBezTo>
                      <a:pt x="39" y="64"/>
                      <a:pt x="39" y="64"/>
                      <a:pt x="39" y="64"/>
                    </a:cubicBezTo>
                    <a:cubicBezTo>
                      <a:pt x="39" y="67"/>
                      <a:pt x="39" y="67"/>
                      <a:pt x="39" y="67"/>
                    </a:cubicBezTo>
                    <a:cubicBezTo>
                      <a:pt x="39" y="83"/>
                      <a:pt x="33" y="98"/>
                      <a:pt x="13" y="9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240">
                <a:extLst>
                  <a:ext uri="{FF2B5EF4-FFF2-40B4-BE49-F238E27FC236}">
                    <a16:creationId xmlns="" xmlns:a16="http://schemas.microsoft.com/office/drawing/2014/main" id="{6989BB97-BE23-41F8-B9EE-04671EA6B91E}"/>
                  </a:ext>
                </a:extLst>
              </p:cNvPr>
              <p:cNvSpPr>
                <a:spLocks/>
              </p:cNvSpPr>
              <p:nvPr/>
            </p:nvSpPr>
            <p:spPr bwMode="auto">
              <a:xfrm>
                <a:off x="4936813" y="3656275"/>
                <a:ext cx="473284" cy="45084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4" name="Oval 83">
              <a:extLst>
                <a:ext uri="{FF2B5EF4-FFF2-40B4-BE49-F238E27FC236}">
                  <a16:creationId xmlns="" xmlns:a16="http://schemas.microsoft.com/office/drawing/2014/main" id="{DA47D771-E3E2-4A69-B02D-0A9AD583EBEF}"/>
                </a:ext>
              </a:extLst>
            </p:cNvPr>
            <p:cNvSpPr>
              <a:spLocks noChangeAspect="1"/>
            </p:cNvSpPr>
            <p:nvPr/>
          </p:nvSpPr>
          <p:spPr>
            <a:xfrm>
              <a:off x="3686761" y="5430215"/>
              <a:ext cx="720000" cy="72000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 xmlns:a16="http://schemas.microsoft.com/office/drawing/2014/main" id="{C7C5488B-8485-4130-820A-3BC6930FB427}"/>
                </a:ext>
              </a:extLst>
            </p:cNvPr>
            <p:cNvSpPr>
              <a:spLocks noChangeAspect="1"/>
            </p:cNvSpPr>
            <p:nvPr/>
          </p:nvSpPr>
          <p:spPr>
            <a:xfrm rot="1800000">
              <a:off x="3963288" y="3937398"/>
              <a:ext cx="720000" cy="7200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 xmlns:a16="http://schemas.microsoft.com/office/drawing/2014/main" id="{BB1CE178-3368-479E-892F-B2C6AB90DA8B}"/>
                </a:ext>
              </a:extLst>
            </p:cNvPr>
            <p:cNvSpPr>
              <a:spLocks noChangeAspect="1"/>
            </p:cNvSpPr>
            <p:nvPr/>
          </p:nvSpPr>
          <p:spPr>
            <a:xfrm>
              <a:off x="5649599" y="2993639"/>
              <a:ext cx="720000" cy="720000"/>
            </a:xfrm>
            <a:prstGeom prst="ellipse">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 xmlns:a16="http://schemas.microsoft.com/office/drawing/2014/main" id="{71BA809A-8DCD-4299-A639-92CD30AEA8BB}"/>
                </a:ext>
              </a:extLst>
            </p:cNvPr>
            <p:cNvSpPr>
              <a:spLocks noChangeAspect="1"/>
            </p:cNvSpPr>
            <p:nvPr/>
          </p:nvSpPr>
          <p:spPr>
            <a:xfrm rot="19800000">
              <a:off x="7361204" y="3937398"/>
              <a:ext cx="720000" cy="720000"/>
            </a:xfrm>
            <a:prstGeom prst="ellipse">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 xmlns:a16="http://schemas.microsoft.com/office/drawing/2014/main" id="{50B15643-F972-40D0-9535-AB000946BB36}"/>
                </a:ext>
              </a:extLst>
            </p:cNvPr>
            <p:cNvSpPr>
              <a:spLocks noChangeAspect="1"/>
            </p:cNvSpPr>
            <p:nvPr/>
          </p:nvSpPr>
          <p:spPr>
            <a:xfrm>
              <a:off x="7642769" y="5430215"/>
              <a:ext cx="720000" cy="720000"/>
            </a:xfrm>
            <a:prstGeom prst="ellipse">
              <a:avLst/>
            </a:pr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8" name="Group 117">
              <a:extLst>
                <a:ext uri="{FF2B5EF4-FFF2-40B4-BE49-F238E27FC236}">
                  <a16:creationId xmlns="" xmlns:a16="http://schemas.microsoft.com/office/drawing/2014/main" id="{A87BF00C-29A2-4738-97CE-8EDE1D658A2A}"/>
                </a:ext>
              </a:extLst>
            </p:cNvPr>
            <p:cNvGrpSpPr/>
            <p:nvPr/>
          </p:nvGrpSpPr>
          <p:grpSpPr>
            <a:xfrm>
              <a:off x="1461943" y="5420301"/>
              <a:ext cx="1558392" cy="702287"/>
              <a:chOff x="1116544" y="2742104"/>
              <a:chExt cx="1558392" cy="702287"/>
            </a:xfrm>
          </p:grpSpPr>
          <p:sp>
            <p:nvSpPr>
              <p:cNvPr id="119" name="TextBox 118">
                <a:extLst>
                  <a:ext uri="{FF2B5EF4-FFF2-40B4-BE49-F238E27FC236}">
                    <a16:creationId xmlns="" xmlns:a16="http://schemas.microsoft.com/office/drawing/2014/main" id="{75A34BF6-CA63-4FD6-A501-C543DAB2305F}"/>
                  </a:ext>
                </a:extLst>
              </p:cNvPr>
              <p:cNvSpPr txBox="1"/>
              <p:nvPr/>
            </p:nvSpPr>
            <p:spPr>
              <a:xfrm>
                <a:off x="1776118" y="2742104"/>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120" name="TextBox 119">
                <a:extLst>
                  <a:ext uri="{FF2B5EF4-FFF2-40B4-BE49-F238E27FC236}">
                    <a16:creationId xmlns="" xmlns:a16="http://schemas.microsoft.com/office/drawing/2014/main" id="{CE8A0FF7-1AC8-4087-9217-15D598B9A00C}"/>
                  </a:ext>
                </a:extLst>
              </p:cNvPr>
              <p:cNvSpPr txBox="1"/>
              <p:nvPr/>
            </p:nvSpPr>
            <p:spPr>
              <a:xfrm>
                <a:off x="1116544" y="3002356"/>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121" name="Group 120">
              <a:extLst>
                <a:ext uri="{FF2B5EF4-FFF2-40B4-BE49-F238E27FC236}">
                  <a16:creationId xmlns="" xmlns:a16="http://schemas.microsoft.com/office/drawing/2014/main" id="{1E13EA7A-1B68-4EBB-B65B-0BB41991A90F}"/>
                </a:ext>
              </a:extLst>
            </p:cNvPr>
            <p:cNvGrpSpPr/>
            <p:nvPr/>
          </p:nvGrpSpPr>
          <p:grpSpPr>
            <a:xfrm>
              <a:off x="1900677" y="3946163"/>
              <a:ext cx="1558392" cy="702287"/>
              <a:chOff x="2796648" y="2742104"/>
              <a:chExt cx="1558392" cy="702287"/>
            </a:xfrm>
          </p:grpSpPr>
          <p:sp>
            <p:nvSpPr>
              <p:cNvPr id="122" name="TextBox 121">
                <a:extLst>
                  <a:ext uri="{FF2B5EF4-FFF2-40B4-BE49-F238E27FC236}">
                    <a16:creationId xmlns="" xmlns:a16="http://schemas.microsoft.com/office/drawing/2014/main" id="{0C5AF3E3-345F-4562-B66A-267E8841BDA5}"/>
                  </a:ext>
                </a:extLst>
              </p:cNvPr>
              <p:cNvSpPr txBox="1"/>
              <p:nvPr/>
            </p:nvSpPr>
            <p:spPr>
              <a:xfrm>
                <a:off x="3456222" y="2742104"/>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123" name="TextBox 122">
                <a:extLst>
                  <a:ext uri="{FF2B5EF4-FFF2-40B4-BE49-F238E27FC236}">
                    <a16:creationId xmlns="" xmlns:a16="http://schemas.microsoft.com/office/drawing/2014/main" id="{D50E1D5A-A03F-4FD0-A389-396B72325342}"/>
                  </a:ext>
                </a:extLst>
              </p:cNvPr>
              <p:cNvSpPr txBox="1"/>
              <p:nvPr/>
            </p:nvSpPr>
            <p:spPr>
              <a:xfrm>
                <a:off x="2796648" y="3002356"/>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124" name="Group 123">
              <a:extLst>
                <a:ext uri="{FF2B5EF4-FFF2-40B4-BE49-F238E27FC236}">
                  <a16:creationId xmlns="" xmlns:a16="http://schemas.microsoft.com/office/drawing/2014/main" id="{D69D576C-6864-4025-99F8-EE99D49FA888}"/>
                </a:ext>
              </a:extLst>
            </p:cNvPr>
            <p:cNvGrpSpPr/>
            <p:nvPr/>
          </p:nvGrpSpPr>
          <p:grpSpPr>
            <a:xfrm>
              <a:off x="5284962" y="2322331"/>
              <a:ext cx="1523989" cy="517102"/>
              <a:chOff x="4930218" y="2742104"/>
              <a:chExt cx="1523989" cy="517102"/>
            </a:xfrm>
          </p:grpSpPr>
          <p:sp>
            <p:nvSpPr>
              <p:cNvPr id="125" name="TextBox 124">
                <a:extLst>
                  <a:ext uri="{FF2B5EF4-FFF2-40B4-BE49-F238E27FC236}">
                    <a16:creationId xmlns="" xmlns:a16="http://schemas.microsoft.com/office/drawing/2014/main" id="{F23A1848-B4B7-4297-A7CC-06AFD7748191}"/>
                  </a:ext>
                </a:extLst>
              </p:cNvPr>
              <p:cNvSpPr txBox="1"/>
              <p:nvPr/>
            </p:nvSpPr>
            <p:spPr>
              <a:xfrm>
                <a:off x="5206472" y="2742104"/>
                <a:ext cx="896766"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126" name="TextBox 125">
                <a:extLst>
                  <a:ext uri="{FF2B5EF4-FFF2-40B4-BE49-F238E27FC236}">
                    <a16:creationId xmlns="" xmlns:a16="http://schemas.microsoft.com/office/drawing/2014/main" id="{2FB8DBB4-7662-48DA-A953-2156649F22AB}"/>
                  </a:ext>
                </a:extLst>
              </p:cNvPr>
              <p:cNvSpPr txBox="1"/>
              <p:nvPr/>
            </p:nvSpPr>
            <p:spPr>
              <a:xfrm>
                <a:off x="4930218" y="3001837"/>
                <a:ext cx="1523989" cy="257369"/>
              </a:xfrm>
              <a:prstGeom prst="rect">
                <a:avLst/>
              </a:prstGeom>
              <a:noFill/>
            </p:spPr>
            <p:txBody>
              <a:bodyPr wrap="none" lIns="72000" tIns="36000" rIns="72000" bIns="36000" rtlCol="0" anchor="t">
                <a:spAutoFit/>
              </a:bodyPr>
              <a:lstStyle/>
              <a:p>
                <a:r>
                  <a:rPr lang="en-US" sz="1200" dirty="0">
                    <a:solidFill>
                      <a:schemeClr val="bg1">
                        <a:lumMod val="50000"/>
                      </a:schemeClr>
                    </a:solidFill>
                  </a:rPr>
                  <a:t>. . . . . . . . . . . . . . . . . . . . </a:t>
                </a:r>
              </a:p>
            </p:txBody>
          </p:sp>
        </p:grpSp>
        <p:grpSp>
          <p:nvGrpSpPr>
            <p:cNvPr id="127" name="Group 126">
              <a:extLst>
                <a:ext uri="{FF2B5EF4-FFF2-40B4-BE49-F238E27FC236}">
                  <a16:creationId xmlns="" xmlns:a16="http://schemas.microsoft.com/office/drawing/2014/main" id="{341F4647-91BD-47FB-BF0E-6FD5EA1DD403}"/>
                </a:ext>
              </a:extLst>
            </p:cNvPr>
            <p:cNvGrpSpPr/>
            <p:nvPr/>
          </p:nvGrpSpPr>
          <p:grpSpPr>
            <a:xfrm>
              <a:off x="8560817" y="3946163"/>
              <a:ext cx="1558392" cy="702287"/>
              <a:chOff x="6156857" y="2742104"/>
              <a:chExt cx="1558392" cy="702287"/>
            </a:xfrm>
          </p:grpSpPr>
          <p:sp>
            <p:nvSpPr>
              <p:cNvPr id="128" name="TextBox 127">
                <a:extLst>
                  <a:ext uri="{FF2B5EF4-FFF2-40B4-BE49-F238E27FC236}">
                    <a16:creationId xmlns="" xmlns:a16="http://schemas.microsoft.com/office/drawing/2014/main" id="{DB0F3133-DADC-48CF-893F-8FD9B46004E5}"/>
                  </a:ext>
                </a:extLst>
              </p:cNvPr>
              <p:cNvSpPr txBox="1"/>
              <p:nvPr/>
            </p:nvSpPr>
            <p:spPr>
              <a:xfrm>
                <a:off x="6647632" y="2742104"/>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129" name="TextBox 128">
                <a:extLst>
                  <a:ext uri="{FF2B5EF4-FFF2-40B4-BE49-F238E27FC236}">
                    <a16:creationId xmlns="" xmlns:a16="http://schemas.microsoft.com/office/drawing/2014/main" id="{DEDC7159-0B9B-455F-ABEF-63241B1601F3}"/>
                  </a:ext>
                </a:extLst>
              </p:cNvPr>
              <p:cNvSpPr txBox="1"/>
              <p:nvPr/>
            </p:nvSpPr>
            <p:spPr>
              <a:xfrm>
                <a:off x="6156857" y="3002356"/>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grpSp>
          <p:nvGrpSpPr>
            <p:cNvPr id="130" name="Group 129">
              <a:extLst>
                <a:ext uri="{FF2B5EF4-FFF2-40B4-BE49-F238E27FC236}">
                  <a16:creationId xmlns="" xmlns:a16="http://schemas.microsoft.com/office/drawing/2014/main" id="{C326FB8D-5695-4134-B36E-E2FEF744AEE6}"/>
                </a:ext>
              </a:extLst>
            </p:cNvPr>
            <p:cNvGrpSpPr/>
            <p:nvPr/>
          </p:nvGrpSpPr>
          <p:grpSpPr>
            <a:xfrm>
              <a:off x="8923867" y="5420301"/>
              <a:ext cx="1558392" cy="702287"/>
              <a:chOff x="7836961" y="2742104"/>
              <a:chExt cx="1558392" cy="702287"/>
            </a:xfrm>
          </p:grpSpPr>
          <p:sp>
            <p:nvSpPr>
              <p:cNvPr id="131" name="TextBox 130">
                <a:extLst>
                  <a:ext uri="{FF2B5EF4-FFF2-40B4-BE49-F238E27FC236}">
                    <a16:creationId xmlns="" xmlns:a16="http://schemas.microsoft.com/office/drawing/2014/main" id="{1EF67281-401D-49F4-814B-271D481D20F8}"/>
                  </a:ext>
                </a:extLst>
              </p:cNvPr>
              <p:cNvSpPr txBox="1"/>
              <p:nvPr/>
            </p:nvSpPr>
            <p:spPr>
              <a:xfrm>
                <a:off x="8008611" y="2742104"/>
                <a:ext cx="898818" cy="318924"/>
              </a:xfrm>
              <a:prstGeom prst="rect">
                <a:avLst/>
              </a:prstGeom>
              <a:noFill/>
            </p:spPr>
            <p:txBody>
              <a:bodyPr wrap="none" lIns="72000" tIns="36000" rIns="72000" bIns="36000" rtlCol="0" anchor="b">
                <a:spAutoFit/>
              </a:bodyPr>
              <a:lstStyle/>
              <a:p>
                <a:pPr algn="r" rtl="1"/>
                <a:r>
                  <a:rPr lang="ar-SA" sz="1600" b="1" dirty="0">
                    <a:latin typeface="A Jannat LT" panose="01000000000000000000" pitchFamily="2" charset="-78"/>
                    <a:cs typeface="A Jannat LT" panose="01000000000000000000" pitchFamily="2" charset="-78"/>
                  </a:rPr>
                  <a:t>العنوان 1</a:t>
                </a:r>
                <a:endParaRPr lang="id-ID" sz="1600" b="1" dirty="0">
                  <a:latin typeface="A Jannat LT" panose="01000000000000000000" pitchFamily="2" charset="-78"/>
                  <a:cs typeface="A Jannat LT" panose="01000000000000000000" pitchFamily="2" charset="-78"/>
                </a:endParaRPr>
              </a:p>
            </p:txBody>
          </p:sp>
          <p:sp>
            <p:nvSpPr>
              <p:cNvPr id="132" name="TextBox 131">
                <a:extLst>
                  <a:ext uri="{FF2B5EF4-FFF2-40B4-BE49-F238E27FC236}">
                    <a16:creationId xmlns="" xmlns:a16="http://schemas.microsoft.com/office/drawing/2014/main" id="{15117E93-F681-437B-8658-4CD7D19FF701}"/>
                  </a:ext>
                </a:extLst>
              </p:cNvPr>
              <p:cNvSpPr txBox="1"/>
              <p:nvPr/>
            </p:nvSpPr>
            <p:spPr>
              <a:xfrm>
                <a:off x="7836961" y="3002356"/>
                <a:ext cx="1558392" cy="442035"/>
              </a:xfrm>
              <a:prstGeom prst="rect">
                <a:avLst/>
              </a:prstGeom>
              <a:noFill/>
            </p:spPr>
            <p:txBody>
              <a:bodyPr wrap="square" lIns="72000" tIns="36000" rIns="72000" bIns="36000" rtlCol="0" anchor="t">
                <a:spAutoFit/>
              </a:bodyPr>
              <a:lstStyle/>
              <a:p>
                <a:r>
                  <a:rPr lang="en-US" sz="1200" dirty="0">
                    <a:solidFill>
                      <a:schemeClr val="bg1">
                        <a:lumMod val="50000"/>
                      </a:schemeClr>
                    </a:solidFill>
                  </a:rPr>
                  <a:t>. . . . . . . . . . . . . . . . . . . . . </a:t>
                </a:r>
              </a:p>
              <a:p>
                <a:r>
                  <a:rPr lang="en-US" sz="1200" dirty="0">
                    <a:solidFill>
                      <a:schemeClr val="bg1">
                        <a:lumMod val="50000"/>
                      </a:schemeClr>
                    </a:solidFill>
                  </a:rPr>
                  <a:t> . . . . . . . . . . . . . . . . . . . . </a:t>
                </a:r>
              </a:p>
            </p:txBody>
          </p:sp>
        </p:grpSp>
        <p:sp>
          <p:nvSpPr>
            <p:cNvPr id="133" name="Freeform 132">
              <a:extLst>
                <a:ext uri="{FF2B5EF4-FFF2-40B4-BE49-F238E27FC236}">
                  <a16:creationId xmlns="" xmlns:a16="http://schemas.microsoft.com/office/drawing/2014/main" id="{8B3996E9-B273-4D06-802B-D4C80CA7BBD7}"/>
                </a:ext>
              </a:extLst>
            </p:cNvPr>
            <p:cNvSpPr>
              <a:spLocks noEditPoints="1"/>
            </p:cNvSpPr>
            <p:nvPr/>
          </p:nvSpPr>
          <p:spPr bwMode="auto">
            <a:xfrm>
              <a:off x="3807181" y="5549699"/>
              <a:ext cx="479160" cy="481032"/>
            </a:xfrm>
            <a:custGeom>
              <a:avLst/>
              <a:gdLst>
                <a:gd name="T0" fmla="*/ 165 w 214"/>
                <a:gd name="T1" fmla="*/ 49 h 215"/>
                <a:gd name="T2" fmla="*/ 197 w 214"/>
                <a:gd name="T3" fmla="*/ 107 h 215"/>
                <a:gd name="T4" fmla="*/ 189 w 214"/>
                <a:gd name="T5" fmla="*/ 120 h 215"/>
                <a:gd name="T6" fmla="*/ 214 w 214"/>
                <a:gd name="T7" fmla="*/ 107 h 215"/>
                <a:gd name="T8" fmla="*/ 0 w 214"/>
                <a:gd name="T9" fmla="*/ 107 h 215"/>
                <a:gd name="T10" fmla="*/ 214 w 214"/>
                <a:gd name="T11" fmla="*/ 107 h 215"/>
                <a:gd name="T12" fmla="*/ 21 w 214"/>
                <a:gd name="T13" fmla="*/ 144 h 215"/>
                <a:gd name="T14" fmla="*/ 39 w 214"/>
                <a:gd name="T15" fmla="*/ 133 h 215"/>
                <a:gd name="T16" fmla="*/ 154 w 214"/>
                <a:gd name="T17" fmla="*/ 127 h 215"/>
                <a:gd name="T18" fmla="*/ 190 w 214"/>
                <a:gd name="T19" fmla="*/ 140 h 215"/>
                <a:gd name="T20" fmla="*/ 201 w 214"/>
                <a:gd name="T21" fmla="*/ 107 h 215"/>
                <a:gd name="T22" fmla="*/ 14 w 214"/>
                <a:gd name="T23" fmla="*/ 107 h 215"/>
                <a:gd name="T24" fmla="*/ 129 w 214"/>
                <a:gd name="T25" fmla="*/ 143 h 215"/>
                <a:gd name="T26" fmla="*/ 81 w 214"/>
                <a:gd name="T27" fmla="*/ 148 h 215"/>
                <a:gd name="T28" fmla="*/ 86 w 214"/>
                <a:gd name="T29" fmla="*/ 155 h 215"/>
                <a:gd name="T30" fmla="*/ 134 w 214"/>
                <a:gd name="T31" fmla="*/ 150 h 215"/>
                <a:gd name="T32" fmla="*/ 107 w 214"/>
                <a:gd name="T33" fmla="*/ 123 h 215"/>
                <a:gd name="T34" fmla="*/ 151 w 214"/>
                <a:gd name="T35" fmla="*/ 110 h 215"/>
                <a:gd name="T36" fmla="*/ 120 w 214"/>
                <a:gd name="T37" fmla="*/ 99 h 215"/>
                <a:gd name="T38" fmla="*/ 92 w 214"/>
                <a:gd name="T39" fmla="*/ 107 h 215"/>
                <a:gd name="T40" fmla="*/ 107 w 214"/>
                <a:gd name="T41" fmla="*/ 46 h 215"/>
                <a:gd name="T42" fmla="*/ 111 w 214"/>
                <a:gd name="T43" fmla="*/ 35 h 215"/>
                <a:gd name="T44" fmla="*/ 104 w 214"/>
                <a:gd name="T45" fmla="*/ 35 h 215"/>
                <a:gd name="T46" fmla="*/ 107 w 214"/>
                <a:gd name="T47" fmla="*/ 46 h 215"/>
                <a:gd name="T48" fmla="*/ 173 w 214"/>
                <a:gd name="T49" fmla="*/ 104 h 215"/>
                <a:gd name="T50" fmla="*/ 173 w 214"/>
                <a:gd name="T51" fmla="*/ 111 h 215"/>
                <a:gd name="T52" fmla="*/ 184 w 214"/>
                <a:gd name="T53" fmla="*/ 107 h 215"/>
                <a:gd name="T54" fmla="*/ 35 w 214"/>
                <a:gd name="T55" fmla="*/ 111 h 215"/>
                <a:gd name="T56" fmla="*/ 46 w 214"/>
                <a:gd name="T57" fmla="*/ 107 h 215"/>
                <a:gd name="T58" fmla="*/ 35 w 214"/>
                <a:gd name="T59" fmla="*/ 104 h 215"/>
                <a:gd name="T60" fmla="*/ 35 w 214"/>
                <a:gd name="T61" fmla="*/ 111 h 215"/>
                <a:gd name="T62" fmla="*/ 61 w 214"/>
                <a:gd name="T63" fmla="*/ 65 h 215"/>
                <a:gd name="T64" fmla="*/ 64 w 214"/>
                <a:gd name="T65" fmla="*/ 58 h 215"/>
                <a:gd name="T66" fmla="*/ 53 w 214"/>
                <a:gd name="T67" fmla="*/ 53 h 215"/>
                <a:gd name="T68" fmla="*/ 58 w 214"/>
                <a:gd name="T69" fmla="*/ 64 h 215"/>
                <a:gd name="T70" fmla="*/ 157 w 214"/>
                <a:gd name="T71" fmla="*/ 64 h 215"/>
                <a:gd name="T72" fmla="*/ 162 w 214"/>
                <a:gd name="T73" fmla="*/ 53 h 215"/>
                <a:gd name="T74" fmla="*/ 151 w 214"/>
                <a:gd name="T75" fmla="*/ 58 h 215"/>
                <a:gd name="T76" fmla="*/ 154 w 214"/>
                <a:gd name="T77" fmla="*/ 6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4" h="215">
                  <a:moveTo>
                    <a:pt x="189" y="107"/>
                  </a:moveTo>
                  <a:cubicBezTo>
                    <a:pt x="189" y="86"/>
                    <a:pt x="181" y="65"/>
                    <a:pt x="165" y="49"/>
                  </a:cubicBezTo>
                  <a:cubicBezTo>
                    <a:pt x="171" y="44"/>
                    <a:pt x="171" y="44"/>
                    <a:pt x="171" y="44"/>
                  </a:cubicBezTo>
                  <a:cubicBezTo>
                    <a:pt x="188" y="61"/>
                    <a:pt x="197" y="83"/>
                    <a:pt x="197" y="107"/>
                  </a:cubicBezTo>
                  <a:cubicBezTo>
                    <a:pt x="197" y="112"/>
                    <a:pt x="197" y="116"/>
                    <a:pt x="196" y="121"/>
                  </a:cubicBezTo>
                  <a:cubicBezTo>
                    <a:pt x="189" y="120"/>
                    <a:pt x="189" y="120"/>
                    <a:pt x="189" y="120"/>
                  </a:cubicBezTo>
                  <a:cubicBezTo>
                    <a:pt x="189" y="116"/>
                    <a:pt x="189" y="112"/>
                    <a:pt x="189" y="107"/>
                  </a:cubicBezTo>
                  <a:moveTo>
                    <a:pt x="214" y="107"/>
                  </a:moveTo>
                  <a:cubicBezTo>
                    <a:pt x="214" y="167"/>
                    <a:pt x="166" y="215"/>
                    <a:pt x="107" y="215"/>
                  </a:cubicBezTo>
                  <a:cubicBezTo>
                    <a:pt x="48" y="215"/>
                    <a:pt x="0" y="167"/>
                    <a:pt x="0" y="107"/>
                  </a:cubicBezTo>
                  <a:cubicBezTo>
                    <a:pt x="0" y="48"/>
                    <a:pt x="48" y="0"/>
                    <a:pt x="107" y="0"/>
                  </a:cubicBezTo>
                  <a:cubicBezTo>
                    <a:pt x="166" y="0"/>
                    <a:pt x="214" y="48"/>
                    <a:pt x="214" y="107"/>
                  </a:cubicBezTo>
                  <a:moveTo>
                    <a:pt x="14" y="107"/>
                  </a:moveTo>
                  <a:cubicBezTo>
                    <a:pt x="14" y="120"/>
                    <a:pt x="16" y="133"/>
                    <a:pt x="21" y="144"/>
                  </a:cubicBezTo>
                  <a:cubicBezTo>
                    <a:pt x="22" y="142"/>
                    <a:pt x="24" y="141"/>
                    <a:pt x="25" y="140"/>
                  </a:cubicBezTo>
                  <a:cubicBezTo>
                    <a:pt x="39" y="133"/>
                    <a:pt x="39" y="133"/>
                    <a:pt x="39" y="133"/>
                  </a:cubicBezTo>
                  <a:cubicBezTo>
                    <a:pt x="44" y="130"/>
                    <a:pt x="54" y="127"/>
                    <a:pt x="61" y="127"/>
                  </a:cubicBezTo>
                  <a:cubicBezTo>
                    <a:pt x="154" y="127"/>
                    <a:pt x="154" y="127"/>
                    <a:pt x="154" y="127"/>
                  </a:cubicBezTo>
                  <a:cubicBezTo>
                    <a:pt x="161" y="127"/>
                    <a:pt x="171" y="130"/>
                    <a:pt x="176" y="133"/>
                  </a:cubicBezTo>
                  <a:cubicBezTo>
                    <a:pt x="190" y="140"/>
                    <a:pt x="190" y="140"/>
                    <a:pt x="190" y="140"/>
                  </a:cubicBezTo>
                  <a:cubicBezTo>
                    <a:pt x="191" y="141"/>
                    <a:pt x="193" y="142"/>
                    <a:pt x="194" y="144"/>
                  </a:cubicBezTo>
                  <a:cubicBezTo>
                    <a:pt x="198" y="132"/>
                    <a:pt x="201" y="120"/>
                    <a:pt x="201" y="107"/>
                  </a:cubicBezTo>
                  <a:cubicBezTo>
                    <a:pt x="201" y="56"/>
                    <a:pt x="159" y="14"/>
                    <a:pt x="107" y="14"/>
                  </a:cubicBezTo>
                  <a:cubicBezTo>
                    <a:pt x="56" y="14"/>
                    <a:pt x="14" y="56"/>
                    <a:pt x="14" y="107"/>
                  </a:cubicBezTo>
                  <a:moveTo>
                    <a:pt x="134" y="148"/>
                  </a:moveTo>
                  <a:cubicBezTo>
                    <a:pt x="134" y="146"/>
                    <a:pt x="132" y="143"/>
                    <a:pt x="129" y="143"/>
                  </a:cubicBezTo>
                  <a:cubicBezTo>
                    <a:pt x="86" y="143"/>
                    <a:pt x="86" y="143"/>
                    <a:pt x="86" y="143"/>
                  </a:cubicBezTo>
                  <a:cubicBezTo>
                    <a:pt x="83" y="143"/>
                    <a:pt x="81" y="146"/>
                    <a:pt x="81" y="148"/>
                  </a:cubicBezTo>
                  <a:cubicBezTo>
                    <a:pt x="81" y="150"/>
                    <a:pt x="81" y="150"/>
                    <a:pt x="81" y="150"/>
                  </a:cubicBezTo>
                  <a:cubicBezTo>
                    <a:pt x="81" y="153"/>
                    <a:pt x="83" y="155"/>
                    <a:pt x="86" y="155"/>
                  </a:cubicBezTo>
                  <a:cubicBezTo>
                    <a:pt x="129" y="155"/>
                    <a:pt x="129" y="155"/>
                    <a:pt x="129" y="155"/>
                  </a:cubicBezTo>
                  <a:cubicBezTo>
                    <a:pt x="132" y="155"/>
                    <a:pt x="134" y="153"/>
                    <a:pt x="134" y="150"/>
                  </a:cubicBezTo>
                  <a:lnTo>
                    <a:pt x="134" y="148"/>
                  </a:lnTo>
                  <a:close/>
                  <a:moveTo>
                    <a:pt x="107" y="123"/>
                  </a:moveTo>
                  <a:cubicBezTo>
                    <a:pt x="113" y="123"/>
                    <a:pt x="117" y="120"/>
                    <a:pt x="120" y="115"/>
                  </a:cubicBezTo>
                  <a:cubicBezTo>
                    <a:pt x="133" y="113"/>
                    <a:pt x="151" y="110"/>
                    <a:pt x="151" y="110"/>
                  </a:cubicBezTo>
                  <a:cubicBezTo>
                    <a:pt x="157" y="108"/>
                    <a:pt x="157" y="107"/>
                    <a:pt x="151" y="105"/>
                  </a:cubicBezTo>
                  <a:cubicBezTo>
                    <a:pt x="151" y="105"/>
                    <a:pt x="133" y="102"/>
                    <a:pt x="120" y="99"/>
                  </a:cubicBezTo>
                  <a:cubicBezTo>
                    <a:pt x="117" y="95"/>
                    <a:pt x="113" y="92"/>
                    <a:pt x="107" y="92"/>
                  </a:cubicBezTo>
                  <a:cubicBezTo>
                    <a:pt x="99" y="92"/>
                    <a:pt x="92" y="99"/>
                    <a:pt x="92" y="107"/>
                  </a:cubicBezTo>
                  <a:cubicBezTo>
                    <a:pt x="92" y="116"/>
                    <a:pt x="99" y="123"/>
                    <a:pt x="107" y="123"/>
                  </a:cubicBezTo>
                  <a:moveTo>
                    <a:pt x="107" y="46"/>
                  </a:moveTo>
                  <a:cubicBezTo>
                    <a:pt x="110" y="46"/>
                    <a:pt x="111" y="44"/>
                    <a:pt x="111" y="42"/>
                  </a:cubicBezTo>
                  <a:cubicBezTo>
                    <a:pt x="111" y="35"/>
                    <a:pt x="111" y="35"/>
                    <a:pt x="111" y="35"/>
                  </a:cubicBezTo>
                  <a:cubicBezTo>
                    <a:pt x="111" y="33"/>
                    <a:pt x="110" y="31"/>
                    <a:pt x="107" y="31"/>
                  </a:cubicBezTo>
                  <a:cubicBezTo>
                    <a:pt x="105" y="31"/>
                    <a:pt x="104" y="33"/>
                    <a:pt x="104" y="35"/>
                  </a:cubicBezTo>
                  <a:cubicBezTo>
                    <a:pt x="104" y="42"/>
                    <a:pt x="104" y="42"/>
                    <a:pt x="104" y="42"/>
                  </a:cubicBezTo>
                  <a:cubicBezTo>
                    <a:pt x="104" y="44"/>
                    <a:pt x="105" y="46"/>
                    <a:pt x="107" y="46"/>
                  </a:cubicBezTo>
                  <a:moveTo>
                    <a:pt x="180" y="104"/>
                  </a:moveTo>
                  <a:cubicBezTo>
                    <a:pt x="173" y="104"/>
                    <a:pt x="173" y="104"/>
                    <a:pt x="173" y="104"/>
                  </a:cubicBezTo>
                  <a:cubicBezTo>
                    <a:pt x="171" y="104"/>
                    <a:pt x="169" y="105"/>
                    <a:pt x="169" y="107"/>
                  </a:cubicBezTo>
                  <a:cubicBezTo>
                    <a:pt x="169" y="110"/>
                    <a:pt x="171" y="111"/>
                    <a:pt x="173" y="111"/>
                  </a:cubicBezTo>
                  <a:cubicBezTo>
                    <a:pt x="180" y="111"/>
                    <a:pt x="180" y="111"/>
                    <a:pt x="180" y="111"/>
                  </a:cubicBezTo>
                  <a:cubicBezTo>
                    <a:pt x="182" y="111"/>
                    <a:pt x="184" y="110"/>
                    <a:pt x="184" y="107"/>
                  </a:cubicBezTo>
                  <a:cubicBezTo>
                    <a:pt x="184" y="105"/>
                    <a:pt x="182" y="104"/>
                    <a:pt x="180" y="104"/>
                  </a:cubicBezTo>
                  <a:moveTo>
                    <a:pt x="35" y="111"/>
                  </a:moveTo>
                  <a:cubicBezTo>
                    <a:pt x="42" y="111"/>
                    <a:pt x="42" y="111"/>
                    <a:pt x="42" y="111"/>
                  </a:cubicBezTo>
                  <a:cubicBezTo>
                    <a:pt x="44" y="111"/>
                    <a:pt x="46" y="110"/>
                    <a:pt x="46" y="107"/>
                  </a:cubicBezTo>
                  <a:cubicBezTo>
                    <a:pt x="46" y="105"/>
                    <a:pt x="44" y="104"/>
                    <a:pt x="42" y="104"/>
                  </a:cubicBezTo>
                  <a:cubicBezTo>
                    <a:pt x="35" y="104"/>
                    <a:pt x="35" y="104"/>
                    <a:pt x="35" y="104"/>
                  </a:cubicBezTo>
                  <a:cubicBezTo>
                    <a:pt x="33" y="104"/>
                    <a:pt x="31" y="105"/>
                    <a:pt x="31" y="107"/>
                  </a:cubicBezTo>
                  <a:cubicBezTo>
                    <a:pt x="31" y="110"/>
                    <a:pt x="33" y="111"/>
                    <a:pt x="35" y="111"/>
                  </a:cubicBezTo>
                  <a:moveTo>
                    <a:pt x="58" y="64"/>
                  </a:moveTo>
                  <a:cubicBezTo>
                    <a:pt x="59" y="65"/>
                    <a:pt x="60" y="65"/>
                    <a:pt x="61" y="65"/>
                  </a:cubicBezTo>
                  <a:cubicBezTo>
                    <a:pt x="62" y="65"/>
                    <a:pt x="63" y="65"/>
                    <a:pt x="64" y="64"/>
                  </a:cubicBezTo>
                  <a:cubicBezTo>
                    <a:pt x="65" y="62"/>
                    <a:pt x="65" y="60"/>
                    <a:pt x="64" y="58"/>
                  </a:cubicBezTo>
                  <a:cubicBezTo>
                    <a:pt x="59" y="53"/>
                    <a:pt x="59" y="53"/>
                    <a:pt x="59" y="53"/>
                  </a:cubicBezTo>
                  <a:cubicBezTo>
                    <a:pt x="57" y="52"/>
                    <a:pt x="55" y="52"/>
                    <a:pt x="53" y="53"/>
                  </a:cubicBezTo>
                  <a:cubicBezTo>
                    <a:pt x="52" y="55"/>
                    <a:pt x="52" y="57"/>
                    <a:pt x="53" y="59"/>
                  </a:cubicBezTo>
                  <a:lnTo>
                    <a:pt x="58" y="64"/>
                  </a:lnTo>
                  <a:close/>
                  <a:moveTo>
                    <a:pt x="154" y="65"/>
                  </a:moveTo>
                  <a:cubicBezTo>
                    <a:pt x="155" y="65"/>
                    <a:pt x="156" y="65"/>
                    <a:pt x="157" y="64"/>
                  </a:cubicBezTo>
                  <a:cubicBezTo>
                    <a:pt x="162" y="59"/>
                    <a:pt x="162" y="59"/>
                    <a:pt x="162" y="59"/>
                  </a:cubicBezTo>
                  <a:cubicBezTo>
                    <a:pt x="163" y="57"/>
                    <a:pt x="163" y="55"/>
                    <a:pt x="162" y="53"/>
                  </a:cubicBezTo>
                  <a:cubicBezTo>
                    <a:pt x="160" y="52"/>
                    <a:pt x="158" y="52"/>
                    <a:pt x="156" y="53"/>
                  </a:cubicBezTo>
                  <a:cubicBezTo>
                    <a:pt x="151" y="58"/>
                    <a:pt x="151" y="58"/>
                    <a:pt x="151" y="58"/>
                  </a:cubicBezTo>
                  <a:cubicBezTo>
                    <a:pt x="150" y="60"/>
                    <a:pt x="150" y="62"/>
                    <a:pt x="151" y="64"/>
                  </a:cubicBezTo>
                  <a:cubicBezTo>
                    <a:pt x="152" y="65"/>
                    <a:pt x="153" y="65"/>
                    <a:pt x="154" y="6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34" name="Freeform 148">
              <a:extLst>
                <a:ext uri="{FF2B5EF4-FFF2-40B4-BE49-F238E27FC236}">
                  <a16:creationId xmlns="" xmlns:a16="http://schemas.microsoft.com/office/drawing/2014/main" id="{B520A033-4B41-424C-801B-886EF2AFF0A4}"/>
                </a:ext>
              </a:extLst>
            </p:cNvPr>
            <p:cNvSpPr>
              <a:spLocks noEditPoints="1"/>
            </p:cNvSpPr>
            <p:nvPr/>
          </p:nvSpPr>
          <p:spPr bwMode="auto">
            <a:xfrm>
              <a:off x="4083745" y="4056871"/>
              <a:ext cx="479087" cy="481054"/>
            </a:xfrm>
            <a:custGeom>
              <a:avLst/>
              <a:gdLst>
                <a:gd name="T0" fmla="*/ 0 w 203"/>
                <a:gd name="T1" fmla="*/ 102 h 204"/>
                <a:gd name="T2" fmla="*/ 203 w 203"/>
                <a:gd name="T3" fmla="*/ 102 h 204"/>
                <a:gd name="T4" fmla="*/ 101 w 203"/>
                <a:gd name="T5" fmla="*/ 192 h 204"/>
                <a:gd name="T6" fmla="*/ 101 w 203"/>
                <a:gd name="T7" fmla="*/ 12 h 204"/>
                <a:gd name="T8" fmla="*/ 101 w 203"/>
                <a:gd name="T9" fmla="*/ 192 h 204"/>
                <a:gd name="T10" fmla="*/ 107 w 203"/>
                <a:gd name="T11" fmla="*/ 106 h 204"/>
                <a:gd name="T12" fmla="*/ 94 w 203"/>
                <a:gd name="T13" fmla="*/ 102 h 204"/>
                <a:gd name="T14" fmla="*/ 98 w 203"/>
                <a:gd name="T15" fmla="*/ 49 h 204"/>
                <a:gd name="T16" fmla="*/ 104 w 203"/>
                <a:gd name="T17" fmla="*/ 49 h 204"/>
                <a:gd name="T18" fmla="*/ 107 w 203"/>
                <a:gd name="T19" fmla="*/ 98 h 204"/>
                <a:gd name="T20" fmla="*/ 145 w 203"/>
                <a:gd name="T21" fmla="*/ 102 h 204"/>
                <a:gd name="T22" fmla="*/ 108 w 203"/>
                <a:gd name="T23" fmla="*/ 85 h 204"/>
                <a:gd name="T24" fmla="*/ 127 w 203"/>
                <a:gd name="T25" fmla="*/ 94 h 204"/>
                <a:gd name="T26" fmla="*/ 108 w 203"/>
                <a:gd name="T27" fmla="*/ 85 h 204"/>
                <a:gd name="T28" fmla="*/ 127 w 203"/>
                <a:gd name="T29" fmla="*/ 110 h 204"/>
                <a:gd name="T30" fmla="*/ 74 w 203"/>
                <a:gd name="T31" fmla="*/ 102 h 204"/>
                <a:gd name="T32" fmla="*/ 94 w 203"/>
                <a:gd name="T33" fmla="*/ 85 h 204"/>
                <a:gd name="T34" fmla="*/ 101 w 203"/>
                <a:gd name="T35" fmla="*/ 121 h 204"/>
                <a:gd name="T36" fmla="*/ 97 w 203"/>
                <a:gd name="T37" fmla="*/ 36 h 204"/>
                <a:gd name="T38" fmla="*/ 101 w 203"/>
                <a:gd name="T39" fmla="*/ 24 h 204"/>
                <a:gd name="T40" fmla="*/ 105 w 203"/>
                <a:gd name="T41" fmla="*/ 36 h 204"/>
                <a:gd name="T42" fmla="*/ 97 w 203"/>
                <a:gd name="T43" fmla="*/ 36 h 204"/>
                <a:gd name="T44" fmla="*/ 105 w 203"/>
                <a:gd name="T45" fmla="*/ 176 h 204"/>
                <a:gd name="T46" fmla="*/ 97 w 203"/>
                <a:gd name="T47" fmla="*/ 176 h 204"/>
                <a:gd name="T48" fmla="*/ 101 w 203"/>
                <a:gd name="T49" fmla="*/ 165 h 204"/>
                <a:gd name="T50" fmla="*/ 179 w 203"/>
                <a:gd name="T51" fmla="*/ 102 h 204"/>
                <a:gd name="T52" fmla="*/ 168 w 203"/>
                <a:gd name="T53" fmla="*/ 106 h 204"/>
                <a:gd name="T54" fmla="*/ 168 w 203"/>
                <a:gd name="T55" fmla="*/ 98 h 204"/>
                <a:gd name="T56" fmla="*/ 179 w 203"/>
                <a:gd name="T57" fmla="*/ 102 h 204"/>
                <a:gd name="T58" fmla="*/ 35 w 203"/>
                <a:gd name="T59" fmla="*/ 106 h 204"/>
                <a:gd name="T60" fmla="*/ 23 w 203"/>
                <a:gd name="T61" fmla="*/ 102 h 204"/>
                <a:gd name="T62" fmla="*/ 35 w 203"/>
                <a:gd name="T63" fmla="*/ 98 h 204"/>
                <a:gd name="T64" fmla="*/ 57 w 203"/>
                <a:gd name="T65" fmla="*/ 52 h 204"/>
                <a:gd name="T66" fmla="*/ 54 w 203"/>
                <a:gd name="T67" fmla="*/ 59 h 204"/>
                <a:gd name="T68" fmla="*/ 46 w 203"/>
                <a:gd name="T69" fmla="*/ 53 h 204"/>
                <a:gd name="T70" fmla="*/ 52 w 203"/>
                <a:gd name="T71" fmla="*/ 47 h 204"/>
                <a:gd name="T72" fmla="*/ 156 w 203"/>
                <a:gd name="T73" fmla="*/ 151 h 204"/>
                <a:gd name="T74" fmla="*/ 153 w 203"/>
                <a:gd name="T75" fmla="*/ 158 h 204"/>
                <a:gd name="T76" fmla="*/ 145 w 203"/>
                <a:gd name="T77" fmla="*/ 152 h 204"/>
                <a:gd name="T78" fmla="*/ 151 w 203"/>
                <a:gd name="T79" fmla="*/ 146 h 204"/>
                <a:gd name="T80" fmla="*/ 156 w 203"/>
                <a:gd name="T81" fmla="*/ 47 h 204"/>
                <a:gd name="T82" fmla="*/ 151 w 203"/>
                <a:gd name="T83" fmla="*/ 58 h 204"/>
                <a:gd name="T84" fmla="*/ 145 w 203"/>
                <a:gd name="T85" fmla="*/ 58 h 204"/>
                <a:gd name="T86" fmla="*/ 150 w 203"/>
                <a:gd name="T87" fmla="*/ 47 h 204"/>
                <a:gd name="T88" fmla="*/ 57 w 203"/>
                <a:gd name="T89" fmla="*/ 146 h 204"/>
                <a:gd name="T90" fmla="*/ 52 w 203"/>
                <a:gd name="T91" fmla="*/ 157 h 204"/>
                <a:gd name="T92" fmla="*/ 46 w 203"/>
                <a:gd name="T93" fmla="*/ 157 h 204"/>
                <a:gd name="T94" fmla="*/ 51 w 203"/>
                <a:gd name="T9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3" h="204">
                  <a:moveTo>
                    <a:pt x="101" y="0"/>
                  </a:moveTo>
                  <a:cubicBezTo>
                    <a:pt x="45" y="0"/>
                    <a:pt x="0" y="46"/>
                    <a:pt x="0" y="102"/>
                  </a:cubicBezTo>
                  <a:cubicBezTo>
                    <a:pt x="0" y="158"/>
                    <a:pt x="45" y="204"/>
                    <a:pt x="101" y="204"/>
                  </a:cubicBezTo>
                  <a:cubicBezTo>
                    <a:pt x="157" y="204"/>
                    <a:pt x="203" y="158"/>
                    <a:pt x="203" y="102"/>
                  </a:cubicBezTo>
                  <a:cubicBezTo>
                    <a:pt x="203" y="46"/>
                    <a:pt x="157" y="0"/>
                    <a:pt x="101" y="0"/>
                  </a:cubicBezTo>
                  <a:close/>
                  <a:moveTo>
                    <a:pt x="101" y="192"/>
                  </a:moveTo>
                  <a:cubicBezTo>
                    <a:pt x="52" y="192"/>
                    <a:pt x="12" y="151"/>
                    <a:pt x="12" y="102"/>
                  </a:cubicBezTo>
                  <a:cubicBezTo>
                    <a:pt x="12" y="53"/>
                    <a:pt x="52" y="12"/>
                    <a:pt x="101" y="12"/>
                  </a:cubicBezTo>
                  <a:cubicBezTo>
                    <a:pt x="151" y="12"/>
                    <a:pt x="191" y="53"/>
                    <a:pt x="191" y="102"/>
                  </a:cubicBezTo>
                  <a:cubicBezTo>
                    <a:pt x="191" y="151"/>
                    <a:pt x="151" y="192"/>
                    <a:pt x="101" y="192"/>
                  </a:cubicBezTo>
                  <a:close/>
                  <a:moveTo>
                    <a:pt x="141" y="106"/>
                  </a:moveTo>
                  <a:cubicBezTo>
                    <a:pt x="107" y="106"/>
                    <a:pt x="107" y="106"/>
                    <a:pt x="107" y="106"/>
                  </a:cubicBezTo>
                  <a:cubicBezTo>
                    <a:pt x="106" y="108"/>
                    <a:pt x="104" y="109"/>
                    <a:pt x="101" y="109"/>
                  </a:cubicBezTo>
                  <a:cubicBezTo>
                    <a:pt x="97" y="109"/>
                    <a:pt x="94" y="106"/>
                    <a:pt x="94" y="102"/>
                  </a:cubicBezTo>
                  <a:cubicBezTo>
                    <a:pt x="94" y="99"/>
                    <a:pt x="96" y="96"/>
                    <a:pt x="98" y="95"/>
                  </a:cubicBezTo>
                  <a:cubicBezTo>
                    <a:pt x="98" y="49"/>
                    <a:pt x="98" y="49"/>
                    <a:pt x="98" y="49"/>
                  </a:cubicBezTo>
                  <a:cubicBezTo>
                    <a:pt x="98" y="48"/>
                    <a:pt x="100" y="46"/>
                    <a:pt x="101" y="46"/>
                  </a:cubicBezTo>
                  <a:cubicBezTo>
                    <a:pt x="103" y="46"/>
                    <a:pt x="104" y="48"/>
                    <a:pt x="104" y="49"/>
                  </a:cubicBezTo>
                  <a:cubicBezTo>
                    <a:pt x="104" y="95"/>
                    <a:pt x="104" y="95"/>
                    <a:pt x="104" y="95"/>
                  </a:cubicBezTo>
                  <a:cubicBezTo>
                    <a:pt x="105" y="96"/>
                    <a:pt x="107" y="97"/>
                    <a:pt x="107" y="98"/>
                  </a:cubicBezTo>
                  <a:cubicBezTo>
                    <a:pt x="141" y="98"/>
                    <a:pt x="141" y="98"/>
                    <a:pt x="141" y="98"/>
                  </a:cubicBezTo>
                  <a:cubicBezTo>
                    <a:pt x="144" y="98"/>
                    <a:pt x="145" y="100"/>
                    <a:pt x="145" y="102"/>
                  </a:cubicBezTo>
                  <a:cubicBezTo>
                    <a:pt x="145" y="104"/>
                    <a:pt x="144" y="106"/>
                    <a:pt x="141" y="106"/>
                  </a:cubicBezTo>
                  <a:close/>
                  <a:moveTo>
                    <a:pt x="108" y="85"/>
                  </a:moveTo>
                  <a:cubicBezTo>
                    <a:pt x="108" y="76"/>
                    <a:pt x="108" y="76"/>
                    <a:pt x="108" y="76"/>
                  </a:cubicBezTo>
                  <a:cubicBezTo>
                    <a:pt x="117" y="79"/>
                    <a:pt x="124" y="85"/>
                    <a:pt x="127" y="94"/>
                  </a:cubicBezTo>
                  <a:cubicBezTo>
                    <a:pt x="118" y="94"/>
                    <a:pt x="118" y="94"/>
                    <a:pt x="118" y="94"/>
                  </a:cubicBezTo>
                  <a:cubicBezTo>
                    <a:pt x="116" y="90"/>
                    <a:pt x="113" y="86"/>
                    <a:pt x="108" y="85"/>
                  </a:cubicBezTo>
                  <a:close/>
                  <a:moveTo>
                    <a:pt x="118" y="110"/>
                  </a:moveTo>
                  <a:cubicBezTo>
                    <a:pt x="127" y="110"/>
                    <a:pt x="127" y="110"/>
                    <a:pt x="127" y="110"/>
                  </a:cubicBezTo>
                  <a:cubicBezTo>
                    <a:pt x="123" y="121"/>
                    <a:pt x="113" y="129"/>
                    <a:pt x="101" y="129"/>
                  </a:cubicBezTo>
                  <a:cubicBezTo>
                    <a:pt x="86" y="129"/>
                    <a:pt x="74" y="117"/>
                    <a:pt x="74" y="102"/>
                  </a:cubicBezTo>
                  <a:cubicBezTo>
                    <a:pt x="74" y="90"/>
                    <a:pt x="83" y="79"/>
                    <a:pt x="94" y="76"/>
                  </a:cubicBezTo>
                  <a:cubicBezTo>
                    <a:pt x="94" y="85"/>
                    <a:pt x="94" y="85"/>
                    <a:pt x="94" y="85"/>
                  </a:cubicBezTo>
                  <a:cubicBezTo>
                    <a:pt x="87" y="87"/>
                    <a:pt x="82" y="94"/>
                    <a:pt x="82" y="102"/>
                  </a:cubicBezTo>
                  <a:cubicBezTo>
                    <a:pt x="82" y="112"/>
                    <a:pt x="91" y="121"/>
                    <a:pt x="101" y="121"/>
                  </a:cubicBezTo>
                  <a:cubicBezTo>
                    <a:pt x="109" y="121"/>
                    <a:pt x="115" y="116"/>
                    <a:pt x="118" y="110"/>
                  </a:cubicBezTo>
                  <a:close/>
                  <a:moveTo>
                    <a:pt x="97" y="36"/>
                  </a:moveTo>
                  <a:cubicBezTo>
                    <a:pt x="97" y="28"/>
                    <a:pt x="97" y="28"/>
                    <a:pt x="97" y="28"/>
                  </a:cubicBezTo>
                  <a:cubicBezTo>
                    <a:pt x="97" y="26"/>
                    <a:pt x="99" y="24"/>
                    <a:pt x="101" y="24"/>
                  </a:cubicBezTo>
                  <a:cubicBezTo>
                    <a:pt x="103" y="24"/>
                    <a:pt x="105" y="26"/>
                    <a:pt x="105" y="28"/>
                  </a:cubicBezTo>
                  <a:cubicBezTo>
                    <a:pt x="105" y="36"/>
                    <a:pt x="105" y="36"/>
                    <a:pt x="105" y="36"/>
                  </a:cubicBezTo>
                  <a:cubicBezTo>
                    <a:pt x="105" y="38"/>
                    <a:pt x="103" y="40"/>
                    <a:pt x="101" y="40"/>
                  </a:cubicBezTo>
                  <a:cubicBezTo>
                    <a:pt x="99" y="40"/>
                    <a:pt x="97" y="38"/>
                    <a:pt x="97" y="36"/>
                  </a:cubicBezTo>
                  <a:close/>
                  <a:moveTo>
                    <a:pt x="105" y="169"/>
                  </a:moveTo>
                  <a:cubicBezTo>
                    <a:pt x="105" y="176"/>
                    <a:pt x="105" y="176"/>
                    <a:pt x="105" y="176"/>
                  </a:cubicBezTo>
                  <a:cubicBezTo>
                    <a:pt x="105" y="178"/>
                    <a:pt x="103" y="180"/>
                    <a:pt x="101" y="180"/>
                  </a:cubicBezTo>
                  <a:cubicBezTo>
                    <a:pt x="99" y="180"/>
                    <a:pt x="97" y="178"/>
                    <a:pt x="97" y="176"/>
                  </a:cubicBezTo>
                  <a:cubicBezTo>
                    <a:pt x="97" y="169"/>
                    <a:pt x="97" y="169"/>
                    <a:pt x="97" y="169"/>
                  </a:cubicBezTo>
                  <a:cubicBezTo>
                    <a:pt x="97" y="166"/>
                    <a:pt x="99" y="165"/>
                    <a:pt x="101" y="165"/>
                  </a:cubicBezTo>
                  <a:cubicBezTo>
                    <a:pt x="103" y="165"/>
                    <a:pt x="105" y="166"/>
                    <a:pt x="105" y="169"/>
                  </a:cubicBezTo>
                  <a:close/>
                  <a:moveTo>
                    <a:pt x="179" y="102"/>
                  </a:moveTo>
                  <a:cubicBezTo>
                    <a:pt x="179" y="104"/>
                    <a:pt x="177" y="106"/>
                    <a:pt x="175" y="106"/>
                  </a:cubicBezTo>
                  <a:cubicBezTo>
                    <a:pt x="168" y="106"/>
                    <a:pt x="168" y="106"/>
                    <a:pt x="168" y="106"/>
                  </a:cubicBezTo>
                  <a:cubicBezTo>
                    <a:pt x="165" y="106"/>
                    <a:pt x="164" y="104"/>
                    <a:pt x="164" y="102"/>
                  </a:cubicBezTo>
                  <a:cubicBezTo>
                    <a:pt x="164" y="100"/>
                    <a:pt x="165" y="98"/>
                    <a:pt x="168" y="98"/>
                  </a:cubicBezTo>
                  <a:cubicBezTo>
                    <a:pt x="175" y="98"/>
                    <a:pt x="175" y="98"/>
                    <a:pt x="175" y="98"/>
                  </a:cubicBezTo>
                  <a:cubicBezTo>
                    <a:pt x="177" y="98"/>
                    <a:pt x="179" y="100"/>
                    <a:pt x="179" y="102"/>
                  </a:cubicBezTo>
                  <a:close/>
                  <a:moveTo>
                    <a:pt x="39" y="102"/>
                  </a:moveTo>
                  <a:cubicBezTo>
                    <a:pt x="39" y="104"/>
                    <a:pt x="37" y="106"/>
                    <a:pt x="35" y="106"/>
                  </a:cubicBezTo>
                  <a:cubicBezTo>
                    <a:pt x="27" y="106"/>
                    <a:pt x="27" y="106"/>
                    <a:pt x="27" y="106"/>
                  </a:cubicBezTo>
                  <a:cubicBezTo>
                    <a:pt x="25" y="106"/>
                    <a:pt x="23" y="104"/>
                    <a:pt x="23" y="102"/>
                  </a:cubicBezTo>
                  <a:cubicBezTo>
                    <a:pt x="23" y="100"/>
                    <a:pt x="25" y="98"/>
                    <a:pt x="27" y="98"/>
                  </a:cubicBezTo>
                  <a:cubicBezTo>
                    <a:pt x="35" y="98"/>
                    <a:pt x="35" y="98"/>
                    <a:pt x="35" y="98"/>
                  </a:cubicBezTo>
                  <a:cubicBezTo>
                    <a:pt x="37" y="98"/>
                    <a:pt x="39" y="100"/>
                    <a:pt x="39" y="102"/>
                  </a:cubicBezTo>
                  <a:close/>
                  <a:moveTo>
                    <a:pt x="57" y="52"/>
                  </a:moveTo>
                  <a:cubicBezTo>
                    <a:pt x="59" y="54"/>
                    <a:pt x="59" y="56"/>
                    <a:pt x="57" y="58"/>
                  </a:cubicBezTo>
                  <a:cubicBezTo>
                    <a:pt x="56" y="59"/>
                    <a:pt x="55" y="59"/>
                    <a:pt x="54" y="59"/>
                  </a:cubicBezTo>
                  <a:cubicBezTo>
                    <a:pt x="53" y="59"/>
                    <a:pt x="52" y="59"/>
                    <a:pt x="51" y="58"/>
                  </a:cubicBezTo>
                  <a:cubicBezTo>
                    <a:pt x="46" y="53"/>
                    <a:pt x="46" y="53"/>
                    <a:pt x="46" y="53"/>
                  </a:cubicBezTo>
                  <a:cubicBezTo>
                    <a:pt x="45" y="51"/>
                    <a:pt x="45" y="49"/>
                    <a:pt x="46" y="47"/>
                  </a:cubicBezTo>
                  <a:cubicBezTo>
                    <a:pt x="48" y="46"/>
                    <a:pt x="50" y="46"/>
                    <a:pt x="52" y="47"/>
                  </a:cubicBezTo>
                  <a:lnTo>
                    <a:pt x="57" y="52"/>
                  </a:lnTo>
                  <a:close/>
                  <a:moveTo>
                    <a:pt x="156" y="151"/>
                  </a:moveTo>
                  <a:cubicBezTo>
                    <a:pt x="158" y="153"/>
                    <a:pt x="158" y="155"/>
                    <a:pt x="156" y="157"/>
                  </a:cubicBezTo>
                  <a:cubicBezTo>
                    <a:pt x="155" y="158"/>
                    <a:pt x="154" y="158"/>
                    <a:pt x="153" y="158"/>
                  </a:cubicBezTo>
                  <a:cubicBezTo>
                    <a:pt x="152" y="158"/>
                    <a:pt x="151" y="158"/>
                    <a:pt x="150" y="157"/>
                  </a:cubicBezTo>
                  <a:cubicBezTo>
                    <a:pt x="145" y="152"/>
                    <a:pt x="145" y="152"/>
                    <a:pt x="145" y="152"/>
                  </a:cubicBezTo>
                  <a:cubicBezTo>
                    <a:pt x="144" y="150"/>
                    <a:pt x="144" y="148"/>
                    <a:pt x="145" y="146"/>
                  </a:cubicBezTo>
                  <a:cubicBezTo>
                    <a:pt x="147" y="145"/>
                    <a:pt x="149" y="145"/>
                    <a:pt x="151" y="146"/>
                  </a:cubicBezTo>
                  <a:lnTo>
                    <a:pt x="156" y="151"/>
                  </a:lnTo>
                  <a:close/>
                  <a:moveTo>
                    <a:pt x="156" y="47"/>
                  </a:moveTo>
                  <a:cubicBezTo>
                    <a:pt x="158" y="49"/>
                    <a:pt x="158" y="51"/>
                    <a:pt x="156" y="53"/>
                  </a:cubicBezTo>
                  <a:cubicBezTo>
                    <a:pt x="151" y="58"/>
                    <a:pt x="151" y="58"/>
                    <a:pt x="151" y="58"/>
                  </a:cubicBezTo>
                  <a:cubicBezTo>
                    <a:pt x="150" y="59"/>
                    <a:pt x="149" y="59"/>
                    <a:pt x="148" y="59"/>
                  </a:cubicBezTo>
                  <a:cubicBezTo>
                    <a:pt x="147" y="59"/>
                    <a:pt x="146" y="59"/>
                    <a:pt x="145" y="58"/>
                  </a:cubicBezTo>
                  <a:cubicBezTo>
                    <a:pt x="144" y="56"/>
                    <a:pt x="144" y="54"/>
                    <a:pt x="145" y="52"/>
                  </a:cubicBezTo>
                  <a:cubicBezTo>
                    <a:pt x="150" y="47"/>
                    <a:pt x="150" y="47"/>
                    <a:pt x="150" y="47"/>
                  </a:cubicBezTo>
                  <a:cubicBezTo>
                    <a:pt x="152" y="46"/>
                    <a:pt x="155" y="46"/>
                    <a:pt x="156" y="47"/>
                  </a:cubicBezTo>
                  <a:close/>
                  <a:moveTo>
                    <a:pt x="57" y="146"/>
                  </a:moveTo>
                  <a:cubicBezTo>
                    <a:pt x="59" y="148"/>
                    <a:pt x="59" y="150"/>
                    <a:pt x="57" y="152"/>
                  </a:cubicBezTo>
                  <a:cubicBezTo>
                    <a:pt x="52" y="157"/>
                    <a:pt x="52" y="157"/>
                    <a:pt x="52" y="157"/>
                  </a:cubicBezTo>
                  <a:cubicBezTo>
                    <a:pt x="51" y="158"/>
                    <a:pt x="50" y="158"/>
                    <a:pt x="49" y="158"/>
                  </a:cubicBezTo>
                  <a:cubicBezTo>
                    <a:pt x="48" y="158"/>
                    <a:pt x="47" y="158"/>
                    <a:pt x="46" y="157"/>
                  </a:cubicBezTo>
                  <a:cubicBezTo>
                    <a:pt x="45" y="155"/>
                    <a:pt x="45" y="153"/>
                    <a:pt x="46" y="151"/>
                  </a:cubicBezTo>
                  <a:cubicBezTo>
                    <a:pt x="51" y="146"/>
                    <a:pt x="51" y="146"/>
                    <a:pt x="51" y="146"/>
                  </a:cubicBezTo>
                  <a:cubicBezTo>
                    <a:pt x="53" y="145"/>
                    <a:pt x="55" y="145"/>
                    <a:pt x="57" y="14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5" name="Freeform 136">
              <a:extLst>
                <a:ext uri="{FF2B5EF4-FFF2-40B4-BE49-F238E27FC236}">
                  <a16:creationId xmlns="" xmlns:a16="http://schemas.microsoft.com/office/drawing/2014/main" id="{6A385305-5381-4C81-BF79-7423800BD963}"/>
                </a:ext>
              </a:extLst>
            </p:cNvPr>
            <p:cNvSpPr>
              <a:spLocks noEditPoints="1"/>
            </p:cNvSpPr>
            <p:nvPr/>
          </p:nvSpPr>
          <p:spPr bwMode="auto">
            <a:xfrm>
              <a:off x="5774974" y="3153937"/>
              <a:ext cx="469250" cy="399404"/>
            </a:xfrm>
            <a:custGeom>
              <a:avLst/>
              <a:gdLst>
                <a:gd name="T0" fmla="*/ 156 w 199"/>
                <a:gd name="T1" fmla="*/ 84 h 169"/>
                <a:gd name="T2" fmla="*/ 114 w 199"/>
                <a:gd name="T3" fmla="*/ 126 h 169"/>
                <a:gd name="T4" fmla="*/ 156 w 199"/>
                <a:gd name="T5" fmla="*/ 169 h 169"/>
                <a:gd name="T6" fmla="*/ 199 w 199"/>
                <a:gd name="T7" fmla="*/ 126 h 169"/>
                <a:gd name="T8" fmla="*/ 156 w 199"/>
                <a:gd name="T9" fmla="*/ 84 h 169"/>
                <a:gd name="T10" fmla="*/ 151 w 199"/>
                <a:gd name="T11" fmla="*/ 147 h 169"/>
                <a:gd name="T12" fmla="*/ 131 w 199"/>
                <a:gd name="T13" fmla="*/ 129 h 169"/>
                <a:gd name="T14" fmla="*/ 139 w 199"/>
                <a:gd name="T15" fmla="*/ 119 h 169"/>
                <a:gd name="T16" fmla="*/ 151 w 199"/>
                <a:gd name="T17" fmla="*/ 130 h 169"/>
                <a:gd name="T18" fmla="*/ 175 w 199"/>
                <a:gd name="T19" fmla="*/ 109 h 169"/>
                <a:gd name="T20" fmla="*/ 183 w 199"/>
                <a:gd name="T21" fmla="*/ 119 h 169"/>
                <a:gd name="T22" fmla="*/ 151 w 199"/>
                <a:gd name="T23" fmla="*/ 147 h 169"/>
                <a:gd name="T24" fmla="*/ 106 w 199"/>
                <a:gd name="T25" fmla="*/ 126 h 169"/>
                <a:gd name="T26" fmla="*/ 119 w 199"/>
                <a:gd name="T27" fmla="*/ 161 h 169"/>
                <a:gd name="T28" fmla="*/ 105 w 199"/>
                <a:gd name="T29" fmla="*/ 166 h 169"/>
                <a:gd name="T30" fmla="*/ 83 w 199"/>
                <a:gd name="T31" fmla="*/ 150 h 169"/>
                <a:gd name="T32" fmla="*/ 61 w 199"/>
                <a:gd name="T33" fmla="*/ 166 h 169"/>
                <a:gd name="T34" fmla="*/ 40 w 199"/>
                <a:gd name="T35" fmla="*/ 157 h 169"/>
                <a:gd name="T36" fmla="*/ 35 w 199"/>
                <a:gd name="T37" fmla="*/ 130 h 169"/>
                <a:gd name="T38" fmla="*/ 8 w 199"/>
                <a:gd name="T39" fmla="*/ 126 h 169"/>
                <a:gd name="T40" fmla="*/ 0 w 199"/>
                <a:gd name="T41" fmla="*/ 105 h 169"/>
                <a:gd name="T42" fmla="*/ 15 w 199"/>
                <a:gd name="T43" fmla="*/ 83 h 169"/>
                <a:gd name="T44" fmla="*/ 0 w 199"/>
                <a:gd name="T45" fmla="*/ 61 h 169"/>
                <a:gd name="T46" fmla="*/ 8 w 199"/>
                <a:gd name="T47" fmla="*/ 40 h 169"/>
                <a:gd name="T48" fmla="*/ 35 w 199"/>
                <a:gd name="T49" fmla="*/ 35 h 169"/>
                <a:gd name="T50" fmla="*/ 40 w 199"/>
                <a:gd name="T51" fmla="*/ 9 h 169"/>
                <a:gd name="T52" fmla="*/ 61 w 199"/>
                <a:gd name="T53" fmla="*/ 0 h 169"/>
                <a:gd name="T54" fmla="*/ 83 w 199"/>
                <a:gd name="T55" fmla="*/ 15 h 169"/>
                <a:gd name="T56" fmla="*/ 105 w 199"/>
                <a:gd name="T57" fmla="*/ 0 h 169"/>
                <a:gd name="T58" fmla="*/ 126 w 199"/>
                <a:gd name="T59" fmla="*/ 9 h 169"/>
                <a:gd name="T60" fmla="*/ 130 w 199"/>
                <a:gd name="T61" fmla="*/ 35 h 169"/>
                <a:gd name="T62" fmla="*/ 157 w 199"/>
                <a:gd name="T63" fmla="*/ 40 h 169"/>
                <a:gd name="T64" fmla="*/ 166 w 199"/>
                <a:gd name="T65" fmla="*/ 61 h 169"/>
                <a:gd name="T66" fmla="*/ 151 w 199"/>
                <a:gd name="T67" fmla="*/ 76 h 169"/>
                <a:gd name="T68" fmla="*/ 124 w 199"/>
                <a:gd name="T69" fmla="*/ 87 h 169"/>
                <a:gd name="T70" fmla="*/ 124 w 199"/>
                <a:gd name="T71" fmla="*/ 83 h 169"/>
                <a:gd name="T72" fmla="*/ 83 w 199"/>
                <a:gd name="T73" fmla="*/ 42 h 169"/>
                <a:gd name="T74" fmla="*/ 41 w 199"/>
                <a:gd name="T75" fmla="*/ 83 h 169"/>
                <a:gd name="T76" fmla="*/ 83 w 199"/>
                <a:gd name="T77" fmla="*/ 124 h 169"/>
                <a:gd name="T78" fmla="*/ 107 w 199"/>
                <a:gd name="T79" fmla="*/ 117 h 169"/>
                <a:gd name="T80" fmla="*/ 106 w 199"/>
                <a:gd name="T81" fmla="*/ 126 h 169"/>
                <a:gd name="T82" fmla="*/ 83 w 199"/>
                <a:gd name="T83" fmla="*/ 45 h 169"/>
                <a:gd name="T84" fmla="*/ 45 w 199"/>
                <a:gd name="T85" fmla="*/ 83 h 169"/>
                <a:gd name="T86" fmla="*/ 83 w 199"/>
                <a:gd name="T87" fmla="*/ 120 h 169"/>
                <a:gd name="T88" fmla="*/ 108 w 199"/>
                <a:gd name="T89" fmla="*/ 110 h 169"/>
                <a:gd name="T90" fmla="*/ 119 w 199"/>
                <a:gd name="T91" fmla="*/ 92 h 169"/>
                <a:gd name="T92" fmla="*/ 120 w 199"/>
                <a:gd name="T93" fmla="*/ 83 h 169"/>
                <a:gd name="T94" fmla="*/ 83 w 199"/>
                <a:gd name="T95" fmla="*/ 45 h 169"/>
                <a:gd name="T96" fmla="*/ 83 w 199"/>
                <a:gd name="T97" fmla="*/ 108 h 169"/>
                <a:gd name="T98" fmla="*/ 58 w 199"/>
                <a:gd name="T99" fmla="*/ 83 h 169"/>
                <a:gd name="T100" fmla="*/ 83 w 199"/>
                <a:gd name="T101" fmla="*/ 58 h 169"/>
                <a:gd name="T102" fmla="*/ 108 w 199"/>
                <a:gd name="T103" fmla="*/ 83 h 169"/>
                <a:gd name="T104" fmla="*/ 83 w 199"/>
                <a:gd name="T105" fmla="*/ 10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69">
                  <a:moveTo>
                    <a:pt x="156" y="84"/>
                  </a:moveTo>
                  <a:cubicBezTo>
                    <a:pt x="133" y="84"/>
                    <a:pt x="114" y="103"/>
                    <a:pt x="114" y="126"/>
                  </a:cubicBezTo>
                  <a:cubicBezTo>
                    <a:pt x="114" y="150"/>
                    <a:pt x="133" y="169"/>
                    <a:pt x="156" y="169"/>
                  </a:cubicBezTo>
                  <a:cubicBezTo>
                    <a:pt x="180" y="169"/>
                    <a:pt x="199" y="150"/>
                    <a:pt x="199" y="126"/>
                  </a:cubicBezTo>
                  <a:cubicBezTo>
                    <a:pt x="199" y="103"/>
                    <a:pt x="180" y="84"/>
                    <a:pt x="156" y="84"/>
                  </a:cubicBezTo>
                  <a:moveTo>
                    <a:pt x="151" y="147"/>
                  </a:moveTo>
                  <a:cubicBezTo>
                    <a:pt x="131" y="129"/>
                    <a:pt x="131" y="129"/>
                    <a:pt x="131" y="129"/>
                  </a:cubicBezTo>
                  <a:cubicBezTo>
                    <a:pt x="139" y="119"/>
                    <a:pt x="139" y="119"/>
                    <a:pt x="139" y="119"/>
                  </a:cubicBezTo>
                  <a:cubicBezTo>
                    <a:pt x="151" y="130"/>
                    <a:pt x="151" y="130"/>
                    <a:pt x="151" y="130"/>
                  </a:cubicBezTo>
                  <a:cubicBezTo>
                    <a:pt x="175" y="109"/>
                    <a:pt x="175" y="109"/>
                    <a:pt x="175" y="109"/>
                  </a:cubicBezTo>
                  <a:cubicBezTo>
                    <a:pt x="183" y="119"/>
                    <a:pt x="183" y="119"/>
                    <a:pt x="183" y="119"/>
                  </a:cubicBezTo>
                  <a:lnTo>
                    <a:pt x="151" y="147"/>
                  </a:lnTo>
                  <a:close/>
                  <a:moveTo>
                    <a:pt x="106" y="126"/>
                  </a:moveTo>
                  <a:cubicBezTo>
                    <a:pt x="106" y="140"/>
                    <a:pt x="111" y="152"/>
                    <a:pt x="119" y="161"/>
                  </a:cubicBezTo>
                  <a:cubicBezTo>
                    <a:pt x="114" y="163"/>
                    <a:pt x="110" y="164"/>
                    <a:pt x="105" y="166"/>
                  </a:cubicBezTo>
                  <a:cubicBezTo>
                    <a:pt x="102" y="157"/>
                    <a:pt x="93" y="150"/>
                    <a:pt x="83" y="150"/>
                  </a:cubicBezTo>
                  <a:cubicBezTo>
                    <a:pt x="73" y="150"/>
                    <a:pt x="64" y="157"/>
                    <a:pt x="61" y="166"/>
                  </a:cubicBezTo>
                  <a:cubicBezTo>
                    <a:pt x="53" y="164"/>
                    <a:pt x="46" y="161"/>
                    <a:pt x="40" y="157"/>
                  </a:cubicBezTo>
                  <a:cubicBezTo>
                    <a:pt x="44" y="148"/>
                    <a:pt x="42" y="138"/>
                    <a:pt x="35" y="130"/>
                  </a:cubicBezTo>
                  <a:cubicBezTo>
                    <a:pt x="28" y="123"/>
                    <a:pt x="17" y="122"/>
                    <a:pt x="8" y="126"/>
                  </a:cubicBezTo>
                  <a:cubicBezTo>
                    <a:pt x="5" y="119"/>
                    <a:pt x="2" y="112"/>
                    <a:pt x="0" y="105"/>
                  </a:cubicBezTo>
                  <a:cubicBezTo>
                    <a:pt x="9" y="102"/>
                    <a:pt x="15" y="93"/>
                    <a:pt x="15" y="83"/>
                  </a:cubicBezTo>
                  <a:cubicBezTo>
                    <a:pt x="15" y="73"/>
                    <a:pt x="9" y="64"/>
                    <a:pt x="0" y="61"/>
                  </a:cubicBezTo>
                  <a:cubicBezTo>
                    <a:pt x="2" y="53"/>
                    <a:pt x="5" y="46"/>
                    <a:pt x="8" y="40"/>
                  </a:cubicBezTo>
                  <a:cubicBezTo>
                    <a:pt x="17" y="44"/>
                    <a:pt x="28" y="42"/>
                    <a:pt x="35" y="35"/>
                  </a:cubicBezTo>
                  <a:cubicBezTo>
                    <a:pt x="42" y="28"/>
                    <a:pt x="44" y="17"/>
                    <a:pt x="40" y="9"/>
                  </a:cubicBezTo>
                  <a:cubicBezTo>
                    <a:pt x="46" y="5"/>
                    <a:pt x="53" y="2"/>
                    <a:pt x="61" y="0"/>
                  </a:cubicBezTo>
                  <a:cubicBezTo>
                    <a:pt x="64" y="9"/>
                    <a:pt x="73" y="15"/>
                    <a:pt x="83" y="15"/>
                  </a:cubicBezTo>
                  <a:cubicBezTo>
                    <a:pt x="93" y="15"/>
                    <a:pt x="102" y="9"/>
                    <a:pt x="105" y="0"/>
                  </a:cubicBezTo>
                  <a:cubicBezTo>
                    <a:pt x="112" y="2"/>
                    <a:pt x="119" y="5"/>
                    <a:pt x="126" y="9"/>
                  </a:cubicBezTo>
                  <a:cubicBezTo>
                    <a:pt x="122" y="17"/>
                    <a:pt x="123" y="28"/>
                    <a:pt x="130" y="35"/>
                  </a:cubicBezTo>
                  <a:cubicBezTo>
                    <a:pt x="138" y="42"/>
                    <a:pt x="148" y="44"/>
                    <a:pt x="157" y="40"/>
                  </a:cubicBezTo>
                  <a:cubicBezTo>
                    <a:pt x="161" y="46"/>
                    <a:pt x="164" y="53"/>
                    <a:pt x="166" y="61"/>
                  </a:cubicBezTo>
                  <a:cubicBezTo>
                    <a:pt x="159" y="63"/>
                    <a:pt x="153" y="69"/>
                    <a:pt x="151" y="76"/>
                  </a:cubicBezTo>
                  <a:cubicBezTo>
                    <a:pt x="141" y="77"/>
                    <a:pt x="131" y="81"/>
                    <a:pt x="124" y="87"/>
                  </a:cubicBezTo>
                  <a:cubicBezTo>
                    <a:pt x="124" y="86"/>
                    <a:pt x="124" y="84"/>
                    <a:pt x="124" y="83"/>
                  </a:cubicBezTo>
                  <a:cubicBezTo>
                    <a:pt x="124" y="60"/>
                    <a:pt x="106" y="42"/>
                    <a:pt x="83" y="42"/>
                  </a:cubicBezTo>
                  <a:cubicBezTo>
                    <a:pt x="60" y="42"/>
                    <a:pt x="41" y="60"/>
                    <a:pt x="41" y="83"/>
                  </a:cubicBezTo>
                  <a:cubicBezTo>
                    <a:pt x="41" y="106"/>
                    <a:pt x="60" y="124"/>
                    <a:pt x="83" y="124"/>
                  </a:cubicBezTo>
                  <a:cubicBezTo>
                    <a:pt x="92" y="124"/>
                    <a:pt x="100" y="121"/>
                    <a:pt x="107" y="117"/>
                  </a:cubicBezTo>
                  <a:cubicBezTo>
                    <a:pt x="106" y="120"/>
                    <a:pt x="106" y="123"/>
                    <a:pt x="106" y="126"/>
                  </a:cubicBezTo>
                  <a:moveTo>
                    <a:pt x="83" y="45"/>
                  </a:moveTo>
                  <a:cubicBezTo>
                    <a:pt x="62" y="45"/>
                    <a:pt x="45" y="62"/>
                    <a:pt x="45" y="83"/>
                  </a:cubicBezTo>
                  <a:cubicBezTo>
                    <a:pt x="45" y="103"/>
                    <a:pt x="62" y="120"/>
                    <a:pt x="83" y="120"/>
                  </a:cubicBezTo>
                  <a:cubicBezTo>
                    <a:pt x="93" y="120"/>
                    <a:pt x="102" y="116"/>
                    <a:pt x="108" y="110"/>
                  </a:cubicBezTo>
                  <a:cubicBezTo>
                    <a:pt x="111" y="103"/>
                    <a:pt x="114" y="97"/>
                    <a:pt x="119" y="92"/>
                  </a:cubicBezTo>
                  <a:cubicBezTo>
                    <a:pt x="120" y="89"/>
                    <a:pt x="120" y="86"/>
                    <a:pt x="120" y="83"/>
                  </a:cubicBezTo>
                  <a:cubicBezTo>
                    <a:pt x="120" y="62"/>
                    <a:pt x="103" y="45"/>
                    <a:pt x="83" y="45"/>
                  </a:cubicBezTo>
                  <a:moveTo>
                    <a:pt x="83" y="108"/>
                  </a:moveTo>
                  <a:cubicBezTo>
                    <a:pt x="69" y="108"/>
                    <a:pt x="58" y="97"/>
                    <a:pt x="58" y="83"/>
                  </a:cubicBezTo>
                  <a:cubicBezTo>
                    <a:pt x="58" y="69"/>
                    <a:pt x="69" y="58"/>
                    <a:pt x="83" y="58"/>
                  </a:cubicBezTo>
                  <a:cubicBezTo>
                    <a:pt x="97" y="58"/>
                    <a:pt x="108" y="69"/>
                    <a:pt x="108" y="83"/>
                  </a:cubicBezTo>
                  <a:cubicBezTo>
                    <a:pt x="108" y="97"/>
                    <a:pt x="97" y="108"/>
                    <a:pt x="83" y="108"/>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6" name="Freeform 140">
              <a:extLst>
                <a:ext uri="{FF2B5EF4-FFF2-40B4-BE49-F238E27FC236}">
                  <a16:creationId xmlns="" xmlns:a16="http://schemas.microsoft.com/office/drawing/2014/main" id="{2FCB396A-B9DD-4ACD-9407-63420A046EB9}"/>
                </a:ext>
              </a:extLst>
            </p:cNvPr>
            <p:cNvSpPr>
              <a:spLocks noEditPoints="1"/>
            </p:cNvSpPr>
            <p:nvPr/>
          </p:nvSpPr>
          <p:spPr bwMode="auto">
            <a:xfrm>
              <a:off x="7521394" y="4094612"/>
              <a:ext cx="399620" cy="405572"/>
            </a:xfrm>
            <a:custGeom>
              <a:avLst/>
              <a:gdLst>
                <a:gd name="T0" fmla="*/ 68 w 196"/>
                <a:gd name="T1" fmla="*/ 8 h 199"/>
                <a:gd name="T2" fmla="*/ 78 w 196"/>
                <a:gd name="T3" fmla="*/ 0 h 199"/>
                <a:gd name="T4" fmla="*/ 86 w 196"/>
                <a:gd name="T5" fmla="*/ 28 h 199"/>
                <a:gd name="T6" fmla="*/ 76 w 196"/>
                <a:gd name="T7" fmla="*/ 36 h 199"/>
                <a:gd name="T8" fmla="*/ 160 w 196"/>
                <a:gd name="T9" fmla="*/ 36 h 199"/>
                <a:gd name="T10" fmla="*/ 170 w 196"/>
                <a:gd name="T11" fmla="*/ 28 h 199"/>
                <a:gd name="T12" fmla="*/ 162 w 196"/>
                <a:gd name="T13" fmla="*/ 0 h 199"/>
                <a:gd name="T14" fmla="*/ 152 w 196"/>
                <a:gd name="T15" fmla="*/ 8 h 199"/>
                <a:gd name="T16" fmla="*/ 160 w 196"/>
                <a:gd name="T17" fmla="*/ 36 h 199"/>
                <a:gd name="T18" fmla="*/ 120 w 196"/>
                <a:gd name="T19" fmla="*/ 36 h 199"/>
                <a:gd name="T20" fmla="*/ 128 w 196"/>
                <a:gd name="T21" fmla="*/ 8 h 199"/>
                <a:gd name="T22" fmla="*/ 118 w 196"/>
                <a:gd name="T23" fmla="*/ 0 h 199"/>
                <a:gd name="T24" fmla="*/ 110 w 196"/>
                <a:gd name="T25" fmla="*/ 28 h 199"/>
                <a:gd name="T26" fmla="*/ 34 w 196"/>
                <a:gd name="T27" fmla="*/ 36 h 199"/>
                <a:gd name="T28" fmla="*/ 44 w 196"/>
                <a:gd name="T29" fmla="*/ 28 h 199"/>
                <a:gd name="T30" fmla="*/ 36 w 196"/>
                <a:gd name="T31" fmla="*/ 0 h 199"/>
                <a:gd name="T32" fmla="*/ 26 w 196"/>
                <a:gd name="T33" fmla="*/ 8 h 199"/>
                <a:gd name="T34" fmla="*/ 34 w 196"/>
                <a:gd name="T35" fmla="*/ 36 h 199"/>
                <a:gd name="T36" fmla="*/ 196 w 196"/>
                <a:gd name="T37" fmla="*/ 199 h 199"/>
                <a:gd name="T38" fmla="*/ 0 w 196"/>
                <a:gd name="T39" fmla="*/ 15 h 199"/>
                <a:gd name="T40" fmla="*/ 20 w 196"/>
                <a:gd name="T41" fmla="*/ 28 h 199"/>
                <a:gd name="T42" fmla="*/ 36 w 196"/>
                <a:gd name="T43" fmla="*/ 42 h 199"/>
                <a:gd name="T44" fmla="*/ 50 w 196"/>
                <a:gd name="T45" fmla="*/ 15 h 199"/>
                <a:gd name="T46" fmla="*/ 62 w 196"/>
                <a:gd name="T47" fmla="*/ 28 h 199"/>
                <a:gd name="T48" fmla="*/ 78 w 196"/>
                <a:gd name="T49" fmla="*/ 42 h 199"/>
                <a:gd name="T50" fmla="*/ 92 w 196"/>
                <a:gd name="T51" fmla="*/ 15 h 199"/>
                <a:gd name="T52" fmla="*/ 104 w 196"/>
                <a:gd name="T53" fmla="*/ 28 h 199"/>
                <a:gd name="T54" fmla="*/ 120 w 196"/>
                <a:gd name="T55" fmla="*/ 42 h 199"/>
                <a:gd name="T56" fmla="*/ 134 w 196"/>
                <a:gd name="T57" fmla="*/ 15 h 199"/>
                <a:gd name="T58" fmla="*/ 146 w 196"/>
                <a:gd name="T59" fmla="*/ 28 h 199"/>
                <a:gd name="T60" fmla="*/ 162 w 196"/>
                <a:gd name="T61" fmla="*/ 42 h 199"/>
                <a:gd name="T62" fmla="*/ 176 w 196"/>
                <a:gd name="T63" fmla="*/ 15 h 199"/>
                <a:gd name="T64" fmla="*/ 188 w 196"/>
                <a:gd name="T65" fmla="*/ 75 h 199"/>
                <a:gd name="T66" fmla="*/ 8 w 196"/>
                <a:gd name="T67" fmla="*/ 191 h 199"/>
                <a:gd name="T68" fmla="*/ 188 w 196"/>
                <a:gd name="T69" fmla="*/ 75 h 199"/>
                <a:gd name="T70" fmla="*/ 94 w 196"/>
                <a:gd name="T71" fmla="*/ 171 h 199"/>
                <a:gd name="T72" fmla="*/ 96 w 196"/>
                <a:gd name="T73" fmla="*/ 160 h 199"/>
                <a:gd name="T74" fmla="*/ 66 w 196"/>
                <a:gd name="T75" fmla="*/ 158 h 199"/>
                <a:gd name="T76" fmla="*/ 75 w 196"/>
                <a:gd name="T77" fmla="*/ 149 h 199"/>
                <a:gd name="T78" fmla="*/ 94 w 196"/>
                <a:gd name="T79" fmla="*/ 128 h 199"/>
                <a:gd name="T80" fmla="*/ 90 w 196"/>
                <a:gd name="T81" fmla="*/ 103 h 199"/>
                <a:gd name="T82" fmla="*/ 55 w 196"/>
                <a:gd name="T83" fmla="*/ 103 h 199"/>
                <a:gd name="T84" fmla="*/ 50 w 196"/>
                <a:gd name="T85" fmla="*/ 122 h 199"/>
                <a:gd name="T86" fmla="*/ 61 w 196"/>
                <a:gd name="T87" fmla="*/ 122 h 199"/>
                <a:gd name="T88" fmla="*/ 64 w 196"/>
                <a:gd name="T89" fmla="*/ 112 h 199"/>
                <a:gd name="T90" fmla="*/ 80 w 196"/>
                <a:gd name="T91" fmla="*/ 112 h 199"/>
                <a:gd name="T92" fmla="*/ 79 w 196"/>
                <a:gd name="T93" fmla="*/ 127 h 199"/>
                <a:gd name="T94" fmla="*/ 53 w 196"/>
                <a:gd name="T95" fmla="*/ 152 h 199"/>
                <a:gd name="T96" fmla="*/ 46 w 196"/>
                <a:gd name="T97" fmla="*/ 168 h 199"/>
                <a:gd name="T98" fmla="*/ 97 w 196"/>
                <a:gd name="T99" fmla="*/ 152 h 199"/>
                <a:gd name="T100" fmla="*/ 98 w 196"/>
                <a:gd name="T101" fmla="*/ 143 h 199"/>
                <a:gd name="T102" fmla="*/ 131 w 196"/>
                <a:gd name="T103" fmla="*/ 98 h 199"/>
                <a:gd name="T104" fmla="*/ 141 w 196"/>
                <a:gd name="T105" fmla="*/ 100 h 199"/>
                <a:gd name="T106" fmla="*/ 147 w 196"/>
                <a:gd name="T107" fmla="*/ 142 h 199"/>
                <a:gd name="T108" fmla="*/ 150 w 196"/>
                <a:gd name="T109" fmla="*/ 152 h 199"/>
                <a:gd name="T110" fmla="*/ 141 w 196"/>
                <a:gd name="T111" fmla="*/ 155 h 199"/>
                <a:gd name="T112" fmla="*/ 138 w 196"/>
                <a:gd name="T113" fmla="*/ 171 h 199"/>
                <a:gd name="T114" fmla="*/ 127 w 196"/>
                <a:gd name="T115" fmla="*/ 168 h 199"/>
                <a:gd name="T116" fmla="*/ 100 w 196"/>
                <a:gd name="T117" fmla="*/ 155 h 199"/>
                <a:gd name="T118" fmla="*/ 113 w 196"/>
                <a:gd name="T119" fmla="*/ 142 h 199"/>
                <a:gd name="T120" fmla="*/ 127 w 196"/>
                <a:gd name="T121" fmla="*/ 1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199">
                  <a:moveTo>
                    <a:pt x="68" y="28"/>
                  </a:moveTo>
                  <a:cubicBezTo>
                    <a:pt x="68" y="8"/>
                    <a:pt x="68" y="8"/>
                    <a:pt x="68" y="8"/>
                  </a:cubicBezTo>
                  <a:cubicBezTo>
                    <a:pt x="68" y="3"/>
                    <a:pt x="72" y="0"/>
                    <a:pt x="76" y="0"/>
                  </a:cubicBezTo>
                  <a:cubicBezTo>
                    <a:pt x="78" y="0"/>
                    <a:pt x="78" y="0"/>
                    <a:pt x="78" y="0"/>
                  </a:cubicBezTo>
                  <a:cubicBezTo>
                    <a:pt x="82" y="0"/>
                    <a:pt x="86" y="3"/>
                    <a:pt x="86" y="8"/>
                  </a:cubicBezTo>
                  <a:cubicBezTo>
                    <a:pt x="86" y="28"/>
                    <a:pt x="86" y="28"/>
                    <a:pt x="86" y="28"/>
                  </a:cubicBezTo>
                  <a:cubicBezTo>
                    <a:pt x="86" y="32"/>
                    <a:pt x="82" y="36"/>
                    <a:pt x="78" y="36"/>
                  </a:cubicBezTo>
                  <a:cubicBezTo>
                    <a:pt x="76" y="36"/>
                    <a:pt x="76" y="36"/>
                    <a:pt x="76" y="36"/>
                  </a:cubicBezTo>
                  <a:cubicBezTo>
                    <a:pt x="72" y="36"/>
                    <a:pt x="68" y="32"/>
                    <a:pt x="68" y="28"/>
                  </a:cubicBezTo>
                  <a:moveTo>
                    <a:pt x="160" y="36"/>
                  </a:moveTo>
                  <a:cubicBezTo>
                    <a:pt x="162" y="36"/>
                    <a:pt x="162" y="36"/>
                    <a:pt x="162" y="36"/>
                  </a:cubicBezTo>
                  <a:cubicBezTo>
                    <a:pt x="166" y="36"/>
                    <a:pt x="170" y="32"/>
                    <a:pt x="170" y="28"/>
                  </a:cubicBezTo>
                  <a:cubicBezTo>
                    <a:pt x="170" y="8"/>
                    <a:pt x="170" y="8"/>
                    <a:pt x="170" y="8"/>
                  </a:cubicBezTo>
                  <a:cubicBezTo>
                    <a:pt x="170" y="3"/>
                    <a:pt x="166" y="0"/>
                    <a:pt x="162" y="0"/>
                  </a:cubicBezTo>
                  <a:cubicBezTo>
                    <a:pt x="160" y="0"/>
                    <a:pt x="160" y="0"/>
                    <a:pt x="160" y="0"/>
                  </a:cubicBezTo>
                  <a:cubicBezTo>
                    <a:pt x="156" y="0"/>
                    <a:pt x="152" y="3"/>
                    <a:pt x="152" y="8"/>
                  </a:cubicBezTo>
                  <a:cubicBezTo>
                    <a:pt x="152" y="28"/>
                    <a:pt x="152" y="28"/>
                    <a:pt x="152" y="28"/>
                  </a:cubicBezTo>
                  <a:cubicBezTo>
                    <a:pt x="152" y="32"/>
                    <a:pt x="156" y="36"/>
                    <a:pt x="160" y="36"/>
                  </a:cubicBezTo>
                  <a:moveTo>
                    <a:pt x="118" y="36"/>
                  </a:moveTo>
                  <a:cubicBezTo>
                    <a:pt x="120" y="36"/>
                    <a:pt x="120" y="36"/>
                    <a:pt x="120" y="36"/>
                  </a:cubicBezTo>
                  <a:cubicBezTo>
                    <a:pt x="124" y="36"/>
                    <a:pt x="128" y="32"/>
                    <a:pt x="128" y="28"/>
                  </a:cubicBezTo>
                  <a:cubicBezTo>
                    <a:pt x="128" y="8"/>
                    <a:pt x="128" y="8"/>
                    <a:pt x="128" y="8"/>
                  </a:cubicBezTo>
                  <a:cubicBezTo>
                    <a:pt x="128" y="3"/>
                    <a:pt x="124" y="0"/>
                    <a:pt x="120" y="0"/>
                  </a:cubicBezTo>
                  <a:cubicBezTo>
                    <a:pt x="118" y="0"/>
                    <a:pt x="118" y="0"/>
                    <a:pt x="118" y="0"/>
                  </a:cubicBezTo>
                  <a:cubicBezTo>
                    <a:pt x="114" y="0"/>
                    <a:pt x="110" y="3"/>
                    <a:pt x="110" y="8"/>
                  </a:cubicBezTo>
                  <a:cubicBezTo>
                    <a:pt x="110" y="28"/>
                    <a:pt x="110" y="28"/>
                    <a:pt x="110" y="28"/>
                  </a:cubicBezTo>
                  <a:cubicBezTo>
                    <a:pt x="110" y="32"/>
                    <a:pt x="114" y="36"/>
                    <a:pt x="118" y="36"/>
                  </a:cubicBezTo>
                  <a:moveTo>
                    <a:pt x="34" y="36"/>
                  </a:moveTo>
                  <a:cubicBezTo>
                    <a:pt x="36" y="36"/>
                    <a:pt x="36" y="36"/>
                    <a:pt x="36" y="36"/>
                  </a:cubicBezTo>
                  <a:cubicBezTo>
                    <a:pt x="40" y="36"/>
                    <a:pt x="44" y="32"/>
                    <a:pt x="44" y="28"/>
                  </a:cubicBezTo>
                  <a:cubicBezTo>
                    <a:pt x="44" y="8"/>
                    <a:pt x="44" y="8"/>
                    <a:pt x="44" y="8"/>
                  </a:cubicBezTo>
                  <a:cubicBezTo>
                    <a:pt x="44" y="3"/>
                    <a:pt x="40" y="0"/>
                    <a:pt x="36" y="0"/>
                  </a:cubicBezTo>
                  <a:cubicBezTo>
                    <a:pt x="34" y="0"/>
                    <a:pt x="34" y="0"/>
                    <a:pt x="34" y="0"/>
                  </a:cubicBezTo>
                  <a:cubicBezTo>
                    <a:pt x="30" y="0"/>
                    <a:pt x="26" y="3"/>
                    <a:pt x="26" y="8"/>
                  </a:cubicBezTo>
                  <a:cubicBezTo>
                    <a:pt x="26" y="28"/>
                    <a:pt x="26" y="28"/>
                    <a:pt x="26" y="28"/>
                  </a:cubicBezTo>
                  <a:cubicBezTo>
                    <a:pt x="26" y="32"/>
                    <a:pt x="30" y="36"/>
                    <a:pt x="34" y="36"/>
                  </a:cubicBezTo>
                  <a:moveTo>
                    <a:pt x="196" y="15"/>
                  </a:moveTo>
                  <a:cubicBezTo>
                    <a:pt x="196" y="199"/>
                    <a:pt x="196" y="199"/>
                    <a:pt x="196" y="199"/>
                  </a:cubicBezTo>
                  <a:cubicBezTo>
                    <a:pt x="0" y="199"/>
                    <a:pt x="0" y="199"/>
                    <a:pt x="0" y="199"/>
                  </a:cubicBezTo>
                  <a:cubicBezTo>
                    <a:pt x="0" y="15"/>
                    <a:pt x="0" y="15"/>
                    <a:pt x="0" y="15"/>
                  </a:cubicBezTo>
                  <a:cubicBezTo>
                    <a:pt x="20" y="15"/>
                    <a:pt x="20" y="15"/>
                    <a:pt x="20" y="15"/>
                  </a:cubicBezTo>
                  <a:cubicBezTo>
                    <a:pt x="20" y="28"/>
                    <a:pt x="20" y="28"/>
                    <a:pt x="20" y="28"/>
                  </a:cubicBezTo>
                  <a:cubicBezTo>
                    <a:pt x="20" y="35"/>
                    <a:pt x="27" y="42"/>
                    <a:pt x="34" y="42"/>
                  </a:cubicBezTo>
                  <a:cubicBezTo>
                    <a:pt x="36" y="42"/>
                    <a:pt x="36" y="42"/>
                    <a:pt x="36" y="42"/>
                  </a:cubicBezTo>
                  <a:cubicBezTo>
                    <a:pt x="43" y="42"/>
                    <a:pt x="50" y="35"/>
                    <a:pt x="50" y="28"/>
                  </a:cubicBezTo>
                  <a:cubicBezTo>
                    <a:pt x="50" y="15"/>
                    <a:pt x="50" y="15"/>
                    <a:pt x="50" y="15"/>
                  </a:cubicBezTo>
                  <a:cubicBezTo>
                    <a:pt x="62" y="15"/>
                    <a:pt x="62" y="15"/>
                    <a:pt x="62" y="15"/>
                  </a:cubicBezTo>
                  <a:cubicBezTo>
                    <a:pt x="62" y="28"/>
                    <a:pt x="62" y="28"/>
                    <a:pt x="62" y="28"/>
                  </a:cubicBezTo>
                  <a:cubicBezTo>
                    <a:pt x="62" y="35"/>
                    <a:pt x="69" y="42"/>
                    <a:pt x="76" y="42"/>
                  </a:cubicBezTo>
                  <a:cubicBezTo>
                    <a:pt x="78" y="42"/>
                    <a:pt x="78" y="42"/>
                    <a:pt x="78" y="42"/>
                  </a:cubicBezTo>
                  <a:cubicBezTo>
                    <a:pt x="85" y="42"/>
                    <a:pt x="92" y="35"/>
                    <a:pt x="92" y="28"/>
                  </a:cubicBezTo>
                  <a:cubicBezTo>
                    <a:pt x="92" y="15"/>
                    <a:pt x="92" y="15"/>
                    <a:pt x="92" y="15"/>
                  </a:cubicBezTo>
                  <a:cubicBezTo>
                    <a:pt x="104" y="15"/>
                    <a:pt x="104" y="15"/>
                    <a:pt x="104" y="15"/>
                  </a:cubicBezTo>
                  <a:cubicBezTo>
                    <a:pt x="104" y="28"/>
                    <a:pt x="104" y="28"/>
                    <a:pt x="104" y="28"/>
                  </a:cubicBezTo>
                  <a:cubicBezTo>
                    <a:pt x="104" y="35"/>
                    <a:pt x="111" y="42"/>
                    <a:pt x="118" y="42"/>
                  </a:cubicBezTo>
                  <a:cubicBezTo>
                    <a:pt x="120" y="42"/>
                    <a:pt x="120" y="42"/>
                    <a:pt x="120" y="42"/>
                  </a:cubicBezTo>
                  <a:cubicBezTo>
                    <a:pt x="127" y="42"/>
                    <a:pt x="134" y="35"/>
                    <a:pt x="134" y="28"/>
                  </a:cubicBezTo>
                  <a:cubicBezTo>
                    <a:pt x="134" y="15"/>
                    <a:pt x="134" y="15"/>
                    <a:pt x="134" y="15"/>
                  </a:cubicBezTo>
                  <a:cubicBezTo>
                    <a:pt x="146" y="15"/>
                    <a:pt x="146" y="15"/>
                    <a:pt x="146" y="15"/>
                  </a:cubicBezTo>
                  <a:cubicBezTo>
                    <a:pt x="146" y="28"/>
                    <a:pt x="146" y="28"/>
                    <a:pt x="146" y="28"/>
                  </a:cubicBezTo>
                  <a:cubicBezTo>
                    <a:pt x="146" y="35"/>
                    <a:pt x="153" y="42"/>
                    <a:pt x="160" y="42"/>
                  </a:cubicBezTo>
                  <a:cubicBezTo>
                    <a:pt x="162" y="42"/>
                    <a:pt x="162" y="42"/>
                    <a:pt x="162" y="42"/>
                  </a:cubicBezTo>
                  <a:cubicBezTo>
                    <a:pt x="169" y="42"/>
                    <a:pt x="176" y="35"/>
                    <a:pt x="176" y="28"/>
                  </a:cubicBezTo>
                  <a:cubicBezTo>
                    <a:pt x="176" y="15"/>
                    <a:pt x="176" y="15"/>
                    <a:pt x="176" y="15"/>
                  </a:cubicBezTo>
                  <a:lnTo>
                    <a:pt x="196" y="15"/>
                  </a:lnTo>
                  <a:close/>
                  <a:moveTo>
                    <a:pt x="188" y="75"/>
                  </a:moveTo>
                  <a:cubicBezTo>
                    <a:pt x="8" y="75"/>
                    <a:pt x="8" y="75"/>
                    <a:pt x="8" y="75"/>
                  </a:cubicBezTo>
                  <a:cubicBezTo>
                    <a:pt x="8" y="191"/>
                    <a:pt x="8" y="191"/>
                    <a:pt x="8" y="191"/>
                  </a:cubicBezTo>
                  <a:cubicBezTo>
                    <a:pt x="188" y="191"/>
                    <a:pt x="188" y="191"/>
                    <a:pt x="188" y="191"/>
                  </a:cubicBezTo>
                  <a:lnTo>
                    <a:pt x="188" y="75"/>
                  </a:lnTo>
                  <a:close/>
                  <a:moveTo>
                    <a:pt x="49" y="171"/>
                  </a:moveTo>
                  <a:cubicBezTo>
                    <a:pt x="94" y="171"/>
                    <a:pt x="94" y="171"/>
                    <a:pt x="94" y="171"/>
                  </a:cubicBezTo>
                  <a:cubicBezTo>
                    <a:pt x="95" y="171"/>
                    <a:pt x="96" y="170"/>
                    <a:pt x="96" y="168"/>
                  </a:cubicBezTo>
                  <a:cubicBezTo>
                    <a:pt x="96" y="160"/>
                    <a:pt x="96" y="160"/>
                    <a:pt x="96" y="160"/>
                  </a:cubicBezTo>
                  <a:cubicBezTo>
                    <a:pt x="96" y="159"/>
                    <a:pt x="95" y="158"/>
                    <a:pt x="94" y="158"/>
                  </a:cubicBezTo>
                  <a:cubicBezTo>
                    <a:pt x="66" y="158"/>
                    <a:pt x="66" y="158"/>
                    <a:pt x="66" y="158"/>
                  </a:cubicBezTo>
                  <a:cubicBezTo>
                    <a:pt x="66" y="158"/>
                    <a:pt x="66" y="158"/>
                    <a:pt x="66" y="158"/>
                  </a:cubicBezTo>
                  <a:cubicBezTo>
                    <a:pt x="67" y="156"/>
                    <a:pt x="70" y="153"/>
                    <a:pt x="75" y="149"/>
                  </a:cubicBezTo>
                  <a:cubicBezTo>
                    <a:pt x="81" y="144"/>
                    <a:pt x="86" y="140"/>
                    <a:pt x="88" y="137"/>
                  </a:cubicBezTo>
                  <a:cubicBezTo>
                    <a:pt x="91" y="134"/>
                    <a:pt x="93" y="131"/>
                    <a:pt x="94" y="128"/>
                  </a:cubicBezTo>
                  <a:cubicBezTo>
                    <a:pt x="96" y="125"/>
                    <a:pt x="96" y="122"/>
                    <a:pt x="96" y="119"/>
                  </a:cubicBezTo>
                  <a:cubicBezTo>
                    <a:pt x="96" y="113"/>
                    <a:pt x="94" y="108"/>
                    <a:pt x="90" y="103"/>
                  </a:cubicBezTo>
                  <a:cubicBezTo>
                    <a:pt x="86" y="99"/>
                    <a:pt x="80" y="97"/>
                    <a:pt x="72" y="97"/>
                  </a:cubicBezTo>
                  <a:cubicBezTo>
                    <a:pt x="65" y="97"/>
                    <a:pt x="60" y="99"/>
                    <a:pt x="55" y="103"/>
                  </a:cubicBezTo>
                  <a:cubicBezTo>
                    <a:pt x="51" y="107"/>
                    <a:pt x="48" y="112"/>
                    <a:pt x="48" y="119"/>
                  </a:cubicBezTo>
                  <a:cubicBezTo>
                    <a:pt x="48" y="121"/>
                    <a:pt x="49" y="122"/>
                    <a:pt x="50" y="122"/>
                  </a:cubicBezTo>
                  <a:cubicBezTo>
                    <a:pt x="59" y="123"/>
                    <a:pt x="59" y="123"/>
                    <a:pt x="59" y="123"/>
                  </a:cubicBezTo>
                  <a:cubicBezTo>
                    <a:pt x="59" y="123"/>
                    <a:pt x="60" y="123"/>
                    <a:pt x="61" y="122"/>
                  </a:cubicBezTo>
                  <a:cubicBezTo>
                    <a:pt x="61" y="122"/>
                    <a:pt x="62" y="121"/>
                    <a:pt x="62" y="121"/>
                  </a:cubicBezTo>
                  <a:cubicBezTo>
                    <a:pt x="62" y="117"/>
                    <a:pt x="63" y="114"/>
                    <a:pt x="64" y="112"/>
                  </a:cubicBezTo>
                  <a:cubicBezTo>
                    <a:pt x="66" y="110"/>
                    <a:pt x="69" y="109"/>
                    <a:pt x="72" y="109"/>
                  </a:cubicBezTo>
                  <a:cubicBezTo>
                    <a:pt x="75" y="109"/>
                    <a:pt x="78" y="110"/>
                    <a:pt x="80" y="112"/>
                  </a:cubicBezTo>
                  <a:cubicBezTo>
                    <a:pt x="82" y="114"/>
                    <a:pt x="83" y="116"/>
                    <a:pt x="83" y="119"/>
                  </a:cubicBezTo>
                  <a:cubicBezTo>
                    <a:pt x="83" y="121"/>
                    <a:pt x="81" y="124"/>
                    <a:pt x="79" y="127"/>
                  </a:cubicBezTo>
                  <a:cubicBezTo>
                    <a:pt x="77" y="131"/>
                    <a:pt x="72" y="135"/>
                    <a:pt x="65" y="141"/>
                  </a:cubicBezTo>
                  <a:cubicBezTo>
                    <a:pt x="60" y="145"/>
                    <a:pt x="56" y="149"/>
                    <a:pt x="53" y="152"/>
                  </a:cubicBezTo>
                  <a:cubicBezTo>
                    <a:pt x="51" y="155"/>
                    <a:pt x="49" y="158"/>
                    <a:pt x="47" y="162"/>
                  </a:cubicBezTo>
                  <a:cubicBezTo>
                    <a:pt x="46" y="164"/>
                    <a:pt x="46" y="166"/>
                    <a:pt x="46" y="168"/>
                  </a:cubicBezTo>
                  <a:cubicBezTo>
                    <a:pt x="46" y="170"/>
                    <a:pt x="47" y="171"/>
                    <a:pt x="49" y="171"/>
                  </a:cubicBezTo>
                  <a:moveTo>
                    <a:pt x="97" y="152"/>
                  </a:moveTo>
                  <a:cubicBezTo>
                    <a:pt x="97" y="144"/>
                    <a:pt x="97" y="144"/>
                    <a:pt x="97" y="144"/>
                  </a:cubicBezTo>
                  <a:cubicBezTo>
                    <a:pt x="97" y="144"/>
                    <a:pt x="98" y="143"/>
                    <a:pt x="98" y="143"/>
                  </a:cubicBezTo>
                  <a:cubicBezTo>
                    <a:pt x="129" y="99"/>
                    <a:pt x="129" y="99"/>
                    <a:pt x="129" y="99"/>
                  </a:cubicBezTo>
                  <a:cubicBezTo>
                    <a:pt x="130" y="98"/>
                    <a:pt x="130" y="98"/>
                    <a:pt x="131" y="98"/>
                  </a:cubicBezTo>
                  <a:cubicBezTo>
                    <a:pt x="138" y="98"/>
                    <a:pt x="138" y="98"/>
                    <a:pt x="138" y="98"/>
                  </a:cubicBezTo>
                  <a:cubicBezTo>
                    <a:pt x="139" y="98"/>
                    <a:pt x="141" y="99"/>
                    <a:pt x="141" y="100"/>
                  </a:cubicBezTo>
                  <a:cubicBezTo>
                    <a:pt x="141" y="142"/>
                    <a:pt x="141" y="142"/>
                    <a:pt x="141" y="142"/>
                  </a:cubicBezTo>
                  <a:cubicBezTo>
                    <a:pt x="147" y="142"/>
                    <a:pt x="147" y="142"/>
                    <a:pt x="147" y="142"/>
                  </a:cubicBezTo>
                  <a:cubicBezTo>
                    <a:pt x="149" y="142"/>
                    <a:pt x="150" y="143"/>
                    <a:pt x="150" y="144"/>
                  </a:cubicBezTo>
                  <a:cubicBezTo>
                    <a:pt x="150" y="152"/>
                    <a:pt x="150" y="152"/>
                    <a:pt x="150" y="152"/>
                  </a:cubicBezTo>
                  <a:cubicBezTo>
                    <a:pt x="150" y="154"/>
                    <a:pt x="149" y="155"/>
                    <a:pt x="147" y="155"/>
                  </a:cubicBezTo>
                  <a:cubicBezTo>
                    <a:pt x="141" y="155"/>
                    <a:pt x="141" y="155"/>
                    <a:pt x="141" y="155"/>
                  </a:cubicBezTo>
                  <a:cubicBezTo>
                    <a:pt x="141" y="168"/>
                    <a:pt x="141" y="168"/>
                    <a:pt x="141" y="168"/>
                  </a:cubicBezTo>
                  <a:cubicBezTo>
                    <a:pt x="141" y="170"/>
                    <a:pt x="139" y="171"/>
                    <a:pt x="138" y="171"/>
                  </a:cubicBezTo>
                  <a:cubicBezTo>
                    <a:pt x="130" y="171"/>
                    <a:pt x="130" y="171"/>
                    <a:pt x="130" y="171"/>
                  </a:cubicBezTo>
                  <a:cubicBezTo>
                    <a:pt x="128" y="171"/>
                    <a:pt x="127" y="170"/>
                    <a:pt x="127" y="168"/>
                  </a:cubicBezTo>
                  <a:cubicBezTo>
                    <a:pt x="127" y="155"/>
                    <a:pt x="127" y="155"/>
                    <a:pt x="127" y="155"/>
                  </a:cubicBezTo>
                  <a:cubicBezTo>
                    <a:pt x="100" y="155"/>
                    <a:pt x="100" y="155"/>
                    <a:pt x="100" y="155"/>
                  </a:cubicBezTo>
                  <a:cubicBezTo>
                    <a:pt x="99" y="155"/>
                    <a:pt x="97" y="154"/>
                    <a:pt x="97" y="152"/>
                  </a:cubicBezTo>
                  <a:moveTo>
                    <a:pt x="113" y="142"/>
                  </a:moveTo>
                  <a:cubicBezTo>
                    <a:pt x="127" y="142"/>
                    <a:pt x="127" y="142"/>
                    <a:pt x="127" y="142"/>
                  </a:cubicBezTo>
                  <a:cubicBezTo>
                    <a:pt x="127" y="122"/>
                    <a:pt x="127" y="122"/>
                    <a:pt x="127" y="122"/>
                  </a:cubicBezTo>
                  <a:lnTo>
                    <a:pt x="113" y="14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144">
              <a:extLst>
                <a:ext uri="{FF2B5EF4-FFF2-40B4-BE49-F238E27FC236}">
                  <a16:creationId xmlns="" xmlns:a16="http://schemas.microsoft.com/office/drawing/2014/main" id="{ACBC10CF-B02B-4AA9-9DF3-36652F5F6471}"/>
                </a:ext>
              </a:extLst>
            </p:cNvPr>
            <p:cNvSpPr>
              <a:spLocks noEditPoints="1"/>
            </p:cNvSpPr>
            <p:nvPr/>
          </p:nvSpPr>
          <p:spPr bwMode="auto">
            <a:xfrm>
              <a:off x="7755847" y="5579693"/>
              <a:ext cx="493844" cy="421045"/>
            </a:xfrm>
            <a:custGeom>
              <a:avLst/>
              <a:gdLst>
                <a:gd name="T0" fmla="*/ 75 w 209"/>
                <a:gd name="T1" fmla="*/ 50 h 178"/>
                <a:gd name="T2" fmla="*/ 77 w 209"/>
                <a:gd name="T3" fmla="*/ 47 h 178"/>
                <a:gd name="T4" fmla="*/ 74 w 209"/>
                <a:gd name="T5" fmla="*/ 24 h 178"/>
                <a:gd name="T6" fmla="*/ 96 w 209"/>
                <a:gd name="T7" fmla="*/ 13 h 178"/>
                <a:gd name="T8" fmla="*/ 95 w 209"/>
                <a:gd name="T9" fmla="*/ 7 h 178"/>
                <a:gd name="T10" fmla="*/ 47 w 209"/>
                <a:gd name="T11" fmla="*/ 16 h 178"/>
                <a:gd name="T12" fmla="*/ 15 w 209"/>
                <a:gd name="T13" fmla="*/ 48 h 178"/>
                <a:gd name="T14" fmla="*/ 14 w 209"/>
                <a:gd name="T15" fmla="*/ 53 h 178"/>
                <a:gd name="T16" fmla="*/ 8 w 209"/>
                <a:gd name="T17" fmla="*/ 56 h 178"/>
                <a:gd name="T18" fmla="*/ 0 w 209"/>
                <a:gd name="T19" fmla="*/ 64 h 178"/>
                <a:gd name="T20" fmla="*/ 13 w 209"/>
                <a:gd name="T21" fmla="*/ 81 h 178"/>
                <a:gd name="T22" fmla="*/ 30 w 209"/>
                <a:gd name="T23" fmla="*/ 94 h 178"/>
                <a:gd name="T24" fmla="*/ 38 w 209"/>
                <a:gd name="T25" fmla="*/ 86 h 178"/>
                <a:gd name="T26" fmla="*/ 40 w 209"/>
                <a:gd name="T27" fmla="*/ 80 h 178"/>
                <a:gd name="T28" fmla="*/ 46 w 209"/>
                <a:gd name="T29" fmla="*/ 78 h 178"/>
                <a:gd name="T30" fmla="*/ 48 w 209"/>
                <a:gd name="T31" fmla="*/ 76 h 178"/>
                <a:gd name="T32" fmla="*/ 142 w 209"/>
                <a:gd name="T33" fmla="*/ 173 h 178"/>
                <a:gd name="T34" fmla="*/ 153 w 209"/>
                <a:gd name="T35" fmla="*/ 178 h 178"/>
                <a:gd name="T36" fmla="*/ 165 w 209"/>
                <a:gd name="T37" fmla="*/ 174 h 178"/>
                <a:gd name="T38" fmla="*/ 172 w 209"/>
                <a:gd name="T39" fmla="*/ 166 h 178"/>
                <a:gd name="T40" fmla="*/ 177 w 209"/>
                <a:gd name="T41" fmla="*/ 155 h 178"/>
                <a:gd name="T42" fmla="*/ 172 w 209"/>
                <a:gd name="T43" fmla="*/ 144 h 178"/>
                <a:gd name="T44" fmla="*/ 75 w 209"/>
                <a:gd name="T45" fmla="*/ 50 h 178"/>
                <a:gd name="T46" fmla="*/ 167 w 209"/>
                <a:gd name="T47" fmla="*/ 160 h 178"/>
                <a:gd name="T48" fmla="*/ 159 w 209"/>
                <a:gd name="T49" fmla="*/ 168 h 178"/>
                <a:gd name="T50" fmla="*/ 154 w 209"/>
                <a:gd name="T51" fmla="*/ 170 h 178"/>
                <a:gd name="T52" fmla="*/ 148 w 209"/>
                <a:gd name="T53" fmla="*/ 168 h 178"/>
                <a:gd name="T54" fmla="*/ 54 w 209"/>
                <a:gd name="T55" fmla="*/ 70 h 178"/>
                <a:gd name="T56" fmla="*/ 69 w 209"/>
                <a:gd name="T57" fmla="*/ 55 h 178"/>
                <a:gd name="T58" fmla="*/ 166 w 209"/>
                <a:gd name="T59" fmla="*/ 149 h 178"/>
                <a:gd name="T60" fmla="*/ 169 w 209"/>
                <a:gd name="T61" fmla="*/ 155 h 178"/>
                <a:gd name="T62" fmla="*/ 167 w 209"/>
                <a:gd name="T63" fmla="*/ 160 h 178"/>
                <a:gd name="T64" fmla="*/ 76 w 209"/>
                <a:gd name="T65" fmla="*/ 113 h 178"/>
                <a:gd name="T66" fmla="*/ 104 w 209"/>
                <a:gd name="T67" fmla="*/ 143 h 178"/>
                <a:gd name="T68" fmla="*/ 76 w 209"/>
                <a:gd name="T69" fmla="*/ 172 h 178"/>
                <a:gd name="T70" fmla="*/ 64 w 209"/>
                <a:gd name="T71" fmla="*/ 177 h 178"/>
                <a:gd name="T72" fmla="*/ 53 w 209"/>
                <a:gd name="T73" fmla="*/ 172 h 178"/>
                <a:gd name="T74" fmla="*/ 46 w 209"/>
                <a:gd name="T75" fmla="*/ 165 h 178"/>
                <a:gd name="T76" fmla="*/ 41 w 209"/>
                <a:gd name="T77" fmla="*/ 154 h 178"/>
                <a:gd name="T78" fmla="*/ 46 w 209"/>
                <a:gd name="T79" fmla="*/ 142 h 178"/>
                <a:gd name="T80" fmla="*/ 76 w 209"/>
                <a:gd name="T81" fmla="*/ 113 h 178"/>
                <a:gd name="T82" fmla="*/ 209 w 209"/>
                <a:gd name="T83" fmla="*/ 57 h 178"/>
                <a:gd name="T84" fmla="*/ 200 w 209"/>
                <a:gd name="T85" fmla="*/ 71 h 178"/>
                <a:gd name="T86" fmla="*/ 164 w 209"/>
                <a:gd name="T87" fmla="*/ 80 h 178"/>
                <a:gd name="T88" fmla="*/ 141 w 209"/>
                <a:gd name="T89" fmla="*/ 105 h 178"/>
                <a:gd name="T90" fmla="*/ 113 w 209"/>
                <a:gd name="T91" fmla="*/ 78 h 178"/>
                <a:gd name="T92" fmla="*/ 138 w 209"/>
                <a:gd name="T93" fmla="*/ 54 h 178"/>
                <a:gd name="T94" fmla="*/ 147 w 209"/>
                <a:gd name="T95" fmla="*/ 18 h 178"/>
                <a:gd name="T96" fmla="*/ 200 w 209"/>
                <a:gd name="T97" fmla="*/ 18 h 178"/>
                <a:gd name="T98" fmla="*/ 171 w 209"/>
                <a:gd name="T99" fmla="*/ 26 h 178"/>
                <a:gd name="T100" fmla="*/ 165 w 209"/>
                <a:gd name="T101" fmla="*/ 48 h 178"/>
                <a:gd name="T102" fmla="*/ 181 w 209"/>
                <a:gd name="T103" fmla="*/ 65 h 178"/>
                <a:gd name="T104" fmla="*/ 209 w 209"/>
                <a:gd name="T105" fmla="*/ 5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78">
                  <a:moveTo>
                    <a:pt x="75" y="50"/>
                  </a:moveTo>
                  <a:cubicBezTo>
                    <a:pt x="76" y="48"/>
                    <a:pt x="77" y="48"/>
                    <a:pt x="77" y="47"/>
                  </a:cubicBezTo>
                  <a:cubicBezTo>
                    <a:pt x="79" y="45"/>
                    <a:pt x="69" y="33"/>
                    <a:pt x="74" y="24"/>
                  </a:cubicBezTo>
                  <a:cubicBezTo>
                    <a:pt x="80" y="14"/>
                    <a:pt x="96" y="13"/>
                    <a:pt x="96" y="13"/>
                  </a:cubicBezTo>
                  <a:cubicBezTo>
                    <a:pt x="95" y="7"/>
                    <a:pt x="95" y="7"/>
                    <a:pt x="95" y="7"/>
                  </a:cubicBezTo>
                  <a:cubicBezTo>
                    <a:pt x="95" y="7"/>
                    <a:pt x="62" y="0"/>
                    <a:pt x="47" y="16"/>
                  </a:cubicBezTo>
                  <a:cubicBezTo>
                    <a:pt x="38" y="25"/>
                    <a:pt x="15" y="48"/>
                    <a:pt x="15" y="48"/>
                  </a:cubicBezTo>
                  <a:cubicBezTo>
                    <a:pt x="15" y="48"/>
                    <a:pt x="16" y="51"/>
                    <a:pt x="14" y="53"/>
                  </a:cubicBezTo>
                  <a:cubicBezTo>
                    <a:pt x="12" y="56"/>
                    <a:pt x="8" y="56"/>
                    <a:pt x="8" y="56"/>
                  </a:cubicBezTo>
                  <a:cubicBezTo>
                    <a:pt x="0" y="64"/>
                    <a:pt x="0" y="64"/>
                    <a:pt x="0" y="64"/>
                  </a:cubicBezTo>
                  <a:cubicBezTo>
                    <a:pt x="0" y="64"/>
                    <a:pt x="5" y="73"/>
                    <a:pt x="13" y="81"/>
                  </a:cubicBezTo>
                  <a:cubicBezTo>
                    <a:pt x="20" y="88"/>
                    <a:pt x="30" y="94"/>
                    <a:pt x="30" y="94"/>
                  </a:cubicBezTo>
                  <a:cubicBezTo>
                    <a:pt x="38" y="86"/>
                    <a:pt x="38" y="86"/>
                    <a:pt x="38" y="86"/>
                  </a:cubicBezTo>
                  <a:cubicBezTo>
                    <a:pt x="38" y="86"/>
                    <a:pt x="38" y="82"/>
                    <a:pt x="40" y="80"/>
                  </a:cubicBezTo>
                  <a:cubicBezTo>
                    <a:pt x="42" y="78"/>
                    <a:pt x="46" y="78"/>
                    <a:pt x="46" y="78"/>
                  </a:cubicBezTo>
                  <a:cubicBezTo>
                    <a:pt x="46" y="78"/>
                    <a:pt x="47" y="78"/>
                    <a:pt x="48" y="76"/>
                  </a:cubicBezTo>
                  <a:cubicBezTo>
                    <a:pt x="142" y="173"/>
                    <a:pt x="142" y="173"/>
                    <a:pt x="142" y="173"/>
                  </a:cubicBezTo>
                  <a:cubicBezTo>
                    <a:pt x="145" y="176"/>
                    <a:pt x="149" y="178"/>
                    <a:pt x="153" y="178"/>
                  </a:cubicBezTo>
                  <a:cubicBezTo>
                    <a:pt x="158" y="178"/>
                    <a:pt x="162" y="177"/>
                    <a:pt x="165" y="174"/>
                  </a:cubicBezTo>
                  <a:cubicBezTo>
                    <a:pt x="172" y="166"/>
                    <a:pt x="172" y="166"/>
                    <a:pt x="172" y="166"/>
                  </a:cubicBezTo>
                  <a:cubicBezTo>
                    <a:pt x="175" y="163"/>
                    <a:pt x="177" y="159"/>
                    <a:pt x="177" y="155"/>
                  </a:cubicBezTo>
                  <a:cubicBezTo>
                    <a:pt x="177" y="151"/>
                    <a:pt x="175" y="147"/>
                    <a:pt x="172" y="144"/>
                  </a:cubicBezTo>
                  <a:lnTo>
                    <a:pt x="75" y="50"/>
                  </a:lnTo>
                  <a:close/>
                  <a:moveTo>
                    <a:pt x="167" y="160"/>
                  </a:moveTo>
                  <a:cubicBezTo>
                    <a:pt x="159" y="168"/>
                    <a:pt x="159" y="168"/>
                    <a:pt x="159" y="168"/>
                  </a:cubicBezTo>
                  <a:cubicBezTo>
                    <a:pt x="158" y="169"/>
                    <a:pt x="156" y="170"/>
                    <a:pt x="154" y="170"/>
                  </a:cubicBezTo>
                  <a:cubicBezTo>
                    <a:pt x="151" y="170"/>
                    <a:pt x="149" y="169"/>
                    <a:pt x="148" y="168"/>
                  </a:cubicBezTo>
                  <a:cubicBezTo>
                    <a:pt x="54" y="70"/>
                    <a:pt x="54" y="70"/>
                    <a:pt x="54" y="70"/>
                  </a:cubicBezTo>
                  <a:cubicBezTo>
                    <a:pt x="59" y="66"/>
                    <a:pt x="64" y="60"/>
                    <a:pt x="69" y="55"/>
                  </a:cubicBezTo>
                  <a:cubicBezTo>
                    <a:pt x="166" y="149"/>
                    <a:pt x="166" y="149"/>
                    <a:pt x="166" y="149"/>
                  </a:cubicBezTo>
                  <a:cubicBezTo>
                    <a:pt x="168" y="151"/>
                    <a:pt x="169" y="153"/>
                    <a:pt x="169" y="155"/>
                  </a:cubicBezTo>
                  <a:cubicBezTo>
                    <a:pt x="169" y="157"/>
                    <a:pt x="168" y="159"/>
                    <a:pt x="167" y="160"/>
                  </a:cubicBezTo>
                  <a:close/>
                  <a:moveTo>
                    <a:pt x="76" y="113"/>
                  </a:moveTo>
                  <a:cubicBezTo>
                    <a:pt x="104" y="143"/>
                    <a:pt x="104" y="143"/>
                    <a:pt x="104" y="143"/>
                  </a:cubicBezTo>
                  <a:cubicBezTo>
                    <a:pt x="76" y="172"/>
                    <a:pt x="76" y="172"/>
                    <a:pt x="76" y="172"/>
                  </a:cubicBezTo>
                  <a:cubicBezTo>
                    <a:pt x="73" y="175"/>
                    <a:pt x="69" y="177"/>
                    <a:pt x="64" y="177"/>
                  </a:cubicBezTo>
                  <a:cubicBezTo>
                    <a:pt x="60" y="177"/>
                    <a:pt x="56" y="175"/>
                    <a:pt x="53" y="172"/>
                  </a:cubicBezTo>
                  <a:cubicBezTo>
                    <a:pt x="46" y="165"/>
                    <a:pt x="46" y="165"/>
                    <a:pt x="46" y="165"/>
                  </a:cubicBezTo>
                  <a:cubicBezTo>
                    <a:pt x="43" y="162"/>
                    <a:pt x="41" y="158"/>
                    <a:pt x="41" y="154"/>
                  </a:cubicBezTo>
                  <a:cubicBezTo>
                    <a:pt x="41" y="149"/>
                    <a:pt x="43" y="145"/>
                    <a:pt x="46" y="142"/>
                  </a:cubicBezTo>
                  <a:lnTo>
                    <a:pt x="76" y="113"/>
                  </a:lnTo>
                  <a:close/>
                  <a:moveTo>
                    <a:pt x="209" y="57"/>
                  </a:moveTo>
                  <a:cubicBezTo>
                    <a:pt x="207" y="62"/>
                    <a:pt x="204" y="67"/>
                    <a:pt x="200" y="71"/>
                  </a:cubicBezTo>
                  <a:cubicBezTo>
                    <a:pt x="190" y="80"/>
                    <a:pt x="177" y="83"/>
                    <a:pt x="164" y="80"/>
                  </a:cubicBezTo>
                  <a:cubicBezTo>
                    <a:pt x="141" y="105"/>
                    <a:pt x="141" y="105"/>
                    <a:pt x="141" y="105"/>
                  </a:cubicBezTo>
                  <a:cubicBezTo>
                    <a:pt x="113" y="78"/>
                    <a:pt x="113" y="78"/>
                    <a:pt x="113" y="78"/>
                  </a:cubicBezTo>
                  <a:cubicBezTo>
                    <a:pt x="138" y="54"/>
                    <a:pt x="138" y="54"/>
                    <a:pt x="138" y="54"/>
                  </a:cubicBezTo>
                  <a:cubicBezTo>
                    <a:pt x="135" y="41"/>
                    <a:pt x="138" y="28"/>
                    <a:pt x="147" y="18"/>
                  </a:cubicBezTo>
                  <a:cubicBezTo>
                    <a:pt x="162" y="3"/>
                    <a:pt x="185" y="3"/>
                    <a:pt x="200" y="18"/>
                  </a:cubicBezTo>
                  <a:cubicBezTo>
                    <a:pt x="171" y="26"/>
                    <a:pt x="171" y="26"/>
                    <a:pt x="171" y="26"/>
                  </a:cubicBezTo>
                  <a:cubicBezTo>
                    <a:pt x="165" y="48"/>
                    <a:pt x="165" y="48"/>
                    <a:pt x="165" y="48"/>
                  </a:cubicBezTo>
                  <a:cubicBezTo>
                    <a:pt x="181" y="65"/>
                    <a:pt x="181" y="65"/>
                    <a:pt x="181" y="65"/>
                  </a:cubicBezTo>
                  <a:lnTo>
                    <a:pt x="209" y="57"/>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pic>
          <p:nvPicPr>
            <p:cNvPr id="139" name="Graphic 138">
              <a:extLst>
                <a:ext uri="{FF2B5EF4-FFF2-40B4-BE49-F238E27FC236}">
                  <a16:creationId xmlns="" xmlns:a16="http://schemas.microsoft.com/office/drawing/2014/main" id="{958EF9DB-8E9F-4A6A-8AFB-ADAC3D944406}"/>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416105" y="4621001"/>
              <a:ext cx="3070390" cy="2236999"/>
            </a:xfrm>
            <a:prstGeom prst="rect">
              <a:avLst/>
            </a:prstGeom>
          </p:spPr>
        </p:pic>
      </p:grpSp>
    </p:spTree>
    <p:extLst>
      <p:ext uri="{BB962C8B-B14F-4D97-AF65-F5344CB8AC3E}">
        <p14:creationId xmlns:p14="http://schemas.microsoft.com/office/powerpoint/2010/main" val="48374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Hacen Digital Arabia XL"/>
        <a:ea typeface=""/>
        <a:cs typeface="Times New Roman"/>
      </a:majorFont>
      <a:minorFont>
        <a:latin typeface="Hacen Saudi Arabi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569</TotalTime>
  <Words>3403</Words>
  <Application>Microsoft Office PowerPoint</Application>
  <PresentationFormat>Widescreen</PresentationFormat>
  <Paragraphs>197</Paragraphs>
  <Slides>18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Adobe Fan Heiti Std B</vt:lpstr>
      <vt:lpstr>Hacen Saudi Arabia</vt:lpstr>
      <vt:lpstr>Hacen Digital Arabia XL</vt:lpstr>
      <vt:lpstr>Neo Sans Arabic</vt:lpstr>
      <vt:lpstr>Calibri</vt:lpstr>
      <vt:lpstr>Times New Roman</vt:lpstr>
      <vt:lpstr>A Jannat LT</vt:lpstr>
      <vt:lpstr>Arial</vt:lpstr>
      <vt:lpstr>Malgun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ArabPPT.com</Company>
  <LinksUpToDate>false</LinksUpToDate>
  <SharedDoc>false</SharedDoc>
  <HyperlinkBase>ArabPPT.com</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قالب عرض تقديمي من بوربوينت بالعربي</dc:title>
  <dc:creator>arabppt.com</dc:creator>
  <cp:lastModifiedBy>Yaser Mohammed</cp:lastModifiedBy>
  <cp:revision>49</cp:revision>
  <dcterms:created xsi:type="dcterms:W3CDTF">2019-08-21T13:31:31Z</dcterms:created>
  <dcterms:modified xsi:type="dcterms:W3CDTF">2019-09-28T16:47:48Z</dcterms:modified>
  <cp:category>ArabPPT.com</cp:category>
</cp:coreProperties>
</file>