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embedTrueTypeFonts="1">
  <p:sldMasterIdLst>
    <p:sldMasterId id="2147483685" r:id="rId1"/>
  </p:sldMasterIdLst>
  <p:notesMasterIdLst>
    <p:notesMasterId r:id="rId17"/>
  </p:notesMasterIdLst>
  <p:handoutMasterIdLst>
    <p:handoutMasterId r:id="rId18"/>
  </p:handoutMasterIdLst>
  <p:sldIdLst>
    <p:sldId id="256" r:id="rId2"/>
    <p:sldId id="259" r:id="rId3"/>
    <p:sldId id="260" r:id="rId4"/>
    <p:sldId id="261" r:id="rId5"/>
    <p:sldId id="262" r:id="rId6"/>
    <p:sldId id="263" r:id="rId7"/>
    <p:sldId id="257" r:id="rId8"/>
    <p:sldId id="266" r:id="rId9"/>
    <p:sldId id="267" r:id="rId10"/>
    <p:sldId id="268" r:id="rId11"/>
    <p:sldId id="264" r:id="rId12"/>
    <p:sldId id="265" r:id="rId13"/>
    <p:sldId id="258" r:id="rId14"/>
    <p:sldId id="269" r:id="rId15"/>
    <p:sldId id="270" r:id="rId16"/>
  </p:sldIdLst>
  <p:sldSz cx="12192000" cy="6858000"/>
  <p:notesSz cx="6858000" cy="9144000"/>
  <p:embeddedFontLst>
    <p:embeddedFont>
      <p:font typeface="A Jannat LT" panose="01000000000000000000" pitchFamily="2" charset="-78"/>
      <p:regular r:id="rId19"/>
      <p:bold r:id="rId20"/>
    </p:embeddedFont>
    <p:embeddedFont>
      <p:font typeface="Al-Jazeera-Arabic-Regular" panose="020B0604020202020204" charset="-78"/>
      <p:regular r:id="rId21"/>
    </p:embeddedFont>
    <p:embeddedFont>
      <p:font typeface="Calibri" panose="020F0502020204030204" pitchFamily="34" charset="0"/>
      <p:regular r:id="rId22"/>
      <p:bold r:id="rId23"/>
      <p:italic r:id="rId24"/>
      <p:boldItalic r:id="rId25"/>
    </p:embeddedFont>
    <p:embeddedFont>
      <p:font typeface="Tajawal" panose="020B0604020202020204" charset="-78"/>
      <p:bold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1C1C"/>
    <a:srgbClr val="D72323"/>
    <a:srgbClr val="EEEEEE"/>
    <a:srgbClr val="303841"/>
    <a:srgbClr val="313131"/>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000" autoAdjust="0"/>
    <p:restoredTop sz="90526" autoAdjust="0"/>
  </p:normalViewPr>
  <p:slideViewPr>
    <p:cSldViewPr snapToGrid="0">
      <p:cViewPr varScale="1">
        <p:scale>
          <a:sx n="104" d="100"/>
          <a:sy n="104" d="100"/>
        </p:scale>
        <p:origin x="870"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26"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891190944881889"/>
          <c:y val="9.4710931673786178E-2"/>
          <c:w val="0.54342618110236218"/>
          <c:h val="0.81513922150964435"/>
        </c:manualLayout>
      </c:layout>
      <c:doughnutChart>
        <c:varyColors val="1"/>
        <c:ser>
          <c:idx val="0"/>
          <c:order val="0"/>
          <c:tx>
            <c:strRef>
              <c:f>ورقة1!$B$1</c:f>
              <c:strCache>
                <c:ptCount val="1"/>
                <c:pt idx="0">
                  <c:v>المبيعات</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F76-4786-831D-690FE6704614}"/>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F76-4786-831D-690FE6704614}"/>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BF76-4786-831D-690FE6704614}"/>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BF76-4786-831D-690FE6704614}"/>
              </c:ext>
            </c:extLst>
          </c:dPt>
          <c:cat>
            <c:strRef>
              <c:f>ورقة1!$A$2:$A$5</c:f>
              <c:strCache>
                <c:ptCount val="4"/>
                <c:pt idx="0">
                  <c:v>الربع الأول</c:v>
                </c:pt>
                <c:pt idx="1">
                  <c:v>الربع الثاني</c:v>
                </c:pt>
                <c:pt idx="2">
                  <c:v>الربع الثالث</c:v>
                </c:pt>
                <c:pt idx="3">
                  <c:v>الربع الرابع</c:v>
                </c:pt>
              </c:strCache>
            </c:strRef>
          </c:cat>
          <c:val>
            <c:numRef>
              <c:f>ورقة1!$B$2:$B$5</c:f>
              <c:numCache>
                <c:formatCode>General</c:formatCode>
                <c:ptCount val="4"/>
                <c:pt idx="0">
                  <c:v>5</c:v>
                </c:pt>
                <c:pt idx="1">
                  <c:v>2</c:v>
                </c:pt>
                <c:pt idx="2">
                  <c:v>1.4</c:v>
                </c:pt>
                <c:pt idx="3">
                  <c:v>1.6</c:v>
                </c:pt>
              </c:numCache>
            </c:numRef>
          </c:val>
          <c:extLst>
            <c:ext xmlns:c16="http://schemas.microsoft.com/office/drawing/2014/chart" uri="{C3380CC4-5D6E-409C-BE32-E72D297353CC}">
              <c16:uniqueId val="{00000000-83A4-4A1C-85B3-7862EB85500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stacked"/>
        <c:varyColors val="0"/>
        <c:ser>
          <c:idx val="0"/>
          <c:order val="0"/>
          <c:tx>
            <c:strRef>
              <c:f>ورقة1!$B$1</c:f>
              <c:strCache>
                <c:ptCount val="1"/>
                <c:pt idx="0">
                  <c:v>سلسلة 1</c:v>
                </c:pt>
              </c:strCache>
            </c:strRef>
          </c:tx>
          <c:spPr>
            <a:solidFill>
              <a:schemeClr val="accent1"/>
            </a:solidFill>
            <a:ln>
              <a:noFill/>
            </a:ln>
            <a:effectLst/>
            <a:sp3d/>
          </c:spPr>
          <c:invertIfNegative val="0"/>
          <c:cat>
            <c:strRef>
              <c:f>ورقة1!$A$2:$A$5</c:f>
              <c:strCache>
                <c:ptCount val="3"/>
                <c:pt idx="0">
                  <c:v>فئة 1</c:v>
                </c:pt>
                <c:pt idx="1">
                  <c:v>فئة 2</c:v>
                </c:pt>
                <c:pt idx="2">
                  <c:v>فئة 3</c:v>
                </c:pt>
              </c:strCache>
            </c:strRef>
          </c:cat>
          <c:val>
            <c:numRef>
              <c:f>ورقة1!$B$2:$B$5</c:f>
              <c:numCache>
                <c:formatCode>General</c:formatCode>
                <c:ptCount val="4"/>
                <c:pt idx="0">
                  <c:v>4.3</c:v>
                </c:pt>
                <c:pt idx="1">
                  <c:v>2.5</c:v>
                </c:pt>
                <c:pt idx="2">
                  <c:v>3.5</c:v>
                </c:pt>
              </c:numCache>
            </c:numRef>
          </c:val>
          <c:extLst>
            <c:ext xmlns:c16="http://schemas.microsoft.com/office/drawing/2014/chart" uri="{C3380CC4-5D6E-409C-BE32-E72D297353CC}">
              <c16:uniqueId val="{00000000-3DF6-46C8-83B8-4266E1F5213E}"/>
            </c:ext>
          </c:extLst>
        </c:ser>
        <c:ser>
          <c:idx val="1"/>
          <c:order val="1"/>
          <c:tx>
            <c:strRef>
              <c:f>ورقة1!$C$1</c:f>
              <c:strCache>
                <c:ptCount val="1"/>
                <c:pt idx="0">
                  <c:v>سلسلة 2</c:v>
                </c:pt>
              </c:strCache>
            </c:strRef>
          </c:tx>
          <c:spPr>
            <a:solidFill>
              <a:schemeClr val="accent2"/>
            </a:solidFill>
            <a:ln>
              <a:noFill/>
            </a:ln>
            <a:effectLst/>
            <a:sp3d/>
          </c:spPr>
          <c:invertIfNegative val="0"/>
          <c:cat>
            <c:strRef>
              <c:f>ورقة1!$A$2:$A$5</c:f>
              <c:strCache>
                <c:ptCount val="3"/>
                <c:pt idx="0">
                  <c:v>فئة 1</c:v>
                </c:pt>
                <c:pt idx="1">
                  <c:v>فئة 2</c:v>
                </c:pt>
                <c:pt idx="2">
                  <c:v>فئة 3</c:v>
                </c:pt>
              </c:strCache>
            </c:strRef>
          </c:cat>
          <c:val>
            <c:numRef>
              <c:f>ورقة1!$C$2:$C$5</c:f>
              <c:numCache>
                <c:formatCode>General</c:formatCode>
                <c:ptCount val="4"/>
                <c:pt idx="0">
                  <c:v>2.4</c:v>
                </c:pt>
                <c:pt idx="1">
                  <c:v>4.4000000000000004</c:v>
                </c:pt>
                <c:pt idx="2">
                  <c:v>1.8</c:v>
                </c:pt>
              </c:numCache>
            </c:numRef>
          </c:val>
          <c:extLst>
            <c:ext xmlns:c16="http://schemas.microsoft.com/office/drawing/2014/chart" uri="{C3380CC4-5D6E-409C-BE32-E72D297353CC}">
              <c16:uniqueId val="{00000001-3DF6-46C8-83B8-4266E1F5213E}"/>
            </c:ext>
          </c:extLst>
        </c:ser>
        <c:ser>
          <c:idx val="2"/>
          <c:order val="2"/>
          <c:tx>
            <c:strRef>
              <c:f>ورقة1!$D$1</c:f>
              <c:strCache>
                <c:ptCount val="1"/>
                <c:pt idx="0">
                  <c:v>سلسلة 3</c:v>
                </c:pt>
              </c:strCache>
            </c:strRef>
          </c:tx>
          <c:spPr>
            <a:solidFill>
              <a:schemeClr val="accent3"/>
            </a:solidFill>
            <a:ln>
              <a:noFill/>
            </a:ln>
            <a:effectLst/>
            <a:sp3d/>
          </c:spPr>
          <c:invertIfNegative val="0"/>
          <c:cat>
            <c:strRef>
              <c:f>ورقة1!$A$2:$A$5</c:f>
              <c:strCache>
                <c:ptCount val="3"/>
                <c:pt idx="0">
                  <c:v>فئة 1</c:v>
                </c:pt>
                <c:pt idx="1">
                  <c:v>فئة 2</c:v>
                </c:pt>
                <c:pt idx="2">
                  <c:v>فئة 3</c:v>
                </c:pt>
              </c:strCache>
            </c:strRef>
          </c:cat>
          <c:val>
            <c:numRef>
              <c:f>ورقة1!$D$2:$D$5</c:f>
              <c:numCache>
                <c:formatCode>General</c:formatCode>
                <c:ptCount val="4"/>
                <c:pt idx="0">
                  <c:v>2</c:v>
                </c:pt>
                <c:pt idx="1">
                  <c:v>2</c:v>
                </c:pt>
                <c:pt idx="2">
                  <c:v>3</c:v>
                </c:pt>
              </c:numCache>
            </c:numRef>
          </c:val>
          <c:extLst>
            <c:ext xmlns:c16="http://schemas.microsoft.com/office/drawing/2014/chart" uri="{C3380CC4-5D6E-409C-BE32-E72D297353CC}">
              <c16:uniqueId val="{00000002-3DF6-46C8-83B8-4266E1F5213E}"/>
            </c:ext>
          </c:extLst>
        </c:ser>
        <c:dLbls>
          <c:showLegendKey val="0"/>
          <c:showVal val="0"/>
          <c:showCatName val="0"/>
          <c:showSerName val="0"/>
          <c:showPercent val="0"/>
          <c:showBubbleSize val="0"/>
        </c:dLbls>
        <c:gapWidth val="150"/>
        <c:shape val="box"/>
        <c:axId val="724386208"/>
        <c:axId val="724381288"/>
        <c:axId val="0"/>
      </c:bar3DChart>
      <c:catAx>
        <c:axId val="7243862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rtl="1">
              <a:defRPr sz="1400" b="1" i="0" u="none" strike="noStrike" kern="1200" baseline="0">
                <a:solidFill>
                  <a:schemeClr val="tx1">
                    <a:lumMod val="65000"/>
                    <a:lumOff val="35000"/>
                  </a:schemeClr>
                </a:solidFill>
                <a:latin typeface="A Jannat LT" panose="01000000000000000000" pitchFamily="2" charset="-78"/>
                <a:ea typeface="+mn-ea"/>
                <a:cs typeface="A Jannat LT" panose="01000000000000000000" pitchFamily="2" charset="-78"/>
              </a:defRPr>
            </a:pPr>
            <a:endParaRPr lang="en-US"/>
          </a:p>
        </c:txPr>
        <c:crossAx val="724381288"/>
        <c:crosses val="autoZero"/>
        <c:auto val="1"/>
        <c:lblAlgn val="ctr"/>
        <c:lblOffset val="100"/>
        <c:noMultiLvlLbl val="0"/>
      </c:catAx>
      <c:valAx>
        <c:axId val="7243812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2438620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a:extLst>
              <a:ext uri="{FF2B5EF4-FFF2-40B4-BE49-F238E27FC236}">
                <a16:creationId xmlns:a16="http://schemas.microsoft.com/office/drawing/2014/main" id="{07FD6B53-E113-4D34-91B7-86A98A006ED8}"/>
              </a:ext>
            </a:extLst>
          </p:cNvPr>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Y"/>
          </a:p>
        </p:txBody>
      </p:sp>
      <p:sp>
        <p:nvSpPr>
          <p:cNvPr id="3" name="عنصر نائب للتاريخ 2">
            <a:extLst>
              <a:ext uri="{FF2B5EF4-FFF2-40B4-BE49-F238E27FC236}">
                <a16:creationId xmlns:a16="http://schemas.microsoft.com/office/drawing/2014/main" id="{D049F7EA-CA41-4CDB-A864-749DBD794DC1}"/>
              </a:ext>
            </a:extLst>
          </p:cNvPr>
          <p:cNvSpPr>
            <a:spLocks noGrp="1"/>
          </p:cNvSpPr>
          <p:nvPr>
            <p:ph type="dt" sz="quarter" idx="1"/>
          </p:nvPr>
        </p:nvSpPr>
        <p:spPr>
          <a:xfrm>
            <a:off x="1588" y="0"/>
            <a:ext cx="2971800" cy="458788"/>
          </a:xfrm>
          <a:prstGeom prst="rect">
            <a:avLst/>
          </a:prstGeom>
        </p:spPr>
        <p:txBody>
          <a:bodyPr vert="horz" lIns="91440" tIns="45720" rIns="91440" bIns="45720" rtlCol="1"/>
          <a:lstStyle>
            <a:lvl1pPr algn="l">
              <a:defRPr sz="1200"/>
            </a:lvl1pPr>
          </a:lstStyle>
          <a:p>
            <a:fld id="{45108745-0657-4D02-93F6-43945C29D2F2}" type="datetimeFigureOut">
              <a:rPr lang="ar-SY" smtClean="0"/>
              <a:t>28/12/1440</a:t>
            </a:fld>
            <a:endParaRPr lang="ar-SY"/>
          </a:p>
        </p:txBody>
      </p:sp>
      <p:sp>
        <p:nvSpPr>
          <p:cNvPr id="4" name="عنصر نائب للتذييل 3">
            <a:extLst>
              <a:ext uri="{FF2B5EF4-FFF2-40B4-BE49-F238E27FC236}">
                <a16:creationId xmlns:a16="http://schemas.microsoft.com/office/drawing/2014/main" id="{A72DFB08-E483-4DB9-8906-DC4C0859B3EB}"/>
              </a:ext>
            </a:extLst>
          </p:cNvPr>
          <p:cNvSpPr>
            <a:spLocks noGrp="1"/>
          </p:cNvSpPr>
          <p:nvPr>
            <p:ph type="ftr" sz="quarter" idx="2"/>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SY"/>
          </a:p>
        </p:txBody>
      </p:sp>
      <p:sp>
        <p:nvSpPr>
          <p:cNvPr id="5" name="عنصر نائب لرقم الشريحة 4">
            <a:extLst>
              <a:ext uri="{FF2B5EF4-FFF2-40B4-BE49-F238E27FC236}">
                <a16:creationId xmlns:a16="http://schemas.microsoft.com/office/drawing/2014/main" id="{9A0D58A4-4F16-4933-A86E-3A8ECFB2E25A}"/>
              </a:ext>
            </a:extLst>
          </p:cNvPr>
          <p:cNvSpPr>
            <a:spLocks noGrp="1"/>
          </p:cNvSpPr>
          <p:nvPr>
            <p:ph type="sldNum" sz="quarter" idx="3"/>
          </p:nvPr>
        </p:nvSpPr>
        <p:spPr>
          <a:xfrm>
            <a:off x="1588" y="8685213"/>
            <a:ext cx="2971800" cy="458787"/>
          </a:xfrm>
          <a:prstGeom prst="rect">
            <a:avLst/>
          </a:prstGeom>
        </p:spPr>
        <p:txBody>
          <a:bodyPr vert="horz" lIns="91440" tIns="45720" rIns="91440" bIns="45720" rtlCol="1" anchor="b"/>
          <a:lstStyle>
            <a:lvl1pPr algn="l">
              <a:defRPr sz="1200"/>
            </a:lvl1pPr>
          </a:lstStyle>
          <a:p>
            <a:fld id="{73777D4C-20ED-44C7-8AF5-BD25511E10A5}" type="slidenum">
              <a:rPr lang="ar-SY" smtClean="0"/>
              <a:t>‹#›</a:t>
            </a:fld>
            <a:endParaRPr lang="ar-SY"/>
          </a:p>
        </p:txBody>
      </p:sp>
    </p:spTree>
    <p:extLst>
      <p:ext uri="{BB962C8B-B14F-4D97-AF65-F5344CB8AC3E}">
        <p14:creationId xmlns:p14="http://schemas.microsoft.com/office/powerpoint/2010/main" val="399817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SY"/>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455BEE0B-C104-4E83-9E09-D121C56F756E}" type="datetimeFigureOut">
              <a:rPr lang="ar-SY" smtClean="0"/>
              <a:t>28/12/1440</a:t>
            </a:fld>
            <a:endParaRPr lang="ar-SY"/>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SY"/>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ar-SY"/>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r>
              <a:rPr lang="en-US" dirty="0"/>
              <a:t>Copyright: Arabppt.com</a:t>
            </a:r>
            <a:endParaRPr lang="ar-SY" dirty="0"/>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C3B7D241-B20B-4417-A801-A6166FE857EC}" type="slidenum">
              <a:rPr lang="ar-SY" smtClean="0"/>
              <a:t>‹#›</a:t>
            </a:fld>
            <a:endParaRPr lang="ar-SY"/>
          </a:p>
        </p:txBody>
      </p:sp>
    </p:spTree>
    <p:extLst>
      <p:ext uri="{BB962C8B-B14F-4D97-AF65-F5344CB8AC3E}">
        <p14:creationId xmlns:p14="http://schemas.microsoft.com/office/powerpoint/2010/main" val="495413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a:t>
            </a:fld>
            <a:endParaRPr lang="ar-SY"/>
          </a:p>
        </p:txBody>
      </p:sp>
    </p:spTree>
    <p:extLst>
      <p:ext uri="{BB962C8B-B14F-4D97-AF65-F5344CB8AC3E}">
        <p14:creationId xmlns:p14="http://schemas.microsoft.com/office/powerpoint/2010/main" val="310139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10</a:t>
            </a:fld>
            <a:endParaRPr lang="ar-SY"/>
          </a:p>
        </p:txBody>
      </p:sp>
    </p:spTree>
    <p:extLst>
      <p:ext uri="{BB962C8B-B14F-4D97-AF65-F5344CB8AC3E}">
        <p14:creationId xmlns:p14="http://schemas.microsoft.com/office/powerpoint/2010/main" val="2621668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11</a:t>
            </a:fld>
            <a:endParaRPr lang="ar-SY"/>
          </a:p>
        </p:txBody>
      </p:sp>
    </p:spTree>
    <p:extLst>
      <p:ext uri="{BB962C8B-B14F-4D97-AF65-F5344CB8AC3E}">
        <p14:creationId xmlns:p14="http://schemas.microsoft.com/office/powerpoint/2010/main" val="3121539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12</a:t>
            </a:fld>
            <a:endParaRPr lang="ar-SY"/>
          </a:p>
        </p:txBody>
      </p:sp>
    </p:spTree>
    <p:extLst>
      <p:ext uri="{BB962C8B-B14F-4D97-AF65-F5344CB8AC3E}">
        <p14:creationId xmlns:p14="http://schemas.microsoft.com/office/powerpoint/2010/main" val="2468763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3B7D241-B20B-4417-A801-A6166FE857EC}" type="slidenum">
              <a:rPr lang="ar-SY" smtClean="0"/>
              <a:t>13</a:t>
            </a:fld>
            <a:endParaRPr lang="ar-SY"/>
          </a:p>
        </p:txBody>
      </p:sp>
    </p:spTree>
    <p:extLst>
      <p:ext uri="{BB962C8B-B14F-4D97-AF65-F5344CB8AC3E}">
        <p14:creationId xmlns:p14="http://schemas.microsoft.com/office/powerpoint/2010/main" val="3899301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14</a:t>
            </a:fld>
            <a:endParaRPr lang="ar-SY"/>
          </a:p>
        </p:txBody>
      </p:sp>
    </p:spTree>
    <p:extLst>
      <p:ext uri="{BB962C8B-B14F-4D97-AF65-F5344CB8AC3E}">
        <p14:creationId xmlns:p14="http://schemas.microsoft.com/office/powerpoint/2010/main" val="22259231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15</a:t>
            </a:fld>
            <a:endParaRPr lang="ar-SY"/>
          </a:p>
        </p:txBody>
      </p:sp>
    </p:spTree>
    <p:extLst>
      <p:ext uri="{BB962C8B-B14F-4D97-AF65-F5344CB8AC3E}">
        <p14:creationId xmlns:p14="http://schemas.microsoft.com/office/powerpoint/2010/main" val="278968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2</a:t>
            </a:fld>
            <a:endParaRPr lang="ar-SY"/>
          </a:p>
        </p:txBody>
      </p:sp>
    </p:spTree>
    <p:extLst>
      <p:ext uri="{BB962C8B-B14F-4D97-AF65-F5344CB8AC3E}">
        <p14:creationId xmlns:p14="http://schemas.microsoft.com/office/powerpoint/2010/main" val="1797055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3</a:t>
            </a:fld>
            <a:endParaRPr lang="ar-SY"/>
          </a:p>
        </p:txBody>
      </p:sp>
    </p:spTree>
    <p:extLst>
      <p:ext uri="{BB962C8B-B14F-4D97-AF65-F5344CB8AC3E}">
        <p14:creationId xmlns:p14="http://schemas.microsoft.com/office/powerpoint/2010/main" val="2998338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4</a:t>
            </a:fld>
            <a:endParaRPr lang="ar-SY"/>
          </a:p>
        </p:txBody>
      </p:sp>
    </p:spTree>
    <p:extLst>
      <p:ext uri="{BB962C8B-B14F-4D97-AF65-F5344CB8AC3E}">
        <p14:creationId xmlns:p14="http://schemas.microsoft.com/office/powerpoint/2010/main" val="835815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5</a:t>
            </a:fld>
            <a:endParaRPr lang="ar-SY"/>
          </a:p>
        </p:txBody>
      </p:sp>
    </p:spTree>
    <p:extLst>
      <p:ext uri="{BB962C8B-B14F-4D97-AF65-F5344CB8AC3E}">
        <p14:creationId xmlns:p14="http://schemas.microsoft.com/office/powerpoint/2010/main" val="444033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6</a:t>
            </a:fld>
            <a:endParaRPr lang="ar-SY"/>
          </a:p>
        </p:txBody>
      </p:sp>
    </p:spTree>
    <p:extLst>
      <p:ext uri="{BB962C8B-B14F-4D97-AF65-F5344CB8AC3E}">
        <p14:creationId xmlns:p14="http://schemas.microsoft.com/office/powerpoint/2010/main" val="571600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7</a:t>
            </a:fld>
            <a:endParaRPr lang="ar-SY"/>
          </a:p>
        </p:txBody>
      </p:sp>
    </p:spTree>
    <p:extLst>
      <p:ext uri="{BB962C8B-B14F-4D97-AF65-F5344CB8AC3E}">
        <p14:creationId xmlns:p14="http://schemas.microsoft.com/office/powerpoint/2010/main" val="592191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8</a:t>
            </a:fld>
            <a:endParaRPr lang="ar-SY"/>
          </a:p>
        </p:txBody>
      </p:sp>
    </p:spTree>
    <p:extLst>
      <p:ext uri="{BB962C8B-B14F-4D97-AF65-F5344CB8AC3E}">
        <p14:creationId xmlns:p14="http://schemas.microsoft.com/office/powerpoint/2010/main" val="310593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AE" dirty="0"/>
              <a:t>هذا القالب مصمم ومقدم حصريًا من قبل "بوربوينت بالعربي </a:t>
            </a:r>
            <a:r>
              <a:rPr lang="en-US" dirty="0"/>
              <a:t>Arabppt.com</a:t>
            </a:r>
            <a:r>
              <a:rPr lang="ar-AE" dirty="0"/>
              <a:t>". لمزيد من القوالب العربية الاحترافية، يمكنكم تصفح موقعنا وتنزيل القوالب العربية الاحترافية مجانًا.</a:t>
            </a:r>
            <a:endParaRPr lang="en-US" dirty="0"/>
          </a:p>
          <a:p>
            <a:endParaRPr lang="en-US" dirty="0"/>
          </a:p>
        </p:txBody>
      </p:sp>
      <p:sp>
        <p:nvSpPr>
          <p:cNvPr id="4" name="Slide Number Placeholder 3"/>
          <p:cNvSpPr>
            <a:spLocks noGrp="1"/>
          </p:cNvSpPr>
          <p:nvPr>
            <p:ph type="sldNum" sz="quarter" idx="5"/>
          </p:nvPr>
        </p:nvSpPr>
        <p:spPr/>
        <p:txBody>
          <a:bodyPr/>
          <a:lstStyle/>
          <a:p>
            <a:fld id="{C3B7D241-B20B-4417-A801-A6166FE857EC}" type="slidenum">
              <a:rPr lang="ar-SY" smtClean="0"/>
              <a:t>9</a:t>
            </a:fld>
            <a:endParaRPr lang="ar-SY"/>
          </a:p>
        </p:txBody>
      </p:sp>
    </p:spTree>
    <p:extLst>
      <p:ext uri="{BB962C8B-B14F-4D97-AF65-F5344CB8AC3E}">
        <p14:creationId xmlns:p14="http://schemas.microsoft.com/office/powerpoint/2010/main" val="3384974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شريحة عنوان">
    <p:spTree>
      <p:nvGrpSpPr>
        <p:cNvPr id="1" name=""/>
        <p:cNvGrpSpPr/>
        <p:nvPr/>
      </p:nvGrpSpPr>
      <p:grpSpPr>
        <a:xfrm>
          <a:off x="0" y="0"/>
          <a:ext cx="0" cy="0"/>
          <a:chOff x="0" y="0"/>
          <a:chExt cx="0" cy="0"/>
        </a:xfrm>
      </p:grpSpPr>
      <p:sp>
        <p:nvSpPr>
          <p:cNvPr id="8" name="عنصر نائب لرقم الشريحة 6">
            <a:extLst>
              <a:ext uri="{FF2B5EF4-FFF2-40B4-BE49-F238E27FC236}">
                <a16:creationId xmlns:a16="http://schemas.microsoft.com/office/drawing/2014/main" id="{379B169E-1CCF-4B5D-BD5F-87A49C204207}"/>
              </a:ext>
            </a:extLst>
          </p:cNvPr>
          <p:cNvSpPr>
            <a:spLocks noGrp="1"/>
          </p:cNvSpPr>
          <p:nvPr>
            <p:ph type="sldNum" sz="quarter" idx="4"/>
          </p:nvPr>
        </p:nvSpPr>
        <p:spPr>
          <a:xfrm>
            <a:off x="125984" y="6251801"/>
            <a:ext cx="540657" cy="365125"/>
          </a:xfrm>
          <a:prstGeom prst="rect">
            <a:avLst/>
          </a:prstGeom>
        </p:spPr>
        <p:txBody>
          <a:bodyPr vert="horz" lIns="91440" tIns="45720" rIns="91440" bIns="45720" rtlCol="1" anchor="ctr"/>
          <a:lstStyle>
            <a:lvl1pPr algn="l">
              <a:defRPr sz="2000" b="1">
                <a:solidFill>
                  <a:srgbClr val="EEEEEE"/>
                </a:solidFill>
                <a:latin typeface="Tajawal" panose="00000800000000000000" pitchFamily="2" charset="-78"/>
                <a:cs typeface="Tajawal" panose="00000800000000000000" pitchFamily="2" charset="-78"/>
              </a:defRPr>
            </a:lvl1pPr>
          </a:lstStyle>
          <a:p>
            <a:fld id="{B4E85075-F841-48A2-A393-1A2EAE713FDE}" type="slidenum">
              <a:rPr lang="ar-SY" smtClean="0"/>
              <a:pPr/>
              <a:t>‹#›</a:t>
            </a:fld>
            <a:endParaRPr lang="ar-SY" dirty="0"/>
          </a:p>
        </p:txBody>
      </p:sp>
    </p:spTree>
    <p:extLst>
      <p:ext uri="{BB962C8B-B14F-4D97-AF65-F5344CB8AC3E}">
        <p14:creationId xmlns:p14="http://schemas.microsoft.com/office/powerpoint/2010/main" val="27089602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عنوان ومحتوى">
    <p:spTree>
      <p:nvGrpSpPr>
        <p:cNvPr id="1" name=""/>
        <p:cNvGrpSpPr/>
        <p:nvPr/>
      </p:nvGrpSpPr>
      <p:grpSpPr>
        <a:xfrm>
          <a:off x="0" y="0"/>
          <a:ext cx="0" cy="0"/>
          <a:chOff x="0" y="0"/>
          <a:chExt cx="0" cy="0"/>
        </a:xfrm>
      </p:grpSpPr>
      <p:sp>
        <p:nvSpPr>
          <p:cNvPr id="8" name="عنصر نائب لرقم الشريحة 6">
            <a:extLst>
              <a:ext uri="{FF2B5EF4-FFF2-40B4-BE49-F238E27FC236}">
                <a16:creationId xmlns:a16="http://schemas.microsoft.com/office/drawing/2014/main" id="{B1369E8E-7667-4AF0-9BF9-C7A1FF039335}"/>
              </a:ext>
            </a:extLst>
          </p:cNvPr>
          <p:cNvSpPr>
            <a:spLocks noGrp="1"/>
          </p:cNvSpPr>
          <p:nvPr>
            <p:ph type="sldNum" sz="quarter" idx="4"/>
          </p:nvPr>
        </p:nvSpPr>
        <p:spPr>
          <a:xfrm>
            <a:off x="125984" y="6251801"/>
            <a:ext cx="540657" cy="365125"/>
          </a:xfrm>
          <a:prstGeom prst="rect">
            <a:avLst/>
          </a:prstGeom>
        </p:spPr>
        <p:txBody>
          <a:bodyPr vert="horz" lIns="91440" tIns="45720" rIns="91440" bIns="45720" rtlCol="1" anchor="ctr"/>
          <a:lstStyle>
            <a:lvl1pPr algn="l">
              <a:defRPr sz="2000" b="1">
                <a:solidFill>
                  <a:srgbClr val="EEEEEE"/>
                </a:solidFill>
                <a:latin typeface="Tajawal" panose="00000800000000000000" pitchFamily="2" charset="-78"/>
                <a:cs typeface="Tajawal" panose="00000800000000000000" pitchFamily="2" charset="-78"/>
              </a:defRPr>
            </a:lvl1pPr>
          </a:lstStyle>
          <a:p>
            <a:fld id="{B4E85075-F841-48A2-A393-1A2EAE713FDE}" type="slidenum">
              <a:rPr lang="ar-SY" smtClean="0"/>
              <a:pPr/>
              <a:t>‹#›</a:t>
            </a:fld>
            <a:endParaRPr lang="ar-SY" dirty="0"/>
          </a:p>
        </p:txBody>
      </p:sp>
    </p:spTree>
    <p:extLst>
      <p:ext uri="{BB962C8B-B14F-4D97-AF65-F5344CB8AC3E}">
        <p14:creationId xmlns:p14="http://schemas.microsoft.com/office/powerpoint/2010/main" val="2086640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عنوان ومحتوى">
    <p:spTree>
      <p:nvGrpSpPr>
        <p:cNvPr id="1" name=""/>
        <p:cNvGrpSpPr/>
        <p:nvPr/>
      </p:nvGrpSpPr>
      <p:grpSpPr>
        <a:xfrm>
          <a:off x="0" y="0"/>
          <a:ext cx="0" cy="0"/>
          <a:chOff x="0" y="0"/>
          <a:chExt cx="0" cy="0"/>
        </a:xfrm>
      </p:grpSpPr>
      <p:sp>
        <p:nvSpPr>
          <p:cNvPr id="8" name="عنصر نائب لرقم الشريحة 6">
            <a:extLst>
              <a:ext uri="{FF2B5EF4-FFF2-40B4-BE49-F238E27FC236}">
                <a16:creationId xmlns:a16="http://schemas.microsoft.com/office/drawing/2014/main" id="{306862C1-2863-444B-A839-2A3B9FB01CF2}"/>
              </a:ext>
            </a:extLst>
          </p:cNvPr>
          <p:cNvSpPr>
            <a:spLocks noGrp="1"/>
          </p:cNvSpPr>
          <p:nvPr>
            <p:ph type="sldNum" sz="quarter" idx="4"/>
          </p:nvPr>
        </p:nvSpPr>
        <p:spPr>
          <a:xfrm>
            <a:off x="125984" y="6251801"/>
            <a:ext cx="540657" cy="365125"/>
          </a:xfrm>
          <a:prstGeom prst="rect">
            <a:avLst/>
          </a:prstGeom>
        </p:spPr>
        <p:txBody>
          <a:bodyPr vert="horz" lIns="91440" tIns="45720" rIns="91440" bIns="45720" rtlCol="1" anchor="ctr"/>
          <a:lstStyle>
            <a:lvl1pPr algn="l">
              <a:defRPr sz="2000" b="1">
                <a:solidFill>
                  <a:srgbClr val="EEEEEE"/>
                </a:solidFill>
                <a:latin typeface="Tajawal" panose="00000800000000000000" pitchFamily="2" charset="-78"/>
                <a:cs typeface="Tajawal" panose="00000800000000000000" pitchFamily="2" charset="-78"/>
              </a:defRPr>
            </a:lvl1pPr>
          </a:lstStyle>
          <a:p>
            <a:fld id="{B4E85075-F841-48A2-A393-1A2EAE713FDE}" type="slidenum">
              <a:rPr lang="ar-SY" smtClean="0"/>
              <a:pPr/>
              <a:t>‹#›</a:t>
            </a:fld>
            <a:endParaRPr lang="ar-SY" dirty="0"/>
          </a:p>
        </p:txBody>
      </p:sp>
    </p:spTree>
    <p:extLst>
      <p:ext uri="{BB962C8B-B14F-4D97-AF65-F5344CB8AC3E}">
        <p14:creationId xmlns:p14="http://schemas.microsoft.com/office/powerpoint/2010/main" val="30750476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hyperlink" Target="https://www.arabppt.com/" TargetMode="Externa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EEEEE"/>
        </a:solidFill>
        <a:effectLst/>
      </p:bgPr>
    </p:bg>
    <p:spTree>
      <p:nvGrpSpPr>
        <p:cNvPr id="1" name=""/>
        <p:cNvGrpSpPr/>
        <p:nvPr/>
      </p:nvGrpSpPr>
      <p:grpSpPr>
        <a:xfrm>
          <a:off x="0" y="0"/>
          <a:ext cx="0" cy="0"/>
          <a:chOff x="0" y="0"/>
          <a:chExt cx="0" cy="0"/>
        </a:xfrm>
      </p:grpSpPr>
      <p:sp>
        <p:nvSpPr>
          <p:cNvPr id="7" name="عنصر نائب لرقم الشريحة 6">
            <a:extLst>
              <a:ext uri="{FF2B5EF4-FFF2-40B4-BE49-F238E27FC236}">
                <a16:creationId xmlns:a16="http://schemas.microsoft.com/office/drawing/2014/main" id="{7625887B-E31F-4D19-B1C0-483942CF0CF8}"/>
              </a:ext>
            </a:extLst>
          </p:cNvPr>
          <p:cNvSpPr>
            <a:spLocks noGrp="1"/>
          </p:cNvSpPr>
          <p:nvPr>
            <p:ph type="sldNum" sz="quarter" idx="4"/>
          </p:nvPr>
        </p:nvSpPr>
        <p:spPr>
          <a:xfrm>
            <a:off x="125984" y="6251801"/>
            <a:ext cx="540657" cy="365125"/>
          </a:xfrm>
          <a:prstGeom prst="rect">
            <a:avLst/>
          </a:prstGeom>
        </p:spPr>
        <p:txBody>
          <a:bodyPr vert="horz" lIns="91440" tIns="45720" rIns="91440" bIns="45720" rtlCol="1" anchor="ctr"/>
          <a:lstStyle>
            <a:lvl1pPr algn="l">
              <a:defRPr sz="2000" b="1">
                <a:solidFill>
                  <a:srgbClr val="EEEEEE"/>
                </a:solidFill>
                <a:latin typeface="Tajawal" panose="00000800000000000000" pitchFamily="2" charset="-78"/>
                <a:cs typeface="Tajawal" panose="00000800000000000000" pitchFamily="2" charset="-78"/>
              </a:defRPr>
            </a:lvl1pPr>
          </a:lstStyle>
          <a:p>
            <a:fld id="{B4E85075-F841-48A2-A393-1A2EAE713FDE}" type="slidenum">
              <a:rPr lang="ar-SY" smtClean="0"/>
              <a:pPr/>
              <a:t>‹#›</a:t>
            </a:fld>
            <a:endParaRPr lang="ar-SY" dirty="0"/>
          </a:p>
        </p:txBody>
      </p:sp>
      <p:sp>
        <p:nvSpPr>
          <p:cNvPr id="4" name="TextBox 3">
            <a:extLst>
              <a:ext uri="{FF2B5EF4-FFF2-40B4-BE49-F238E27FC236}">
                <a16:creationId xmlns:a16="http://schemas.microsoft.com/office/drawing/2014/main" id="{D55A280F-7D1C-4166-960E-BF3EC5E4E8B4}"/>
              </a:ext>
            </a:extLst>
          </p:cNvPr>
          <p:cNvSpPr txBox="1"/>
          <p:nvPr userDrawn="1"/>
        </p:nvSpPr>
        <p:spPr>
          <a:xfrm>
            <a:off x="11005457" y="6642556"/>
            <a:ext cx="1186543" cy="215444"/>
          </a:xfrm>
          <a:prstGeom prst="rect">
            <a:avLst/>
          </a:prstGeom>
          <a:noFill/>
        </p:spPr>
        <p:txBody>
          <a:bodyPr wrap="none" rtlCol="0">
            <a:spAutoFit/>
          </a:bodyPr>
          <a:lstStyle/>
          <a:p>
            <a:r>
              <a:rPr lang="en-US" sz="800" dirty="0">
                <a:solidFill>
                  <a:schemeClr val="bg1">
                    <a:lumMod val="65000"/>
                  </a:schemeClr>
                </a:solidFill>
              </a:rPr>
              <a:t>Copyright: </a:t>
            </a:r>
            <a:r>
              <a:rPr lang="en-US" sz="800" dirty="0">
                <a:solidFill>
                  <a:schemeClr val="bg1">
                    <a:lumMod val="65000"/>
                  </a:schemeClr>
                </a:solidFill>
                <a:hlinkClick r:id="rId5">
                  <a:extLst>
                    <a:ext uri="{A12FA001-AC4F-418D-AE19-62706E023703}">
                      <ahyp:hlinkClr xmlns:ahyp="http://schemas.microsoft.com/office/drawing/2018/hyperlinkcolor" val="tx"/>
                    </a:ext>
                  </a:extLst>
                </a:hlinkClick>
              </a:rPr>
              <a:t>Arabppt.com</a:t>
            </a:r>
            <a:endParaRPr lang="en-US" sz="800" dirty="0">
              <a:solidFill>
                <a:schemeClr val="bg1">
                  <a:lumMod val="65000"/>
                </a:schemeClr>
              </a:solidFill>
            </a:endParaRPr>
          </a:p>
        </p:txBody>
      </p:sp>
    </p:spTree>
    <p:extLst>
      <p:ext uri="{BB962C8B-B14F-4D97-AF65-F5344CB8AC3E}">
        <p14:creationId xmlns:p14="http://schemas.microsoft.com/office/powerpoint/2010/main" val="72806294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97" r:id="rId3"/>
  </p:sldLayoutIdLst>
  <p:hf hdr="0" ftr="0" dt="0"/>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slide" Target="slide2.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slide" Target="slide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chart" Target="../charts/char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jp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14.png"/><Relationship Id="rId10" Type="http://schemas.openxmlformats.org/officeDocument/2006/relationships/image" Target="../media/image30.png"/><Relationship Id="rId4" Type="http://schemas.openxmlformats.org/officeDocument/2006/relationships/slide" Target="slide2.xml"/><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4.jpe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14.png"/><Relationship Id="rId10" Type="http://schemas.openxmlformats.org/officeDocument/2006/relationships/image" Target="../media/image39.png"/><Relationship Id="rId4" Type="http://schemas.openxmlformats.org/officeDocument/2006/relationships/slide" Target="slide2.xml"/><Relationship Id="rId9" Type="http://schemas.openxmlformats.org/officeDocument/2006/relationships/image" Target="../media/image38.png"/></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3.xm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slide" Target="slide11.xml"/><Relationship Id="rId11"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slide" Target="slide14.xml"/><Relationship Id="rId4" Type="http://schemas.openxmlformats.org/officeDocument/2006/relationships/image" Target="../media/image3.png"/><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jpeg"/><Relationship Id="rId7"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a:extLst>
              <a:ext uri="{FF2B5EF4-FFF2-40B4-BE49-F238E27FC236}">
                <a16:creationId xmlns:a16="http://schemas.microsoft.com/office/drawing/2014/main" id="{18998E9F-A6AA-46B3-BD64-12900D1DEB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مربع نص 5">
            <a:extLst>
              <a:ext uri="{FF2B5EF4-FFF2-40B4-BE49-F238E27FC236}">
                <a16:creationId xmlns:a16="http://schemas.microsoft.com/office/drawing/2014/main" id="{19AF4A4A-0AB7-4FB5-87CD-FDB8CD240A9B}"/>
              </a:ext>
            </a:extLst>
          </p:cNvPr>
          <p:cNvSpPr txBox="1"/>
          <p:nvPr/>
        </p:nvSpPr>
        <p:spPr>
          <a:xfrm>
            <a:off x="3643083" y="2940910"/>
            <a:ext cx="4905829" cy="707886"/>
          </a:xfrm>
          <a:prstGeom prst="rect">
            <a:avLst/>
          </a:prstGeom>
          <a:noFill/>
        </p:spPr>
        <p:txBody>
          <a:bodyPr wrap="square" rtlCol="1">
            <a:spAutoFit/>
          </a:bodyPr>
          <a:lstStyle/>
          <a:p>
            <a:pPr algn="ctr" rtl="1"/>
            <a:r>
              <a:rPr lang="ar-SY" sz="4000" dirty="0">
                <a:solidFill>
                  <a:schemeClr val="bg1"/>
                </a:solidFill>
                <a:latin typeface="A Jannat LT" panose="01000000000000000000" pitchFamily="2" charset="-78"/>
                <a:cs typeface="A Jannat LT" panose="01000000000000000000" pitchFamily="2" charset="-78"/>
              </a:rPr>
              <a:t>عرض تقديمي (أعمال)</a:t>
            </a:r>
          </a:p>
        </p:txBody>
      </p:sp>
      <p:sp>
        <p:nvSpPr>
          <p:cNvPr id="7" name="مستطيل 6">
            <a:extLst>
              <a:ext uri="{FF2B5EF4-FFF2-40B4-BE49-F238E27FC236}">
                <a16:creationId xmlns:a16="http://schemas.microsoft.com/office/drawing/2014/main" id="{46E1F311-2C08-471C-A601-A9E10606A9E4}"/>
              </a:ext>
            </a:extLst>
          </p:cNvPr>
          <p:cNvSpPr/>
          <p:nvPr/>
        </p:nvSpPr>
        <p:spPr>
          <a:xfrm>
            <a:off x="3643084" y="2866768"/>
            <a:ext cx="4905829" cy="954629"/>
          </a:xfrm>
          <a:prstGeom prst="rect">
            <a:avLst/>
          </a:prstGeom>
          <a:noFill/>
          <a:ln w="38100">
            <a:solidFill>
              <a:srgbClr val="D7232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8" name="مربع نص 5">
            <a:extLst>
              <a:ext uri="{FF2B5EF4-FFF2-40B4-BE49-F238E27FC236}">
                <a16:creationId xmlns:a16="http://schemas.microsoft.com/office/drawing/2014/main" id="{4C6EA03F-863B-4666-8ABD-0ECC302CD7AD}"/>
              </a:ext>
            </a:extLst>
          </p:cNvPr>
          <p:cNvSpPr txBox="1"/>
          <p:nvPr/>
        </p:nvSpPr>
        <p:spPr>
          <a:xfrm>
            <a:off x="3659860" y="4545512"/>
            <a:ext cx="4905829" cy="1200329"/>
          </a:xfrm>
          <a:prstGeom prst="rect">
            <a:avLst/>
          </a:prstGeom>
          <a:noFill/>
        </p:spPr>
        <p:txBody>
          <a:bodyPr wrap="square" rtlCol="1">
            <a:spAutoFit/>
          </a:bodyPr>
          <a:lstStyle/>
          <a:p>
            <a:pPr algn="ctr" rtl="1"/>
            <a:r>
              <a:rPr lang="ar-AE" sz="2400" dirty="0">
                <a:solidFill>
                  <a:schemeClr val="bg1"/>
                </a:solidFill>
                <a:latin typeface="A Jannat LT" panose="01000000000000000000" pitchFamily="2" charset="-78"/>
                <a:cs typeface="A Jannat LT" panose="01000000000000000000" pitchFamily="2" charset="-78"/>
              </a:rPr>
              <a:t>هذا القالب مُصمم لكم حصريًا من قبل "بوربوينت بالعربي"</a:t>
            </a:r>
            <a:br>
              <a:rPr lang="ar-AE" sz="2400" dirty="0">
                <a:solidFill>
                  <a:schemeClr val="bg1"/>
                </a:solidFill>
                <a:latin typeface="A Jannat LT" panose="01000000000000000000" pitchFamily="2" charset="-78"/>
                <a:cs typeface="A Jannat LT" panose="01000000000000000000" pitchFamily="2" charset="-78"/>
              </a:rPr>
            </a:br>
            <a:r>
              <a:rPr lang="en-US" sz="2400" dirty="0">
                <a:solidFill>
                  <a:schemeClr val="bg1"/>
                </a:solidFill>
                <a:latin typeface="A Jannat LT" panose="01000000000000000000" pitchFamily="2" charset="-78"/>
                <a:cs typeface="A Jannat LT" panose="01000000000000000000" pitchFamily="2" charset="-78"/>
              </a:rPr>
              <a:t>Arabppt.com</a:t>
            </a:r>
            <a:endParaRPr lang="ar-SY" sz="2400" dirty="0">
              <a:solidFill>
                <a:schemeClr val="bg1"/>
              </a:solidFill>
              <a:latin typeface="A Jannat LT" panose="01000000000000000000" pitchFamily="2" charset="-78"/>
              <a:cs typeface="A Jannat LT" panose="01000000000000000000" pitchFamily="2" charset="-78"/>
            </a:endParaRPr>
          </a:p>
        </p:txBody>
      </p:sp>
      <p:pic>
        <p:nvPicPr>
          <p:cNvPr id="9" name="Picture 8">
            <a:extLst>
              <a:ext uri="{FF2B5EF4-FFF2-40B4-BE49-F238E27FC236}">
                <a16:creationId xmlns:a16="http://schemas.microsoft.com/office/drawing/2014/main" id="{A2BB1CDB-2A52-47A4-BB92-F7F87D8F2B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41341" y="6065240"/>
            <a:ext cx="1386473" cy="720965"/>
          </a:xfrm>
          <a:prstGeom prst="rect">
            <a:avLst/>
          </a:prstGeom>
        </p:spPr>
      </p:pic>
    </p:spTree>
    <p:extLst>
      <p:ext uri="{BB962C8B-B14F-4D97-AF65-F5344CB8AC3E}">
        <p14:creationId xmlns:p14="http://schemas.microsoft.com/office/powerpoint/2010/main" val="112384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صورة 14">
            <a:extLst>
              <a:ext uri="{FF2B5EF4-FFF2-40B4-BE49-F238E27FC236}">
                <a16:creationId xmlns:a16="http://schemas.microsoft.com/office/drawing/2014/main" id="{703449B1-AC96-4007-8DF0-D13EE0E7EAD4}"/>
              </a:ext>
            </a:extLst>
          </p:cNvPr>
          <p:cNvPicPr>
            <a:picLocks noChangeAspect="1"/>
          </p:cNvPicPr>
          <p:nvPr/>
        </p:nvPicPr>
        <p:blipFill rotWithShape="1">
          <a:blip r:embed="rId3">
            <a:extLst>
              <a:ext uri="{28A0092B-C50C-407E-A947-70E740481C1C}">
                <a14:useLocalDpi xmlns:a14="http://schemas.microsoft.com/office/drawing/2010/main" val="0"/>
              </a:ext>
            </a:extLst>
          </a:blip>
          <a:srcRect l="28008"/>
          <a:stretch/>
        </p:blipFill>
        <p:spPr>
          <a:xfrm>
            <a:off x="3423552" y="3429000"/>
            <a:ext cx="3429002" cy="3429000"/>
          </a:xfrm>
          <a:prstGeom prst="rect">
            <a:avLst/>
          </a:prstGeom>
        </p:spPr>
      </p:pic>
      <p:pic>
        <p:nvPicPr>
          <p:cNvPr id="13" name="صورة 12">
            <a:extLst>
              <a:ext uri="{FF2B5EF4-FFF2-40B4-BE49-F238E27FC236}">
                <a16:creationId xmlns:a16="http://schemas.microsoft.com/office/drawing/2014/main" id="{91A024EA-D01C-455B-96C7-45D3419E164D}"/>
              </a:ext>
            </a:extLst>
          </p:cNvPr>
          <p:cNvPicPr>
            <a:picLocks noChangeAspect="1"/>
          </p:cNvPicPr>
          <p:nvPr/>
        </p:nvPicPr>
        <p:blipFill rotWithShape="1">
          <a:blip r:embed="rId4">
            <a:extLst>
              <a:ext uri="{28A0092B-C50C-407E-A947-70E740481C1C}">
                <a14:useLocalDpi xmlns:a14="http://schemas.microsoft.com/office/drawing/2010/main" val="0"/>
              </a:ext>
            </a:extLst>
          </a:blip>
          <a:srcRect l="13571" r="19690"/>
          <a:stretch/>
        </p:blipFill>
        <p:spPr>
          <a:xfrm>
            <a:off x="-1" y="0"/>
            <a:ext cx="3429001" cy="3429000"/>
          </a:xfrm>
          <a:prstGeom prst="rect">
            <a:avLst/>
          </a:prstGeom>
        </p:spPr>
      </p:pic>
      <p:sp>
        <p:nvSpPr>
          <p:cNvPr id="9" name="مستطيل 8">
            <a:extLst>
              <a:ext uri="{FF2B5EF4-FFF2-40B4-BE49-F238E27FC236}">
                <a16:creationId xmlns:a16="http://schemas.microsoft.com/office/drawing/2014/main" id="{688C3863-9F2E-4421-9112-7ACDEF301949}"/>
              </a:ext>
            </a:extLst>
          </p:cNvPr>
          <p:cNvSpPr/>
          <p:nvPr/>
        </p:nvSpPr>
        <p:spPr>
          <a:xfrm>
            <a:off x="6858000" y="0"/>
            <a:ext cx="5334002" cy="6858000"/>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lnSpc>
                <a:spcPct val="150000"/>
              </a:lnSpc>
            </a:pPr>
            <a:r>
              <a:rPr lang="ar-SY" sz="8800" dirty="0">
                <a:latin typeface="A Jannat LT" panose="01000000000000000000" pitchFamily="2" charset="-78"/>
                <a:cs typeface="A Jannat LT" panose="01000000000000000000" pitchFamily="2" charset="-78"/>
              </a:rPr>
              <a:t>عـنوان</a:t>
            </a:r>
          </a:p>
          <a:p>
            <a:pPr algn="ctr" rtl="1">
              <a:lnSpc>
                <a:spcPct val="150000"/>
              </a:lnSpc>
            </a:pPr>
            <a:r>
              <a:rPr lang="ar-SY" sz="8800" dirty="0">
                <a:latin typeface="A Jannat LT" panose="01000000000000000000" pitchFamily="2" charset="-78"/>
                <a:cs typeface="A Jannat LT" panose="01000000000000000000" pitchFamily="2" charset="-78"/>
              </a:rPr>
              <a:t>عريض</a:t>
            </a:r>
          </a:p>
        </p:txBody>
      </p:sp>
      <p:grpSp>
        <p:nvGrpSpPr>
          <p:cNvPr id="3" name="مجموعة 2">
            <a:extLst>
              <a:ext uri="{FF2B5EF4-FFF2-40B4-BE49-F238E27FC236}">
                <a16:creationId xmlns:a16="http://schemas.microsoft.com/office/drawing/2014/main" id="{B46A3F73-FCD4-473A-93D1-0406F8950053}"/>
              </a:ext>
            </a:extLst>
          </p:cNvPr>
          <p:cNvGrpSpPr/>
          <p:nvPr/>
        </p:nvGrpSpPr>
        <p:grpSpPr>
          <a:xfrm>
            <a:off x="0" y="6158593"/>
            <a:ext cx="590096" cy="551543"/>
            <a:chOff x="0" y="6158593"/>
            <a:chExt cx="590096" cy="551543"/>
          </a:xfrm>
        </p:grpSpPr>
        <p:sp>
          <p:nvSpPr>
            <p:cNvPr id="4" name="مستطيل 3">
              <a:extLst>
                <a:ext uri="{FF2B5EF4-FFF2-40B4-BE49-F238E27FC236}">
                  <a16:creationId xmlns:a16="http://schemas.microsoft.com/office/drawing/2014/main" id="{4D809EE7-41E2-4D4A-B41D-D1DB57E0B128}"/>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5" name="شكل بيضاوي 4">
              <a:extLst>
                <a:ext uri="{FF2B5EF4-FFF2-40B4-BE49-F238E27FC236}">
                  <a16:creationId xmlns:a16="http://schemas.microsoft.com/office/drawing/2014/main" id="{B87CF32C-BBEF-4E5D-BE11-C6EC9C2DB0E8}"/>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2" name="عنصر نائب لرقم الشريحة 1">
            <a:extLst>
              <a:ext uri="{FF2B5EF4-FFF2-40B4-BE49-F238E27FC236}">
                <a16:creationId xmlns:a16="http://schemas.microsoft.com/office/drawing/2014/main" id="{A94C08B4-63E6-4028-8712-8AFA72C8441B}"/>
              </a:ext>
            </a:extLst>
          </p:cNvPr>
          <p:cNvSpPr>
            <a:spLocks noGrp="1"/>
          </p:cNvSpPr>
          <p:nvPr>
            <p:ph type="sldNum" sz="quarter" idx="4"/>
          </p:nvPr>
        </p:nvSpPr>
        <p:spPr/>
        <p:txBody>
          <a:bodyPr/>
          <a:lstStyle/>
          <a:p>
            <a:fld id="{B4E85075-F841-48A2-A393-1A2EAE713FDE}" type="slidenum">
              <a:rPr lang="ar-SY" smtClean="0"/>
              <a:pPr/>
              <a:t>10</a:t>
            </a:fld>
            <a:endParaRPr lang="ar-SY" dirty="0"/>
          </a:p>
        </p:txBody>
      </p:sp>
      <p:sp>
        <p:nvSpPr>
          <p:cNvPr id="7" name="مستطيل 6">
            <a:extLst>
              <a:ext uri="{FF2B5EF4-FFF2-40B4-BE49-F238E27FC236}">
                <a16:creationId xmlns:a16="http://schemas.microsoft.com/office/drawing/2014/main" id="{3B38FB12-465F-4741-B733-C4007B3C23F9}"/>
              </a:ext>
            </a:extLst>
          </p:cNvPr>
          <p:cNvSpPr/>
          <p:nvPr/>
        </p:nvSpPr>
        <p:spPr>
          <a:xfrm>
            <a:off x="0" y="0"/>
            <a:ext cx="3429000" cy="3429000"/>
          </a:xfrm>
          <a:prstGeom prst="rect">
            <a:avLst/>
          </a:prstGeom>
          <a:solidFill>
            <a:srgbClr val="303841">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8" name="مستطيل 7">
            <a:extLst>
              <a:ext uri="{FF2B5EF4-FFF2-40B4-BE49-F238E27FC236}">
                <a16:creationId xmlns:a16="http://schemas.microsoft.com/office/drawing/2014/main" id="{8008A910-6B70-4C07-9130-DD7CBBB24E3C}"/>
              </a:ext>
            </a:extLst>
          </p:cNvPr>
          <p:cNvSpPr/>
          <p:nvPr/>
        </p:nvSpPr>
        <p:spPr>
          <a:xfrm>
            <a:off x="3429000" y="3429000"/>
            <a:ext cx="3429000" cy="3429000"/>
          </a:xfrm>
          <a:prstGeom prst="rect">
            <a:avLst/>
          </a:prstGeom>
          <a:solidFill>
            <a:srgbClr val="303841">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pic>
        <p:nvPicPr>
          <p:cNvPr id="11" name="صورة 10">
            <a:hlinkClick r:id="rId5" action="ppaction://hlinksldjump"/>
            <a:extLst>
              <a:ext uri="{FF2B5EF4-FFF2-40B4-BE49-F238E27FC236}">
                <a16:creationId xmlns:a16="http://schemas.microsoft.com/office/drawing/2014/main" id="{E9F8FE61-E9E7-4726-A05F-381FE55282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40429" y="6090557"/>
            <a:ext cx="619579" cy="619579"/>
          </a:xfrm>
          <a:prstGeom prst="rect">
            <a:avLst/>
          </a:prstGeom>
        </p:spPr>
      </p:pic>
      <p:sp>
        <p:nvSpPr>
          <p:cNvPr id="16" name="مربع نص 15">
            <a:extLst>
              <a:ext uri="{FF2B5EF4-FFF2-40B4-BE49-F238E27FC236}">
                <a16:creationId xmlns:a16="http://schemas.microsoft.com/office/drawing/2014/main" id="{432C028D-88BC-40BA-BB43-19A4C3B5CD97}"/>
              </a:ext>
            </a:extLst>
          </p:cNvPr>
          <p:cNvSpPr txBox="1"/>
          <p:nvPr/>
        </p:nvSpPr>
        <p:spPr>
          <a:xfrm>
            <a:off x="3538398" y="752473"/>
            <a:ext cx="3199309" cy="1970219"/>
          </a:xfrm>
          <a:prstGeom prst="rect">
            <a:avLst/>
          </a:prstGeom>
          <a:noFill/>
        </p:spPr>
        <p:txBody>
          <a:bodyPr wrap="square" rtlCol="1">
            <a:spAutoFit/>
          </a:bodyPr>
          <a:lstStyle/>
          <a:p>
            <a:pPr algn="ctr" rtl="1">
              <a:lnSpc>
                <a:spcPct val="150000"/>
              </a:lnSpc>
            </a:pPr>
            <a:r>
              <a:rPr lang="ar-SY" sz="2000" dirty="0">
                <a:solidFill>
                  <a:srgbClr val="D72323"/>
                </a:solidFill>
                <a:latin typeface="A Jannat LT" panose="01000000000000000000" pitchFamily="2" charset="-78"/>
                <a:cs typeface="A Jannat LT" panose="01000000000000000000" pitchFamily="2" charset="-78"/>
              </a:rPr>
              <a:t>عنوان بسيط</a:t>
            </a:r>
            <a:endParaRPr lang="ar-SY" sz="2000" dirty="0">
              <a:solidFill>
                <a:srgbClr val="303841"/>
              </a:solidFill>
              <a:latin typeface="A Jannat LT" panose="01000000000000000000" pitchFamily="2" charset="-78"/>
              <a:cs typeface="A Jannat LT" panose="01000000000000000000" pitchFamily="2" charset="-78"/>
            </a:endParaRPr>
          </a:p>
          <a:p>
            <a:pPr algn="just"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sp>
        <p:nvSpPr>
          <p:cNvPr id="17" name="مربع نص 16">
            <a:extLst>
              <a:ext uri="{FF2B5EF4-FFF2-40B4-BE49-F238E27FC236}">
                <a16:creationId xmlns:a16="http://schemas.microsoft.com/office/drawing/2014/main" id="{17B78347-6803-42E6-97DB-2957E770FC45}"/>
              </a:ext>
            </a:extLst>
          </p:cNvPr>
          <p:cNvSpPr txBox="1"/>
          <p:nvPr/>
        </p:nvSpPr>
        <p:spPr>
          <a:xfrm>
            <a:off x="109398" y="4158390"/>
            <a:ext cx="3199309" cy="1970219"/>
          </a:xfrm>
          <a:prstGeom prst="rect">
            <a:avLst/>
          </a:prstGeom>
          <a:noFill/>
        </p:spPr>
        <p:txBody>
          <a:bodyPr wrap="square" rtlCol="1">
            <a:spAutoFit/>
          </a:bodyPr>
          <a:lstStyle/>
          <a:p>
            <a:pPr algn="ctr" rtl="1">
              <a:lnSpc>
                <a:spcPct val="150000"/>
              </a:lnSpc>
            </a:pPr>
            <a:r>
              <a:rPr lang="ar-SY" sz="2000" dirty="0">
                <a:solidFill>
                  <a:srgbClr val="D72323"/>
                </a:solidFill>
                <a:latin typeface="A Jannat LT" panose="01000000000000000000" pitchFamily="2" charset="-78"/>
                <a:cs typeface="A Jannat LT" panose="01000000000000000000" pitchFamily="2" charset="-78"/>
              </a:rPr>
              <a:t>عنوان بسيط</a:t>
            </a:r>
            <a:endParaRPr lang="ar-SY" sz="2000" dirty="0">
              <a:solidFill>
                <a:srgbClr val="303841"/>
              </a:solidFill>
              <a:latin typeface="A Jannat LT" panose="01000000000000000000" pitchFamily="2" charset="-78"/>
              <a:cs typeface="A Jannat LT" panose="01000000000000000000" pitchFamily="2" charset="-78"/>
            </a:endParaRPr>
          </a:p>
          <a:p>
            <a:pPr algn="just"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spTree>
    <p:extLst>
      <p:ext uri="{BB962C8B-B14F-4D97-AF65-F5344CB8AC3E}">
        <p14:creationId xmlns:p14="http://schemas.microsoft.com/office/powerpoint/2010/main" val="2976106867"/>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موصل: على شكل مرفق 51">
            <a:extLst>
              <a:ext uri="{FF2B5EF4-FFF2-40B4-BE49-F238E27FC236}">
                <a16:creationId xmlns:a16="http://schemas.microsoft.com/office/drawing/2014/main" id="{2A00F510-BDCC-4AA1-B6DC-76C284F25B35}"/>
              </a:ext>
            </a:extLst>
          </p:cNvPr>
          <p:cNvCxnSpPr>
            <a:endCxn id="50" idx="0"/>
          </p:cNvCxnSpPr>
          <p:nvPr/>
        </p:nvCxnSpPr>
        <p:spPr>
          <a:xfrm rot="10800000" flipV="1">
            <a:off x="2032000" y="4528457"/>
            <a:ext cx="2137030" cy="549944"/>
          </a:xfrm>
          <a:prstGeom prst="bentConnector2">
            <a:avLst/>
          </a:prstGeom>
          <a:ln w="28575">
            <a:solidFill>
              <a:srgbClr val="D72323"/>
            </a:solidFill>
            <a:tailEnd type="triangle"/>
          </a:ln>
        </p:spPr>
        <p:style>
          <a:lnRef idx="1">
            <a:schemeClr val="accent1"/>
          </a:lnRef>
          <a:fillRef idx="0">
            <a:schemeClr val="accent1"/>
          </a:fillRef>
          <a:effectRef idx="0">
            <a:schemeClr val="accent1"/>
          </a:effectRef>
          <a:fontRef idx="minor">
            <a:schemeClr val="tx1"/>
          </a:fontRef>
        </p:style>
      </p:cxnSp>
      <p:cxnSp>
        <p:nvCxnSpPr>
          <p:cNvPr id="40" name="موصل: على شكل مرفق 39">
            <a:extLst>
              <a:ext uri="{FF2B5EF4-FFF2-40B4-BE49-F238E27FC236}">
                <a16:creationId xmlns:a16="http://schemas.microsoft.com/office/drawing/2014/main" id="{47A49C4A-CCA8-488B-8688-DC8754518AE6}"/>
              </a:ext>
            </a:extLst>
          </p:cNvPr>
          <p:cNvCxnSpPr>
            <a:cxnSpLocks/>
            <a:endCxn id="38" idx="2"/>
          </p:cNvCxnSpPr>
          <p:nvPr/>
        </p:nvCxnSpPr>
        <p:spPr>
          <a:xfrm rot="10800000" flipV="1">
            <a:off x="2032000" y="2002970"/>
            <a:ext cx="3033486" cy="120102"/>
          </a:xfrm>
          <a:prstGeom prst="bentConnector4">
            <a:avLst>
              <a:gd name="adj1" fmla="val 10754"/>
              <a:gd name="adj2" fmla="val 387018"/>
            </a:avLst>
          </a:prstGeom>
          <a:ln w="28575">
            <a:solidFill>
              <a:srgbClr val="D72323"/>
            </a:solidFill>
            <a:tailEnd type="triangle"/>
          </a:ln>
        </p:spPr>
        <p:style>
          <a:lnRef idx="1">
            <a:schemeClr val="accent1"/>
          </a:lnRef>
          <a:fillRef idx="0">
            <a:schemeClr val="accent1"/>
          </a:fillRef>
          <a:effectRef idx="0">
            <a:schemeClr val="accent1"/>
          </a:effectRef>
          <a:fontRef idx="minor">
            <a:schemeClr val="tx1"/>
          </a:fontRef>
        </p:style>
      </p:cxnSp>
      <p:grpSp>
        <p:nvGrpSpPr>
          <p:cNvPr id="3" name="مجموعة 2">
            <a:extLst>
              <a:ext uri="{FF2B5EF4-FFF2-40B4-BE49-F238E27FC236}">
                <a16:creationId xmlns:a16="http://schemas.microsoft.com/office/drawing/2014/main" id="{DD74A83D-035F-4CCD-8860-63912D4BED49}"/>
              </a:ext>
            </a:extLst>
          </p:cNvPr>
          <p:cNvGrpSpPr/>
          <p:nvPr/>
        </p:nvGrpSpPr>
        <p:grpSpPr>
          <a:xfrm>
            <a:off x="0" y="6158593"/>
            <a:ext cx="590096" cy="551543"/>
            <a:chOff x="0" y="6158593"/>
            <a:chExt cx="590096" cy="551543"/>
          </a:xfrm>
        </p:grpSpPr>
        <p:sp>
          <p:nvSpPr>
            <p:cNvPr id="4" name="مستطيل 3">
              <a:extLst>
                <a:ext uri="{FF2B5EF4-FFF2-40B4-BE49-F238E27FC236}">
                  <a16:creationId xmlns:a16="http://schemas.microsoft.com/office/drawing/2014/main" id="{8D36ED78-5E7A-47B3-905A-7F0BC5B8E39E}"/>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5" name="شكل بيضاوي 4">
              <a:extLst>
                <a:ext uri="{FF2B5EF4-FFF2-40B4-BE49-F238E27FC236}">
                  <a16:creationId xmlns:a16="http://schemas.microsoft.com/office/drawing/2014/main" id="{F1D57E0D-5A89-4545-90F2-79AFEB2EE6CF}"/>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cxnSp>
        <p:nvCxnSpPr>
          <p:cNvPr id="35" name="موصل: على شكل مرفق 34">
            <a:extLst>
              <a:ext uri="{FF2B5EF4-FFF2-40B4-BE49-F238E27FC236}">
                <a16:creationId xmlns:a16="http://schemas.microsoft.com/office/drawing/2014/main" id="{49D10460-1865-45A4-82DF-CDAFD558CF81}"/>
              </a:ext>
            </a:extLst>
          </p:cNvPr>
          <p:cNvCxnSpPr>
            <a:endCxn id="16" idx="2"/>
          </p:cNvCxnSpPr>
          <p:nvPr/>
        </p:nvCxnSpPr>
        <p:spPr>
          <a:xfrm flipV="1">
            <a:off x="8025517" y="3272393"/>
            <a:ext cx="2252504" cy="749246"/>
          </a:xfrm>
          <a:prstGeom prst="bentConnector2">
            <a:avLst/>
          </a:prstGeom>
          <a:ln w="28575">
            <a:solidFill>
              <a:srgbClr val="D72323"/>
            </a:solidFill>
            <a:tailEnd type="triangle"/>
          </a:ln>
        </p:spPr>
        <p:style>
          <a:lnRef idx="1">
            <a:schemeClr val="accent1"/>
          </a:lnRef>
          <a:fillRef idx="0">
            <a:schemeClr val="accent1"/>
          </a:fillRef>
          <a:effectRef idx="0">
            <a:schemeClr val="accent1"/>
          </a:effectRef>
          <a:fontRef idx="minor">
            <a:schemeClr val="tx1"/>
          </a:fontRef>
        </p:style>
      </p:cxnSp>
      <p:grpSp>
        <p:nvGrpSpPr>
          <p:cNvPr id="14" name="مجموعة 13">
            <a:extLst>
              <a:ext uri="{FF2B5EF4-FFF2-40B4-BE49-F238E27FC236}">
                <a16:creationId xmlns:a16="http://schemas.microsoft.com/office/drawing/2014/main" id="{043DA621-428D-4348-8FA5-6376D26E9885}"/>
              </a:ext>
            </a:extLst>
          </p:cNvPr>
          <p:cNvGrpSpPr/>
          <p:nvPr/>
        </p:nvGrpSpPr>
        <p:grpSpPr>
          <a:xfrm>
            <a:off x="2032000" y="937683"/>
            <a:ext cx="8128000" cy="5418667"/>
            <a:chOff x="2032000" y="719666"/>
            <a:chExt cx="8128000" cy="5418667"/>
          </a:xfrm>
        </p:grpSpPr>
        <p:graphicFrame>
          <p:nvGraphicFramePr>
            <p:cNvPr id="8" name="مخطط 7">
              <a:extLst>
                <a:ext uri="{FF2B5EF4-FFF2-40B4-BE49-F238E27FC236}">
                  <a16:creationId xmlns:a16="http://schemas.microsoft.com/office/drawing/2014/main" id="{6D9B3FA3-0E3B-45B9-85D5-9B32208B3D88}"/>
                </a:ext>
              </a:extLst>
            </p:cNvPr>
            <p:cNvGraphicFramePr/>
            <p:nvPr>
              <p:extLst>
                <p:ext uri="{D42A27DB-BD31-4B8C-83A1-F6EECF244321}">
                  <p14:modId xmlns:p14="http://schemas.microsoft.com/office/powerpoint/2010/main" val="2038198626"/>
                </p:ext>
              </p:extLst>
            </p:nvPr>
          </p:nvGraphicFramePr>
          <p:xfrm>
            <a:off x="2032000" y="719666"/>
            <a:ext cx="8128000" cy="5418667"/>
          </p:xfrm>
          <a:graphic>
            <a:graphicData uri="http://schemas.openxmlformats.org/drawingml/2006/chart">
              <c:chart xmlns:c="http://schemas.openxmlformats.org/drawingml/2006/chart" xmlns:r="http://schemas.openxmlformats.org/officeDocument/2006/relationships" r:id="rId3"/>
            </a:graphicData>
          </a:graphic>
        </p:graphicFrame>
        <p:pic>
          <p:nvPicPr>
            <p:cNvPr id="10" name="صورة 9">
              <a:extLst>
                <a:ext uri="{FF2B5EF4-FFF2-40B4-BE49-F238E27FC236}">
                  <a16:creationId xmlns:a16="http://schemas.microsoft.com/office/drawing/2014/main" id="{7719EBFA-7090-4DA0-A928-AB2A77518A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87114" y="2201281"/>
              <a:ext cx="3970637" cy="3013269"/>
            </a:xfrm>
            <a:prstGeom prst="rect">
              <a:avLst/>
            </a:prstGeom>
          </p:spPr>
        </p:pic>
      </p:grpSp>
      <p:sp>
        <p:nvSpPr>
          <p:cNvPr id="11" name="مربع نص 10">
            <a:extLst>
              <a:ext uri="{FF2B5EF4-FFF2-40B4-BE49-F238E27FC236}">
                <a16:creationId xmlns:a16="http://schemas.microsoft.com/office/drawing/2014/main" id="{2B06E735-3B4C-4C8D-AE47-38C11A2EAC6F}"/>
              </a:ext>
            </a:extLst>
          </p:cNvPr>
          <p:cNvSpPr txBox="1"/>
          <p:nvPr/>
        </p:nvSpPr>
        <p:spPr>
          <a:xfrm>
            <a:off x="9539416" y="1519881"/>
            <a:ext cx="184731" cy="369332"/>
          </a:xfrm>
          <a:prstGeom prst="rect">
            <a:avLst/>
          </a:prstGeom>
          <a:noFill/>
        </p:spPr>
        <p:txBody>
          <a:bodyPr wrap="none" rtlCol="1">
            <a:spAutoFit/>
          </a:bodyPr>
          <a:lstStyle/>
          <a:p>
            <a:endParaRPr lang="ar-SY" dirty="0"/>
          </a:p>
        </p:txBody>
      </p:sp>
      <p:sp>
        <p:nvSpPr>
          <p:cNvPr id="13" name="مربع نص 12">
            <a:extLst>
              <a:ext uri="{FF2B5EF4-FFF2-40B4-BE49-F238E27FC236}">
                <a16:creationId xmlns:a16="http://schemas.microsoft.com/office/drawing/2014/main" id="{27057358-66EB-44A7-A686-21CEFF2159B1}"/>
              </a:ext>
            </a:extLst>
          </p:cNvPr>
          <p:cNvSpPr txBox="1"/>
          <p:nvPr/>
        </p:nvSpPr>
        <p:spPr>
          <a:xfrm>
            <a:off x="4169030" y="144743"/>
            <a:ext cx="3853940" cy="584775"/>
          </a:xfrm>
          <a:prstGeom prst="rect">
            <a:avLst/>
          </a:prstGeom>
          <a:noFill/>
        </p:spPr>
        <p:txBody>
          <a:bodyPr wrap="none" rtlCol="1">
            <a:spAutoFit/>
          </a:bodyPr>
          <a:lstStyle/>
          <a:p>
            <a:pPr algn="ctr" rtl="1"/>
            <a:r>
              <a:rPr lang="ar-SY" sz="3200" dirty="0">
                <a:solidFill>
                  <a:srgbClr val="303841"/>
                </a:solidFill>
                <a:latin typeface="A Jannat LT" panose="01000000000000000000" pitchFamily="2" charset="-78"/>
                <a:cs typeface="A Jannat LT" panose="01000000000000000000" pitchFamily="2" charset="-78"/>
              </a:rPr>
              <a:t>ضع عنوان الشريحة هنا</a:t>
            </a:r>
          </a:p>
        </p:txBody>
      </p:sp>
      <p:sp>
        <p:nvSpPr>
          <p:cNvPr id="16" name="مربع نص 15">
            <a:extLst>
              <a:ext uri="{FF2B5EF4-FFF2-40B4-BE49-F238E27FC236}">
                <a16:creationId xmlns:a16="http://schemas.microsoft.com/office/drawing/2014/main" id="{9FEC39CF-8246-4C6D-98E3-A8A984108DEA}"/>
              </a:ext>
            </a:extLst>
          </p:cNvPr>
          <p:cNvSpPr txBox="1"/>
          <p:nvPr/>
        </p:nvSpPr>
        <p:spPr>
          <a:xfrm>
            <a:off x="8678366" y="1348340"/>
            <a:ext cx="3199309" cy="1924053"/>
          </a:xfrm>
          <a:prstGeom prst="rect">
            <a:avLst/>
          </a:prstGeom>
          <a:noFill/>
        </p:spPr>
        <p:txBody>
          <a:bodyPr wrap="square" rtlCol="1">
            <a:spAutoFit/>
          </a:bodyPr>
          <a:lstStyle/>
          <a:p>
            <a:pPr algn="just" rtl="1">
              <a:lnSpc>
                <a:spcPct val="150000"/>
              </a:lnSpc>
            </a:pPr>
            <a:r>
              <a:rPr lang="ar-SY" dirty="0">
                <a:solidFill>
                  <a:srgbClr val="D72323"/>
                </a:solidFill>
                <a:latin typeface="A Jannat LT" panose="01000000000000000000" pitchFamily="2" charset="-78"/>
                <a:cs typeface="A Jannat LT" panose="01000000000000000000" pitchFamily="2" charset="-78"/>
              </a:rPr>
              <a:t>عنوان بسيط</a:t>
            </a:r>
            <a:endParaRPr lang="ar-SY" dirty="0">
              <a:solidFill>
                <a:srgbClr val="303841"/>
              </a:solidFill>
              <a:latin typeface="A Jannat LT" panose="01000000000000000000" pitchFamily="2" charset="-78"/>
              <a:cs typeface="A Jannat LT" panose="01000000000000000000" pitchFamily="2" charset="-78"/>
            </a:endParaRPr>
          </a:p>
          <a:p>
            <a:pPr algn="just"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sp>
        <p:nvSpPr>
          <p:cNvPr id="37" name="عنصر نائب لرقم الشريحة 36">
            <a:extLst>
              <a:ext uri="{FF2B5EF4-FFF2-40B4-BE49-F238E27FC236}">
                <a16:creationId xmlns:a16="http://schemas.microsoft.com/office/drawing/2014/main" id="{9943F293-9279-4794-AB11-2A70CBCE31D8}"/>
              </a:ext>
            </a:extLst>
          </p:cNvPr>
          <p:cNvSpPr>
            <a:spLocks noGrp="1"/>
          </p:cNvSpPr>
          <p:nvPr>
            <p:ph type="sldNum" sz="quarter" idx="4"/>
          </p:nvPr>
        </p:nvSpPr>
        <p:spPr/>
        <p:txBody>
          <a:bodyPr/>
          <a:lstStyle/>
          <a:p>
            <a:fld id="{B4E85075-F841-48A2-A393-1A2EAE713FDE}" type="slidenum">
              <a:rPr lang="ar-SY" smtClean="0"/>
              <a:pPr/>
              <a:t>11</a:t>
            </a:fld>
            <a:endParaRPr lang="ar-SY" dirty="0"/>
          </a:p>
        </p:txBody>
      </p:sp>
      <p:sp>
        <p:nvSpPr>
          <p:cNvPr id="38" name="مربع نص 37">
            <a:extLst>
              <a:ext uri="{FF2B5EF4-FFF2-40B4-BE49-F238E27FC236}">
                <a16:creationId xmlns:a16="http://schemas.microsoft.com/office/drawing/2014/main" id="{E39E1C74-893A-4AEE-8AB1-0FBACCEFC23A}"/>
              </a:ext>
            </a:extLst>
          </p:cNvPr>
          <p:cNvSpPr txBox="1"/>
          <p:nvPr/>
        </p:nvSpPr>
        <p:spPr>
          <a:xfrm>
            <a:off x="173512" y="937683"/>
            <a:ext cx="3716976" cy="1185389"/>
          </a:xfrm>
          <a:prstGeom prst="rect">
            <a:avLst/>
          </a:prstGeom>
          <a:noFill/>
        </p:spPr>
        <p:txBody>
          <a:bodyPr wrap="square" rtlCol="1">
            <a:spAutoFit/>
          </a:bodyPr>
          <a:lstStyle/>
          <a:p>
            <a:pPr algn="just" rtl="1">
              <a:lnSpc>
                <a:spcPct val="150000"/>
              </a:lnSpc>
            </a:pPr>
            <a:r>
              <a:rPr lang="ar-SY" dirty="0">
                <a:solidFill>
                  <a:srgbClr val="D72323"/>
                </a:solidFill>
                <a:latin typeface="A Jannat LT" panose="01000000000000000000" pitchFamily="2" charset="-78"/>
                <a:cs typeface="A Jannat LT" panose="01000000000000000000" pitchFamily="2" charset="-78"/>
              </a:rPr>
              <a:t>عنوان بسيط</a:t>
            </a:r>
            <a:endParaRPr lang="ar-SY" dirty="0">
              <a:solidFill>
                <a:srgbClr val="303841"/>
              </a:solidFill>
              <a:latin typeface="A Jannat LT" panose="01000000000000000000" pitchFamily="2" charset="-78"/>
              <a:cs typeface="A Jannat LT" panose="01000000000000000000" pitchFamily="2" charset="-78"/>
            </a:endParaRPr>
          </a:p>
          <a:p>
            <a:pPr algn="just"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a:t>
            </a:r>
          </a:p>
        </p:txBody>
      </p:sp>
      <p:sp>
        <p:nvSpPr>
          <p:cNvPr id="50" name="مربع نص 49">
            <a:extLst>
              <a:ext uri="{FF2B5EF4-FFF2-40B4-BE49-F238E27FC236}">
                <a16:creationId xmlns:a16="http://schemas.microsoft.com/office/drawing/2014/main" id="{5380D525-C7CD-4A0D-A58B-100A83466B47}"/>
              </a:ext>
            </a:extLst>
          </p:cNvPr>
          <p:cNvSpPr txBox="1"/>
          <p:nvPr/>
        </p:nvSpPr>
        <p:spPr>
          <a:xfrm>
            <a:off x="46682" y="5078401"/>
            <a:ext cx="3970636" cy="816057"/>
          </a:xfrm>
          <a:prstGeom prst="rect">
            <a:avLst/>
          </a:prstGeom>
          <a:noFill/>
        </p:spPr>
        <p:txBody>
          <a:bodyPr wrap="square" rtlCol="1">
            <a:spAutoFit/>
          </a:bodyPr>
          <a:lstStyle/>
          <a:p>
            <a:pPr algn="just" rtl="1">
              <a:lnSpc>
                <a:spcPct val="150000"/>
              </a:lnSpc>
            </a:pPr>
            <a:r>
              <a:rPr lang="ar-SY" dirty="0">
                <a:solidFill>
                  <a:srgbClr val="D72323"/>
                </a:solidFill>
                <a:latin typeface="A Jannat LT" panose="01000000000000000000" pitchFamily="2" charset="-78"/>
                <a:cs typeface="A Jannat LT" panose="01000000000000000000" pitchFamily="2" charset="-78"/>
              </a:rPr>
              <a:t>عنوان بسيط</a:t>
            </a:r>
            <a:endParaRPr lang="ar-SY" dirty="0">
              <a:solidFill>
                <a:srgbClr val="303841"/>
              </a:solidFill>
              <a:latin typeface="A Jannat LT" panose="01000000000000000000" pitchFamily="2" charset="-78"/>
              <a:cs typeface="A Jannat LT" panose="01000000000000000000" pitchFamily="2" charset="-78"/>
            </a:endParaRPr>
          </a:p>
          <a:p>
            <a:pPr algn="just"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a:t>
            </a:r>
          </a:p>
        </p:txBody>
      </p:sp>
      <p:pic>
        <p:nvPicPr>
          <p:cNvPr id="53" name="صورة 52">
            <a:hlinkClick r:id="rId5" action="ppaction://hlinksldjump"/>
            <a:extLst>
              <a:ext uri="{FF2B5EF4-FFF2-40B4-BE49-F238E27FC236}">
                <a16:creationId xmlns:a16="http://schemas.microsoft.com/office/drawing/2014/main" id="{DFB6C0DC-ACC5-4FD7-B89F-6328E828DB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spTree>
    <p:extLst>
      <p:ext uri="{BB962C8B-B14F-4D97-AF65-F5344CB8AC3E}">
        <p14:creationId xmlns:p14="http://schemas.microsoft.com/office/powerpoint/2010/main" val="727900533"/>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مجموعة 3">
            <a:extLst>
              <a:ext uri="{FF2B5EF4-FFF2-40B4-BE49-F238E27FC236}">
                <a16:creationId xmlns:a16="http://schemas.microsoft.com/office/drawing/2014/main" id="{CB3048C3-EDCA-4502-B994-80F18464271E}"/>
              </a:ext>
            </a:extLst>
          </p:cNvPr>
          <p:cNvGrpSpPr/>
          <p:nvPr/>
        </p:nvGrpSpPr>
        <p:grpSpPr>
          <a:xfrm>
            <a:off x="0" y="6158593"/>
            <a:ext cx="590096" cy="551543"/>
            <a:chOff x="0" y="6158593"/>
            <a:chExt cx="590096" cy="551543"/>
          </a:xfrm>
        </p:grpSpPr>
        <p:sp>
          <p:nvSpPr>
            <p:cNvPr id="5" name="مستطيل 4">
              <a:extLst>
                <a:ext uri="{FF2B5EF4-FFF2-40B4-BE49-F238E27FC236}">
                  <a16:creationId xmlns:a16="http://schemas.microsoft.com/office/drawing/2014/main" id="{A663D7F2-AD9C-4A58-A068-B84A6F7DC567}"/>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6" name="شكل بيضاوي 5">
              <a:extLst>
                <a:ext uri="{FF2B5EF4-FFF2-40B4-BE49-F238E27FC236}">
                  <a16:creationId xmlns:a16="http://schemas.microsoft.com/office/drawing/2014/main" id="{AC75C0E1-AA31-4B87-8DD7-680A49A22822}"/>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2" name="عنصر نائب لرقم الشريحة 1">
            <a:extLst>
              <a:ext uri="{FF2B5EF4-FFF2-40B4-BE49-F238E27FC236}">
                <a16:creationId xmlns:a16="http://schemas.microsoft.com/office/drawing/2014/main" id="{15DC54FA-9AB7-48FD-8E03-612F0D2AB73B}"/>
              </a:ext>
            </a:extLst>
          </p:cNvPr>
          <p:cNvSpPr>
            <a:spLocks noGrp="1"/>
          </p:cNvSpPr>
          <p:nvPr>
            <p:ph type="sldNum" sz="quarter" idx="4"/>
          </p:nvPr>
        </p:nvSpPr>
        <p:spPr/>
        <p:txBody>
          <a:bodyPr/>
          <a:lstStyle/>
          <a:p>
            <a:fld id="{B4E85075-F841-48A2-A393-1A2EAE713FDE}" type="slidenum">
              <a:rPr lang="ar-SY" smtClean="0"/>
              <a:pPr/>
              <a:t>12</a:t>
            </a:fld>
            <a:endParaRPr lang="ar-SY" dirty="0"/>
          </a:p>
        </p:txBody>
      </p:sp>
      <p:pic>
        <p:nvPicPr>
          <p:cNvPr id="3" name="صورة 2">
            <a:hlinkClick r:id="rId3" action="ppaction://hlinksldjump"/>
            <a:extLst>
              <a:ext uri="{FF2B5EF4-FFF2-40B4-BE49-F238E27FC236}">
                <a16:creationId xmlns:a16="http://schemas.microsoft.com/office/drawing/2014/main" id="{E126AFBB-F3E0-4C8D-AD85-FE324D650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graphicFrame>
        <p:nvGraphicFramePr>
          <p:cNvPr id="10" name="مخطط 9">
            <a:extLst>
              <a:ext uri="{FF2B5EF4-FFF2-40B4-BE49-F238E27FC236}">
                <a16:creationId xmlns:a16="http://schemas.microsoft.com/office/drawing/2014/main" id="{B195CB68-C92C-4E53-A13C-176E941C9E4C}"/>
              </a:ext>
            </a:extLst>
          </p:cNvPr>
          <p:cNvGraphicFramePr/>
          <p:nvPr>
            <p:extLst>
              <p:ext uri="{D42A27DB-BD31-4B8C-83A1-F6EECF244321}">
                <p14:modId xmlns:p14="http://schemas.microsoft.com/office/powerpoint/2010/main" val="2317654458"/>
              </p:ext>
            </p:extLst>
          </p:nvPr>
        </p:nvGraphicFramePr>
        <p:xfrm>
          <a:off x="396312" y="907747"/>
          <a:ext cx="7112000" cy="5042505"/>
        </p:xfrm>
        <a:graphic>
          <a:graphicData uri="http://schemas.openxmlformats.org/drawingml/2006/chart">
            <c:chart xmlns:c="http://schemas.openxmlformats.org/drawingml/2006/chart" xmlns:r="http://schemas.openxmlformats.org/officeDocument/2006/relationships" r:id="rId5"/>
          </a:graphicData>
        </a:graphic>
      </p:graphicFrame>
      <p:sp>
        <p:nvSpPr>
          <p:cNvPr id="11" name="مربع نص 10">
            <a:extLst>
              <a:ext uri="{FF2B5EF4-FFF2-40B4-BE49-F238E27FC236}">
                <a16:creationId xmlns:a16="http://schemas.microsoft.com/office/drawing/2014/main" id="{626DA4E3-818E-40A8-B06F-1F26D95DA622}"/>
              </a:ext>
            </a:extLst>
          </p:cNvPr>
          <p:cNvSpPr txBox="1"/>
          <p:nvPr/>
        </p:nvSpPr>
        <p:spPr>
          <a:xfrm>
            <a:off x="7638633" y="1751392"/>
            <a:ext cx="4336601" cy="3355214"/>
          </a:xfrm>
          <a:prstGeom prst="rect">
            <a:avLst/>
          </a:prstGeom>
          <a:noFill/>
        </p:spPr>
        <p:txBody>
          <a:bodyPr wrap="square" lIns="0" tIns="0" rIns="90000" bIns="0" rtlCol="1" anchor="ctr" anchorCtr="0">
            <a:spAutoFit/>
          </a:bodyPr>
          <a:lstStyle/>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هذا </a:t>
            </a:r>
            <a:r>
              <a:rPr lang="ar-SY" sz="1600" dirty="0">
                <a:solidFill>
                  <a:srgbClr val="D72323"/>
                </a:solidFill>
                <a:latin typeface="A Jannat LT" panose="01000000000000000000" pitchFamily="2" charset="-78"/>
                <a:cs typeface="A Jannat LT" panose="01000000000000000000" pitchFamily="2" charset="-78"/>
              </a:rPr>
              <a:t>النص هو مثال </a:t>
            </a:r>
            <a:r>
              <a:rPr lang="ar-SY" sz="1600" dirty="0">
                <a:latin typeface="A Jannat LT" panose="01000000000000000000" pitchFamily="2" charset="-78"/>
                <a:cs typeface="A Jannat LT" panose="01000000000000000000" pitchFamily="2" charset="-78"/>
              </a:rPr>
              <a:t>لنص يمكن أن يستبدل في نفس المساحة.</a:t>
            </a:r>
          </a:p>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هذا النص يمكن أن يتم تركيبه على أي تصميم دون مشكلة فلن يبدو </a:t>
            </a:r>
            <a:r>
              <a:rPr lang="ar-SY" sz="1600" dirty="0">
                <a:solidFill>
                  <a:srgbClr val="D72323"/>
                </a:solidFill>
                <a:latin typeface="A Jannat LT" panose="01000000000000000000" pitchFamily="2" charset="-78"/>
                <a:cs typeface="A Jannat LT" panose="01000000000000000000" pitchFamily="2" charset="-78"/>
              </a:rPr>
              <a:t>وكأنه نص منسوخ</a:t>
            </a:r>
            <a:r>
              <a:rPr lang="ar-SY" sz="1600" dirty="0">
                <a:latin typeface="A Jannat LT" panose="01000000000000000000" pitchFamily="2" charset="-78"/>
                <a:cs typeface="A Jannat LT" panose="01000000000000000000" pitchFamily="2" charset="-78"/>
              </a:rPr>
              <a:t>.</a:t>
            </a:r>
          </a:p>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ومن هنا وجب على المصمم أن يضع نصوصا </a:t>
            </a:r>
            <a:r>
              <a:rPr lang="ar-SY" sz="1600" dirty="0">
                <a:solidFill>
                  <a:srgbClr val="D72323"/>
                </a:solidFill>
                <a:latin typeface="A Jannat LT" panose="01000000000000000000" pitchFamily="2" charset="-78"/>
                <a:cs typeface="A Jannat LT" panose="01000000000000000000" pitchFamily="2" charset="-78"/>
              </a:rPr>
              <a:t>مؤقتة على التصميم </a:t>
            </a:r>
            <a:r>
              <a:rPr lang="ar-SY" sz="1600" dirty="0">
                <a:latin typeface="A Jannat LT" panose="01000000000000000000" pitchFamily="2" charset="-78"/>
                <a:cs typeface="A Jannat LT" panose="01000000000000000000" pitchFamily="2" charset="-78"/>
              </a:rPr>
              <a:t>ليظهر للعميل الشكل كاملاً.</a:t>
            </a:r>
          </a:p>
        </p:txBody>
      </p:sp>
      <p:grpSp>
        <p:nvGrpSpPr>
          <p:cNvPr id="15" name="مجموعة 14">
            <a:extLst>
              <a:ext uri="{FF2B5EF4-FFF2-40B4-BE49-F238E27FC236}">
                <a16:creationId xmlns:a16="http://schemas.microsoft.com/office/drawing/2014/main" id="{C1D9E5AA-0711-4FEE-AC5F-CF9C6C9F04E8}"/>
              </a:ext>
            </a:extLst>
          </p:cNvPr>
          <p:cNvGrpSpPr/>
          <p:nvPr/>
        </p:nvGrpSpPr>
        <p:grpSpPr>
          <a:xfrm>
            <a:off x="8931533" y="1219574"/>
            <a:ext cx="1750799" cy="512465"/>
            <a:chOff x="8931533" y="1021474"/>
            <a:chExt cx="1750799" cy="512465"/>
          </a:xfrm>
        </p:grpSpPr>
        <p:sp>
          <p:nvSpPr>
            <p:cNvPr id="12" name="مربع نص 11">
              <a:extLst>
                <a:ext uri="{FF2B5EF4-FFF2-40B4-BE49-F238E27FC236}">
                  <a16:creationId xmlns:a16="http://schemas.microsoft.com/office/drawing/2014/main" id="{79F7E882-86AD-4C50-859C-9107968D516F}"/>
                </a:ext>
              </a:extLst>
            </p:cNvPr>
            <p:cNvSpPr txBox="1"/>
            <p:nvPr/>
          </p:nvSpPr>
          <p:spPr>
            <a:xfrm>
              <a:off x="8931533" y="1021474"/>
              <a:ext cx="1750799" cy="461665"/>
            </a:xfrm>
            <a:prstGeom prst="rect">
              <a:avLst/>
            </a:prstGeom>
            <a:noFill/>
          </p:spPr>
          <p:txBody>
            <a:bodyPr wrap="none" rtlCol="1">
              <a:spAutoFit/>
            </a:bodyPr>
            <a:lstStyle/>
            <a:p>
              <a:pPr algn="r" rtl="1"/>
              <a:r>
                <a:rPr lang="ar-SY" sz="2400" dirty="0">
                  <a:solidFill>
                    <a:srgbClr val="D72323"/>
                  </a:solidFill>
                  <a:latin typeface="A Jannat LT" panose="01000000000000000000" pitchFamily="2" charset="-78"/>
                  <a:cs typeface="A Jannat LT" panose="01000000000000000000" pitchFamily="2" charset="-78"/>
                </a:rPr>
                <a:t>عـنـوان جـديـد</a:t>
              </a:r>
            </a:p>
          </p:txBody>
        </p:sp>
        <p:cxnSp>
          <p:nvCxnSpPr>
            <p:cNvPr id="14" name="رابط مستقيم 13">
              <a:extLst>
                <a:ext uri="{FF2B5EF4-FFF2-40B4-BE49-F238E27FC236}">
                  <a16:creationId xmlns:a16="http://schemas.microsoft.com/office/drawing/2014/main" id="{3E721814-9BFA-4657-8FAC-E7CFA4755A6C}"/>
                </a:ext>
              </a:extLst>
            </p:cNvPr>
            <p:cNvCxnSpPr/>
            <p:nvPr/>
          </p:nvCxnSpPr>
          <p:spPr>
            <a:xfrm flipH="1">
              <a:off x="8931533" y="1533939"/>
              <a:ext cx="1750799" cy="0"/>
            </a:xfrm>
            <a:prstGeom prst="line">
              <a:avLst/>
            </a:prstGeom>
            <a:ln w="28575">
              <a:solidFill>
                <a:srgbClr val="D7232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86289742"/>
      </p:ext>
    </p:extLst>
  </p:cSld>
  <p:clrMapOvr>
    <a:masterClrMapping/>
  </p:clrMapOvr>
  <p:transition>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a:extLst>
              <a:ext uri="{FF2B5EF4-FFF2-40B4-BE49-F238E27FC236}">
                <a16:creationId xmlns:a16="http://schemas.microsoft.com/office/drawing/2014/main" id="{D7422A64-F825-4580-9D3A-DE8E70638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مجموعة 7">
            <a:extLst>
              <a:ext uri="{FF2B5EF4-FFF2-40B4-BE49-F238E27FC236}">
                <a16:creationId xmlns:a16="http://schemas.microsoft.com/office/drawing/2014/main" id="{75E08579-1718-46CE-9AF5-892768E08B16}"/>
              </a:ext>
            </a:extLst>
          </p:cNvPr>
          <p:cNvGrpSpPr/>
          <p:nvPr/>
        </p:nvGrpSpPr>
        <p:grpSpPr>
          <a:xfrm>
            <a:off x="0" y="6158593"/>
            <a:ext cx="590096" cy="551543"/>
            <a:chOff x="0" y="6158593"/>
            <a:chExt cx="590096" cy="551543"/>
          </a:xfrm>
        </p:grpSpPr>
        <p:sp>
          <p:nvSpPr>
            <p:cNvPr id="9" name="مستطيل 8">
              <a:extLst>
                <a:ext uri="{FF2B5EF4-FFF2-40B4-BE49-F238E27FC236}">
                  <a16:creationId xmlns:a16="http://schemas.microsoft.com/office/drawing/2014/main" id="{C8121111-FF8D-417D-A750-8702931ED3F5}"/>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0" name="شكل بيضاوي 9">
              <a:extLst>
                <a:ext uri="{FF2B5EF4-FFF2-40B4-BE49-F238E27FC236}">
                  <a16:creationId xmlns:a16="http://schemas.microsoft.com/office/drawing/2014/main" id="{398231CB-6B4A-4A15-BB80-12C387C62D33}"/>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pic>
        <p:nvPicPr>
          <p:cNvPr id="13" name="صورة 12">
            <a:hlinkClick r:id="rId4" action="ppaction://hlinksldjump"/>
            <a:extLst>
              <a:ext uri="{FF2B5EF4-FFF2-40B4-BE49-F238E27FC236}">
                <a16:creationId xmlns:a16="http://schemas.microsoft.com/office/drawing/2014/main" id="{022F50E3-907B-4431-9D84-8B1A167939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0517" y="6090557"/>
            <a:ext cx="619579" cy="619579"/>
          </a:xfrm>
          <a:prstGeom prst="rect">
            <a:avLst/>
          </a:prstGeom>
        </p:spPr>
      </p:pic>
      <p:grpSp>
        <p:nvGrpSpPr>
          <p:cNvPr id="52" name="مجموعة 51">
            <a:extLst>
              <a:ext uri="{FF2B5EF4-FFF2-40B4-BE49-F238E27FC236}">
                <a16:creationId xmlns:a16="http://schemas.microsoft.com/office/drawing/2014/main" id="{B1A5F07A-EBBC-44BE-963A-46106C07382F}"/>
              </a:ext>
            </a:extLst>
          </p:cNvPr>
          <p:cNvGrpSpPr/>
          <p:nvPr/>
        </p:nvGrpSpPr>
        <p:grpSpPr>
          <a:xfrm>
            <a:off x="1075474" y="1154105"/>
            <a:ext cx="9914052" cy="5004488"/>
            <a:chOff x="1074120" y="1086069"/>
            <a:chExt cx="9914052" cy="5004488"/>
          </a:xfrm>
        </p:grpSpPr>
        <p:pic>
          <p:nvPicPr>
            <p:cNvPr id="26" name="صورة 25">
              <a:extLst>
                <a:ext uri="{FF2B5EF4-FFF2-40B4-BE49-F238E27FC236}">
                  <a16:creationId xmlns:a16="http://schemas.microsoft.com/office/drawing/2014/main" id="{58E9BAD3-CDEE-4B62-B432-9C67279B06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3777064" y="1901616"/>
              <a:ext cx="2117395" cy="4188941"/>
            </a:xfrm>
            <a:prstGeom prst="rect">
              <a:avLst/>
            </a:prstGeom>
          </p:spPr>
        </p:pic>
        <p:pic>
          <p:nvPicPr>
            <p:cNvPr id="28" name="صورة 27">
              <a:extLst>
                <a:ext uri="{FF2B5EF4-FFF2-40B4-BE49-F238E27FC236}">
                  <a16:creationId xmlns:a16="http://schemas.microsoft.com/office/drawing/2014/main" id="{31EB8449-A7F7-4B0D-9A85-407A11E28D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870777" y="1901615"/>
              <a:ext cx="2117395" cy="4188941"/>
            </a:xfrm>
            <a:prstGeom prst="rect">
              <a:avLst/>
            </a:prstGeom>
          </p:spPr>
        </p:pic>
        <p:grpSp>
          <p:nvGrpSpPr>
            <p:cNvPr id="51" name="مجموعة 50">
              <a:extLst>
                <a:ext uri="{FF2B5EF4-FFF2-40B4-BE49-F238E27FC236}">
                  <a16:creationId xmlns:a16="http://schemas.microsoft.com/office/drawing/2014/main" id="{C1237648-CE33-443A-8DFD-F9FB79742591}"/>
                </a:ext>
              </a:extLst>
            </p:cNvPr>
            <p:cNvGrpSpPr/>
            <p:nvPr/>
          </p:nvGrpSpPr>
          <p:grpSpPr>
            <a:xfrm>
              <a:off x="1074120" y="1086069"/>
              <a:ext cx="9741427" cy="4907193"/>
              <a:chOff x="1074120" y="1086069"/>
              <a:chExt cx="9741427" cy="4907193"/>
            </a:xfrm>
          </p:grpSpPr>
          <p:pic>
            <p:nvPicPr>
              <p:cNvPr id="25" name="صورة 24">
                <a:extLst>
                  <a:ext uri="{FF2B5EF4-FFF2-40B4-BE49-F238E27FC236}">
                    <a16:creationId xmlns:a16="http://schemas.microsoft.com/office/drawing/2014/main" id="{D7C890DA-E357-48BC-A981-DA30536A30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74120" y="1086070"/>
                <a:ext cx="2117395" cy="4188941"/>
              </a:xfrm>
              <a:prstGeom prst="rect">
                <a:avLst/>
              </a:prstGeom>
            </p:spPr>
          </p:pic>
          <p:pic>
            <p:nvPicPr>
              <p:cNvPr id="27" name="صورة 26">
                <a:extLst>
                  <a:ext uri="{FF2B5EF4-FFF2-40B4-BE49-F238E27FC236}">
                    <a16:creationId xmlns:a16="http://schemas.microsoft.com/office/drawing/2014/main" id="{ADA15CBE-9372-4BD0-A5EF-2768719587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6347996" y="1086069"/>
                <a:ext cx="2117395" cy="4188941"/>
              </a:xfrm>
              <a:prstGeom prst="rect">
                <a:avLst/>
              </a:prstGeom>
            </p:spPr>
          </p:pic>
          <p:sp>
            <p:nvSpPr>
              <p:cNvPr id="29" name="مربع نص 28">
                <a:extLst>
                  <a:ext uri="{FF2B5EF4-FFF2-40B4-BE49-F238E27FC236}">
                    <a16:creationId xmlns:a16="http://schemas.microsoft.com/office/drawing/2014/main" id="{FCDF2DFF-A04E-4317-88BF-57DB017077AF}"/>
                  </a:ext>
                </a:extLst>
              </p:cNvPr>
              <p:cNvSpPr txBox="1"/>
              <p:nvPr/>
            </p:nvSpPr>
            <p:spPr>
              <a:xfrm>
                <a:off x="1459587" y="5346931"/>
                <a:ext cx="1120820" cy="646331"/>
              </a:xfrm>
              <a:prstGeom prst="rect">
                <a:avLst/>
              </a:prstGeom>
              <a:noFill/>
            </p:spPr>
            <p:txBody>
              <a:bodyPr wrap="none" rtlCol="1">
                <a:spAutoFit/>
              </a:bodyPr>
              <a:lstStyle/>
              <a:p>
                <a:r>
                  <a:rPr lang="en-US" sz="3600" b="1" dirty="0">
                    <a:solidFill>
                      <a:srgbClr val="EEEEEE"/>
                    </a:solidFill>
                  </a:rPr>
                  <a:t>2022</a:t>
                </a:r>
                <a:endParaRPr lang="ar-SY" sz="3600" b="1" dirty="0">
                  <a:solidFill>
                    <a:srgbClr val="EEEEEE"/>
                  </a:solidFill>
                </a:endParaRPr>
              </a:p>
            </p:txBody>
          </p:sp>
          <p:sp>
            <p:nvSpPr>
              <p:cNvPr id="30" name="مربع نص 29">
                <a:extLst>
                  <a:ext uri="{FF2B5EF4-FFF2-40B4-BE49-F238E27FC236}">
                    <a16:creationId xmlns:a16="http://schemas.microsoft.com/office/drawing/2014/main" id="{8674C5D6-F46B-46C3-9BD8-F7D522D55C53}"/>
                  </a:ext>
                </a:extLst>
              </p:cNvPr>
              <p:cNvSpPr txBox="1"/>
              <p:nvPr/>
            </p:nvSpPr>
            <p:spPr>
              <a:xfrm>
                <a:off x="4335707" y="1283410"/>
                <a:ext cx="1120820" cy="646331"/>
              </a:xfrm>
              <a:prstGeom prst="rect">
                <a:avLst/>
              </a:prstGeom>
              <a:noFill/>
            </p:spPr>
            <p:txBody>
              <a:bodyPr wrap="none" rtlCol="1">
                <a:spAutoFit/>
              </a:bodyPr>
              <a:lstStyle/>
              <a:p>
                <a:r>
                  <a:rPr lang="en-US" sz="3600" b="1" dirty="0">
                    <a:solidFill>
                      <a:srgbClr val="EEEEEE"/>
                    </a:solidFill>
                  </a:rPr>
                  <a:t>2021</a:t>
                </a:r>
                <a:endParaRPr lang="ar-SY" sz="3600" b="1" dirty="0">
                  <a:solidFill>
                    <a:srgbClr val="EEEEEE"/>
                  </a:solidFill>
                </a:endParaRPr>
              </a:p>
            </p:txBody>
          </p:sp>
          <p:sp>
            <p:nvSpPr>
              <p:cNvPr id="31" name="مربع نص 30">
                <a:extLst>
                  <a:ext uri="{FF2B5EF4-FFF2-40B4-BE49-F238E27FC236}">
                    <a16:creationId xmlns:a16="http://schemas.microsoft.com/office/drawing/2014/main" id="{4FD7175B-BB64-4D3C-9F2F-DE75FD587797}"/>
                  </a:ext>
                </a:extLst>
              </p:cNvPr>
              <p:cNvSpPr txBox="1"/>
              <p:nvPr/>
            </p:nvSpPr>
            <p:spPr>
              <a:xfrm>
                <a:off x="6885708" y="5346930"/>
                <a:ext cx="1120820" cy="646331"/>
              </a:xfrm>
              <a:prstGeom prst="rect">
                <a:avLst/>
              </a:prstGeom>
              <a:noFill/>
            </p:spPr>
            <p:txBody>
              <a:bodyPr wrap="none" rtlCol="1">
                <a:spAutoFit/>
              </a:bodyPr>
              <a:lstStyle/>
              <a:p>
                <a:r>
                  <a:rPr lang="en-US" sz="3600" b="1" dirty="0">
                    <a:solidFill>
                      <a:srgbClr val="EEEEEE"/>
                    </a:solidFill>
                  </a:rPr>
                  <a:t>2020</a:t>
                </a:r>
                <a:endParaRPr lang="ar-SY" sz="3600" b="1" dirty="0">
                  <a:solidFill>
                    <a:srgbClr val="EEEEEE"/>
                  </a:solidFill>
                </a:endParaRPr>
              </a:p>
            </p:txBody>
          </p:sp>
          <p:sp>
            <p:nvSpPr>
              <p:cNvPr id="32" name="مربع نص 31">
                <a:extLst>
                  <a:ext uri="{FF2B5EF4-FFF2-40B4-BE49-F238E27FC236}">
                    <a16:creationId xmlns:a16="http://schemas.microsoft.com/office/drawing/2014/main" id="{4531FBA8-4E96-493A-87AD-0F3CDEA10B19}"/>
                  </a:ext>
                </a:extLst>
              </p:cNvPr>
              <p:cNvSpPr txBox="1"/>
              <p:nvPr/>
            </p:nvSpPr>
            <p:spPr>
              <a:xfrm>
                <a:off x="9432564" y="1283410"/>
                <a:ext cx="1120820" cy="646331"/>
              </a:xfrm>
              <a:prstGeom prst="rect">
                <a:avLst/>
              </a:prstGeom>
              <a:noFill/>
            </p:spPr>
            <p:txBody>
              <a:bodyPr wrap="none" rtlCol="1">
                <a:spAutoFit/>
              </a:bodyPr>
              <a:lstStyle/>
              <a:p>
                <a:r>
                  <a:rPr lang="en-US" sz="3600" b="1" dirty="0">
                    <a:solidFill>
                      <a:srgbClr val="EEEEEE"/>
                    </a:solidFill>
                  </a:rPr>
                  <a:t>2019</a:t>
                </a:r>
                <a:endParaRPr lang="ar-SY" sz="3600" b="1" dirty="0">
                  <a:solidFill>
                    <a:srgbClr val="EEEEEE"/>
                  </a:solidFill>
                </a:endParaRPr>
              </a:p>
            </p:txBody>
          </p:sp>
          <p:sp>
            <p:nvSpPr>
              <p:cNvPr id="33" name="مربع نص 32">
                <a:extLst>
                  <a:ext uri="{FF2B5EF4-FFF2-40B4-BE49-F238E27FC236}">
                    <a16:creationId xmlns:a16="http://schemas.microsoft.com/office/drawing/2014/main" id="{5A099FAB-9B53-4B51-9437-8628DAFCDBE2}"/>
                  </a:ext>
                </a:extLst>
              </p:cNvPr>
              <p:cNvSpPr txBox="1"/>
              <p:nvPr/>
            </p:nvSpPr>
            <p:spPr>
              <a:xfrm>
                <a:off x="1345763" y="2967335"/>
                <a:ext cx="1701107" cy="461665"/>
              </a:xfrm>
              <a:prstGeom prst="rect">
                <a:avLst/>
              </a:prstGeom>
              <a:noFill/>
            </p:spPr>
            <p:txBody>
              <a:bodyPr wrap="square" rtlCol="1">
                <a:spAutoFit/>
              </a:bodyPr>
              <a:lstStyle/>
              <a:p>
                <a:r>
                  <a:rPr lang="ar-SY" sz="2400" dirty="0">
                    <a:solidFill>
                      <a:srgbClr val="EEEEEE"/>
                    </a:solidFill>
                    <a:latin typeface="A Jannat LT" panose="01000000000000000000" pitchFamily="2" charset="-78"/>
                    <a:cs typeface="A Jannat LT" panose="01000000000000000000" pitchFamily="2" charset="-78"/>
                  </a:rPr>
                  <a:t>عنوان فرعي</a:t>
                </a:r>
              </a:p>
            </p:txBody>
          </p:sp>
          <p:sp>
            <p:nvSpPr>
              <p:cNvPr id="35" name="مربع نص 34">
                <a:extLst>
                  <a:ext uri="{FF2B5EF4-FFF2-40B4-BE49-F238E27FC236}">
                    <a16:creationId xmlns:a16="http://schemas.microsoft.com/office/drawing/2014/main" id="{A0264F59-0A95-4D63-8BDE-3F92272B3FEE}"/>
                  </a:ext>
                </a:extLst>
              </p:cNvPr>
              <p:cNvSpPr txBox="1"/>
              <p:nvPr/>
            </p:nvSpPr>
            <p:spPr>
              <a:xfrm>
                <a:off x="4045563" y="3721490"/>
                <a:ext cx="1701107" cy="461665"/>
              </a:xfrm>
              <a:prstGeom prst="rect">
                <a:avLst/>
              </a:prstGeom>
              <a:noFill/>
            </p:spPr>
            <p:txBody>
              <a:bodyPr wrap="square" rtlCol="1">
                <a:spAutoFit/>
              </a:bodyPr>
              <a:lstStyle/>
              <a:p>
                <a:r>
                  <a:rPr lang="ar-SY" sz="2400" dirty="0">
                    <a:solidFill>
                      <a:srgbClr val="EEEEEE"/>
                    </a:solidFill>
                    <a:latin typeface="A Jannat LT" panose="01000000000000000000" pitchFamily="2" charset="-78"/>
                    <a:cs typeface="A Jannat LT" panose="01000000000000000000" pitchFamily="2" charset="-78"/>
                  </a:rPr>
                  <a:t>عنوان فرعي</a:t>
                </a:r>
              </a:p>
            </p:txBody>
          </p:sp>
          <p:sp>
            <p:nvSpPr>
              <p:cNvPr id="36" name="مربع نص 35">
                <a:extLst>
                  <a:ext uri="{FF2B5EF4-FFF2-40B4-BE49-F238E27FC236}">
                    <a16:creationId xmlns:a16="http://schemas.microsoft.com/office/drawing/2014/main" id="{53D754A8-4695-409B-8E91-AC724C262800}"/>
                  </a:ext>
                </a:extLst>
              </p:cNvPr>
              <p:cNvSpPr txBox="1"/>
              <p:nvPr/>
            </p:nvSpPr>
            <p:spPr>
              <a:xfrm>
                <a:off x="6619639" y="2967334"/>
                <a:ext cx="1701107" cy="461665"/>
              </a:xfrm>
              <a:prstGeom prst="rect">
                <a:avLst/>
              </a:prstGeom>
              <a:noFill/>
            </p:spPr>
            <p:txBody>
              <a:bodyPr wrap="square" rtlCol="1">
                <a:spAutoFit/>
              </a:bodyPr>
              <a:lstStyle/>
              <a:p>
                <a:r>
                  <a:rPr lang="ar-SY" sz="2400" dirty="0">
                    <a:solidFill>
                      <a:srgbClr val="EEEEEE"/>
                    </a:solidFill>
                    <a:latin typeface="A Jannat LT" panose="01000000000000000000" pitchFamily="2" charset="-78"/>
                    <a:cs typeface="A Jannat LT" panose="01000000000000000000" pitchFamily="2" charset="-78"/>
                  </a:rPr>
                  <a:t>عنوان فرعي</a:t>
                </a:r>
              </a:p>
            </p:txBody>
          </p:sp>
          <p:sp>
            <p:nvSpPr>
              <p:cNvPr id="37" name="مربع نص 36">
                <a:extLst>
                  <a:ext uri="{FF2B5EF4-FFF2-40B4-BE49-F238E27FC236}">
                    <a16:creationId xmlns:a16="http://schemas.microsoft.com/office/drawing/2014/main" id="{93C5BA46-29DC-4946-AA53-860639F38BB0}"/>
                  </a:ext>
                </a:extLst>
              </p:cNvPr>
              <p:cNvSpPr txBox="1"/>
              <p:nvPr/>
            </p:nvSpPr>
            <p:spPr>
              <a:xfrm>
                <a:off x="9114440" y="3780923"/>
                <a:ext cx="1701107" cy="461665"/>
              </a:xfrm>
              <a:prstGeom prst="rect">
                <a:avLst/>
              </a:prstGeom>
              <a:noFill/>
            </p:spPr>
            <p:txBody>
              <a:bodyPr wrap="square" rtlCol="1">
                <a:spAutoFit/>
              </a:bodyPr>
              <a:lstStyle/>
              <a:p>
                <a:r>
                  <a:rPr lang="ar-SY" sz="2400" dirty="0">
                    <a:solidFill>
                      <a:srgbClr val="EEEEEE"/>
                    </a:solidFill>
                    <a:latin typeface="A Jannat LT" panose="01000000000000000000" pitchFamily="2" charset="-78"/>
                    <a:cs typeface="A Jannat LT" panose="01000000000000000000" pitchFamily="2" charset="-78"/>
                  </a:rPr>
                  <a:t>عنوان فرعي</a:t>
                </a:r>
              </a:p>
            </p:txBody>
          </p:sp>
          <p:sp>
            <p:nvSpPr>
              <p:cNvPr id="38" name="مربع نص 37">
                <a:extLst>
                  <a:ext uri="{FF2B5EF4-FFF2-40B4-BE49-F238E27FC236}">
                    <a16:creationId xmlns:a16="http://schemas.microsoft.com/office/drawing/2014/main" id="{85130015-E6A4-4AC6-93B2-47261635CE9A}"/>
                  </a:ext>
                </a:extLst>
              </p:cNvPr>
              <p:cNvSpPr txBox="1"/>
              <p:nvPr/>
            </p:nvSpPr>
            <p:spPr>
              <a:xfrm>
                <a:off x="9114440" y="4320068"/>
                <a:ext cx="1701107" cy="1081450"/>
              </a:xfrm>
              <a:prstGeom prst="rect">
                <a:avLst/>
              </a:prstGeom>
              <a:noFill/>
            </p:spPr>
            <p:txBody>
              <a:bodyPr wrap="square" rtlCol="1">
                <a:spAutoFit/>
              </a:bodyPr>
              <a:lstStyle/>
              <a:p>
                <a:pPr algn="just" rtl="1">
                  <a:lnSpc>
                    <a:spcPct val="150000"/>
                  </a:lnSpc>
                </a:pPr>
                <a:r>
                  <a:rPr lang="ar-SY" sz="1100" dirty="0">
                    <a:solidFill>
                      <a:srgbClr val="EEEEEE"/>
                    </a:solidFill>
                    <a:latin typeface="Al-Jazeera-Arabic-Regular" panose="01000500000000020006" pitchFamily="2" charset="-78"/>
                    <a:cs typeface="Al-Jazeera-Arabic-Regular" panose="01000500000000020006" pitchFamily="2" charset="-78"/>
                  </a:rPr>
                  <a:t>غريب عجيب هذا النص هو مثال لنص يمكن أن يستبدل في نفس المساحة نعم مثال نص عربي كبير.</a:t>
                </a:r>
              </a:p>
            </p:txBody>
          </p:sp>
          <p:sp>
            <p:nvSpPr>
              <p:cNvPr id="40" name="مربع نص 39">
                <a:extLst>
                  <a:ext uri="{FF2B5EF4-FFF2-40B4-BE49-F238E27FC236}">
                    <a16:creationId xmlns:a16="http://schemas.microsoft.com/office/drawing/2014/main" id="{50BEE374-3E92-427A-A789-9A15430135D6}"/>
                  </a:ext>
                </a:extLst>
              </p:cNvPr>
              <p:cNvSpPr txBox="1"/>
              <p:nvPr/>
            </p:nvSpPr>
            <p:spPr>
              <a:xfrm>
                <a:off x="6619638" y="3433618"/>
                <a:ext cx="1701107" cy="1081450"/>
              </a:xfrm>
              <a:prstGeom prst="rect">
                <a:avLst/>
              </a:prstGeom>
              <a:noFill/>
            </p:spPr>
            <p:txBody>
              <a:bodyPr wrap="square" rtlCol="1">
                <a:spAutoFit/>
              </a:bodyPr>
              <a:lstStyle/>
              <a:p>
                <a:pPr algn="just" rtl="1">
                  <a:lnSpc>
                    <a:spcPct val="150000"/>
                  </a:lnSpc>
                </a:pPr>
                <a:r>
                  <a:rPr lang="ar-SY" sz="1100" dirty="0">
                    <a:solidFill>
                      <a:srgbClr val="EEEEEE"/>
                    </a:solidFill>
                    <a:latin typeface="Al-Jazeera-Arabic-Regular" panose="01000500000000020006" pitchFamily="2" charset="-78"/>
                    <a:cs typeface="Al-Jazeera-Arabic-Regular" panose="01000500000000020006" pitchFamily="2" charset="-78"/>
                  </a:rPr>
                  <a:t>غريب عجيب هذا النص هو مثال لنص يمكن أن يستبدل في نفس المساحة نعم مثال نص عربي كبير.</a:t>
                </a:r>
              </a:p>
            </p:txBody>
          </p:sp>
          <p:sp>
            <p:nvSpPr>
              <p:cNvPr id="41" name="مربع نص 40">
                <a:extLst>
                  <a:ext uri="{FF2B5EF4-FFF2-40B4-BE49-F238E27FC236}">
                    <a16:creationId xmlns:a16="http://schemas.microsoft.com/office/drawing/2014/main" id="{D643C1C4-619E-493B-9EB4-6B99D37E7028}"/>
                  </a:ext>
                </a:extLst>
              </p:cNvPr>
              <p:cNvSpPr txBox="1"/>
              <p:nvPr/>
            </p:nvSpPr>
            <p:spPr>
              <a:xfrm>
                <a:off x="4035781" y="4281750"/>
                <a:ext cx="1701107" cy="1081450"/>
              </a:xfrm>
              <a:prstGeom prst="rect">
                <a:avLst/>
              </a:prstGeom>
              <a:noFill/>
            </p:spPr>
            <p:txBody>
              <a:bodyPr wrap="square" rtlCol="1">
                <a:spAutoFit/>
              </a:bodyPr>
              <a:lstStyle/>
              <a:p>
                <a:pPr algn="just" rtl="1">
                  <a:lnSpc>
                    <a:spcPct val="150000"/>
                  </a:lnSpc>
                </a:pPr>
                <a:r>
                  <a:rPr lang="ar-SY" sz="1100" dirty="0">
                    <a:solidFill>
                      <a:srgbClr val="EEEEEE"/>
                    </a:solidFill>
                    <a:latin typeface="Al-Jazeera-Arabic-Regular" panose="01000500000000020006" pitchFamily="2" charset="-78"/>
                    <a:cs typeface="Al-Jazeera-Arabic-Regular" panose="01000500000000020006" pitchFamily="2" charset="-78"/>
                  </a:rPr>
                  <a:t>غريب عجيب هذا النص هو مثال لنص يمكن أن يستبدل في نفس المساحة نعم مثال نص عربي كبير.</a:t>
                </a:r>
              </a:p>
            </p:txBody>
          </p:sp>
          <p:sp>
            <p:nvSpPr>
              <p:cNvPr id="42" name="مربع نص 41">
                <a:extLst>
                  <a:ext uri="{FF2B5EF4-FFF2-40B4-BE49-F238E27FC236}">
                    <a16:creationId xmlns:a16="http://schemas.microsoft.com/office/drawing/2014/main" id="{D30AA141-97FC-4875-B4F4-4BC58DAF8B3F}"/>
                  </a:ext>
                </a:extLst>
              </p:cNvPr>
              <p:cNvSpPr txBox="1"/>
              <p:nvPr/>
            </p:nvSpPr>
            <p:spPr>
              <a:xfrm>
                <a:off x="1330180" y="3500920"/>
                <a:ext cx="1701107" cy="1081450"/>
              </a:xfrm>
              <a:prstGeom prst="rect">
                <a:avLst/>
              </a:prstGeom>
              <a:noFill/>
            </p:spPr>
            <p:txBody>
              <a:bodyPr wrap="square" rtlCol="1">
                <a:spAutoFit/>
              </a:bodyPr>
              <a:lstStyle/>
              <a:p>
                <a:pPr algn="just" rtl="1">
                  <a:lnSpc>
                    <a:spcPct val="150000"/>
                  </a:lnSpc>
                </a:pPr>
                <a:r>
                  <a:rPr lang="ar-SY" sz="1100" dirty="0">
                    <a:solidFill>
                      <a:srgbClr val="EEEEEE"/>
                    </a:solidFill>
                    <a:latin typeface="Al-Jazeera-Arabic-Regular" panose="01000500000000020006" pitchFamily="2" charset="-78"/>
                    <a:cs typeface="Al-Jazeera-Arabic-Regular" panose="01000500000000020006" pitchFamily="2" charset="-78"/>
                  </a:rPr>
                  <a:t>غريب عجيب هذا النص هو مثال لنص يمكن أن يستبدل في نفس المساحة نعم مثال نص عربي كبير.</a:t>
                </a:r>
              </a:p>
            </p:txBody>
          </p:sp>
          <p:pic>
            <p:nvPicPr>
              <p:cNvPr id="44" name="صورة 43">
                <a:extLst>
                  <a:ext uri="{FF2B5EF4-FFF2-40B4-BE49-F238E27FC236}">
                    <a16:creationId xmlns:a16="http://schemas.microsoft.com/office/drawing/2014/main" id="{509D3BC2-95F3-48E0-A137-682F85C959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78729" y="2353792"/>
                <a:ext cx="1147128" cy="1147128"/>
              </a:xfrm>
              <a:prstGeom prst="rect">
                <a:avLst/>
              </a:prstGeom>
            </p:spPr>
          </p:pic>
          <p:pic>
            <p:nvPicPr>
              <p:cNvPr id="46" name="صورة 45">
                <a:extLst>
                  <a:ext uri="{FF2B5EF4-FFF2-40B4-BE49-F238E27FC236}">
                    <a16:creationId xmlns:a16="http://schemas.microsoft.com/office/drawing/2014/main" id="{5C072E60-AE58-446C-8239-660CF0C236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40936" y="2389707"/>
                <a:ext cx="1075298" cy="1075298"/>
              </a:xfrm>
              <a:prstGeom prst="rect">
                <a:avLst/>
              </a:prstGeom>
            </p:spPr>
          </p:pic>
          <p:pic>
            <p:nvPicPr>
              <p:cNvPr id="48" name="صورة 47">
                <a:extLst>
                  <a:ext uri="{FF2B5EF4-FFF2-40B4-BE49-F238E27FC236}">
                    <a16:creationId xmlns:a16="http://schemas.microsoft.com/office/drawing/2014/main" id="{7F352F22-E966-456E-BB18-FB704C917ED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984372" y="1645388"/>
                <a:ext cx="923491" cy="923491"/>
              </a:xfrm>
              <a:prstGeom prst="rect">
                <a:avLst/>
              </a:prstGeom>
            </p:spPr>
          </p:pic>
          <p:pic>
            <p:nvPicPr>
              <p:cNvPr id="50" name="صورة 49">
                <a:extLst>
                  <a:ext uri="{FF2B5EF4-FFF2-40B4-BE49-F238E27FC236}">
                    <a16:creationId xmlns:a16="http://schemas.microsoft.com/office/drawing/2014/main" id="{969893CC-5CC2-4380-8757-E57AF52D29C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66143" y="1606575"/>
                <a:ext cx="920212" cy="920212"/>
              </a:xfrm>
              <a:prstGeom prst="rect">
                <a:avLst/>
              </a:prstGeom>
            </p:spPr>
          </p:pic>
        </p:grpSp>
      </p:grpSp>
      <p:grpSp>
        <p:nvGrpSpPr>
          <p:cNvPr id="53" name="مجموعة 52">
            <a:extLst>
              <a:ext uri="{FF2B5EF4-FFF2-40B4-BE49-F238E27FC236}">
                <a16:creationId xmlns:a16="http://schemas.microsoft.com/office/drawing/2014/main" id="{289D45D1-A51B-4956-BECD-FBDAF3DCE7AD}"/>
              </a:ext>
            </a:extLst>
          </p:cNvPr>
          <p:cNvGrpSpPr/>
          <p:nvPr/>
        </p:nvGrpSpPr>
        <p:grpSpPr>
          <a:xfrm>
            <a:off x="9032788" y="333710"/>
            <a:ext cx="2898550" cy="568939"/>
            <a:chOff x="9032788" y="638314"/>
            <a:chExt cx="2898550" cy="568939"/>
          </a:xfrm>
        </p:grpSpPr>
        <p:sp>
          <p:nvSpPr>
            <p:cNvPr id="54" name="مربع نص 53">
              <a:extLst>
                <a:ext uri="{FF2B5EF4-FFF2-40B4-BE49-F238E27FC236}">
                  <a16:creationId xmlns:a16="http://schemas.microsoft.com/office/drawing/2014/main" id="{910BF1AB-E8D5-401F-9411-07CB8E6813E1}"/>
                </a:ext>
              </a:extLst>
            </p:cNvPr>
            <p:cNvSpPr txBox="1"/>
            <p:nvPr/>
          </p:nvSpPr>
          <p:spPr>
            <a:xfrm>
              <a:off x="9032788" y="638314"/>
              <a:ext cx="2898550" cy="523220"/>
            </a:xfrm>
            <a:prstGeom prst="rect">
              <a:avLst/>
            </a:prstGeom>
            <a:noFill/>
          </p:spPr>
          <p:txBody>
            <a:bodyPr wrap="none" rtlCol="1">
              <a:spAutoFit/>
            </a:bodyPr>
            <a:lstStyle/>
            <a:p>
              <a:r>
                <a:rPr lang="ar-SY" sz="2800" dirty="0">
                  <a:solidFill>
                    <a:srgbClr val="EEEEEE"/>
                  </a:solidFill>
                  <a:latin typeface="A Jannat LT" panose="01000000000000000000" pitchFamily="2" charset="-78"/>
                  <a:cs typeface="A Jannat LT" panose="01000000000000000000" pitchFamily="2" charset="-78"/>
                </a:rPr>
                <a:t>عنوان شريحة جديد:</a:t>
              </a:r>
            </a:p>
          </p:txBody>
        </p:sp>
        <p:sp>
          <p:nvSpPr>
            <p:cNvPr id="55" name="مستطيل 54">
              <a:extLst>
                <a:ext uri="{FF2B5EF4-FFF2-40B4-BE49-F238E27FC236}">
                  <a16:creationId xmlns:a16="http://schemas.microsoft.com/office/drawing/2014/main" id="{6921DEE4-45F9-4086-90EE-0DF9CFFFEDC8}"/>
                </a:ext>
              </a:extLst>
            </p:cNvPr>
            <p:cNvSpPr/>
            <p:nvPr/>
          </p:nvSpPr>
          <p:spPr>
            <a:xfrm>
              <a:off x="9148763" y="1161534"/>
              <a:ext cx="2652712" cy="45719"/>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grpSp>
      <p:sp>
        <p:nvSpPr>
          <p:cNvPr id="12" name="عنصر نائب لرقم الشريحة 11">
            <a:extLst>
              <a:ext uri="{FF2B5EF4-FFF2-40B4-BE49-F238E27FC236}">
                <a16:creationId xmlns:a16="http://schemas.microsoft.com/office/drawing/2014/main" id="{52728DF5-519F-4459-9079-45BB4329F470}"/>
              </a:ext>
            </a:extLst>
          </p:cNvPr>
          <p:cNvSpPr>
            <a:spLocks noGrp="1"/>
          </p:cNvSpPr>
          <p:nvPr>
            <p:ph type="sldNum" sz="quarter" idx="4"/>
          </p:nvPr>
        </p:nvSpPr>
        <p:spPr/>
        <p:txBody>
          <a:bodyPr/>
          <a:lstStyle/>
          <a:p>
            <a:fld id="{B4E85075-F841-48A2-A393-1A2EAE713FDE}" type="slidenum">
              <a:rPr lang="ar-SY" smtClean="0"/>
              <a:pPr/>
              <a:t>13</a:t>
            </a:fld>
            <a:endParaRPr lang="ar-SY" dirty="0"/>
          </a:p>
        </p:txBody>
      </p:sp>
    </p:spTree>
    <p:extLst>
      <p:ext uri="{BB962C8B-B14F-4D97-AF65-F5344CB8AC3E}">
        <p14:creationId xmlns:p14="http://schemas.microsoft.com/office/powerpoint/2010/main" val="1699462342"/>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مجموعة 6">
            <a:extLst>
              <a:ext uri="{FF2B5EF4-FFF2-40B4-BE49-F238E27FC236}">
                <a16:creationId xmlns:a16="http://schemas.microsoft.com/office/drawing/2014/main" id="{99E3B136-63B8-4F95-8F90-CA4F91D29583}"/>
              </a:ext>
            </a:extLst>
          </p:cNvPr>
          <p:cNvGrpSpPr/>
          <p:nvPr/>
        </p:nvGrpSpPr>
        <p:grpSpPr>
          <a:xfrm>
            <a:off x="0" y="6158593"/>
            <a:ext cx="590096" cy="551543"/>
            <a:chOff x="0" y="6158593"/>
            <a:chExt cx="590096" cy="551543"/>
          </a:xfrm>
        </p:grpSpPr>
        <p:sp>
          <p:nvSpPr>
            <p:cNvPr id="8" name="مستطيل 7">
              <a:extLst>
                <a:ext uri="{FF2B5EF4-FFF2-40B4-BE49-F238E27FC236}">
                  <a16:creationId xmlns:a16="http://schemas.microsoft.com/office/drawing/2014/main" id="{A908A499-9264-4730-A8E8-779C41BE55C8}"/>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9" name="شكل بيضاوي 8">
              <a:extLst>
                <a:ext uri="{FF2B5EF4-FFF2-40B4-BE49-F238E27FC236}">
                  <a16:creationId xmlns:a16="http://schemas.microsoft.com/office/drawing/2014/main" id="{7685CE64-8799-4F68-BCB9-82CE4DF2A763}"/>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2" name="عنصر نائب لرقم الشريحة 1">
            <a:extLst>
              <a:ext uri="{FF2B5EF4-FFF2-40B4-BE49-F238E27FC236}">
                <a16:creationId xmlns:a16="http://schemas.microsoft.com/office/drawing/2014/main" id="{048D3C6B-4D84-4941-8EDA-77DFB82EC812}"/>
              </a:ext>
            </a:extLst>
          </p:cNvPr>
          <p:cNvSpPr>
            <a:spLocks noGrp="1"/>
          </p:cNvSpPr>
          <p:nvPr>
            <p:ph type="sldNum" sz="quarter" idx="4"/>
          </p:nvPr>
        </p:nvSpPr>
        <p:spPr/>
        <p:txBody>
          <a:bodyPr/>
          <a:lstStyle/>
          <a:p>
            <a:fld id="{B4E85075-F841-48A2-A393-1A2EAE713FDE}" type="slidenum">
              <a:rPr lang="ar-SY" smtClean="0"/>
              <a:pPr/>
              <a:t>14</a:t>
            </a:fld>
            <a:endParaRPr lang="ar-SY" dirty="0"/>
          </a:p>
        </p:txBody>
      </p:sp>
      <p:pic>
        <p:nvPicPr>
          <p:cNvPr id="10" name="صورة 9">
            <a:hlinkClick r:id="rId3" action="ppaction://hlinksldjump"/>
            <a:extLst>
              <a:ext uri="{FF2B5EF4-FFF2-40B4-BE49-F238E27FC236}">
                <a16:creationId xmlns:a16="http://schemas.microsoft.com/office/drawing/2014/main" id="{A3727C36-1894-4A5C-8EB1-A123476C6C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sp>
        <p:nvSpPr>
          <p:cNvPr id="11" name="مربع نص 10">
            <a:extLst>
              <a:ext uri="{FF2B5EF4-FFF2-40B4-BE49-F238E27FC236}">
                <a16:creationId xmlns:a16="http://schemas.microsoft.com/office/drawing/2014/main" id="{DB5BDA73-D3BA-4E49-95FD-A4C56CC3FFF5}"/>
              </a:ext>
            </a:extLst>
          </p:cNvPr>
          <p:cNvSpPr txBox="1"/>
          <p:nvPr/>
        </p:nvSpPr>
        <p:spPr>
          <a:xfrm>
            <a:off x="4511271" y="381000"/>
            <a:ext cx="3169457" cy="584775"/>
          </a:xfrm>
          <a:prstGeom prst="rect">
            <a:avLst/>
          </a:prstGeom>
          <a:noFill/>
        </p:spPr>
        <p:txBody>
          <a:bodyPr wrap="none" rtlCol="1">
            <a:spAutoFit/>
          </a:bodyPr>
          <a:lstStyle/>
          <a:p>
            <a:r>
              <a:rPr lang="ar-SY" sz="3200" dirty="0">
                <a:solidFill>
                  <a:srgbClr val="303841"/>
                </a:solidFill>
                <a:latin typeface="A Jannat LT" panose="01000000000000000000" pitchFamily="2" charset="-78"/>
                <a:cs typeface="A Jannat LT" panose="01000000000000000000" pitchFamily="2" charset="-78"/>
              </a:rPr>
              <a:t>عنوان شريحة جديد</a:t>
            </a:r>
          </a:p>
        </p:txBody>
      </p:sp>
      <p:pic>
        <p:nvPicPr>
          <p:cNvPr id="13" name="صورة 12">
            <a:extLst>
              <a:ext uri="{FF2B5EF4-FFF2-40B4-BE49-F238E27FC236}">
                <a16:creationId xmlns:a16="http://schemas.microsoft.com/office/drawing/2014/main" id="{52A8A54F-594B-4764-B913-33750A64E2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27037" y="1835636"/>
            <a:ext cx="1593364" cy="1593364"/>
          </a:xfrm>
          <a:prstGeom prst="rect">
            <a:avLst/>
          </a:prstGeom>
        </p:spPr>
      </p:pic>
      <p:sp>
        <p:nvSpPr>
          <p:cNvPr id="14" name="مربع نص 13">
            <a:extLst>
              <a:ext uri="{FF2B5EF4-FFF2-40B4-BE49-F238E27FC236}">
                <a16:creationId xmlns:a16="http://schemas.microsoft.com/office/drawing/2014/main" id="{66414A9D-3B7A-4EE9-AB89-39A1AD91BCD0}"/>
              </a:ext>
            </a:extLst>
          </p:cNvPr>
          <p:cNvSpPr txBox="1"/>
          <p:nvPr/>
        </p:nvSpPr>
        <p:spPr>
          <a:xfrm>
            <a:off x="8424064" y="3533773"/>
            <a:ext cx="3199309" cy="1970219"/>
          </a:xfrm>
          <a:prstGeom prst="rect">
            <a:avLst/>
          </a:prstGeom>
          <a:noFill/>
        </p:spPr>
        <p:txBody>
          <a:bodyPr wrap="square" rtlCol="1">
            <a:spAutoFit/>
          </a:bodyPr>
          <a:lstStyle/>
          <a:p>
            <a:pPr algn="ctr" rtl="1">
              <a:lnSpc>
                <a:spcPct val="150000"/>
              </a:lnSpc>
            </a:pPr>
            <a:r>
              <a:rPr lang="ar-SY" sz="2000" dirty="0">
                <a:solidFill>
                  <a:srgbClr val="D72323"/>
                </a:solidFill>
                <a:latin typeface="A Jannat LT" panose="01000000000000000000" pitchFamily="2" charset="-78"/>
                <a:cs typeface="A Jannat LT" panose="01000000000000000000" pitchFamily="2" charset="-78"/>
              </a:rPr>
              <a:t>عنوان بسيط</a:t>
            </a:r>
          </a:p>
          <a:p>
            <a:pPr algn="ctr"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pic>
        <p:nvPicPr>
          <p:cNvPr id="16" name="صورة 15">
            <a:extLst>
              <a:ext uri="{FF2B5EF4-FFF2-40B4-BE49-F238E27FC236}">
                <a16:creationId xmlns:a16="http://schemas.microsoft.com/office/drawing/2014/main" id="{54ADF704-2B3F-4351-A928-0F737CE24E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40489" y="1776808"/>
            <a:ext cx="1711020" cy="1711020"/>
          </a:xfrm>
          <a:prstGeom prst="rect">
            <a:avLst/>
          </a:prstGeom>
        </p:spPr>
      </p:pic>
      <p:sp>
        <p:nvSpPr>
          <p:cNvPr id="17" name="مربع نص 16">
            <a:extLst>
              <a:ext uri="{FF2B5EF4-FFF2-40B4-BE49-F238E27FC236}">
                <a16:creationId xmlns:a16="http://schemas.microsoft.com/office/drawing/2014/main" id="{B9B3248D-51BD-4BA0-9D8E-847319D7C5F0}"/>
              </a:ext>
            </a:extLst>
          </p:cNvPr>
          <p:cNvSpPr txBox="1"/>
          <p:nvPr/>
        </p:nvSpPr>
        <p:spPr>
          <a:xfrm>
            <a:off x="4481419" y="3533773"/>
            <a:ext cx="3199309" cy="1970219"/>
          </a:xfrm>
          <a:prstGeom prst="rect">
            <a:avLst/>
          </a:prstGeom>
          <a:noFill/>
        </p:spPr>
        <p:txBody>
          <a:bodyPr wrap="square" rtlCol="1">
            <a:spAutoFit/>
          </a:bodyPr>
          <a:lstStyle/>
          <a:p>
            <a:pPr algn="ctr" rtl="1">
              <a:lnSpc>
                <a:spcPct val="150000"/>
              </a:lnSpc>
            </a:pPr>
            <a:r>
              <a:rPr lang="ar-SY" sz="2000" dirty="0">
                <a:solidFill>
                  <a:srgbClr val="D72323"/>
                </a:solidFill>
                <a:latin typeface="A Jannat LT" panose="01000000000000000000" pitchFamily="2" charset="-78"/>
                <a:cs typeface="A Jannat LT" panose="01000000000000000000" pitchFamily="2" charset="-78"/>
              </a:rPr>
              <a:t>عنوان بسيط</a:t>
            </a:r>
          </a:p>
          <a:p>
            <a:pPr algn="ctr"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pic>
        <p:nvPicPr>
          <p:cNvPr id="19" name="صورة 18">
            <a:extLst>
              <a:ext uri="{FF2B5EF4-FFF2-40B4-BE49-F238E27FC236}">
                <a16:creationId xmlns:a16="http://schemas.microsoft.com/office/drawing/2014/main" id="{83EBBCBA-15B6-4250-BC2A-FDAD3F3F68E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71599" y="1776808"/>
            <a:ext cx="1711020" cy="1711020"/>
          </a:xfrm>
          <a:prstGeom prst="rect">
            <a:avLst/>
          </a:prstGeom>
        </p:spPr>
      </p:pic>
      <p:sp>
        <p:nvSpPr>
          <p:cNvPr id="20" name="مربع نص 19">
            <a:extLst>
              <a:ext uri="{FF2B5EF4-FFF2-40B4-BE49-F238E27FC236}">
                <a16:creationId xmlns:a16="http://schemas.microsoft.com/office/drawing/2014/main" id="{E8C1E2F7-55A8-44BA-B5F8-46A43283A0D2}"/>
              </a:ext>
            </a:extLst>
          </p:cNvPr>
          <p:cNvSpPr txBox="1"/>
          <p:nvPr/>
        </p:nvSpPr>
        <p:spPr>
          <a:xfrm>
            <a:off x="632805" y="3533773"/>
            <a:ext cx="3199309" cy="1970219"/>
          </a:xfrm>
          <a:prstGeom prst="rect">
            <a:avLst/>
          </a:prstGeom>
          <a:noFill/>
        </p:spPr>
        <p:txBody>
          <a:bodyPr wrap="square" rtlCol="1">
            <a:spAutoFit/>
          </a:bodyPr>
          <a:lstStyle/>
          <a:p>
            <a:pPr algn="ctr" rtl="1">
              <a:lnSpc>
                <a:spcPct val="150000"/>
              </a:lnSpc>
            </a:pPr>
            <a:r>
              <a:rPr lang="ar-SY" sz="2000" dirty="0">
                <a:solidFill>
                  <a:srgbClr val="D72323"/>
                </a:solidFill>
                <a:latin typeface="A Jannat LT" panose="01000000000000000000" pitchFamily="2" charset="-78"/>
                <a:cs typeface="A Jannat LT" panose="01000000000000000000" pitchFamily="2" charset="-78"/>
              </a:rPr>
              <a:t>عنوان بسيط</a:t>
            </a:r>
          </a:p>
          <a:p>
            <a:pPr algn="ctr" rtl="1">
              <a:lnSpc>
                <a:spcPct val="15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spTree>
    <p:extLst>
      <p:ext uri="{BB962C8B-B14F-4D97-AF65-F5344CB8AC3E}">
        <p14:creationId xmlns:p14="http://schemas.microsoft.com/office/powerpoint/2010/main" val="1640742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صورة 8">
            <a:extLst>
              <a:ext uri="{FF2B5EF4-FFF2-40B4-BE49-F238E27FC236}">
                <a16:creationId xmlns:a16="http://schemas.microsoft.com/office/drawing/2014/main" id="{FABC2C2A-5995-4C02-BC21-42010FD58ADD}"/>
              </a:ext>
            </a:extLst>
          </p:cNvPr>
          <p:cNvPicPr>
            <a:picLocks noChangeAspect="1"/>
          </p:cNvPicPr>
          <p:nvPr/>
        </p:nvPicPr>
        <p:blipFill rotWithShape="1">
          <a:blip r:embed="rId3">
            <a:extLst>
              <a:ext uri="{28A0092B-C50C-407E-A947-70E740481C1C}">
                <a14:useLocalDpi xmlns:a14="http://schemas.microsoft.com/office/drawing/2010/main" val="0"/>
              </a:ext>
            </a:extLst>
          </a:blip>
          <a:srcRect t="10476" b="5156"/>
          <a:stretch/>
        </p:blipFill>
        <p:spPr>
          <a:xfrm>
            <a:off x="0" y="0"/>
            <a:ext cx="12192000" cy="6858000"/>
          </a:xfrm>
          <a:prstGeom prst="rect">
            <a:avLst/>
          </a:prstGeom>
        </p:spPr>
      </p:pic>
      <p:sp>
        <p:nvSpPr>
          <p:cNvPr id="3" name="مستطيل 2">
            <a:extLst>
              <a:ext uri="{FF2B5EF4-FFF2-40B4-BE49-F238E27FC236}">
                <a16:creationId xmlns:a16="http://schemas.microsoft.com/office/drawing/2014/main" id="{4A195277-8B3D-4D52-BDA2-DDBC3384978D}"/>
              </a:ext>
            </a:extLst>
          </p:cNvPr>
          <p:cNvSpPr/>
          <p:nvPr/>
        </p:nvSpPr>
        <p:spPr>
          <a:xfrm>
            <a:off x="0" y="0"/>
            <a:ext cx="12192000" cy="6858000"/>
          </a:xfrm>
          <a:prstGeom prst="rect">
            <a:avLst/>
          </a:prstGeom>
          <a:solidFill>
            <a:srgbClr val="303841">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grpSp>
        <p:nvGrpSpPr>
          <p:cNvPr id="4" name="مجموعة 3">
            <a:extLst>
              <a:ext uri="{FF2B5EF4-FFF2-40B4-BE49-F238E27FC236}">
                <a16:creationId xmlns:a16="http://schemas.microsoft.com/office/drawing/2014/main" id="{35273BEE-5D64-4926-A390-03001413F21A}"/>
              </a:ext>
            </a:extLst>
          </p:cNvPr>
          <p:cNvGrpSpPr/>
          <p:nvPr/>
        </p:nvGrpSpPr>
        <p:grpSpPr>
          <a:xfrm>
            <a:off x="0" y="6158593"/>
            <a:ext cx="590096" cy="551543"/>
            <a:chOff x="0" y="6158593"/>
            <a:chExt cx="590096" cy="551543"/>
          </a:xfrm>
        </p:grpSpPr>
        <p:sp>
          <p:nvSpPr>
            <p:cNvPr id="5" name="مستطيل 4">
              <a:extLst>
                <a:ext uri="{FF2B5EF4-FFF2-40B4-BE49-F238E27FC236}">
                  <a16:creationId xmlns:a16="http://schemas.microsoft.com/office/drawing/2014/main" id="{4F5F6FFC-60FF-4487-964E-5774F91E2DCB}"/>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6" name="شكل بيضاوي 5">
              <a:extLst>
                <a:ext uri="{FF2B5EF4-FFF2-40B4-BE49-F238E27FC236}">
                  <a16:creationId xmlns:a16="http://schemas.microsoft.com/office/drawing/2014/main" id="{C6AF751C-934B-4652-92E9-8CD747875489}"/>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2" name="عنصر نائب لرقم الشريحة 1">
            <a:extLst>
              <a:ext uri="{FF2B5EF4-FFF2-40B4-BE49-F238E27FC236}">
                <a16:creationId xmlns:a16="http://schemas.microsoft.com/office/drawing/2014/main" id="{F822FC23-F079-4AE4-A015-8BC0508AA6C9}"/>
              </a:ext>
            </a:extLst>
          </p:cNvPr>
          <p:cNvSpPr>
            <a:spLocks noGrp="1"/>
          </p:cNvSpPr>
          <p:nvPr>
            <p:ph type="sldNum" sz="quarter" idx="4"/>
          </p:nvPr>
        </p:nvSpPr>
        <p:spPr/>
        <p:txBody>
          <a:bodyPr/>
          <a:lstStyle/>
          <a:p>
            <a:fld id="{B4E85075-F841-48A2-A393-1A2EAE713FDE}" type="slidenum">
              <a:rPr lang="ar-SY" smtClean="0"/>
              <a:pPr/>
              <a:t>15</a:t>
            </a:fld>
            <a:endParaRPr lang="ar-SY" dirty="0"/>
          </a:p>
        </p:txBody>
      </p:sp>
      <p:pic>
        <p:nvPicPr>
          <p:cNvPr id="7" name="صورة 6">
            <a:hlinkClick r:id="rId4" action="ppaction://hlinksldjump"/>
            <a:extLst>
              <a:ext uri="{FF2B5EF4-FFF2-40B4-BE49-F238E27FC236}">
                <a16:creationId xmlns:a16="http://schemas.microsoft.com/office/drawing/2014/main" id="{83B13400-BA0A-45EB-A164-4E279D0C88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0517" y="6090557"/>
            <a:ext cx="619579" cy="619579"/>
          </a:xfrm>
          <a:prstGeom prst="rect">
            <a:avLst/>
          </a:prstGeom>
        </p:spPr>
      </p:pic>
      <p:sp>
        <p:nvSpPr>
          <p:cNvPr id="21" name="مستطيل 20">
            <a:extLst>
              <a:ext uri="{FF2B5EF4-FFF2-40B4-BE49-F238E27FC236}">
                <a16:creationId xmlns:a16="http://schemas.microsoft.com/office/drawing/2014/main" id="{74D21512-5C2C-4C84-852E-D0F27D3B5EAE}"/>
              </a:ext>
            </a:extLst>
          </p:cNvPr>
          <p:cNvSpPr/>
          <p:nvPr/>
        </p:nvSpPr>
        <p:spPr>
          <a:xfrm>
            <a:off x="0" y="0"/>
            <a:ext cx="12192000" cy="1359796"/>
          </a:xfrm>
          <a:prstGeom prst="rect">
            <a:avLst/>
          </a:prstGeom>
          <a:solidFill>
            <a:srgbClr val="B01C1C"/>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Y" sz="3200" dirty="0">
                <a:latin typeface="A Jannat LT" panose="01000000000000000000" pitchFamily="2" charset="-78"/>
                <a:cs typeface="A Jannat LT" panose="01000000000000000000" pitchFamily="2" charset="-78"/>
              </a:rPr>
              <a:t>تواصل (بيانات الشركة)</a:t>
            </a:r>
          </a:p>
        </p:txBody>
      </p:sp>
      <p:grpSp>
        <p:nvGrpSpPr>
          <p:cNvPr id="29" name="مجموعة 28">
            <a:extLst>
              <a:ext uri="{FF2B5EF4-FFF2-40B4-BE49-F238E27FC236}">
                <a16:creationId xmlns:a16="http://schemas.microsoft.com/office/drawing/2014/main" id="{2216B2AF-4DEB-4F7C-9FC7-0E690D5822E3}"/>
              </a:ext>
            </a:extLst>
          </p:cNvPr>
          <p:cNvGrpSpPr/>
          <p:nvPr/>
        </p:nvGrpSpPr>
        <p:grpSpPr>
          <a:xfrm>
            <a:off x="2236760" y="1907100"/>
            <a:ext cx="7718480" cy="4174765"/>
            <a:chOff x="2254303" y="1845645"/>
            <a:chExt cx="7718480" cy="4174765"/>
          </a:xfrm>
        </p:grpSpPr>
        <p:grpSp>
          <p:nvGrpSpPr>
            <p:cNvPr id="19" name="مجموعة 18">
              <a:extLst>
                <a:ext uri="{FF2B5EF4-FFF2-40B4-BE49-F238E27FC236}">
                  <a16:creationId xmlns:a16="http://schemas.microsoft.com/office/drawing/2014/main" id="{46843ABD-B076-405B-9E67-5B8B42D7DB77}"/>
                </a:ext>
              </a:extLst>
            </p:cNvPr>
            <p:cNvGrpSpPr/>
            <p:nvPr/>
          </p:nvGrpSpPr>
          <p:grpSpPr>
            <a:xfrm>
              <a:off x="9498035" y="1845645"/>
              <a:ext cx="427291" cy="3166710"/>
              <a:chOff x="9686722" y="1673804"/>
              <a:chExt cx="665593" cy="4932793"/>
            </a:xfrm>
          </p:grpSpPr>
          <p:grpSp>
            <p:nvGrpSpPr>
              <p:cNvPr id="16" name="مجموعة 15">
                <a:extLst>
                  <a:ext uri="{FF2B5EF4-FFF2-40B4-BE49-F238E27FC236}">
                    <a16:creationId xmlns:a16="http://schemas.microsoft.com/office/drawing/2014/main" id="{FA5E7235-A5BE-46EE-9839-C066838D3C0B}"/>
                  </a:ext>
                </a:extLst>
              </p:cNvPr>
              <p:cNvGrpSpPr/>
              <p:nvPr/>
            </p:nvGrpSpPr>
            <p:grpSpPr>
              <a:xfrm>
                <a:off x="9686722" y="1673804"/>
                <a:ext cx="665592" cy="3510392"/>
                <a:chOff x="9614151" y="1660323"/>
                <a:chExt cx="665592" cy="3510392"/>
              </a:xfrm>
            </p:grpSpPr>
            <p:pic>
              <p:nvPicPr>
                <p:cNvPr id="11" name="صورة 10">
                  <a:extLst>
                    <a:ext uri="{FF2B5EF4-FFF2-40B4-BE49-F238E27FC236}">
                      <a16:creationId xmlns:a16="http://schemas.microsoft.com/office/drawing/2014/main" id="{07AF5CF6-95C8-4223-9E75-273C799F2621}"/>
                    </a:ext>
                  </a:extLst>
                </p:cNvPr>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9614151" y="1660323"/>
                  <a:ext cx="665592" cy="665592"/>
                </a:xfrm>
                <a:prstGeom prst="rect">
                  <a:avLst/>
                </a:prstGeom>
              </p:spPr>
            </p:pic>
            <p:pic>
              <p:nvPicPr>
                <p:cNvPr id="13" name="صورة 12">
                  <a:extLst>
                    <a:ext uri="{FF2B5EF4-FFF2-40B4-BE49-F238E27FC236}">
                      <a16:creationId xmlns:a16="http://schemas.microsoft.com/office/drawing/2014/main" id="{C0A790A2-9582-42F3-B760-5FE3CB2C8BED}"/>
                    </a:ext>
                  </a:extLst>
                </p:cNvPr>
                <p:cNvPicPr>
                  <a:picLocks noChangeAspect="1"/>
                </p:cNvPicPr>
                <p:nvPr/>
              </p:nvPicPr>
              <p:blipFill>
                <a:blip r:embed="rId7">
                  <a:lum bright="70000" contrast="-70000"/>
                  <a:extLst>
                    <a:ext uri="{28A0092B-C50C-407E-A947-70E740481C1C}">
                      <a14:useLocalDpi xmlns:a14="http://schemas.microsoft.com/office/drawing/2010/main" val="0"/>
                    </a:ext>
                  </a:extLst>
                </a:blip>
                <a:stretch>
                  <a:fillRect/>
                </a:stretch>
              </p:blipFill>
              <p:spPr>
                <a:xfrm>
                  <a:off x="9614151" y="3082723"/>
                  <a:ext cx="665592" cy="665592"/>
                </a:xfrm>
                <a:prstGeom prst="rect">
                  <a:avLst/>
                </a:prstGeom>
              </p:spPr>
            </p:pic>
            <p:pic>
              <p:nvPicPr>
                <p:cNvPr id="15" name="صورة 14">
                  <a:extLst>
                    <a:ext uri="{FF2B5EF4-FFF2-40B4-BE49-F238E27FC236}">
                      <a16:creationId xmlns:a16="http://schemas.microsoft.com/office/drawing/2014/main" id="{86C430A3-2DAE-457A-9006-82B206D1DA45}"/>
                    </a:ext>
                  </a:extLst>
                </p:cNvPr>
                <p:cNvPicPr>
                  <a:picLocks noChangeAspect="1"/>
                </p:cNvPicPr>
                <p:nvPr/>
              </p:nvPicPr>
              <p:blipFill>
                <a:blip r:embed="rId8">
                  <a:lum bright="70000" contrast="-70000"/>
                  <a:extLst>
                    <a:ext uri="{28A0092B-C50C-407E-A947-70E740481C1C}">
                      <a14:useLocalDpi xmlns:a14="http://schemas.microsoft.com/office/drawing/2010/main" val="0"/>
                    </a:ext>
                  </a:extLst>
                </a:blip>
                <a:stretch>
                  <a:fillRect/>
                </a:stretch>
              </p:blipFill>
              <p:spPr>
                <a:xfrm>
                  <a:off x="9614151" y="4505123"/>
                  <a:ext cx="665592" cy="665592"/>
                </a:xfrm>
                <a:prstGeom prst="rect">
                  <a:avLst/>
                </a:prstGeom>
              </p:spPr>
            </p:pic>
          </p:grpSp>
          <p:pic>
            <p:nvPicPr>
              <p:cNvPr id="18" name="صورة 17">
                <a:extLst>
                  <a:ext uri="{FF2B5EF4-FFF2-40B4-BE49-F238E27FC236}">
                    <a16:creationId xmlns:a16="http://schemas.microsoft.com/office/drawing/2014/main" id="{FD1BEFDC-13EA-43F5-8B3B-CDDD42FF692D}"/>
                  </a:ext>
                </a:extLst>
              </p:cNvPr>
              <p:cNvPicPr>
                <a:picLocks noChangeAspect="1"/>
              </p:cNvPicPr>
              <p:nvPr/>
            </p:nvPicPr>
            <p:blipFill>
              <a:blip r:embed="rId9">
                <a:lum bright="70000" contrast="-70000"/>
                <a:extLst>
                  <a:ext uri="{28A0092B-C50C-407E-A947-70E740481C1C}">
                    <a14:useLocalDpi xmlns:a14="http://schemas.microsoft.com/office/drawing/2010/main" val="0"/>
                  </a:ext>
                </a:extLst>
              </a:blip>
              <a:stretch>
                <a:fillRect/>
              </a:stretch>
            </p:blipFill>
            <p:spPr>
              <a:xfrm>
                <a:off x="9686722" y="5941004"/>
                <a:ext cx="665593" cy="665593"/>
              </a:xfrm>
              <a:prstGeom prst="rect">
                <a:avLst/>
              </a:prstGeom>
            </p:spPr>
          </p:pic>
        </p:grpSp>
        <p:sp>
          <p:nvSpPr>
            <p:cNvPr id="22" name="مربع نص 21">
              <a:extLst>
                <a:ext uri="{FF2B5EF4-FFF2-40B4-BE49-F238E27FC236}">
                  <a16:creationId xmlns:a16="http://schemas.microsoft.com/office/drawing/2014/main" id="{BFEFD4B7-42D6-46E4-8C2E-A3160C222E3C}"/>
                </a:ext>
              </a:extLst>
            </p:cNvPr>
            <p:cNvSpPr txBox="1"/>
            <p:nvPr/>
          </p:nvSpPr>
          <p:spPr>
            <a:xfrm>
              <a:off x="2254303" y="1874624"/>
              <a:ext cx="7069564" cy="369332"/>
            </a:xfrm>
            <a:prstGeom prst="rect">
              <a:avLst/>
            </a:prstGeom>
            <a:noFill/>
          </p:spPr>
          <p:txBody>
            <a:bodyPr wrap="none" rtlCol="1">
              <a:spAutoFit/>
            </a:bodyPr>
            <a:lstStyle/>
            <a:p>
              <a:pPr algn="r" rtl="1"/>
              <a:r>
                <a:rPr lang="ar-SY" dirty="0">
                  <a:solidFill>
                    <a:srgbClr val="EEEEEE"/>
                  </a:solidFill>
                  <a:latin typeface="A Jannat LT" panose="01000000000000000000" pitchFamily="2" charset="-78"/>
                  <a:cs typeface="A Jannat LT" panose="01000000000000000000" pitchFamily="2" charset="-78"/>
                </a:rPr>
                <a:t>بإمكانك وضع عنوان الشركة في هذا المكان، مع أرقام 235 أو أسماء وغيرها</a:t>
              </a:r>
            </a:p>
          </p:txBody>
        </p:sp>
        <p:sp>
          <p:nvSpPr>
            <p:cNvPr id="23" name="مربع نص 22">
              <a:extLst>
                <a:ext uri="{FF2B5EF4-FFF2-40B4-BE49-F238E27FC236}">
                  <a16:creationId xmlns:a16="http://schemas.microsoft.com/office/drawing/2014/main" id="{21C6598B-8EB4-4E02-8C76-58CB24ADEE9F}"/>
                </a:ext>
              </a:extLst>
            </p:cNvPr>
            <p:cNvSpPr txBox="1"/>
            <p:nvPr/>
          </p:nvSpPr>
          <p:spPr>
            <a:xfrm>
              <a:off x="5833809" y="2782084"/>
              <a:ext cx="3490058" cy="369332"/>
            </a:xfrm>
            <a:prstGeom prst="rect">
              <a:avLst/>
            </a:prstGeom>
            <a:noFill/>
          </p:spPr>
          <p:txBody>
            <a:bodyPr wrap="none" rtlCol="1">
              <a:spAutoFit/>
            </a:bodyPr>
            <a:lstStyle/>
            <a:p>
              <a:pPr algn="r" rtl="1"/>
              <a:r>
                <a:rPr lang="en-US" dirty="0">
                  <a:solidFill>
                    <a:srgbClr val="EEEEEE"/>
                  </a:solidFill>
                  <a:latin typeface="A Jannat LT" panose="01000000000000000000" pitchFamily="2" charset="-78"/>
                  <a:cs typeface="A Jannat LT" panose="01000000000000000000" pitchFamily="2" charset="-78"/>
                </a:rPr>
                <a:t>+966 000 6666 - +966 000 6667</a:t>
              </a:r>
              <a:endParaRPr lang="ar-SY" dirty="0">
                <a:solidFill>
                  <a:srgbClr val="EEEEEE"/>
                </a:solidFill>
                <a:latin typeface="A Jannat LT" panose="01000000000000000000" pitchFamily="2" charset="-78"/>
                <a:cs typeface="A Jannat LT" panose="01000000000000000000" pitchFamily="2" charset="-78"/>
              </a:endParaRPr>
            </a:p>
          </p:txBody>
        </p:sp>
        <p:sp>
          <p:nvSpPr>
            <p:cNvPr id="24" name="مربع نص 23">
              <a:extLst>
                <a:ext uri="{FF2B5EF4-FFF2-40B4-BE49-F238E27FC236}">
                  <a16:creationId xmlns:a16="http://schemas.microsoft.com/office/drawing/2014/main" id="{97453678-0505-4376-9505-B8DB9B12634B}"/>
                </a:ext>
              </a:extLst>
            </p:cNvPr>
            <p:cNvSpPr txBox="1"/>
            <p:nvPr/>
          </p:nvSpPr>
          <p:spPr>
            <a:xfrm>
              <a:off x="7236308" y="3700903"/>
              <a:ext cx="2087559" cy="369332"/>
            </a:xfrm>
            <a:prstGeom prst="rect">
              <a:avLst/>
            </a:prstGeom>
            <a:noFill/>
          </p:spPr>
          <p:txBody>
            <a:bodyPr wrap="none" rtlCol="1">
              <a:spAutoFit/>
            </a:bodyPr>
            <a:lstStyle/>
            <a:p>
              <a:pPr algn="r" rtl="1"/>
              <a:r>
                <a:rPr lang="en-US" dirty="0">
                  <a:solidFill>
                    <a:srgbClr val="EEEEEE"/>
                  </a:solidFill>
                  <a:latin typeface="A Jannat LT" panose="01000000000000000000" pitchFamily="2" charset="-78"/>
                  <a:cs typeface="A Jannat LT" panose="01000000000000000000" pitchFamily="2" charset="-78"/>
                </a:rPr>
                <a:t>www.arabppt.com</a:t>
              </a:r>
              <a:endParaRPr lang="ar-SY" dirty="0">
                <a:solidFill>
                  <a:srgbClr val="EEEEEE"/>
                </a:solidFill>
                <a:latin typeface="A Jannat LT" panose="01000000000000000000" pitchFamily="2" charset="-78"/>
                <a:cs typeface="A Jannat LT" panose="01000000000000000000" pitchFamily="2" charset="-78"/>
              </a:endParaRPr>
            </a:p>
          </p:txBody>
        </p:sp>
        <p:sp>
          <p:nvSpPr>
            <p:cNvPr id="25" name="مربع نص 24">
              <a:extLst>
                <a:ext uri="{FF2B5EF4-FFF2-40B4-BE49-F238E27FC236}">
                  <a16:creationId xmlns:a16="http://schemas.microsoft.com/office/drawing/2014/main" id="{CBD50AAA-8574-450D-9F52-319B5FC60184}"/>
                </a:ext>
              </a:extLst>
            </p:cNvPr>
            <p:cNvSpPr txBox="1"/>
            <p:nvPr/>
          </p:nvSpPr>
          <p:spPr>
            <a:xfrm>
              <a:off x="7561721" y="4619722"/>
              <a:ext cx="1739580" cy="369332"/>
            </a:xfrm>
            <a:prstGeom prst="rect">
              <a:avLst/>
            </a:prstGeom>
            <a:noFill/>
          </p:spPr>
          <p:txBody>
            <a:bodyPr wrap="none" rtlCol="1">
              <a:spAutoFit/>
            </a:bodyPr>
            <a:lstStyle/>
            <a:p>
              <a:pPr algn="r" rtl="1"/>
              <a:r>
                <a:rPr lang="en-US" dirty="0">
                  <a:solidFill>
                    <a:srgbClr val="EEEEEE"/>
                  </a:solidFill>
                  <a:latin typeface="A Jannat LT" panose="01000000000000000000" pitchFamily="2" charset="-78"/>
                  <a:cs typeface="A Jannat LT" panose="01000000000000000000" pitchFamily="2" charset="-78"/>
                </a:rPr>
                <a:t>+966 000 6666</a:t>
              </a:r>
              <a:endParaRPr lang="ar-SY" dirty="0">
                <a:solidFill>
                  <a:srgbClr val="EEEEEE"/>
                </a:solidFill>
                <a:latin typeface="A Jannat LT" panose="01000000000000000000" pitchFamily="2" charset="-78"/>
                <a:cs typeface="A Jannat LT" panose="01000000000000000000" pitchFamily="2" charset="-78"/>
              </a:endParaRPr>
            </a:p>
          </p:txBody>
        </p:sp>
        <p:pic>
          <p:nvPicPr>
            <p:cNvPr id="27" name="صورة 26">
              <a:extLst>
                <a:ext uri="{FF2B5EF4-FFF2-40B4-BE49-F238E27FC236}">
                  <a16:creationId xmlns:a16="http://schemas.microsoft.com/office/drawing/2014/main" id="{803CD3C1-BCE3-4DDC-ABE6-7EDB91F8A7AF}"/>
                </a:ext>
              </a:extLst>
            </p:cNvPr>
            <p:cNvPicPr>
              <a:picLocks noChangeAspect="1"/>
            </p:cNvPicPr>
            <p:nvPr/>
          </p:nvPicPr>
          <p:blipFill>
            <a:blip r:embed="rId10">
              <a:lum bright="70000" contrast="-70000"/>
              <a:extLst>
                <a:ext uri="{28A0092B-C50C-407E-A947-70E740481C1C}">
                  <a14:useLocalDpi xmlns:a14="http://schemas.microsoft.com/office/drawing/2010/main" val="0"/>
                </a:ext>
              </a:extLst>
            </a:blip>
            <a:stretch>
              <a:fillRect/>
            </a:stretch>
          </p:blipFill>
          <p:spPr>
            <a:xfrm>
              <a:off x="9450576" y="5498203"/>
              <a:ext cx="522207" cy="522207"/>
            </a:xfrm>
            <a:prstGeom prst="rect">
              <a:avLst/>
            </a:prstGeom>
          </p:spPr>
        </p:pic>
        <p:sp>
          <p:nvSpPr>
            <p:cNvPr id="28" name="مربع نص 27">
              <a:extLst>
                <a:ext uri="{FF2B5EF4-FFF2-40B4-BE49-F238E27FC236}">
                  <a16:creationId xmlns:a16="http://schemas.microsoft.com/office/drawing/2014/main" id="{3580D3D2-6951-4772-932E-76EEAF325EDF}"/>
                </a:ext>
              </a:extLst>
            </p:cNvPr>
            <p:cNvSpPr txBox="1"/>
            <p:nvPr/>
          </p:nvSpPr>
          <p:spPr>
            <a:xfrm>
              <a:off x="6402875" y="5574640"/>
              <a:ext cx="2920992" cy="369332"/>
            </a:xfrm>
            <a:prstGeom prst="rect">
              <a:avLst/>
            </a:prstGeom>
            <a:noFill/>
          </p:spPr>
          <p:txBody>
            <a:bodyPr wrap="none" rtlCol="1">
              <a:spAutoFit/>
            </a:bodyPr>
            <a:lstStyle/>
            <a:p>
              <a:pPr algn="r" rtl="1"/>
              <a:r>
                <a:rPr lang="en-US" dirty="0">
                  <a:solidFill>
                    <a:srgbClr val="EEEEEE"/>
                  </a:solidFill>
                  <a:latin typeface="A Jannat LT" panose="01000000000000000000" pitchFamily="2" charset="-78"/>
                  <a:cs typeface="A Jannat LT" panose="01000000000000000000" pitchFamily="2" charset="-78"/>
                </a:rPr>
                <a:t>@</a:t>
              </a:r>
              <a:r>
                <a:rPr lang="en-US" dirty="0" err="1">
                  <a:solidFill>
                    <a:srgbClr val="EEEEEE"/>
                  </a:solidFill>
                  <a:latin typeface="A Jannat LT" panose="01000000000000000000" pitchFamily="2" charset="-78"/>
                  <a:cs typeface="A Jannat LT" panose="01000000000000000000" pitchFamily="2" charset="-78"/>
                </a:rPr>
                <a:t>companytwitteraccount</a:t>
              </a:r>
              <a:endParaRPr lang="ar-SY" dirty="0">
                <a:solidFill>
                  <a:srgbClr val="EEEEEE"/>
                </a:solidFill>
                <a:latin typeface="A Jannat LT" panose="01000000000000000000" pitchFamily="2" charset="-78"/>
                <a:cs typeface="A Jannat LT" panose="01000000000000000000" pitchFamily="2" charset="-78"/>
              </a:endParaRPr>
            </a:p>
          </p:txBody>
        </p:sp>
      </p:grpSp>
    </p:spTree>
    <p:extLst>
      <p:ext uri="{BB962C8B-B14F-4D97-AF65-F5344CB8AC3E}">
        <p14:creationId xmlns:p14="http://schemas.microsoft.com/office/powerpoint/2010/main" val="46643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مجموعة 13">
            <a:extLst>
              <a:ext uri="{FF2B5EF4-FFF2-40B4-BE49-F238E27FC236}">
                <a16:creationId xmlns:a16="http://schemas.microsoft.com/office/drawing/2014/main" id="{5DA1EFEF-4C8F-451E-9E58-0DE471222076}"/>
              </a:ext>
            </a:extLst>
          </p:cNvPr>
          <p:cNvGrpSpPr/>
          <p:nvPr/>
        </p:nvGrpSpPr>
        <p:grpSpPr>
          <a:xfrm>
            <a:off x="0" y="6158593"/>
            <a:ext cx="590096" cy="551543"/>
            <a:chOff x="0" y="6158593"/>
            <a:chExt cx="590096" cy="551543"/>
          </a:xfrm>
        </p:grpSpPr>
        <p:sp>
          <p:nvSpPr>
            <p:cNvPr id="13" name="مستطيل 12">
              <a:extLst>
                <a:ext uri="{FF2B5EF4-FFF2-40B4-BE49-F238E27FC236}">
                  <a16:creationId xmlns:a16="http://schemas.microsoft.com/office/drawing/2014/main" id="{586FEB42-84E8-4E78-B279-ABBB532E6089}"/>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4" name="شكل بيضاوي 3">
              <a:extLst>
                <a:ext uri="{FF2B5EF4-FFF2-40B4-BE49-F238E27FC236}">
                  <a16:creationId xmlns:a16="http://schemas.microsoft.com/office/drawing/2014/main" id="{7D3C3794-9992-4AFF-9F5F-E5DA94D8CD28}"/>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50" name="مستطيل 49">
            <a:extLst>
              <a:ext uri="{FF2B5EF4-FFF2-40B4-BE49-F238E27FC236}">
                <a16:creationId xmlns:a16="http://schemas.microsoft.com/office/drawing/2014/main" id="{4E81B421-FB03-4C17-92E5-72AF77BAFAED}"/>
              </a:ext>
            </a:extLst>
          </p:cNvPr>
          <p:cNvSpPr/>
          <p:nvPr/>
        </p:nvSpPr>
        <p:spPr>
          <a:xfrm>
            <a:off x="0" y="0"/>
            <a:ext cx="12192000" cy="1549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Y" sz="2400" dirty="0">
                <a:latin typeface="A Jannat LT" panose="01000000000000000000" pitchFamily="2" charset="-78"/>
                <a:cs typeface="A Jannat LT" panose="01000000000000000000" pitchFamily="2" charset="-78"/>
              </a:rPr>
              <a:t>المحتوى (مخطط العرض)</a:t>
            </a:r>
          </a:p>
        </p:txBody>
      </p:sp>
      <p:grpSp>
        <p:nvGrpSpPr>
          <p:cNvPr id="101" name="مجموعة 100">
            <a:extLst>
              <a:ext uri="{FF2B5EF4-FFF2-40B4-BE49-F238E27FC236}">
                <a16:creationId xmlns:a16="http://schemas.microsoft.com/office/drawing/2014/main" id="{07D86D3C-A4AE-4C90-9A61-EB7A654115EC}"/>
              </a:ext>
            </a:extLst>
          </p:cNvPr>
          <p:cNvGrpSpPr/>
          <p:nvPr/>
        </p:nvGrpSpPr>
        <p:grpSpPr>
          <a:xfrm>
            <a:off x="6919684" y="2242780"/>
            <a:ext cx="2771647" cy="1384922"/>
            <a:chOff x="6993825" y="2298136"/>
            <a:chExt cx="2771647" cy="1384922"/>
          </a:xfrm>
        </p:grpSpPr>
        <p:sp>
          <p:nvSpPr>
            <p:cNvPr id="82" name="شكل بيضاوي 81">
              <a:extLst>
                <a:ext uri="{FF2B5EF4-FFF2-40B4-BE49-F238E27FC236}">
                  <a16:creationId xmlns:a16="http://schemas.microsoft.com/office/drawing/2014/main" id="{84FA908B-2912-4DDF-9195-B8CC5F4EE6CA}"/>
                </a:ext>
              </a:extLst>
            </p:cNvPr>
            <p:cNvSpPr/>
            <p:nvPr/>
          </p:nvSpPr>
          <p:spPr>
            <a:xfrm>
              <a:off x="9418914" y="2338659"/>
              <a:ext cx="328809" cy="328809"/>
            </a:xfrm>
            <a:prstGeom prst="ellipse">
              <a:avLst/>
            </a:pr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66" name="مربع نص 65">
              <a:hlinkClick r:id="rId3" action="ppaction://hlinksldjump"/>
              <a:extLst>
                <a:ext uri="{FF2B5EF4-FFF2-40B4-BE49-F238E27FC236}">
                  <a16:creationId xmlns:a16="http://schemas.microsoft.com/office/drawing/2014/main" id="{CC123772-C99C-4D55-ACDF-50525A233A89}"/>
                </a:ext>
              </a:extLst>
            </p:cNvPr>
            <p:cNvSpPr txBox="1"/>
            <p:nvPr/>
          </p:nvSpPr>
          <p:spPr>
            <a:xfrm>
              <a:off x="6993825" y="2791922"/>
              <a:ext cx="1451039" cy="461665"/>
            </a:xfrm>
            <a:prstGeom prst="rect">
              <a:avLst/>
            </a:prstGeom>
            <a:noFill/>
          </p:spPr>
          <p:txBody>
            <a:bodyPr wrap="none" rtlCol="1">
              <a:spAutoFit/>
            </a:bodyPr>
            <a:lstStyle/>
            <a:p>
              <a:pPr algn="r" rtl="1"/>
              <a:r>
                <a:rPr lang="ar-SY" sz="2400" dirty="0">
                  <a:solidFill>
                    <a:srgbClr val="C00000"/>
                  </a:solidFill>
                  <a:latin typeface="Tajawal" panose="00000800000000000000" pitchFamily="2" charset="-78"/>
                  <a:cs typeface="Tajawal" panose="00000800000000000000" pitchFamily="2" charset="-78"/>
                </a:rPr>
                <a:t>عنوان هنا</a:t>
              </a:r>
            </a:p>
          </p:txBody>
        </p:sp>
        <p:grpSp>
          <p:nvGrpSpPr>
            <p:cNvPr id="99" name="مجموعة 98">
              <a:extLst>
                <a:ext uri="{FF2B5EF4-FFF2-40B4-BE49-F238E27FC236}">
                  <a16:creationId xmlns:a16="http://schemas.microsoft.com/office/drawing/2014/main" id="{1DFEF098-472F-4EF7-80EC-8014C1D0C50C}"/>
                </a:ext>
              </a:extLst>
            </p:cNvPr>
            <p:cNvGrpSpPr/>
            <p:nvPr/>
          </p:nvGrpSpPr>
          <p:grpSpPr>
            <a:xfrm>
              <a:off x="8444866" y="2298136"/>
              <a:ext cx="1320606" cy="1384922"/>
              <a:chOff x="8444866" y="2298136"/>
              <a:chExt cx="1320606" cy="1384922"/>
            </a:xfrm>
          </p:grpSpPr>
          <p:grpSp>
            <p:nvGrpSpPr>
              <p:cNvPr id="54" name="مجموعة 53">
                <a:extLst>
                  <a:ext uri="{FF2B5EF4-FFF2-40B4-BE49-F238E27FC236}">
                    <a16:creationId xmlns:a16="http://schemas.microsoft.com/office/drawing/2014/main" id="{8F1A20E0-780E-46A1-ACEB-E3E44F909CC0}"/>
                  </a:ext>
                </a:extLst>
              </p:cNvPr>
              <p:cNvGrpSpPr/>
              <p:nvPr/>
            </p:nvGrpSpPr>
            <p:grpSpPr>
              <a:xfrm>
                <a:off x="8444866" y="2298136"/>
                <a:ext cx="1320606" cy="1384922"/>
                <a:chOff x="8629543" y="2385663"/>
                <a:chExt cx="1320606" cy="1384922"/>
              </a:xfrm>
            </p:grpSpPr>
            <p:pic>
              <p:nvPicPr>
                <p:cNvPr id="52" name="صورة 51">
                  <a:extLst>
                    <a:ext uri="{FF2B5EF4-FFF2-40B4-BE49-F238E27FC236}">
                      <a16:creationId xmlns:a16="http://schemas.microsoft.com/office/drawing/2014/main" id="{2878E95C-1CAB-4472-82BB-656D493B41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29543" y="2449979"/>
                  <a:ext cx="1320606" cy="1320606"/>
                </a:xfrm>
                <a:prstGeom prst="rect">
                  <a:avLst/>
                </a:prstGeom>
              </p:spPr>
            </p:pic>
            <p:sp>
              <p:nvSpPr>
                <p:cNvPr id="53" name="مربع نص 52">
                  <a:extLst>
                    <a:ext uri="{FF2B5EF4-FFF2-40B4-BE49-F238E27FC236}">
                      <a16:creationId xmlns:a16="http://schemas.microsoft.com/office/drawing/2014/main" id="{C39D46B9-DB40-41BF-A4C2-7A18EC7D1FB9}"/>
                    </a:ext>
                  </a:extLst>
                </p:cNvPr>
                <p:cNvSpPr txBox="1"/>
                <p:nvPr/>
              </p:nvSpPr>
              <p:spPr>
                <a:xfrm>
                  <a:off x="9603591" y="2385663"/>
                  <a:ext cx="320922" cy="369332"/>
                </a:xfrm>
                <a:prstGeom prst="rect">
                  <a:avLst/>
                </a:prstGeom>
                <a:noFill/>
              </p:spPr>
              <p:txBody>
                <a:bodyPr wrap="none" rtlCol="1">
                  <a:spAutoFit/>
                </a:bodyPr>
                <a:lstStyle/>
                <a:p>
                  <a:r>
                    <a:rPr lang="en-US" dirty="0">
                      <a:solidFill>
                        <a:schemeClr val="bg1"/>
                      </a:solidFill>
                      <a:latin typeface="A Jannat LT" panose="01000000000000000000" pitchFamily="2" charset="-78"/>
                      <a:cs typeface="A Jannat LT" panose="01000000000000000000" pitchFamily="2" charset="-78"/>
                    </a:rPr>
                    <a:t>1</a:t>
                  </a:r>
                  <a:endParaRPr lang="ar-SY" dirty="0">
                    <a:solidFill>
                      <a:schemeClr val="bg1"/>
                    </a:solidFill>
                    <a:latin typeface="A Jannat LT" panose="01000000000000000000" pitchFamily="2" charset="-78"/>
                    <a:cs typeface="A Jannat LT" panose="01000000000000000000" pitchFamily="2" charset="-78"/>
                  </a:endParaRPr>
                </a:p>
              </p:txBody>
            </p:sp>
          </p:grpSp>
          <p:pic>
            <p:nvPicPr>
              <p:cNvPr id="81" name="صورة 80">
                <a:hlinkClick r:id="rId3" action="ppaction://hlinksldjump"/>
                <a:extLst>
                  <a:ext uri="{FF2B5EF4-FFF2-40B4-BE49-F238E27FC236}">
                    <a16:creationId xmlns:a16="http://schemas.microsoft.com/office/drawing/2014/main" id="{73BC7F76-5DA4-46A6-BB94-34CE88A17A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57383" y="2689245"/>
                <a:ext cx="643227" cy="643227"/>
              </a:xfrm>
              <a:prstGeom prst="rect">
                <a:avLst/>
              </a:prstGeom>
            </p:spPr>
          </p:pic>
        </p:grpSp>
      </p:grpSp>
      <p:grpSp>
        <p:nvGrpSpPr>
          <p:cNvPr id="104" name="مجموعة 103">
            <a:extLst>
              <a:ext uri="{FF2B5EF4-FFF2-40B4-BE49-F238E27FC236}">
                <a16:creationId xmlns:a16="http://schemas.microsoft.com/office/drawing/2014/main" id="{32A91368-C5B7-4FFB-BA59-8C92F7CA2AFA}"/>
              </a:ext>
            </a:extLst>
          </p:cNvPr>
          <p:cNvGrpSpPr/>
          <p:nvPr/>
        </p:nvGrpSpPr>
        <p:grpSpPr>
          <a:xfrm>
            <a:off x="6923479" y="4168346"/>
            <a:ext cx="2767852" cy="1389570"/>
            <a:chOff x="6997620" y="4223702"/>
            <a:chExt cx="2767852" cy="1389570"/>
          </a:xfrm>
        </p:grpSpPr>
        <p:sp>
          <p:nvSpPr>
            <p:cNvPr id="84" name="شكل بيضاوي 83">
              <a:extLst>
                <a:ext uri="{FF2B5EF4-FFF2-40B4-BE49-F238E27FC236}">
                  <a16:creationId xmlns:a16="http://schemas.microsoft.com/office/drawing/2014/main" id="{6CDBCADF-4BCC-409E-B1A3-6DB582522DD7}"/>
                </a:ext>
              </a:extLst>
            </p:cNvPr>
            <p:cNvSpPr/>
            <p:nvPr/>
          </p:nvSpPr>
          <p:spPr>
            <a:xfrm>
              <a:off x="9418914" y="4269137"/>
              <a:ext cx="328809" cy="328809"/>
            </a:xfrm>
            <a:prstGeom prst="ellipse">
              <a:avLst/>
            </a:pr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29" name="مربع نص 28">
              <a:extLst>
                <a:ext uri="{FF2B5EF4-FFF2-40B4-BE49-F238E27FC236}">
                  <a16:creationId xmlns:a16="http://schemas.microsoft.com/office/drawing/2014/main" id="{AAF159CE-91E6-4E39-B4BF-10243EB71857}"/>
                </a:ext>
              </a:extLst>
            </p:cNvPr>
            <p:cNvSpPr txBox="1"/>
            <p:nvPr/>
          </p:nvSpPr>
          <p:spPr>
            <a:xfrm>
              <a:off x="8088544" y="4559846"/>
              <a:ext cx="1016625" cy="369332"/>
            </a:xfrm>
            <a:prstGeom prst="rect">
              <a:avLst/>
            </a:prstGeom>
            <a:noFill/>
          </p:spPr>
          <p:txBody>
            <a:bodyPr wrap="none" rtlCol="1">
              <a:spAutoFit/>
            </a:bodyPr>
            <a:lstStyle/>
            <a:p>
              <a:r>
                <a:rPr lang="ar-SY" dirty="0">
                  <a:solidFill>
                    <a:srgbClr val="EEEEEE"/>
                  </a:solidFill>
                  <a:latin typeface="A Jannat LT" panose="01000000000000000000" pitchFamily="2" charset="-78"/>
                  <a:cs typeface="A Jannat LT" panose="01000000000000000000" pitchFamily="2" charset="-78"/>
                </a:rPr>
                <a:t>إحصائيات</a:t>
              </a:r>
            </a:p>
          </p:txBody>
        </p:sp>
        <p:pic>
          <p:nvPicPr>
            <p:cNvPr id="59" name="صورة 58">
              <a:extLst>
                <a:ext uri="{FF2B5EF4-FFF2-40B4-BE49-F238E27FC236}">
                  <a16:creationId xmlns:a16="http://schemas.microsoft.com/office/drawing/2014/main" id="{BA49C062-CC1E-403F-A0C5-1F663D937A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44866" y="4292666"/>
              <a:ext cx="1320606" cy="1320606"/>
            </a:xfrm>
            <a:prstGeom prst="rect">
              <a:avLst/>
            </a:prstGeom>
          </p:spPr>
        </p:pic>
        <p:sp>
          <p:nvSpPr>
            <p:cNvPr id="87" name="مربع نص 86">
              <a:extLst>
                <a:ext uri="{FF2B5EF4-FFF2-40B4-BE49-F238E27FC236}">
                  <a16:creationId xmlns:a16="http://schemas.microsoft.com/office/drawing/2014/main" id="{52648ECB-B6C1-4747-ACB0-53920F4F6192}"/>
                </a:ext>
              </a:extLst>
            </p:cNvPr>
            <p:cNvSpPr txBox="1"/>
            <p:nvPr/>
          </p:nvSpPr>
          <p:spPr>
            <a:xfrm>
              <a:off x="9413472" y="4223702"/>
              <a:ext cx="320922" cy="369332"/>
            </a:xfrm>
            <a:prstGeom prst="rect">
              <a:avLst/>
            </a:prstGeom>
            <a:noFill/>
          </p:spPr>
          <p:txBody>
            <a:bodyPr wrap="none" rtlCol="1">
              <a:spAutoFit/>
            </a:bodyPr>
            <a:lstStyle/>
            <a:p>
              <a:r>
                <a:rPr lang="en-US" dirty="0">
                  <a:solidFill>
                    <a:schemeClr val="bg1"/>
                  </a:solidFill>
                  <a:latin typeface="A Jannat LT" panose="01000000000000000000" pitchFamily="2" charset="-78"/>
                  <a:cs typeface="A Jannat LT" panose="01000000000000000000" pitchFamily="2" charset="-78"/>
                </a:rPr>
                <a:t>3</a:t>
              </a:r>
              <a:endParaRPr lang="ar-SY" dirty="0">
                <a:solidFill>
                  <a:schemeClr val="bg1"/>
                </a:solidFill>
                <a:latin typeface="A Jannat LT" panose="01000000000000000000" pitchFamily="2" charset="-78"/>
                <a:cs typeface="A Jannat LT" panose="01000000000000000000" pitchFamily="2" charset="-78"/>
              </a:endParaRPr>
            </a:p>
          </p:txBody>
        </p:sp>
        <p:sp>
          <p:nvSpPr>
            <p:cNvPr id="90" name="مربع نص 89">
              <a:hlinkClick r:id="rId6" action="ppaction://hlinksldjump"/>
              <a:extLst>
                <a:ext uri="{FF2B5EF4-FFF2-40B4-BE49-F238E27FC236}">
                  <a16:creationId xmlns:a16="http://schemas.microsoft.com/office/drawing/2014/main" id="{E2DE0E43-520D-43CC-B9B6-129091371D6D}"/>
                </a:ext>
              </a:extLst>
            </p:cNvPr>
            <p:cNvSpPr txBox="1"/>
            <p:nvPr/>
          </p:nvSpPr>
          <p:spPr>
            <a:xfrm>
              <a:off x="6997620" y="4744174"/>
              <a:ext cx="1451039" cy="461665"/>
            </a:xfrm>
            <a:prstGeom prst="rect">
              <a:avLst/>
            </a:prstGeom>
            <a:noFill/>
          </p:spPr>
          <p:txBody>
            <a:bodyPr wrap="none" rtlCol="1">
              <a:spAutoFit/>
            </a:bodyPr>
            <a:lstStyle/>
            <a:p>
              <a:pPr algn="r" rtl="1"/>
              <a:r>
                <a:rPr lang="ar-SY" sz="2400" dirty="0">
                  <a:solidFill>
                    <a:srgbClr val="C00000"/>
                  </a:solidFill>
                  <a:latin typeface="Tajawal" panose="00000800000000000000" pitchFamily="2" charset="-78"/>
                  <a:cs typeface="Tajawal" panose="00000800000000000000" pitchFamily="2" charset="-78"/>
                </a:rPr>
                <a:t>عنوان هنا</a:t>
              </a:r>
            </a:p>
          </p:txBody>
        </p:sp>
        <p:pic>
          <p:nvPicPr>
            <p:cNvPr id="94" name="صورة 93">
              <a:hlinkClick r:id="rId6" action="ppaction://hlinksldjump"/>
              <a:extLst>
                <a:ext uri="{FF2B5EF4-FFF2-40B4-BE49-F238E27FC236}">
                  <a16:creationId xmlns:a16="http://schemas.microsoft.com/office/drawing/2014/main" id="{4FE03370-BBD2-4B65-90A9-F3496F4AE93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723451" y="4613045"/>
              <a:ext cx="679317" cy="679317"/>
            </a:xfrm>
            <a:prstGeom prst="rect">
              <a:avLst/>
            </a:prstGeom>
          </p:spPr>
        </p:pic>
      </p:grpSp>
      <p:grpSp>
        <p:nvGrpSpPr>
          <p:cNvPr id="102" name="مجموعة 101">
            <a:extLst>
              <a:ext uri="{FF2B5EF4-FFF2-40B4-BE49-F238E27FC236}">
                <a16:creationId xmlns:a16="http://schemas.microsoft.com/office/drawing/2014/main" id="{32AB8A79-B99F-4D06-9223-04ABB1438BBA}"/>
              </a:ext>
            </a:extLst>
          </p:cNvPr>
          <p:cNvGrpSpPr/>
          <p:nvPr/>
        </p:nvGrpSpPr>
        <p:grpSpPr>
          <a:xfrm>
            <a:off x="2352386" y="2242780"/>
            <a:ext cx="2771647" cy="1373026"/>
            <a:chOff x="2426527" y="2298136"/>
            <a:chExt cx="2771647" cy="1373026"/>
          </a:xfrm>
        </p:grpSpPr>
        <p:sp>
          <p:nvSpPr>
            <p:cNvPr id="83" name="شكل بيضاوي 82">
              <a:extLst>
                <a:ext uri="{FF2B5EF4-FFF2-40B4-BE49-F238E27FC236}">
                  <a16:creationId xmlns:a16="http://schemas.microsoft.com/office/drawing/2014/main" id="{951027EA-B903-44DB-968E-907800F681F8}"/>
                </a:ext>
              </a:extLst>
            </p:cNvPr>
            <p:cNvSpPr/>
            <p:nvPr/>
          </p:nvSpPr>
          <p:spPr>
            <a:xfrm>
              <a:off x="4858873" y="2340622"/>
              <a:ext cx="328809" cy="328809"/>
            </a:xfrm>
            <a:prstGeom prst="ellipse">
              <a:avLst/>
            </a:pr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pic>
          <p:nvPicPr>
            <p:cNvPr id="56" name="صورة 55">
              <a:extLst>
                <a:ext uri="{FF2B5EF4-FFF2-40B4-BE49-F238E27FC236}">
                  <a16:creationId xmlns:a16="http://schemas.microsoft.com/office/drawing/2014/main" id="{B60B809A-DD3D-4E63-90EC-2193F91793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7568" y="2350556"/>
              <a:ext cx="1320606" cy="1320606"/>
            </a:xfrm>
            <a:prstGeom prst="rect">
              <a:avLst/>
            </a:prstGeom>
          </p:spPr>
        </p:pic>
        <p:sp>
          <p:nvSpPr>
            <p:cNvPr id="86" name="مربع نص 85">
              <a:extLst>
                <a:ext uri="{FF2B5EF4-FFF2-40B4-BE49-F238E27FC236}">
                  <a16:creationId xmlns:a16="http://schemas.microsoft.com/office/drawing/2014/main" id="{2A32588A-5EEC-4507-9ED7-441D81C360B9}"/>
                </a:ext>
              </a:extLst>
            </p:cNvPr>
            <p:cNvSpPr txBox="1"/>
            <p:nvPr/>
          </p:nvSpPr>
          <p:spPr>
            <a:xfrm>
              <a:off x="4869875" y="2298136"/>
              <a:ext cx="320922" cy="369332"/>
            </a:xfrm>
            <a:prstGeom prst="rect">
              <a:avLst/>
            </a:prstGeom>
            <a:noFill/>
          </p:spPr>
          <p:txBody>
            <a:bodyPr wrap="none" rtlCol="1">
              <a:spAutoFit/>
            </a:bodyPr>
            <a:lstStyle/>
            <a:p>
              <a:r>
                <a:rPr lang="en-US" dirty="0">
                  <a:solidFill>
                    <a:schemeClr val="bg1"/>
                  </a:solidFill>
                  <a:latin typeface="A Jannat LT" panose="01000000000000000000" pitchFamily="2" charset="-78"/>
                  <a:cs typeface="A Jannat LT" panose="01000000000000000000" pitchFamily="2" charset="-78"/>
                </a:rPr>
                <a:t>2</a:t>
              </a:r>
              <a:endParaRPr lang="ar-SY" dirty="0">
                <a:solidFill>
                  <a:schemeClr val="bg1"/>
                </a:solidFill>
                <a:latin typeface="A Jannat LT" panose="01000000000000000000" pitchFamily="2" charset="-78"/>
                <a:cs typeface="A Jannat LT" panose="01000000000000000000" pitchFamily="2" charset="-78"/>
              </a:endParaRPr>
            </a:p>
          </p:txBody>
        </p:sp>
        <p:sp>
          <p:nvSpPr>
            <p:cNvPr id="89" name="مربع نص 88">
              <a:hlinkClick r:id="rId8" action="ppaction://hlinksldjump"/>
              <a:extLst>
                <a:ext uri="{FF2B5EF4-FFF2-40B4-BE49-F238E27FC236}">
                  <a16:creationId xmlns:a16="http://schemas.microsoft.com/office/drawing/2014/main" id="{E5868692-282C-41C9-B192-FAE8C0A91412}"/>
                </a:ext>
              </a:extLst>
            </p:cNvPr>
            <p:cNvSpPr txBox="1"/>
            <p:nvPr/>
          </p:nvSpPr>
          <p:spPr>
            <a:xfrm>
              <a:off x="2426527" y="2780025"/>
              <a:ext cx="1451039" cy="461665"/>
            </a:xfrm>
            <a:prstGeom prst="rect">
              <a:avLst/>
            </a:prstGeom>
            <a:noFill/>
          </p:spPr>
          <p:txBody>
            <a:bodyPr wrap="none" rtlCol="1">
              <a:spAutoFit/>
            </a:bodyPr>
            <a:lstStyle/>
            <a:p>
              <a:pPr algn="r" rtl="1"/>
              <a:r>
                <a:rPr lang="ar-SY" sz="2400" dirty="0">
                  <a:solidFill>
                    <a:srgbClr val="C00000"/>
                  </a:solidFill>
                  <a:latin typeface="Tajawal" panose="00000800000000000000" pitchFamily="2" charset="-78"/>
                  <a:cs typeface="Tajawal" panose="00000800000000000000" pitchFamily="2" charset="-78"/>
                </a:rPr>
                <a:t>عنوان هنا</a:t>
              </a:r>
            </a:p>
          </p:txBody>
        </p:sp>
        <p:pic>
          <p:nvPicPr>
            <p:cNvPr id="96" name="صورة 95">
              <a:hlinkClick r:id="rId8" action="ppaction://hlinksldjump"/>
              <a:extLst>
                <a:ext uri="{FF2B5EF4-FFF2-40B4-BE49-F238E27FC236}">
                  <a16:creationId xmlns:a16="http://schemas.microsoft.com/office/drawing/2014/main" id="{27FABF87-0F45-4449-BC7B-9C34505ADE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65198" y="2599564"/>
              <a:ext cx="832912" cy="832912"/>
            </a:xfrm>
            <a:prstGeom prst="rect">
              <a:avLst/>
            </a:prstGeom>
          </p:spPr>
        </p:pic>
      </p:grpSp>
      <p:grpSp>
        <p:nvGrpSpPr>
          <p:cNvPr id="103" name="مجموعة 102">
            <a:extLst>
              <a:ext uri="{FF2B5EF4-FFF2-40B4-BE49-F238E27FC236}">
                <a16:creationId xmlns:a16="http://schemas.microsoft.com/office/drawing/2014/main" id="{D81EBD43-C877-4C02-9357-0C2272659ED9}"/>
              </a:ext>
            </a:extLst>
          </p:cNvPr>
          <p:cNvGrpSpPr/>
          <p:nvPr/>
        </p:nvGrpSpPr>
        <p:grpSpPr>
          <a:xfrm>
            <a:off x="2352386" y="4158949"/>
            <a:ext cx="2771647" cy="1398967"/>
            <a:chOff x="2426527" y="4214305"/>
            <a:chExt cx="2771647" cy="1398967"/>
          </a:xfrm>
        </p:grpSpPr>
        <p:sp>
          <p:nvSpPr>
            <p:cNvPr id="85" name="شكل بيضاوي 84">
              <a:extLst>
                <a:ext uri="{FF2B5EF4-FFF2-40B4-BE49-F238E27FC236}">
                  <a16:creationId xmlns:a16="http://schemas.microsoft.com/office/drawing/2014/main" id="{B5433ADC-D875-485A-BC3E-B73D70FA8143}"/>
                </a:ext>
              </a:extLst>
            </p:cNvPr>
            <p:cNvSpPr/>
            <p:nvPr/>
          </p:nvSpPr>
          <p:spPr>
            <a:xfrm>
              <a:off x="4858661" y="4269137"/>
              <a:ext cx="328809" cy="328809"/>
            </a:xfrm>
            <a:prstGeom prst="ellipse">
              <a:avLst/>
            </a:pr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31" name="مربع نص 30">
              <a:extLst>
                <a:ext uri="{FF2B5EF4-FFF2-40B4-BE49-F238E27FC236}">
                  <a16:creationId xmlns:a16="http://schemas.microsoft.com/office/drawing/2014/main" id="{803CD32E-7505-43DE-9F49-C151C3275460}"/>
                </a:ext>
              </a:extLst>
            </p:cNvPr>
            <p:cNvSpPr txBox="1"/>
            <p:nvPr/>
          </p:nvSpPr>
          <p:spPr>
            <a:xfrm>
              <a:off x="2574006" y="4583637"/>
              <a:ext cx="1303562" cy="369332"/>
            </a:xfrm>
            <a:prstGeom prst="rect">
              <a:avLst/>
            </a:prstGeom>
            <a:noFill/>
          </p:spPr>
          <p:txBody>
            <a:bodyPr wrap="none" rtlCol="1">
              <a:spAutoFit/>
            </a:bodyPr>
            <a:lstStyle/>
            <a:p>
              <a:r>
                <a:rPr lang="ar-SY" dirty="0">
                  <a:solidFill>
                    <a:srgbClr val="EEEEEE"/>
                  </a:solidFill>
                  <a:latin typeface="A Jannat LT" panose="01000000000000000000" pitchFamily="2" charset="-78"/>
                  <a:cs typeface="A Jannat LT" panose="01000000000000000000" pitchFamily="2" charset="-78"/>
                </a:rPr>
                <a:t>عمل جماعي</a:t>
              </a:r>
            </a:p>
          </p:txBody>
        </p:sp>
        <p:pic>
          <p:nvPicPr>
            <p:cNvPr id="62" name="صورة 61">
              <a:extLst>
                <a:ext uri="{FF2B5EF4-FFF2-40B4-BE49-F238E27FC236}">
                  <a16:creationId xmlns:a16="http://schemas.microsoft.com/office/drawing/2014/main" id="{126D9914-6D1D-4B1C-AB0D-7911620849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7568" y="4292666"/>
              <a:ext cx="1320606" cy="1320606"/>
            </a:xfrm>
            <a:prstGeom prst="rect">
              <a:avLst/>
            </a:prstGeom>
          </p:spPr>
        </p:pic>
        <p:sp>
          <p:nvSpPr>
            <p:cNvPr id="88" name="مربع نص 87">
              <a:extLst>
                <a:ext uri="{FF2B5EF4-FFF2-40B4-BE49-F238E27FC236}">
                  <a16:creationId xmlns:a16="http://schemas.microsoft.com/office/drawing/2014/main" id="{FF3AC1DA-2692-4494-89A9-3DB0692E06AD}"/>
                </a:ext>
              </a:extLst>
            </p:cNvPr>
            <p:cNvSpPr txBox="1"/>
            <p:nvPr/>
          </p:nvSpPr>
          <p:spPr>
            <a:xfrm>
              <a:off x="4862604" y="4214305"/>
              <a:ext cx="320922" cy="369332"/>
            </a:xfrm>
            <a:prstGeom prst="rect">
              <a:avLst/>
            </a:prstGeom>
            <a:noFill/>
          </p:spPr>
          <p:txBody>
            <a:bodyPr wrap="square" rtlCol="1">
              <a:spAutoFit/>
            </a:bodyPr>
            <a:lstStyle/>
            <a:p>
              <a:r>
                <a:rPr lang="en-US" dirty="0">
                  <a:solidFill>
                    <a:schemeClr val="bg1"/>
                  </a:solidFill>
                  <a:latin typeface="A Jannat LT" panose="01000000000000000000" pitchFamily="2" charset="-78"/>
                  <a:cs typeface="A Jannat LT" panose="01000000000000000000" pitchFamily="2" charset="-78"/>
                </a:rPr>
                <a:t>4</a:t>
              </a:r>
              <a:endParaRPr lang="ar-SY" dirty="0">
                <a:solidFill>
                  <a:schemeClr val="bg1"/>
                </a:solidFill>
                <a:latin typeface="A Jannat LT" panose="01000000000000000000" pitchFamily="2" charset="-78"/>
                <a:cs typeface="A Jannat LT" panose="01000000000000000000" pitchFamily="2" charset="-78"/>
              </a:endParaRPr>
            </a:p>
          </p:txBody>
        </p:sp>
        <p:sp>
          <p:nvSpPr>
            <p:cNvPr id="91" name="مربع نص 90">
              <a:hlinkClick r:id="rId10" action="ppaction://hlinksldjump"/>
              <a:extLst>
                <a:ext uri="{FF2B5EF4-FFF2-40B4-BE49-F238E27FC236}">
                  <a16:creationId xmlns:a16="http://schemas.microsoft.com/office/drawing/2014/main" id="{25980B72-AB44-4A26-AFEE-30DDCF85999B}"/>
                </a:ext>
              </a:extLst>
            </p:cNvPr>
            <p:cNvSpPr txBox="1"/>
            <p:nvPr/>
          </p:nvSpPr>
          <p:spPr>
            <a:xfrm>
              <a:off x="2426527" y="4744173"/>
              <a:ext cx="1451039" cy="461665"/>
            </a:xfrm>
            <a:prstGeom prst="rect">
              <a:avLst/>
            </a:prstGeom>
            <a:noFill/>
          </p:spPr>
          <p:txBody>
            <a:bodyPr wrap="none" rtlCol="1">
              <a:spAutoFit/>
            </a:bodyPr>
            <a:lstStyle/>
            <a:p>
              <a:pPr algn="r" rtl="1"/>
              <a:r>
                <a:rPr lang="ar-SY" sz="2400" dirty="0">
                  <a:solidFill>
                    <a:srgbClr val="C00000"/>
                  </a:solidFill>
                  <a:latin typeface="Tajawal" panose="00000800000000000000" pitchFamily="2" charset="-78"/>
                  <a:cs typeface="Tajawal" panose="00000800000000000000" pitchFamily="2" charset="-78"/>
                </a:rPr>
                <a:t>عنوان هنا</a:t>
              </a:r>
            </a:p>
          </p:txBody>
        </p:sp>
        <p:pic>
          <p:nvPicPr>
            <p:cNvPr id="98" name="صورة 97">
              <a:hlinkClick r:id="rId10" action="ppaction://hlinksldjump"/>
              <a:extLst>
                <a:ext uri="{FF2B5EF4-FFF2-40B4-BE49-F238E27FC236}">
                  <a16:creationId xmlns:a16="http://schemas.microsoft.com/office/drawing/2014/main" id="{2CF387BE-E4D9-44C2-867F-C2399A4D8C1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192560" y="4625341"/>
              <a:ext cx="699328" cy="699328"/>
            </a:xfrm>
            <a:prstGeom prst="rect">
              <a:avLst/>
            </a:prstGeom>
          </p:spPr>
        </p:pic>
      </p:grpSp>
      <p:sp>
        <p:nvSpPr>
          <p:cNvPr id="107" name="عنصر نائب لرقم الشريحة 106">
            <a:extLst>
              <a:ext uri="{FF2B5EF4-FFF2-40B4-BE49-F238E27FC236}">
                <a16:creationId xmlns:a16="http://schemas.microsoft.com/office/drawing/2014/main" id="{59316719-DB56-483D-A1A4-EA4642C2A09F}"/>
              </a:ext>
            </a:extLst>
          </p:cNvPr>
          <p:cNvSpPr>
            <a:spLocks noGrp="1"/>
          </p:cNvSpPr>
          <p:nvPr>
            <p:ph type="sldNum" sz="quarter" idx="4"/>
          </p:nvPr>
        </p:nvSpPr>
        <p:spPr/>
        <p:txBody>
          <a:bodyPr/>
          <a:lstStyle/>
          <a:p>
            <a:fld id="{B4E85075-F841-48A2-A393-1A2EAE713FDE}" type="slidenum">
              <a:rPr lang="ar-SY" smtClean="0"/>
              <a:pPr/>
              <a:t>2</a:t>
            </a:fld>
            <a:endParaRPr lang="ar-SY" dirty="0"/>
          </a:p>
        </p:txBody>
      </p:sp>
    </p:spTree>
    <p:extLst>
      <p:ext uri="{BB962C8B-B14F-4D97-AF65-F5344CB8AC3E}">
        <p14:creationId xmlns:p14="http://schemas.microsoft.com/office/powerpoint/2010/main" val="208141010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مجموعة 14">
            <a:extLst>
              <a:ext uri="{FF2B5EF4-FFF2-40B4-BE49-F238E27FC236}">
                <a16:creationId xmlns:a16="http://schemas.microsoft.com/office/drawing/2014/main" id="{B035F29C-80BB-45A5-8420-199696D59AFA}"/>
              </a:ext>
            </a:extLst>
          </p:cNvPr>
          <p:cNvGrpSpPr/>
          <p:nvPr/>
        </p:nvGrpSpPr>
        <p:grpSpPr>
          <a:xfrm>
            <a:off x="0" y="6158593"/>
            <a:ext cx="590096" cy="551543"/>
            <a:chOff x="0" y="6158593"/>
            <a:chExt cx="590096" cy="551543"/>
          </a:xfrm>
        </p:grpSpPr>
        <p:sp>
          <p:nvSpPr>
            <p:cNvPr id="16" name="مستطيل 15">
              <a:extLst>
                <a:ext uri="{FF2B5EF4-FFF2-40B4-BE49-F238E27FC236}">
                  <a16:creationId xmlns:a16="http://schemas.microsoft.com/office/drawing/2014/main" id="{E79C2CFA-E6F5-44D7-A53E-1C817588C361}"/>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7" name="شكل بيضاوي 16">
              <a:extLst>
                <a:ext uri="{FF2B5EF4-FFF2-40B4-BE49-F238E27FC236}">
                  <a16:creationId xmlns:a16="http://schemas.microsoft.com/office/drawing/2014/main" id="{79AD7B0B-FE17-4D54-97A6-08CD884DFD4D}"/>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pic>
        <p:nvPicPr>
          <p:cNvPr id="4" name="صورة 3">
            <a:extLst>
              <a:ext uri="{FF2B5EF4-FFF2-40B4-BE49-F238E27FC236}">
                <a16:creationId xmlns:a16="http://schemas.microsoft.com/office/drawing/2014/main" id="{EDD1B0CF-977F-4448-8D74-0A79239BE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959" y="249835"/>
            <a:ext cx="8082078" cy="6608165"/>
          </a:xfrm>
          <a:prstGeom prst="rect">
            <a:avLst/>
          </a:prstGeom>
        </p:spPr>
      </p:pic>
      <p:grpSp>
        <p:nvGrpSpPr>
          <p:cNvPr id="11" name="مجموعة 10">
            <a:extLst>
              <a:ext uri="{FF2B5EF4-FFF2-40B4-BE49-F238E27FC236}">
                <a16:creationId xmlns:a16="http://schemas.microsoft.com/office/drawing/2014/main" id="{4E067276-F571-44EA-9DCF-C0E3125E68A7}"/>
              </a:ext>
            </a:extLst>
          </p:cNvPr>
          <p:cNvGrpSpPr/>
          <p:nvPr/>
        </p:nvGrpSpPr>
        <p:grpSpPr>
          <a:xfrm>
            <a:off x="7624119" y="1459005"/>
            <a:ext cx="4472525" cy="3939989"/>
            <a:chOff x="7624119" y="1515784"/>
            <a:chExt cx="4472525" cy="3939989"/>
          </a:xfrm>
        </p:grpSpPr>
        <p:sp>
          <p:nvSpPr>
            <p:cNvPr id="6" name="مربع نص 5">
              <a:extLst>
                <a:ext uri="{FF2B5EF4-FFF2-40B4-BE49-F238E27FC236}">
                  <a16:creationId xmlns:a16="http://schemas.microsoft.com/office/drawing/2014/main" id="{1EFB5785-450A-4417-AA69-89994D3EAD8B}"/>
                </a:ext>
              </a:extLst>
            </p:cNvPr>
            <p:cNvSpPr txBox="1"/>
            <p:nvPr/>
          </p:nvSpPr>
          <p:spPr>
            <a:xfrm>
              <a:off x="9704643" y="1515784"/>
              <a:ext cx="2392001" cy="584775"/>
            </a:xfrm>
            <a:prstGeom prst="rect">
              <a:avLst/>
            </a:prstGeom>
            <a:noFill/>
          </p:spPr>
          <p:txBody>
            <a:bodyPr wrap="none" rtlCol="1">
              <a:spAutoFit/>
            </a:bodyPr>
            <a:lstStyle/>
            <a:p>
              <a:pPr algn="r" rtl="1"/>
              <a:r>
                <a:rPr lang="ar-SY" sz="3200" dirty="0">
                  <a:solidFill>
                    <a:srgbClr val="D72323"/>
                  </a:solidFill>
                  <a:latin typeface="A Jannat LT" panose="01000000000000000000" pitchFamily="2" charset="-78"/>
                  <a:cs typeface="A Jannat LT" panose="01000000000000000000" pitchFamily="2" charset="-78"/>
                </a:rPr>
                <a:t>عـنـوان جـديـد:</a:t>
              </a:r>
            </a:p>
          </p:txBody>
        </p:sp>
        <p:sp>
          <p:nvSpPr>
            <p:cNvPr id="10" name="مربع نص 9">
              <a:extLst>
                <a:ext uri="{FF2B5EF4-FFF2-40B4-BE49-F238E27FC236}">
                  <a16:creationId xmlns:a16="http://schemas.microsoft.com/office/drawing/2014/main" id="{C54BD2F9-ECD8-4B5F-9377-60CA85057F38}"/>
                </a:ext>
              </a:extLst>
            </p:cNvPr>
            <p:cNvSpPr txBox="1"/>
            <p:nvPr/>
          </p:nvSpPr>
          <p:spPr>
            <a:xfrm>
              <a:off x="7624119" y="2100559"/>
              <a:ext cx="4336601" cy="3355214"/>
            </a:xfrm>
            <a:prstGeom prst="rect">
              <a:avLst/>
            </a:prstGeom>
            <a:noFill/>
          </p:spPr>
          <p:txBody>
            <a:bodyPr wrap="square" lIns="0" tIns="0" rIns="90000" bIns="0" rtlCol="1" anchor="ctr" anchorCtr="0">
              <a:spAutoFit/>
            </a:bodyPr>
            <a:lstStyle/>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هذا النص هو مثال لنص يمكن أن يستبدل في نفس المساحة.</a:t>
              </a:r>
            </a:p>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هذا النص يمكن أن يتم تركيبه على أي تصميم دون مشكلة فلن يبدو وكأنه نص منسوخ.</a:t>
              </a:r>
            </a:p>
            <a:p>
              <a:pPr marL="285750" indent="-285750" algn="just" rtl="1">
                <a:lnSpc>
                  <a:spcPct val="200000"/>
                </a:lnSpc>
                <a:buClr>
                  <a:srgbClr val="D72323"/>
                </a:buClr>
                <a:buSzPct val="120000"/>
                <a:buFont typeface="Arial" panose="020B0604020202020204" pitchFamily="34" charset="0"/>
                <a:buChar char="•"/>
              </a:pPr>
              <a:r>
                <a:rPr lang="ar-SY" sz="1600" dirty="0">
                  <a:latin typeface="A Jannat LT" panose="01000000000000000000" pitchFamily="2" charset="-78"/>
                  <a:cs typeface="A Jannat LT" panose="01000000000000000000" pitchFamily="2" charset="-78"/>
                </a:rPr>
                <a:t>ومن هنا وجب على المصمم أن يضع نصوصا مؤقتة على التصميم ليظهر للعميل الشكل كاملاً.</a:t>
              </a:r>
            </a:p>
          </p:txBody>
        </p:sp>
      </p:grpSp>
      <p:sp>
        <p:nvSpPr>
          <p:cNvPr id="18" name="عنصر نائب لرقم الشريحة 17">
            <a:extLst>
              <a:ext uri="{FF2B5EF4-FFF2-40B4-BE49-F238E27FC236}">
                <a16:creationId xmlns:a16="http://schemas.microsoft.com/office/drawing/2014/main" id="{7AF53450-3A1A-424C-86CC-7C11FD4C2AED}"/>
              </a:ext>
            </a:extLst>
          </p:cNvPr>
          <p:cNvSpPr>
            <a:spLocks noGrp="1"/>
          </p:cNvSpPr>
          <p:nvPr>
            <p:ph type="sldNum" sz="quarter" idx="4"/>
          </p:nvPr>
        </p:nvSpPr>
        <p:spPr/>
        <p:txBody>
          <a:bodyPr/>
          <a:lstStyle/>
          <a:p>
            <a:fld id="{B4E85075-F841-48A2-A393-1A2EAE713FDE}" type="slidenum">
              <a:rPr lang="ar-SY" smtClean="0"/>
              <a:pPr/>
              <a:t>3</a:t>
            </a:fld>
            <a:endParaRPr lang="ar-SY" dirty="0"/>
          </a:p>
        </p:txBody>
      </p:sp>
      <p:pic>
        <p:nvPicPr>
          <p:cNvPr id="19" name="صورة 18">
            <a:hlinkClick r:id="rId4" action="ppaction://hlinksldjump"/>
            <a:extLst>
              <a:ext uri="{FF2B5EF4-FFF2-40B4-BE49-F238E27FC236}">
                <a16:creationId xmlns:a16="http://schemas.microsoft.com/office/drawing/2014/main" id="{E2C526D5-A2F9-4BAC-84A5-FA97F4B9D8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spTree>
    <p:extLst>
      <p:ext uri="{BB962C8B-B14F-4D97-AF65-F5344CB8AC3E}">
        <p14:creationId xmlns:p14="http://schemas.microsoft.com/office/powerpoint/2010/main" val="1065338412"/>
      </p:ext>
    </p:extLst>
  </p:cSld>
  <p:clrMapOvr>
    <a:masterClrMapping/>
  </p:clrMapOvr>
  <p:transition spd="med">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a:extLst>
              <a:ext uri="{FF2B5EF4-FFF2-40B4-BE49-F238E27FC236}">
                <a16:creationId xmlns:a16="http://schemas.microsoft.com/office/drawing/2014/main" id="{96718ED4-9809-4CCE-B5F3-77311AE0C0A9}"/>
              </a:ext>
            </a:extLst>
          </p:cNvPr>
          <p:cNvSpPr/>
          <p:nvPr/>
        </p:nvSpPr>
        <p:spPr>
          <a:xfrm>
            <a:off x="0" y="0"/>
            <a:ext cx="7489674" cy="6858000"/>
          </a:xfrm>
          <a:prstGeom prst="rect">
            <a:avLst/>
          </a:prstGeom>
          <a:solidFill>
            <a:srgbClr val="303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pic>
        <p:nvPicPr>
          <p:cNvPr id="5" name="صورة 4">
            <a:extLst>
              <a:ext uri="{FF2B5EF4-FFF2-40B4-BE49-F238E27FC236}">
                <a16:creationId xmlns:a16="http://schemas.microsoft.com/office/drawing/2014/main" id="{C678263A-F190-4ADC-B84A-B37EA0EE4F49}"/>
              </a:ext>
            </a:extLst>
          </p:cNvPr>
          <p:cNvPicPr>
            <a:picLocks noChangeAspect="1"/>
          </p:cNvPicPr>
          <p:nvPr/>
        </p:nvPicPr>
        <p:blipFill rotWithShape="1">
          <a:blip r:embed="rId3">
            <a:extLst>
              <a:ext uri="{28A0092B-C50C-407E-A947-70E740481C1C}">
                <a14:useLocalDpi xmlns:a14="http://schemas.microsoft.com/office/drawing/2010/main" val="0"/>
              </a:ext>
            </a:extLst>
          </a:blip>
          <a:srcRect l="29454" r="21026"/>
          <a:stretch/>
        </p:blipFill>
        <p:spPr>
          <a:xfrm>
            <a:off x="7489675" y="0"/>
            <a:ext cx="4702325" cy="6858000"/>
          </a:xfrm>
          <a:prstGeom prst="rect">
            <a:avLst/>
          </a:prstGeom>
        </p:spPr>
      </p:pic>
      <p:grpSp>
        <p:nvGrpSpPr>
          <p:cNvPr id="7" name="مجموعة 6">
            <a:extLst>
              <a:ext uri="{FF2B5EF4-FFF2-40B4-BE49-F238E27FC236}">
                <a16:creationId xmlns:a16="http://schemas.microsoft.com/office/drawing/2014/main" id="{C49A9AEA-883E-4BD2-8661-01E9971F3AEB}"/>
              </a:ext>
            </a:extLst>
          </p:cNvPr>
          <p:cNvGrpSpPr/>
          <p:nvPr/>
        </p:nvGrpSpPr>
        <p:grpSpPr>
          <a:xfrm>
            <a:off x="0" y="6158593"/>
            <a:ext cx="590096" cy="551543"/>
            <a:chOff x="0" y="6158593"/>
            <a:chExt cx="590096" cy="551543"/>
          </a:xfrm>
        </p:grpSpPr>
        <p:sp>
          <p:nvSpPr>
            <p:cNvPr id="8" name="مستطيل 7">
              <a:extLst>
                <a:ext uri="{FF2B5EF4-FFF2-40B4-BE49-F238E27FC236}">
                  <a16:creationId xmlns:a16="http://schemas.microsoft.com/office/drawing/2014/main" id="{60B59D39-1D7F-4327-9218-C5A9FB68C3D1}"/>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9" name="شكل بيضاوي 8">
              <a:extLst>
                <a:ext uri="{FF2B5EF4-FFF2-40B4-BE49-F238E27FC236}">
                  <a16:creationId xmlns:a16="http://schemas.microsoft.com/office/drawing/2014/main" id="{B51FE72B-343C-48A8-A6BC-3F94F578ABA8}"/>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3" name="مستطيل 2">
            <a:extLst>
              <a:ext uri="{FF2B5EF4-FFF2-40B4-BE49-F238E27FC236}">
                <a16:creationId xmlns:a16="http://schemas.microsoft.com/office/drawing/2014/main" id="{8359703C-866D-4E39-AAC9-1DF0FECB362B}"/>
              </a:ext>
            </a:extLst>
          </p:cNvPr>
          <p:cNvSpPr/>
          <p:nvPr/>
        </p:nvSpPr>
        <p:spPr>
          <a:xfrm>
            <a:off x="7489674" y="0"/>
            <a:ext cx="4702325" cy="6858000"/>
          </a:xfrm>
          <a:prstGeom prst="rect">
            <a:avLst/>
          </a:prstGeom>
          <a:solidFill>
            <a:srgbClr val="303841">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grpSp>
        <p:nvGrpSpPr>
          <p:cNvPr id="31" name="مجموعة 30">
            <a:extLst>
              <a:ext uri="{FF2B5EF4-FFF2-40B4-BE49-F238E27FC236}">
                <a16:creationId xmlns:a16="http://schemas.microsoft.com/office/drawing/2014/main" id="{6202EB75-C938-44DF-A88B-E215AAC81424}"/>
              </a:ext>
            </a:extLst>
          </p:cNvPr>
          <p:cNvGrpSpPr/>
          <p:nvPr/>
        </p:nvGrpSpPr>
        <p:grpSpPr>
          <a:xfrm>
            <a:off x="349126" y="364831"/>
            <a:ext cx="7955888" cy="6128338"/>
            <a:chOff x="336668" y="385531"/>
            <a:chExt cx="7955888" cy="6128338"/>
          </a:xfrm>
        </p:grpSpPr>
        <p:sp>
          <p:nvSpPr>
            <p:cNvPr id="10" name="شكل بيضاوي 9">
              <a:extLst>
                <a:ext uri="{FF2B5EF4-FFF2-40B4-BE49-F238E27FC236}">
                  <a16:creationId xmlns:a16="http://schemas.microsoft.com/office/drawing/2014/main" id="{A7775971-A3E8-4FCB-A1BA-C0B6DE863C21}"/>
                </a:ext>
              </a:extLst>
            </p:cNvPr>
            <p:cNvSpPr/>
            <p:nvPr/>
          </p:nvSpPr>
          <p:spPr>
            <a:xfrm>
              <a:off x="6686790" y="385531"/>
              <a:ext cx="1605766" cy="1605766"/>
            </a:xfrm>
            <a:prstGeom prst="ellipse">
              <a:avLst/>
            </a:prstGeom>
            <a:solidFill>
              <a:srgbClr val="303841">
                <a:alpha val="80000"/>
              </a:srgbClr>
            </a:solidFill>
            <a:ln w="76200">
              <a:solidFill>
                <a:srgbClr val="D7232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2" name="شكل بيضاوي 11">
              <a:extLst>
                <a:ext uri="{FF2B5EF4-FFF2-40B4-BE49-F238E27FC236}">
                  <a16:creationId xmlns:a16="http://schemas.microsoft.com/office/drawing/2014/main" id="{CC016BFA-AA79-4C1E-9446-94B7EDF6F492}"/>
                </a:ext>
              </a:extLst>
            </p:cNvPr>
            <p:cNvSpPr/>
            <p:nvPr/>
          </p:nvSpPr>
          <p:spPr>
            <a:xfrm>
              <a:off x="6686790" y="2646817"/>
              <a:ext cx="1605766" cy="1605766"/>
            </a:xfrm>
            <a:prstGeom prst="ellipse">
              <a:avLst/>
            </a:prstGeom>
            <a:solidFill>
              <a:srgbClr val="303841">
                <a:alpha val="80000"/>
              </a:srgbClr>
            </a:solidFill>
            <a:ln w="76200">
              <a:solidFill>
                <a:srgbClr val="D7232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3" name="شكل بيضاوي 12">
              <a:extLst>
                <a:ext uri="{FF2B5EF4-FFF2-40B4-BE49-F238E27FC236}">
                  <a16:creationId xmlns:a16="http://schemas.microsoft.com/office/drawing/2014/main" id="{49F082AC-6D68-4FA1-A9F7-D090ACD6A4F4}"/>
                </a:ext>
              </a:extLst>
            </p:cNvPr>
            <p:cNvSpPr/>
            <p:nvPr/>
          </p:nvSpPr>
          <p:spPr>
            <a:xfrm>
              <a:off x="6592054" y="4908103"/>
              <a:ext cx="1605766" cy="1605766"/>
            </a:xfrm>
            <a:prstGeom prst="ellipse">
              <a:avLst/>
            </a:prstGeom>
            <a:solidFill>
              <a:srgbClr val="303841">
                <a:alpha val="80000"/>
              </a:srgbClr>
            </a:solidFill>
            <a:ln w="76200">
              <a:solidFill>
                <a:srgbClr val="D72323"/>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pic>
          <p:nvPicPr>
            <p:cNvPr id="15" name="صورة 14">
              <a:extLst>
                <a:ext uri="{FF2B5EF4-FFF2-40B4-BE49-F238E27FC236}">
                  <a16:creationId xmlns:a16="http://schemas.microsoft.com/office/drawing/2014/main" id="{B75A3C7C-40EE-40B8-AD1B-C375689014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6955" y="795086"/>
              <a:ext cx="860722" cy="860722"/>
            </a:xfrm>
            <a:prstGeom prst="rect">
              <a:avLst/>
            </a:prstGeom>
          </p:spPr>
        </p:pic>
        <p:pic>
          <p:nvPicPr>
            <p:cNvPr id="17" name="صورة 16">
              <a:extLst>
                <a:ext uri="{FF2B5EF4-FFF2-40B4-BE49-F238E27FC236}">
                  <a16:creationId xmlns:a16="http://schemas.microsoft.com/office/drawing/2014/main" id="{E950EDDF-E7C6-4B20-8BA7-B46A9E194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66313" y="2938696"/>
              <a:ext cx="1022007" cy="1022007"/>
            </a:xfrm>
            <a:prstGeom prst="rect">
              <a:avLst/>
            </a:prstGeom>
          </p:spPr>
        </p:pic>
        <p:pic>
          <p:nvPicPr>
            <p:cNvPr id="19" name="صورة 18">
              <a:extLst>
                <a:ext uri="{FF2B5EF4-FFF2-40B4-BE49-F238E27FC236}">
                  <a16:creationId xmlns:a16="http://schemas.microsoft.com/office/drawing/2014/main" id="{FBF366BB-2492-45C3-99F9-A5CEF0A808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16884" y="5199982"/>
              <a:ext cx="1022007" cy="1022007"/>
            </a:xfrm>
            <a:prstGeom prst="rect">
              <a:avLst/>
            </a:prstGeom>
          </p:spPr>
        </p:pic>
        <p:sp>
          <p:nvSpPr>
            <p:cNvPr id="20" name="مربع نص 19">
              <a:extLst>
                <a:ext uri="{FF2B5EF4-FFF2-40B4-BE49-F238E27FC236}">
                  <a16:creationId xmlns:a16="http://schemas.microsoft.com/office/drawing/2014/main" id="{A019D4C0-9BAA-4B54-B4F9-1ECA4215E10D}"/>
                </a:ext>
              </a:extLst>
            </p:cNvPr>
            <p:cNvSpPr txBox="1"/>
            <p:nvPr/>
          </p:nvSpPr>
          <p:spPr>
            <a:xfrm>
              <a:off x="4740844" y="681529"/>
              <a:ext cx="1832553" cy="400110"/>
            </a:xfrm>
            <a:prstGeom prst="rect">
              <a:avLst/>
            </a:prstGeom>
            <a:noFill/>
          </p:spPr>
          <p:txBody>
            <a:bodyPr wrap="none" rtlCol="1">
              <a:spAutoFit/>
            </a:bodyPr>
            <a:lstStyle/>
            <a:p>
              <a:pPr algn="r" rtl="1"/>
              <a:r>
                <a:rPr lang="ar-SY" sz="2000" dirty="0">
                  <a:solidFill>
                    <a:srgbClr val="D72323"/>
                  </a:solidFill>
                  <a:latin typeface="A Jannat LT" panose="01000000000000000000" pitchFamily="2" charset="-78"/>
                  <a:cs typeface="A Jannat LT" panose="01000000000000000000" pitchFamily="2" charset="-78"/>
                </a:rPr>
                <a:t>أضف عنوان هنا:</a:t>
              </a:r>
            </a:p>
          </p:txBody>
        </p:sp>
        <p:sp>
          <p:nvSpPr>
            <p:cNvPr id="21" name="مربع نص 20">
              <a:extLst>
                <a:ext uri="{FF2B5EF4-FFF2-40B4-BE49-F238E27FC236}">
                  <a16:creationId xmlns:a16="http://schemas.microsoft.com/office/drawing/2014/main" id="{0601CD7C-7EDA-4211-BC99-53FD3AD98C53}"/>
                </a:ext>
              </a:extLst>
            </p:cNvPr>
            <p:cNvSpPr txBox="1"/>
            <p:nvPr/>
          </p:nvSpPr>
          <p:spPr>
            <a:xfrm>
              <a:off x="406690" y="1081639"/>
              <a:ext cx="6100017" cy="738664"/>
            </a:xfrm>
            <a:prstGeom prst="rect">
              <a:avLst/>
            </a:prstGeom>
            <a:noFill/>
          </p:spPr>
          <p:txBody>
            <a:bodyPr wrap="square" rtlCol="1">
              <a:spAutoFit/>
            </a:bodyPr>
            <a:lstStyle/>
            <a:p>
              <a:pPr algn="just" rtl="1"/>
              <a:r>
                <a:rPr lang="ar-SY" sz="14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a:t>
              </a:r>
            </a:p>
          </p:txBody>
        </p:sp>
        <p:sp>
          <p:nvSpPr>
            <p:cNvPr id="22" name="مربع نص 21">
              <a:extLst>
                <a:ext uri="{FF2B5EF4-FFF2-40B4-BE49-F238E27FC236}">
                  <a16:creationId xmlns:a16="http://schemas.microsoft.com/office/drawing/2014/main" id="{57981DDC-0004-44A1-8FDF-61D06F0996D0}"/>
                </a:ext>
              </a:extLst>
            </p:cNvPr>
            <p:cNvSpPr txBox="1"/>
            <p:nvPr/>
          </p:nvSpPr>
          <p:spPr>
            <a:xfrm>
              <a:off x="4740844" y="2915842"/>
              <a:ext cx="1832553" cy="400110"/>
            </a:xfrm>
            <a:prstGeom prst="rect">
              <a:avLst/>
            </a:prstGeom>
            <a:noFill/>
          </p:spPr>
          <p:txBody>
            <a:bodyPr wrap="none" rtlCol="1">
              <a:spAutoFit/>
            </a:bodyPr>
            <a:lstStyle/>
            <a:p>
              <a:pPr algn="r" rtl="1"/>
              <a:r>
                <a:rPr lang="ar-SY" sz="2000" dirty="0">
                  <a:solidFill>
                    <a:srgbClr val="D72323"/>
                  </a:solidFill>
                  <a:latin typeface="A Jannat LT" panose="01000000000000000000" pitchFamily="2" charset="-78"/>
                  <a:cs typeface="A Jannat LT" panose="01000000000000000000" pitchFamily="2" charset="-78"/>
                </a:rPr>
                <a:t>أضف عنوان هنا:</a:t>
              </a:r>
            </a:p>
          </p:txBody>
        </p:sp>
        <p:sp>
          <p:nvSpPr>
            <p:cNvPr id="23" name="مربع نص 22">
              <a:extLst>
                <a:ext uri="{FF2B5EF4-FFF2-40B4-BE49-F238E27FC236}">
                  <a16:creationId xmlns:a16="http://schemas.microsoft.com/office/drawing/2014/main" id="{9C0A14E0-AC45-4A32-8E1B-FFC9233C1774}"/>
                </a:ext>
              </a:extLst>
            </p:cNvPr>
            <p:cNvSpPr txBox="1"/>
            <p:nvPr/>
          </p:nvSpPr>
          <p:spPr>
            <a:xfrm>
              <a:off x="406690" y="3315952"/>
              <a:ext cx="6100017" cy="738664"/>
            </a:xfrm>
            <a:prstGeom prst="rect">
              <a:avLst/>
            </a:prstGeom>
            <a:noFill/>
          </p:spPr>
          <p:txBody>
            <a:bodyPr wrap="square" rtlCol="1">
              <a:spAutoFit/>
            </a:bodyPr>
            <a:lstStyle/>
            <a:p>
              <a:pPr algn="just" rtl="1"/>
              <a:r>
                <a:rPr lang="ar-SY" sz="14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a:t>
              </a:r>
            </a:p>
          </p:txBody>
        </p:sp>
        <p:sp>
          <p:nvSpPr>
            <p:cNvPr id="26" name="مربع نص 25">
              <a:extLst>
                <a:ext uri="{FF2B5EF4-FFF2-40B4-BE49-F238E27FC236}">
                  <a16:creationId xmlns:a16="http://schemas.microsoft.com/office/drawing/2014/main" id="{574332E8-5D20-43FA-816A-AB81C13FFC65}"/>
                </a:ext>
              </a:extLst>
            </p:cNvPr>
            <p:cNvSpPr txBox="1"/>
            <p:nvPr/>
          </p:nvSpPr>
          <p:spPr>
            <a:xfrm>
              <a:off x="4670822" y="5083215"/>
              <a:ext cx="1832553" cy="400110"/>
            </a:xfrm>
            <a:prstGeom prst="rect">
              <a:avLst/>
            </a:prstGeom>
            <a:noFill/>
          </p:spPr>
          <p:txBody>
            <a:bodyPr wrap="none" rtlCol="1">
              <a:spAutoFit/>
            </a:bodyPr>
            <a:lstStyle/>
            <a:p>
              <a:pPr algn="r" rtl="1"/>
              <a:r>
                <a:rPr lang="ar-SY" sz="2000" dirty="0">
                  <a:solidFill>
                    <a:srgbClr val="D72323"/>
                  </a:solidFill>
                  <a:latin typeface="A Jannat LT" panose="01000000000000000000" pitchFamily="2" charset="-78"/>
                  <a:cs typeface="A Jannat LT" panose="01000000000000000000" pitchFamily="2" charset="-78"/>
                </a:rPr>
                <a:t>أضف عنوان هنا:</a:t>
              </a:r>
            </a:p>
          </p:txBody>
        </p:sp>
        <p:sp>
          <p:nvSpPr>
            <p:cNvPr id="27" name="مربع نص 26">
              <a:extLst>
                <a:ext uri="{FF2B5EF4-FFF2-40B4-BE49-F238E27FC236}">
                  <a16:creationId xmlns:a16="http://schemas.microsoft.com/office/drawing/2014/main" id="{65FD98BA-66A7-41A6-BF3D-A958C396E608}"/>
                </a:ext>
              </a:extLst>
            </p:cNvPr>
            <p:cNvSpPr txBox="1"/>
            <p:nvPr/>
          </p:nvSpPr>
          <p:spPr>
            <a:xfrm>
              <a:off x="336668" y="5483325"/>
              <a:ext cx="6100017" cy="738664"/>
            </a:xfrm>
            <a:prstGeom prst="rect">
              <a:avLst/>
            </a:prstGeom>
            <a:noFill/>
          </p:spPr>
          <p:txBody>
            <a:bodyPr wrap="square" rtlCol="1">
              <a:spAutoFit/>
            </a:bodyPr>
            <a:lstStyle/>
            <a:p>
              <a:pPr algn="just" rtl="1"/>
              <a:r>
                <a:rPr lang="ar-SY" sz="14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a:t>
              </a:r>
            </a:p>
          </p:txBody>
        </p:sp>
      </p:grpSp>
      <p:sp>
        <p:nvSpPr>
          <p:cNvPr id="29" name="عنصر نائب لرقم الشريحة 28">
            <a:extLst>
              <a:ext uri="{FF2B5EF4-FFF2-40B4-BE49-F238E27FC236}">
                <a16:creationId xmlns:a16="http://schemas.microsoft.com/office/drawing/2014/main" id="{454E606C-CAC0-4693-B70C-EA6CB1A1ACD0}"/>
              </a:ext>
            </a:extLst>
          </p:cNvPr>
          <p:cNvSpPr>
            <a:spLocks noGrp="1"/>
          </p:cNvSpPr>
          <p:nvPr>
            <p:ph type="sldNum" sz="quarter" idx="4"/>
          </p:nvPr>
        </p:nvSpPr>
        <p:spPr/>
        <p:txBody>
          <a:bodyPr/>
          <a:lstStyle/>
          <a:p>
            <a:fld id="{B4E85075-F841-48A2-A393-1A2EAE713FDE}" type="slidenum">
              <a:rPr lang="ar-SY" smtClean="0"/>
              <a:pPr/>
              <a:t>4</a:t>
            </a:fld>
            <a:endParaRPr lang="ar-SY" dirty="0"/>
          </a:p>
        </p:txBody>
      </p:sp>
      <p:pic>
        <p:nvPicPr>
          <p:cNvPr id="30" name="صورة 29">
            <a:hlinkClick r:id="rId7" action="ppaction://hlinksldjump"/>
            <a:extLst>
              <a:ext uri="{FF2B5EF4-FFF2-40B4-BE49-F238E27FC236}">
                <a16:creationId xmlns:a16="http://schemas.microsoft.com/office/drawing/2014/main" id="{A6F93E97-DBB3-429D-96F3-263A4156CD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00517" y="6090557"/>
            <a:ext cx="619579" cy="619579"/>
          </a:xfrm>
          <a:prstGeom prst="rect">
            <a:avLst/>
          </a:prstGeom>
        </p:spPr>
      </p:pic>
    </p:spTree>
    <p:extLst>
      <p:ext uri="{BB962C8B-B14F-4D97-AF65-F5344CB8AC3E}">
        <p14:creationId xmlns:p14="http://schemas.microsoft.com/office/powerpoint/2010/main" val="249702773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2">
            <a:extLst>
              <a:ext uri="{FF2B5EF4-FFF2-40B4-BE49-F238E27FC236}">
                <a16:creationId xmlns:a16="http://schemas.microsoft.com/office/drawing/2014/main" id="{4467AC97-8F56-435F-92E0-7D72AE361B51}"/>
              </a:ext>
            </a:extLst>
          </p:cNvPr>
          <p:cNvGrpSpPr/>
          <p:nvPr/>
        </p:nvGrpSpPr>
        <p:grpSpPr>
          <a:xfrm>
            <a:off x="0" y="6158593"/>
            <a:ext cx="590096" cy="551543"/>
            <a:chOff x="0" y="6158593"/>
            <a:chExt cx="590096" cy="551543"/>
          </a:xfrm>
        </p:grpSpPr>
        <p:sp>
          <p:nvSpPr>
            <p:cNvPr id="4" name="مستطيل 3">
              <a:extLst>
                <a:ext uri="{FF2B5EF4-FFF2-40B4-BE49-F238E27FC236}">
                  <a16:creationId xmlns:a16="http://schemas.microsoft.com/office/drawing/2014/main" id="{B3F4F815-CBF4-4D4E-BF81-6372685922EF}"/>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5" name="شكل بيضاوي 4">
              <a:extLst>
                <a:ext uri="{FF2B5EF4-FFF2-40B4-BE49-F238E27FC236}">
                  <a16:creationId xmlns:a16="http://schemas.microsoft.com/office/drawing/2014/main" id="{C77F75E2-0EB4-4D9C-B002-D8F4E573A8E1}"/>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pic>
        <p:nvPicPr>
          <p:cNvPr id="9" name="صورة 8">
            <a:extLst>
              <a:ext uri="{FF2B5EF4-FFF2-40B4-BE49-F238E27FC236}">
                <a16:creationId xmlns:a16="http://schemas.microsoft.com/office/drawing/2014/main" id="{4B15A587-1FC8-489B-B875-6CC0A763DE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325" y="-128858"/>
            <a:ext cx="6430888" cy="6194241"/>
          </a:xfrm>
          <a:prstGeom prst="rect">
            <a:avLst/>
          </a:prstGeom>
        </p:spPr>
      </p:pic>
      <p:grpSp>
        <p:nvGrpSpPr>
          <p:cNvPr id="13" name="مجموعة 12">
            <a:extLst>
              <a:ext uri="{FF2B5EF4-FFF2-40B4-BE49-F238E27FC236}">
                <a16:creationId xmlns:a16="http://schemas.microsoft.com/office/drawing/2014/main" id="{E3337977-ABBB-4559-839F-D2CC2D587A6E}"/>
              </a:ext>
            </a:extLst>
          </p:cNvPr>
          <p:cNvGrpSpPr/>
          <p:nvPr/>
        </p:nvGrpSpPr>
        <p:grpSpPr>
          <a:xfrm>
            <a:off x="5707739" y="1085456"/>
            <a:ext cx="6228267" cy="4687087"/>
            <a:chOff x="5707739" y="804097"/>
            <a:chExt cx="6228267" cy="4687087"/>
          </a:xfrm>
        </p:grpSpPr>
        <p:sp>
          <p:nvSpPr>
            <p:cNvPr id="10" name="مربع نص 9">
              <a:extLst>
                <a:ext uri="{FF2B5EF4-FFF2-40B4-BE49-F238E27FC236}">
                  <a16:creationId xmlns:a16="http://schemas.microsoft.com/office/drawing/2014/main" id="{68154B86-9B1C-439C-AF5C-3C97AE2DED5C}"/>
                </a:ext>
              </a:extLst>
            </p:cNvPr>
            <p:cNvSpPr txBox="1"/>
            <p:nvPr/>
          </p:nvSpPr>
          <p:spPr>
            <a:xfrm>
              <a:off x="9665833" y="804097"/>
              <a:ext cx="2270173" cy="584775"/>
            </a:xfrm>
            <a:prstGeom prst="rect">
              <a:avLst/>
            </a:prstGeom>
            <a:noFill/>
          </p:spPr>
          <p:txBody>
            <a:bodyPr wrap="none" rtlCol="1">
              <a:spAutoFit/>
            </a:bodyPr>
            <a:lstStyle/>
            <a:p>
              <a:pPr algn="r" rtl="1"/>
              <a:r>
                <a:rPr lang="ar-SY" sz="3200" dirty="0">
                  <a:solidFill>
                    <a:srgbClr val="D72323"/>
                  </a:solidFill>
                  <a:latin typeface="A Jannat LT" panose="01000000000000000000" pitchFamily="2" charset="-78"/>
                  <a:cs typeface="A Jannat LT" panose="01000000000000000000" pitchFamily="2" charset="-78"/>
                </a:rPr>
                <a:t>عـنـوان جـديـد</a:t>
              </a:r>
            </a:p>
          </p:txBody>
        </p:sp>
        <p:sp>
          <p:nvSpPr>
            <p:cNvPr id="12" name="مربع نص 11">
              <a:extLst>
                <a:ext uri="{FF2B5EF4-FFF2-40B4-BE49-F238E27FC236}">
                  <a16:creationId xmlns:a16="http://schemas.microsoft.com/office/drawing/2014/main" id="{B59F2855-D16F-4D3B-8CB5-3F4F80BD6C97}"/>
                </a:ext>
              </a:extLst>
            </p:cNvPr>
            <p:cNvSpPr txBox="1"/>
            <p:nvPr/>
          </p:nvSpPr>
          <p:spPr>
            <a:xfrm>
              <a:off x="5707739" y="1551195"/>
              <a:ext cx="6100017" cy="3939989"/>
            </a:xfrm>
            <a:prstGeom prst="rect">
              <a:avLst/>
            </a:prstGeom>
            <a:noFill/>
          </p:spPr>
          <p:txBody>
            <a:bodyPr wrap="square" rtlCol="1">
              <a:spAutoFit/>
            </a:bodyPr>
            <a:lstStyle/>
            <a:p>
              <a:pPr algn="just" rtl="1">
                <a:lnSpc>
                  <a:spcPct val="20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a:t>
              </a:r>
            </a:p>
            <a:p>
              <a:pPr algn="just" rtl="1">
                <a:lnSpc>
                  <a:spcPct val="200000"/>
                </a:lnSpc>
              </a:pPr>
              <a:r>
                <a:rPr lang="ar-SY" sz="1600" dirty="0">
                  <a:solidFill>
                    <a:srgbClr val="303841"/>
                  </a:solidFill>
                  <a:latin typeface="A Jannat LT" panose="01000000000000000000" pitchFamily="2" charset="-78"/>
                  <a:cs typeface="A Jannat LT" panose="01000000000000000000" pitchFamily="2" charset="-78"/>
                </a:rPr>
                <a:t>إذا كنت تحتاج إلى عدد أكبر من الفقرات يتيح لك مولد النص العربي زيادة عدد الفقرات كما تريد، النص لن يبدو مقسما ولا يحوي أخطاء لغوية، مولد النص العربي مفيد لمصممي المواقع على وجه الخصوص، حيث يحتاج العميل في كثير من الأحيان أن يطلع على صورة حقيقية لتصميم الموقع.</a:t>
              </a:r>
            </a:p>
          </p:txBody>
        </p:sp>
      </p:grpSp>
      <p:sp>
        <p:nvSpPr>
          <p:cNvPr id="15" name="عنصر نائب لرقم الشريحة 14">
            <a:extLst>
              <a:ext uri="{FF2B5EF4-FFF2-40B4-BE49-F238E27FC236}">
                <a16:creationId xmlns:a16="http://schemas.microsoft.com/office/drawing/2014/main" id="{23493334-0F7B-40E1-901E-BD252F82893E}"/>
              </a:ext>
            </a:extLst>
          </p:cNvPr>
          <p:cNvSpPr>
            <a:spLocks noGrp="1"/>
          </p:cNvSpPr>
          <p:nvPr>
            <p:ph type="sldNum" sz="quarter" idx="4"/>
          </p:nvPr>
        </p:nvSpPr>
        <p:spPr/>
        <p:txBody>
          <a:bodyPr/>
          <a:lstStyle/>
          <a:p>
            <a:fld id="{B4E85075-F841-48A2-A393-1A2EAE713FDE}" type="slidenum">
              <a:rPr lang="ar-SY" smtClean="0"/>
              <a:pPr/>
              <a:t>5</a:t>
            </a:fld>
            <a:endParaRPr lang="ar-SY" dirty="0"/>
          </a:p>
        </p:txBody>
      </p:sp>
      <p:pic>
        <p:nvPicPr>
          <p:cNvPr id="16" name="صورة 15">
            <a:hlinkClick r:id="rId4" action="ppaction://hlinksldjump"/>
            <a:extLst>
              <a:ext uri="{FF2B5EF4-FFF2-40B4-BE49-F238E27FC236}">
                <a16:creationId xmlns:a16="http://schemas.microsoft.com/office/drawing/2014/main" id="{4E3125C2-D48E-42B7-BF15-D21D566C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spTree>
    <p:extLst>
      <p:ext uri="{BB962C8B-B14F-4D97-AF65-F5344CB8AC3E}">
        <p14:creationId xmlns:p14="http://schemas.microsoft.com/office/powerpoint/2010/main" val="78498698"/>
      </p:ext>
    </p:extLst>
  </p:cSld>
  <p:clrMapOvr>
    <a:masterClrMapping/>
  </p:clrMapOvr>
  <p:transition spd="med">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مجموعة 2">
            <a:extLst>
              <a:ext uri="{FF2B5EF4-FFF2-40B4-BE49-F238E27FC236}">
                <a16:creationId xmlns:a16="http://schemas.microsoft.com/office/drawing/2014/main" id="{6E051EDB-3B4D-4AC7-B643-A8336EBC2C06}"/>
              </a:ext>
            </a:extLst>
          </p:cNvPr>
          <p:cNvGrpSpPr/>
          <p:nvPr/>
        </p:nvGrpSpPr>
        <p:grpSpPr>
          <a:xfrm>
            <a:off x="0" y="6158593"/>
            <a:ext cx="590096" cy="551543"/>
            <a:chOff x="0" y="6158593"/>
            <a:chExt cx="590096" cy="551543"/>
          </a:xfrm>
        </p:grpSpPr>
        <p:sp>
          <p:nvSpPr>
            <p:cNvPr id="4" name="مستطيل 3">
              <a:extLst>
                <a:ext uri="{FF2B5EF4-FFF2-40B4-BE49-F238E27FC236}">
                  <a16:creationId xmlns:a16="http://schemas.microsoft.com/office/drawing/2014/main" id="{525FC909-10CF-409D-84FB-756FFDB1AB33}"/>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5" name="شكل بيضاوي 4">
              <a:extLst>
                <a:ext uri="{FF2B5EF4-FFF2-40B4-BE49-F238E27FC236}">
                  <a16:creationId xmlns:a16="http://schemas.microsoft.com/office/drawing/2014/main" id="{AEFCAC93-5354-480B-81CC-FAECFA258B9C}"/>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6" name="مستطيل 5">
            <a:extLst>
              <a:ext uri="{FF2B5EF4-FFF2-40B4-BE49-F238E27FC236}">
                <a16:creationId xmlns:a16="http://schemas.microsoft.com/office/drawing/2014/main" id="{52000EBF-5D3D-434E-B782-61B7B2133897}"/>
              </a:ext>
            </a:extLst>
          </p:cNvPr>
          <p:cNvSpPr/>
          <p:nvPr/>
        </p:nvSpPr>
        <p:spPr>
          <a:xfrm>
            <a:off x="6037942" y="0"/>
            <a:ext cx="6154057" cy="6858000"/>
          </a:xfrm>
          <a:prstGeom prst="rect">
            <a:avLst/>
          </a:prstGeom>
          <a:solidFill>
            <a:srgbClr val="303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Y" sz="4800" dirty="0">
                <a:latin typeface="A Jannat LT" panose="01000000000000000000" pitchFamily="2" charset="-78"/>
                <a:cs typeface="A Jannat LT" panose="01000000000000000000" pitchFamily="2" charset="-78"/>
              </a:rPr>
              <a:t>   ضع عنوان هنا</a:t>
            </a:r>
          </a:p>
        </p:txBody>
      </p:sp>
      <p:grpSp>
        <p:nvGrpSpPr>
          <p:cNvPr id="9" name="مجموعة 8">
            <a:extLst>
              <a:ext uri="{FF2B5EF4-FFF2-40B4-BE49-F238E27FC236}">
                <a16:creationId xmlns:a16="http://schemas.microsoft.com/office/drawing/2014/main" id="{970CEBE2-0F2D-4F3A-9A3D-7B8B7DD002B1}"/>
              </a:ext>
            </a:extLst>
          </p:cNvPr>
          <p:cNvGrpSpPr/>
          <p:nvPr/>
        </p:nvGrpSpPr>
        <p:grpSpPr>
          <a:xfrm>
            <a:off x="172711" y="2243835"/>
            <a:ext cx="5598560" cy="2370329"/>
            <a:chOff x="174171" y="2032000"/>
            <a:chExt cx="5598560" cy="2370329"/>
          </a:xfrm>
        </p:grpSpPr>
        <p:sp>
          <p:nvSpPr>
            <p:cNvPr id="7" name="مربع نص 6">
              <a:extLst>
                <a:ext uri="{FF2B5EF4-FFF2-40B4-BE49-F238E27FC236}">
                  <a16:creationId xmlns:a16="http://schemas.microsoft.com/office/drawing/2014/main" id="{5442B7E9-BDEC-4AE2-9138-7A5FF3F9FCEA}"/>
                </a:ext>
              </a:extLst>
            </p:cNvPr>
            <p:cNvSpPr txBox="1"/>
            <p:nvPr/>
          </p:nvSpPr>
          <p:spPr>
            <a:xfrm>
              <a:off x="4053991" y="2032000"/>
              <a:ext cx="1718740" cy="461665"/>
            </a:xfrm>
            <a:prstGeom prst="rect">
              <a:avLst/>
            </a:prstGeom>
            <a:noFill/>
          </p:spPr>
          <p:txBody>
            <a:bodyPr wrap="none" rtlCol="1">
              <a:spAutoFit/>
            </a:bodyPr>
            <a:lstStyle/>
            <a:p>
              <a:pPr algn="r" rtl="1"/>
              <a:r>
                <a:rPr lang="ar-SY" sz="2400" b="1" dirty="0">
                  <a:solidFill>
                    <a:srgbClr val="D72323"/>
                  </a:solidFill>
                  <a:latin typeface="A Jannat LT" panose="01000000000000000000" pitchFamily="2" charset="-78"/>
                  <a:cs typeface="A Jannat LT" panose="01000000000000000000" pitchFamily="2" charset="-78"/>
                </a:rPr>
                <a:t>عنوان بسيط</a:t>
              </a:r>
            </a:p>
          </p:txBody>
        </p:sp>
        <p:sp>
          <p:nvSpPr>
            <p:cNvPr id="8" name="مربع نص 7">
              <a:extLst>
                <a:ext uri="{FF2B5EF4-FFF2-40B4-BE49-F238E27FC236}">
                  <a16:creationId xmlns:a16="http://schemas.microsoft.com/office/drawing/2014/main" id="{B0566FDF-0AB8-4016-9BD1-B41B6D70914A}"/>
                </a:ext>
              </a:extLst>
            </p:cNvPr>
            <p:cNvSpPr txBox="1"/>
            <p:nvPr/>
          </p:nvSpPr>
          <p:spPr>
            <a:xfrm>
              <a:off x="174171" y="2432110"/>
              <a:ext cx="5598560" cy="1970219"/>
            </a:xfrm>
            <a:prstGeom prst="rect">
              <a:avLst/>
            </a:prstGeom>
            <a:noFill/>
          </p:spPr>
          <p:txBody>
            <a:bodyPr wrap="square" rtlCol="1">
              <a:spAutoFit/>
            </a:bodyPr>
            <a:lstStyle/>
            <a:p>
              <a:pPr algn="just" rtl="1">
                <a:lnSpc>
                  <a:spcPct val="200000"/>
                </a:lnSpc>
              </a:pPr>
              <a:r>
                <a:rPr lang="ar-SY" sz="1600" dirty="0">
                  <a:solidFill>
                    <a:srgbClr val="303841"/>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a:t>
              </a:r>
            </a:p>
          </p:txBody>
        </p:sp>
      </p:grpSp>
      <p:sp>
        <p:nvSpPr>
          <p:cNvPr id="10" name="مستطيل 9">
            <a:extLst>
              <a:ext uri="{FF2B5EF4-FFF2-40B4-BE49-F238E27FC236}">
                <a16:creationId xmlns:a16="http://schemas.microsoft.com/office/drawing/2014/main" id="{704A97C8-0786-4872-B4F4-149E4FC85D4B}"/>
              </a:ext>
            </a:extLst>
          </p:cNvPr>
          <p:cNvSpPr/>
          <p:nvPr/>
        </p:nvSpPr>
        <p:spPr>
          <a:xfrm>
            <a:off x="11494887" y="0"/>
            <a:ext cx="697111" cy="6858000"/>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2" name="عنصر نائب لرقم الشريحة 11">
            <a:extLst>
              <a:ext uri="{FF2B5EF4-FFF2-40B4-BE49-F238E27FC236}">
                <a16:creationId xmlns:a16="http://schemas.microsoft.com/office/drawing/2014/main" id="{7D6213F3-8C8D-45AE-B34A-DC76FF57B542}"/>
              </a:ext>
            </a:extLst>
          </p:cNvPr>
          <p:cNvSpPr>
            <a:spLocks noGrp="1"/>
          </p:cNvSpPr>
          <p:nvPr>
            <p:ph type="sldNum" sz="quarter" idx="4"/>
          </p:nvPr>
        </p:nvSpPr>
        <p:spPr/>
        <p:txBody>
          <a:bodyPr/>
          <a:lstStyle/>
          <a:p>
            <a:fld id="{B4E85075-F841-48A2-A393-1A2EAE713FDE}" type="slidenum">
              <a:rPr lang="ar-SY" smtClean="0"/>
              <a:pPr/>
              <a:t>6</a:t>
            </a:fld>
            <a:endParaRPr lang="ar-SY" dirty="0"/>
          </a:p>
        </p:txBody>
      </p:sp>
      <p:pic>
        <p:nvPicPr>
          <p:cNvPr id="13" name="صورة 12">
            <a:hlinkClick r:id="rId3" action="ppaction://hlinksldjump"/>
            <a:extLst>
              <a:ext uri="{FF2B5EF4-FFF2-40B4-BE49-F238E27FC236}">
                <a16:creationId xmlns:a16="http://schemas.microsoft.com/office/drawing/2014/main" id="{DA01DD52-B952-4212-8A91-B9851931B5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16629" y="6090557"/>
            <a:ext cx="619579" cy="619579"/>
          </a:xfrm>
          <a:prstGeom prst="rect">
            <a:avLst/>
          </a:prstGeom>
        </p:spPr>
      </p:pic>
    </p:spTree>
    <p:extLst>
      <p:ext uri="{BB962C8B-B14F-4D97-AF65-F5344CB8AC3E}">
        <p14:creationId xmlns:p14="http://schemas.microsoft.com/office/powerpoint/2010/main" val="2323035485"/>
      </p:ext>
    </p:extLst>
  </p:cSld>
  <p:clrMapOvr>
    <a:masterClrMapping/>
  </p:clrMapOvr>
  <p:transition spd="slow">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مجموعة 31">
            <a:extLst>
              <a:ext uri="{FF2B5EF4-FFF2-40B4-BE49-F238E27FC236}">
                <a16:creationId xmlns:a16="http://schemas.microsoft.com/office/drawing/2014/main" id="{323FEB17-1785-4734-9D47-5850C5D49C73}"/>
              </a:ext>
            </a:extLst>
          </p:cNvPr>
          <p:cNvGrpSpPr/>
          <p:nvPr/>
        </p:nvGrpSpPr>
        <p:grpSpPr>
          <a:xfrm>
            <a:off x="0" y="6158593"/>
            <a:ext cx="590096" cy="551543"/>
            <a:chOff x="0" y="6158593"/>
            <a:chExt cx="590096" cy="551543"/>
          </a:xfrm>
        </p:grpSpPr>
        <p:sp>
          <p:nvSpPr>
            <p:cNvPr id="33" name="مستطيل 32">
              <a:extLst>
                <a:ext uri="{FF2B5EF4-FFF2-40B4-BE49-F238E27FC236}">
                  <a16:creationId xmlns:a16="http://schemas.microsoft.com/office/drawing/2014/main" id="{BE9A7CF4-6EF7-45C5-8A96-A2F54C059BBF}"/>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34" name="شكل بيضاوي 33">
              <a:extLst>
                <a:ext uri="{FF2B5EF4-FFF2-40B4-BE49-F238E27FC236}">
                  <a16:creationId xmlns:a16="http://schemas.microsoft.com/office/drawing/2014/main" id="{FDB09341-1B91-4B98-ACCF-1EC6A31D4C40}"/>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grpSp>
        <p:nvGrpSpPr>
          <p:cNvPr id="11" name="مجموعة 10">
            <a:extLst>
              <a:ext uri="{FF2B5EF4-FFF2-40B4-BE49-F238E27FC236}">
                <a16:creationId xmlns:a16="http://schemas.microsoft.com/office/drawing/2014/main" id="{B861DC47-0E70-4D1E-97FD-82AE309649C3}"/>
              </a:ext>
            </a:extLst>
          </p:cNvPr>
          <p:cNvGrpSpPr/>
          <p:nvPr/>
        </p:nvGrpSpPr>
        <p:grpSpPr>
          <a:xfrm>
            <a:off x="1032475" y="1484124"/>
            <a:ext cx="10127049" cy="5696465"/>
            <a:chOff x="1032475" y="1161535"/>
            <a:chExt cx="10127049" cy="5696465"/>
          </a:xfrm>
        </p:grpSpPr>
        <p:pic>
          <p:nvPicPr>
            <p:cNvPr id="5" name="صورة 4">
              <a:extLst>
                <a:ext uri="{FF2B5EF4-FFF2-40B4-BE49-F238E27FC236}">
                  <a16:creationId xmlns:a16="http://schemas.microsoft.com/office/drawing/2014/main" id="{5631ED0F-B117-4ADD-9EF8-CD8A75F52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475" y="1161535"/>
              <a:ext cx="10127049" cy="5696465"/>
            </a:xfrm>
            <a:prstGeom prst="rect">
              <a:avLst/>
            </a:prstGeom>
          </p:spPr>
        </p:pic>
        <p:sp>
          <p:nvSpPr>
            <p:cNvPr id="6" name="شكل بيضاوي 5">
              <a:extLst>
                <a:ext uri="{FF2B5EF4-FFF2-40B4-BE49-F238E27FC236}">
                  <a16:creationId xmlns:a16="http://schemas.microsoft.com/office/drawing/2014/main" id="{E5A0215C-0715-4767-ACE3-370F68EA18A8}"/>
                </a:ext>
              </a:extLst>
            </p:cNvPr>
            <p:cNvSpPr/>
            <p:nvPr/>
          </p:nvSpPr>
          <p:spPr>
            <a:xfrm>
              <a:off x="2397211" y="2996513"/>
              <a:ext cx="2026508" cy="2026508"/>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sp>
          <p:nvSpPr>
            <p:cNvPr id="7" name="شكل بيضاوي 6">
              <a:extLst>
                <a:ext uri="{FF2B5EF4-FFF2-40B4-BE49-F238E27FC236}">
                  <a16:creationId xmlns:a16="http://schemas.microsoft.com/office/drawing/2014/main" id="{0C13CE5D-7C26-4674-88BD-203FF6B4F442}"/>
                </a:ext>
              </a:extLst>
            </p:cNvPr>
            <p:cNvSpPr/>
            <p:nvPr/>
          </p:nvSpPr>
          <p:spPr>
            <a:xfrm>
              <a:off x="5082745" y="2996513"/>
              <a:ext cx="2026508" cy="2026508"/>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sp>
          <p:nvSpPr>
            <p:cNvPr id="8" name="شكل بيضاوي 7">
              <a:extLst>
                <a:ext uri="{FF2B5EF4-FFF2-40B4-BE49-F238E27FC236}">
                  <a16:creationId xmlns:a16="http://schemas.microsoft.com/office/drawing/2014/main" id="{BB081CD5-B9DF-4AF0-9FAE-E16AE5009230}"/>
                </a:ext>
              </a:extLst>
            </p:cNvPr>
            <p:cNvSpPr/>
            <p:nvPr/>
          </p:nvSpPr>
          <p:spPr>
            <a:xfrm>
              <a:off x="7768281" y="2996513"/>
              <a:ext cx="2026508" cy="2026508"/>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grpSp>
      <p:grpSp>
        <p:nvGrpSpPr>
          <p:cNvPr id="2" name="مجموعة 1">
            <a:extLst>
              <a:ext uri="{FF2B5EF4-FFF2-40B4-BE49-F238E27FC236}">
                <a16:creationId xmlns:a16="http://schemas.microsoft.com/office/drawing/2014/main" id="{18FE8C04-908F-4E58-8EFC-F9159F106918}"/>
              </a:ext>
            </a:extLst>
          </p:cNvPr>
          <p:cNvGrpSpPr/>
          <p:nvPr/>
        </p:nvGrpSpPr>
        <p:grpSpPr>
          <a:xfrm>
            <a:off x="9032788" y="333710"/>
            <a:ext cx="2898550" cy="568939"/>
            <a:chOff x="9032788" y="638314"/>
            <a:chExt cx="2898550" cy="568939"/>
          </a:xfrm>
        </p:grpSpPr>
        <p:sp>
          <p:nvSpPr>
            <p:cNvPr id="9" name="مربع نص 8">
              <a:extLst>
                <a:ext uri="{FF2B5EF4-FFF2-40B4-BE49-F238E27FC236}">
                  <a16:creationId xmlns:a16="http://schemas.microsoft.com/office/drawing/2014/main" id="{95002917-C8F6-4771-B062-585FDABE6772}"/>
                </a:ext>
              </a:extLst>
            </p:cNvPr>
            <p:cNvSpPr txBox="1"/>
            <p:nvPr/>
          </p:nvSpPr>
          <p:spPr>
            <a:xfrm>
              <a:off x="9032788" y="638314"/>
              <a:ext cx="2898550" cy="523220"/>
            </a:xfrm>
            <a:prstGeom prst="rect">
              <a:avLst/>
            </a:prstGeom>
            <a:noFill/>
          </p:spPr>
          <p:txBody>
            <a:bodyPr wrap="none" rtlCol="1">
              <a:spAutoFit/>
            </a:bodyPr>
            <a:lstStyle/>
            <a:p>
              <a:r>
                <a:rPr lang="ar-SY" sz="2800" dirty="0">
                  <a:solidFill>
                    <a:srgbClr val="D72323"/>
                  </a:solidFill>
                  <a:latin typeface="A Jannat LT" panose="01000000000000000000" pitchFamily="2" charset="-78"/>
                  <a:cs typeface="A Jannat LT" panose="01000000000000000000" pitchFamily="2" charset="-78"/>
                </a:rPr>
                <a:t>عنوان شريحة جديد:</a:t>
              </a:r>
            </a:p>
          </p:txBody>
        </p:sp>
        <p:sp>
          <p:nvSpPr>
            <p:cNvPr id="10" name="مستطيل 9">
              <a:extLst>
                <a:ext uri="{FF2B5EF4-FFF2-40B4-BE49-F238E27FC236}">
                  <a16:creationId xmlns:a16="http://schemas.microsoft.com/office/drawing/2014/main" id="{BF4A4894-0291-4538-A360-8D63143C9121}"/>
                </a:ext>
              </a:extLst>
            </p:cNvPr>
            <p:cNvSpPr/>
            <p:nvPr/>
          </p:nvSpPr>
          <p:spPr>
            <a:xfrm>
              <a:off x="9148763" y="1161534"/>
              <a:ext cx="2652712" cy="45719"/>
            </a:xfrm>
            <a:prstGeom prst="rect">
              <a:avLst/>
            </a:prstGeom>
            <a:solidFill>
              <a:srgbClr val="303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grpSp>
      <p:sp>
        <p:nvSpPr>
          <p:cNvPr id="12" name="مربع نص 11">
            <a:extLst>
              <a:ext uri="{FF2B5EF4-FFF2-40B4-BE49-F238E27FC236}">
                <a16:creationId xmlns:a16="http://schemas.microsoft.com/office/drawing/2014/main" id="{2D982B50-7084-42FC-BF52-36DB1C678AD4}"/>
              </a:ext>
            </a:extLst>
          </p:cNvPr>
          <p:cNvSpPr txBox="1"/>
          <p:nvPr/>
        </p:nvSpPr>
        <p:spPr>
          <a:xfrm>
            <a:off x="537311" y="1087983"/>
            <a:ext cx="11117375" cy="888705"/>
          </a:xfrm>
          <a:prstGeom prst="rect">
            <a:avLst/>
          </a:prstGeom>
          <a:noFill/>
        </p:spPr>
        <p:txBody>
          <a:bodyPr wrap="square" rtlCol="1">
            <a:spAutoFit/>
          </a:bodyPr>
          <a:lstStyle/>
          <a:p>
            <a:pPr algn="r" rtl="1">
              <a:lnSpc>
                <a:spcPct val="150000"/>
              </a:lnSpc>
            </a:pPr>
            <a:r>
              <a:rPr lang="ar-SY" b="1" dirty="0">
                <a:latin typeface="Tajawal" panose="00000800000000000000" pitchFamily="2" charset="-78"/>
                <a:cs typeface="Tajawal" panose="00000800000000000000" pitchFamily="2" charset="-78"/>
              </a:rPr>
              <a:t>غريب عجيب هذا النص هو مثال لنص يمكن أن يستبدل في نفس المساحة نعم مثال نص عربي كبير، نص عربي غير منظم ولا يحوي أخطاء لغوية.</a:t>
            </a:r>
            <a:endParaRPr lang="ar-SY" b="1" dirty="0">
              <a:solidFill>
                <a:srgbClr val="303841"/>
              </a:solidFill>
              <a:latin typeface="Tajawal" panose="00000800000000000000" pitchFamily="2" charset="-78"/>
              <a:cs typeface="Tajawal" panose="00000800000000000000" pitchFamily="2" charset="-78"/>
            </a:endParaRPr>
          </a:p>
        </p:txBody>
      </p:sp>
      <p:pic>
        <p:nvPicPr>
          <p:cNvPr id="18" name="صورة 17">
            <a:hlinkClick r:id="rId4" action="ppaction://hlinksldjump"/>
            <a:extLst>
              <a:ext uri="{FF2B5EF4-FFF2-40B4-BE49-F238E27FC236}">
                <a16:creationId xmlns:a16="http://schemas.microsoft.com/office/drawing/2014/main" id="{47E17E1A-A837-476A-A047-CC727BE48C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pic>
        <p:nvPicPr>
          <p:cNvPr id="22" name="صورة 21">
            <a:extLst>
              <a:ext uri="{FF2B5EF4-FFF2-40B4-BE49-F238E27FC236}">
                <a16:creationId xmlns:a16="http://schemas.microsoft.com/office/drawing/2014/main" id="{8F094A9E-8639-464A-AA87-EB329C3D38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38849" y="3599282"/>
            <a:ext cx="885371" cy="885371"/>
          </a:xfrm>
          <a:prstGeom prst="rect">
            <a:avLst/>
          </a:prstGeom>
        </p:spPr>
      </p:pic>
      <p:pic>
        <p:nvPicPr>
          <p:cNvPr id="24" name="صورة 23">
            <a:extLst>
              <a:ext uri="{FF2B5EF4-FFF2-40B4-BE49-F238E27FC236}">
                <a16:creationId xmlns:a16="http://schemas.microsoft.com/office/drawing/2014/main" id="{51A2F9C0-F2C3-44EB-9426-BCB812454C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0817" y="3599282"/>
            <a:ext cx="1030361" cy="1030361"/>
          </a:xfrm>
          <a:prstGeom prst="rect">
            <a:avLst/>
          </a:prstGeom>
        </p:spPr>
      </p:pic>
      <p:pic>
        <p:nvPicPr>
          <p:cNvPr id="28" name="صورة 27">
            <a:extLst>
              <a:ext uri="{FF2B5EF4-FFF2-40B4-BE49-F238E27FC236}">
                <a16:creationId xmlns:a16="http://schemas.microsoft.com/office/drawing/2014/main" id="{282107E3-147E-45C6-B670-F417836509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29308" y="3633305"/>
            <a:ext cx="962313" cy="962313"/>
          </a:xfrm>
          <a:prstGeom prst="rect">
            <a:avLst/>
          </a:prstGeom>
        </p:spPr>
      </p:pic>
      <p:sp>
        <p:nvSpPr>
          <p:cNvPr id="29" name="مربع نص 28">
            <a:extLst>
              <a:ext uri="{FF2B5EF4-FFF2-40B4-BE49-F238E27FC236}">
                <a16:creationId xmlns:a16="http://schemas.microsoft.com/office/drawing/2014/main" id="{AAF159CE-91E6-4E39-B4BF-10243EB71857}"/>
              </a:ext>
            </a:extLst>
          </p:cNvPr>
          <p:cNvSpPr txBox="1"/>
          <p:nvPr/>
        </p:nvSpPr>
        <p:spPr>
          <a:xfrm>
            <a:off x="8273221" y="4647373"/>
            <a:ext cx="1016625" cy="369332"/>
          </a:xfrm>
          <a:prstGeom prst="rect">
            <a:avLst/>
          </a:prstGeom>
          <a:noFill/>
        </p:spPr>
        <p:txBody>
          <a:bodyPr wrap="none" rtlCol="1">
            <a:spAutoFit/>
          </a:bodyPr>
          <a:lstStyle/>
          <a:p>
            <a:r>
              <a:rPr lang="ar-SY" dirty="0">
                <a:solidFill>
                  <a:srgbClr val="EEEEEE"/>
                </a:solidFill>
                <a:latin typeface="A Jannat LT" panose="01000000000000000000" pitchFamily="2" charset="-78"/>
                <a:cs typeface="A Jannat LT" panose="01000000000000000000" pitchFamily="2" charset="-78"/>
              </a:rPr>
              <a:t>إحصائيات</a:t>
            </a:r>
          </a:p>
        </p:txBody>
      </p:sp>
      <p:sp>
        <p:nvSpPr>
          <p:cNvPr id="30" name="مربع نص 29">
            <a:extLst>
              <a:ext uri="{FF2B5EF4-FFF2-40B4-BE49-F238E27FC236}">
                <a16:creationId xmlns:a16="http://schemas.microsoft.com/office/drawing/2014/main" id="{21221E91-4A02-4010-9CE7-D0D000016BB5}"/>
              </a:ext>
            </a:extLst>
          </p:cNvPr>
          <p:cNvSpPr txBox="1"/>
          <p:nvPr/>
        </p:nvSpPr>
        <p:spPr>
          <a:xfrm>
            <a:off x="5763213" y="4671164"/>
            <a:ext cx="665567" cy="369332"/>
          </a:xfrm>
          <a:prstGeom prst="rect">
            <a:avLst/>
          </a:prstGeom>
          <a:noFill/>
        </p:spPr>
        <p:txBody>
          <a:bodyPr wrap="none" rtlCol="1">
            <a:spAutoFit/>
          </a:bodyPr>
          <a:lstStyle/>
          <a:p>
            <a:r>
              <a:rPr lang="ar-SY" dirty="0">
                <a:solidFill>
                  <a:srgbClr val="EEEEEE"/>
                </a:solidFill>
                <a:latin typeface="A Jannat LT" panose="01000000000000000000" pitchFamily="2" charset="-78"/>
                <a:cs typeface="A Jannat LT" panose="01000000000000000000" pitchFamily="2" charset="-78"/>
              </a:rPr>
              <a:t>أتمتة</a:t>
            </a:r>
          </a:p>
        </p:txBody>
      </p:sp>
      <p:sp>
        <p:nvSpPr>
          <p:cNvPr id="31" name="مربع نص 30">
            <a:extLst>
              <a:ext uri="{FF2B5EF4-FFF2-40B4-BE49-F238E27FC236}">
                <a16:creationId xmlns:a16="http://schemas.microsoft.com/office/drawing/2014/main" id="{803CD32E-7505-43DE-9F49-C151C3275460}"/>
              </a:ext>
            </a:extLst>
          </p:cNvPr>
          <p:cNvSpPr txBox="1"/>
          <p:nvPr/>
        </p:nvSpPr>
        <p:spPr>
          <a:xfrm>
            <a:off x="2758683" y="4671164"/>
            <a:ext cx="1303562" cy="369332"/>
          </a:xfrm>
          <a:prstGeom prst="rect">
            <a:avLst/>
          </a:prstGeom>
          <a:noFill/>
        </p:spPr>
        <p:txBody>
          <a:bodyPr wrap="none" rtlCol="1">
            <a:spAutoFit/>
          </a:bodyPr>
          <a:lstStyle/>
          <a:p>
            <a:r>
              <a:rPr lang="ar-SY" dirty="0">
                <a:solidFill>
                  <a:srgbClr val="EEEEEE"/>
                </a:solidFill>
                <a:latin typeface="A Jannat LT" panose="01000000000000000000" pitchFamily="2" charset="-78"/>
                <a:cs typeface="A Jannat LT" panose="01000000000000000000" pitchFamily="2" charset="-78"/>
              </a:rPr>
              <a:t>عمل جماعي</a:t>
            </a:r>
          </a:p>
        </p:txBody>
      </p:sp>
      <p:sp>
        <p:nvSpPr>
          <p:cNvPr id="21" name="عنصر نائب لرقم الشريحة 20">
            <a:extLst>
              <a:ext uri="{FF2B5EF4-FFF2-40B4-BE49-F238E27FC236}">
                <a16:creationId xmlns:a16="http://schemas.microsoft.com/office/drawing/2014/main" id="{B64A8819-3C0E-46BD-B5E6-31B29C383BEE}"/>
              </a:ext>
            </a:extLst>
          </p:cNvPr>
          <p:cNvSpPr>
            <a:spLocks noGrp="1"/>
          </p:cNvSpPr>
          <p:nvPr>
            <p:ph type="sldNum" sz="quarter" idx="4"/>
          </p:nvPr>
        </p:nvSpPr>
        <p:spPr/>
        <p:txBody>
          <a:bodyPr/>
          <a:lstStyle/>
          <a:p>
            <a:fld id="{B4E85075-F841-48A2-A393-1A2EAE713FDE}" type="slidenum">
              <a:rPr lang="ar-SY" smtClean="0"/>
              <a:pPr/>
              <a:t>7</a:t>
            </a:fld>
            <a:endParaRPr lang="ar-SY" dirty="0"/>
          </a:p>
        </p:txBody>
      </p:sp>
    </p:spTree>
    <p:extLst>
      <p:ext uri="{BB962C8B-B14F-4D97-AF65-F5344CB8AC3E}">
        <p14:creationId xmlns:p14="http://schemas.microsoft.com/office/powerpoint/2010/main" val="3462655287"/>
      </p:ext>
    </p:extLst>
  </p:cSld>
  <p:clrMapOvr>
    <a:masterClrMapping/>
  </p:clrMapOvr>
  <p:transition spd="slow">
    <p:push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صورة 7">
            <a:extLst>
              <a:ext uri="{FF2B5EF4-FFF2-40B4-BE49-F238E27FC236}">
                <a16:creationId xmlns:a16="http://schemas.microsoft.com/office/drawing/2014/main" id="{747AF136-FE76-4F3E-90E2-EBE41EEE2AE5}"/>
              </a:ext>
            </a:extLst>
          </p:cNvPr>
          <p:cNvPicPr>
            <a:picLocks noChangeAspect="1"/>
          </p:cNvPicPr>
          <p:nvPr/>
        </p:nvPicPr>
        <p:blipFill rotWithShape="1">
          <a:blip r:embed="rId3">
            <a:extLst>
              <a:ext uri="{28A0092B-C50C-407E-A947-70E740481C1C}">
                <a14:useLocalDpi xmlns:a14="http://schemas.microsoft.com/office/drawing/2010/main" val="0"/>
              </a:ext>
            </a:extLst>
          </a:blip>
          <a:srcRect b="15616"/>
          <a:stretch/>
        </p:blipFill>
        <p:spPr>
          <a:xfrm>
            <a:off x="0" y="0"/>
            <a:ext cx="12192000" cy="6858000"/>
          </a:xfrm>
          <a:prstGeom prst="rect">
            <a:avLst/>
          </a:prstGeom>
        </p:spPr>
      </p:pic>
      <p:grpSp>
        <p:nvGrpSpPr>
          <p:cNvPr id="3" name="مجموعة 2">
            <a:extLst>
              <a:ext uri="{FF2B5EF4-FFF2-40B4-BE49-F238E27FC236}">
                <a16:creationId xmlns:a16="http://schemas.microsoft.com/office/drawing/2014/main" id="{A2886FD1-D020-4361-814C-325D17FEB14E}"/>
              </a:ext>
            </a:extLst>
          </p:cNvPr>
          <p:cNvGrpSpPr/>
          <p:nvPr/>
        </p:nvGrpSpPr>
        <p:grpSpPr>
          <a:xfrm>
            <a:off x="0" y="6158593"/>
            <a:ext cx="590096" cy="551543"/>
            <a:chOff x="0" y="6158593"/>
            <a:chExt cx="590096" cy="551543"/>
          </a:xfrm>
        </p:grpSpPr>
        <p:sp>
          <p:nvSpPr>
            <p:cNvPr id="4" name="مستطيل 3">
              <a:extLst>
                <a:ext uri="{FF2B5EF4-FFF2-40B4-BE49-F238E27FC236}">
                  <a16:creationId xmlns:a16="http://schemas.microsoft.com/office/drawing/2014/main" id="{0AFB1040-7219-4E5B-97E5-0934749378EB}"/>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5" name="شكل بيضاوي 4">
              <a:extLst>
                <a:ext uri="{FF2B5EF4-FFF2-40B4-BE49-F238E27FC236}">
                  <a16:creationId xmlns:a16="http://schemas.microsoft.com/office/drawing/2014/main" id="{7A180B1F-403D-49A1-A973-78DB9CE9E609}"/>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11" name="مستطيل 10">
            <a:extLst>
              <a:ext uri="{FF2B5EF4-FFF2-40B4-BE49-F238E27FC236}">
                <a16:creationId xmlns:a16="http://schemas.microsoft.com/office/drawing/2014/main" id="{6673D230-90F8-4A22-B034-4AF1D0AB9BB7}"/>
              </a:ext>
            </a:extLst>
          </p:cNvPr>
          <p:cNvSpPr/>
          <p:nvPr/>
        </p:nvSpPr>
        <p:spPr>
          <a:xfrm>
            <a:off x="0" y="0"/>
            <a:ext cx="6096000" cy="6858000"/>
          </a:xfrm>
          <a:prstGeom prst="rect">
            <a:avLst/>
          </a:prstGeom>
          <a:solidFill>
            <a:srgbClr val="D72323">
              <a:alpha val="7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SY" sz="3200" dirty="0">
                <a:latin typeface="A Jannat LT" panose="01000000000000000000" pitchFamily="2" charset="-78"/>
                <a:cs typeface="A Jannat LT" panose="01000000000000000000" pitchFamily="2" charset="-78"/>
              </a:rPr>
              <a:t>عنوان عريض</a:t>
            </a:r>
          </a:p>
          <a:p>
            <a:pPr algn="ctr" rtl="1">
              <a:lnSpc>
                <a:spcPct val="200000"/>
              </a:lnSpc>
            </a:pPr>
            <a:r>
              <a:rPr lang="ar-SY" sz="16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a:t>
            </a:r>
          </a:p>
        </p:txBody>
      </p:sp>
      <p:sp>
        <p:nvSpPr>
          <p:cNvPr id="10" name="مستطيل 9">
            <a:extLst>
              <a:ext uri="{FF2B5EF4-FFF2-40B4-BE49-F238E27FC236}">
                <a16:creationId xmlns:a16="http://schemas.microsoft.com/office/drawing/2014/main" id="{8B04301D-042C-49CE-85B1-84024E9512DE}"/>
              </a:ext>
            </a:extLst>
          </p:cNvPr>
          <p:cNvSpPr/>
          <p:nvPr/>
        </p:nvSpPr>
        <p:spPr>
          <a:xfrm>
            <a:off x="6096000" y="0"/>
            <a:ext cx="6096000" cy="6858000"/>
          </a:xfrm>
          <a:prstGeom prst="rect">
            <a:avLst/>
          </a:prstGeom>
          <a:solidFill>
            <a:srgbClr val="303841">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dirty="0"/>
          </a:p>
        </p:txBody>
      </p:sp>
      <p:sp>
        <p:nvSpPr>
          <p:cNvPr id="2" name="عنصر نائب لرقم الشريحة 1">
            <a:extLst>
              <a:ext uri="{FF2B5EF4-FFF2-40B4-BE49-F238E27FC236}">
                <a16:creationId xmlns:a16="http://schemas.microsoft.com/office/drawing/2014/main" id="{897ED662-2C5F-4EAA-939A-0D696732FD69}"/>
              </a:ext>
            </a:extLst>
          </p:cNvPr>
          <p:cNvSpPr>
            <a:spLocks noGrp="1"/>
          </p:cNvSpPr>
          <p:nvPr>
            <p:ph type="sldNum" sz="quarter" idx="4"/>
          </p:nvPr>
        </p:nvSpPr>
        <p:spPr/>
        <p:txBody>
          <a:bodyPr/>
          <a:lstStyle/>
          <a:p>
            <a:fld id="{B4E85075-F841-48A2-A393-1A2EAE713FDE}" type="slidenum">
              <a:rPr lang="ar-SY" smtClean="0"/>
              <a:pPr/>
              <a:t>8</a:t>
            </a:fld>
            <a:endParaRPr lang="ar-SY" dirty="0"/>
          </a:p>
        </p:txBody>
      </p:sp>
      <p:pic>
        <p:nvPicPr>
          <p:cNvPr id="9" name="صورة 8">
            <a:hlinkClick r:id="rId4" action="ppaction://hlinksldjump"/>
            <a:extLst>
              <a:ext uri="{FF2B5EF4-FFF2-40B4-BE49-F238E27FC236}">
                <a16:creationId xmlns:a16="http://schemas.microsoft.com/office/drawing/2014/main" id="{91C91051-36F4-454A-94F1-88644A480D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40429" y="6090557"/>
            <a:ext cx="619579" cy="619579"/>
          </a:xfrm>
          <a:prstGeom prst="rect">
            <a:avLst/>
          </a:prstGeom>
        </p:spPr>
      </p:pic>
      <p:pic>
        <p:nvPicPr>
          <p:cNvPr id="13" name="صورة 12">
            <a:extLst>
              <a:ext uri="{FF2B5EF4-FFF2-40B4-BE49-F238E27FC236}">
                <a16:creationId xmlns:a16="http://schemas.microsoft.com/office/drawing/2014/main" id="{7A162841-2CCB-4EA3-9FB8-CDF957C9C9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65509" y="2052109"/>
            <a:ext cx="2956981" cy="2956981"/>
          </a:xfrm>
          <a:prstGeom prst="rect">
            <a:avLst/>
          </a:prstGeom>
        </p:spPr>
      </p:pic>
    </p:spTree>
    <p:extLst>
      <p:ext uri="{BB962C8B-B14F-4D97-AF65-F5344CB8AC3E}">
        <p14:creationId xmlns:p14="http://schemas.microsoft.com/office/powerpoint/2010/main" val="549276663"/>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مجموعة 7">
            <a:extLst>
              <a:ext uri="{FF2B5EF4-FFF2-40B4-BE49-F238E27FC236}">
                <a16:creationId xmlns:a16="http://schemas.microsoft.com/office/drawing/2014/main" id="{EDB41A0C-3C7E-4DA5-A6BD-D5A8D5012484}"/>
              </a:ext>
            </a:extLst>
          </p:cNvPr>
          <p:cNvGrpSpPr/>
          <p:nvPr/>
        </p:nvGrpSpPr>
        <p:grpSpPr>
          <a:xfrm>
            <a:off x="-1" y="0"/>
            <a:ext cx="10624457" cy="6858000"/>
            <a:chOff x="0" y="0"/>
            <a:chExt cx="8776498" cy="6858000"/>
          </a:xfrm>
        </p:grpSpPr>
        <p:sp>
          <p:nvSpPr>
            <p:cNvPr id="7" name="مستطيل 6">
              <a:extLst>
                <a:ext uri="{FF2B5EF4-FFF2-40B4-BE49-F238E27FC236}">
                  <a16:creationId xmlns:a16="http://schemas.microsoft.com/office/drawing/2014/main" id="{687FF0A7-2846-4DA8-AC6F-7F486E48DF87}"/>
                </a:ext>
              </a:extLst>
            </p:cNvPr>
            <p:cNvSpPr/>
            <p:nvPr/>
          </p:nvSpPr>
          <p:spPr>
            <a:xfrm>
              <a:off x="8650513" y="0"/>
              <a:ext cx="125985" cy="6858000"/>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3" name="مستطيل 2">
              <a:extLst>
                <a:ext uri="{FF2B5EF4-FFF2-40B4-BE49-F238E27FC236}">
                  <a16:creationId xmlns:a16="http://schemas.microsoft.com/office/drawing/2014/main" id="{D719AD5D-469A-41A5-A130-083BDD3D4814}"/>
                </a:ext>
              </a:extLst>
            </p:cNvPr>
            <p:cNvSpPr/>
            <p:nvPr/>
          </p:nvSpPr>
          <p:spPr>
            <a:xfrm>
              <a:off x="0" y="0"/>
              <a:ext cx="8650514" cy="6858000"/>
            </a:xfrm>
            <a:prstGeom prst="rect">
              <a:avLst/>
            </a:prstGeom>
            <a:solidFill>
              <a:srgbClr val="303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grpSp>
      <p:grpSp>
        <p:nvGrpSpPr>
          <p:cNvPr id="17" name="مجموعة 16">
            <a:extLst>
              <a:ext uri="{FF2B5EF4-FFF2-40B4-BE49-F238E27FC236}">
                <a16:creationId xmlns:a16="http://schemas.microsoft.com/office/drawing/2014/main" id="{4AC12D09-59C0-4CCA-B381-AC180CECBF94}"/>
              </a:ext>
            </a:extLst>
          </p:cNvPr>
          <p:cNvGrpSpPr/>
          <p:nvPr/>
        </p:nvGrpSpPr>
        <p:grpSpPr>
          <a:xfrm>
            <a:off x="0" y="6158593"/>
            <a:ext cx="590096" cy="551543"/>
            <a:chOff x="0" y="6158593"/>
            <a:chExt cx="590096" cy="551543"/>
          </a:xfrm>
        </p:grpSpPr>
        <p:sp>
          <p:nvSpPr>
            <p:cNvPr id="18" name="مستطيل 17">
              <a:extLst>
                <a:ext uri="{FF2B5EF4-FFF2-40B4-BE49-F238E27FC236}">
                  <a16:creationId xmlns:a16="http://schemas.microsoft.com/office/drawing/2014/main" id="{A8CDFFAB-B6E6-41EB-A796-AAE3C3667B03}"/>
                </a:ext>
              </a:extLst>
            </p:cNvPr>
            <p:cNvSpPr/>
            <p:nvPr/>
          </p:nvSpPr>
          <p:spPr>
            <a:xfrm>
              <a:off x="0" y="6158593"/>
              <a:ext cx="314325" cy="551543"/>
            </a:xfrm>
            <a:prstGeom prst="rect">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Y"/>
            </a:p>
          </p:txBody>
        </p:sp>
        <p:sp>
          <p:nvSpPr>
            <p:cNvPr id="19" name="شكل بيضاوي 18">
              <a:extLst>
                <a:ext uri="{FF2B5EF4-FFF2-40B4-BE49-F238E27FC236}">
                  <a16:creationId xmlns:a16="http://schemas.microsoft.com/office/drawing/2014/main" id="{9E27D94E-44AA-4345-9355-8085869FEBE3}"/>
                </a:ext>
              </a:extLst>
            </p:cNvPr>
            <p:cNvSpPr/>
            <p:nvPr/>
          </p:nvSpPr>
          <p:spPr>
            <a:xfrm>
              <a:off x="38553" y="6158593"/>
              <a:ext cx="551543" cy="5515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en-US" b="1" dirty="0">
                <a:latin typeface="Tajawal" panose="00000800000000000000" pitchFamily="2" charset="-78"/>
                <a:cs typeface="Tajawal" panose="00000800000000000000" pitchFamily="2" charset="-78"/>
              </a:endParaRPr>
            </a:p>
          </p:txBody>
        </p:sp>
      </p:grpSp>
      <p:sp>
        <p:nvSpPr>
          <p:cNvPr id="2" name="عنصر نائب لرقم الشريحة 1">
            <a:extLst>
              <a:ext uri="{FF2B5EF4-FFF2-40B4-BE49-F238E27FC236}">
                <a16:creationId xmlns:a16="http://schemas.microsoft.com/office/drawing/2014/main" id="{9618D9D4-29C7-499E-86E3-A3D5241160F0}"/>
              </a:ext>
            </a:extLst>
          </p:cNvPr>
          <p:cNvSpPr>
            <a:spLocks noGrp="1"/>
          </p:cNvSpPr>
          <p:nvPr>
            <p:ph type="sldNum" sz="quarter" idx="4"/>
          </p:nvPr>
        </p:nvSpPr>
        <p:spPr/>
        <p:txBody>
          <a:bodyPr/>
          <a:lstStyle/>
          <a:p>
            <a:fld id="{B4E85075-F841-48A2-A393-1A2EAE713FDE}" type="slidenum">
              <a:rPr lang="ar-SY" smtClean="0"/>
              <a:pPr/>
              <a:t>9</a:t>
            </a:fld>
            <a:endParaRPr lang="ar-SY" dirty="0"/>
          </a:p>
        </p:txBody>
      </p:sp>
      <p:sp>
        <p:nvSpPr>
          <p:cNvPr id="4" name="شكل بيضاوي 3">
            <a:extLst>
              <a:ext uri="{FF2B5EF4-FFF2-40B4-BE49-F238E27FC236}">
                <a16:creationId xmlns:a16="http://schemas.microsoft.com/office/drawing/2014/main" id="{D97EB6D3-0486-4641-A68C-F82494FBCC34}"/>
              </a:ext>
            </a:extLst>
          </p:cNvPr>
          <p:cNvSpPr/>
          <p:nvPr/>
        </p:nvSpPr>
        <p:spPr>
          <a:xfrm>
            <a:off x="9417956" y="1425800"/>
            <a:ext cx="2354943" cy="23549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b"/>
          <a:lstStyle/>
          <a:p>
            <a:pPr algn="ctr" rtl="1"/>
            <a:r>
              <a:rPr lang="en-US" sz="11500" dirty="0">
                <a:latin typeface="A Jannat LT" panose="01000000000000000000" pitchFamily="2" charset="-78"/>
                <a:cs typeface="A Jannat LT" panose="01000000000000000000" pitchFamily="2" charset="-78"/>
              </a:rPr>
              <a:t>1</a:t>
            </a:r>
            <a:endParaRPr lang="ar-SY" sz="11500" dirty="0">
              <a:latin typeface="A Jannat LT" panose="01000000000000000000" pitchFamily="2" charset="-78"/>
              <a:cs typeface="A Jannat LT" panose="01000000000000000000" pitchFamily="2" charset="-78"/>
            </a:endParaRPr>
          </a:p>
        </p:txBody>
      </p:sp>
      <p:sp>
        <p:nvSpPr>
          <p:cNvPr id="6" name="شكل بيضاوي 5">
            <a:extLst>
              <a:ext uri="{FF2B5EF4-FFF2-40B4-BE49-F238E27FC236}">
                <a16:creationId xmlns:a16="http://schemas.microsoft.com/office/drawing/2014/main" id="{E082809C-6DD0-4E7F-B335-D6B3866F1166}"/>
              </a:ext>
            </a:extLst>
          </p:cNvPr>
          <p:cNvSpPr/>
          <p:nvPr/>
        </p:nvSpPr>
        <p:spPr>
          <a:xfrm>
            <a:off x="9417956" y="4192699"/>
            <a:ext cx="2354943" cy="2354943"/>
          </a:xfrm>
          <a:prstGeom prst="ellipse">
            <a:avLst/>
          </a:prstGeom>
          <a:solidFill>
            <a:srgbClr val="D7232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b"/>
          <a:lstStyle/>
          <a:p>
            <a:pPr algn="ctr"/>
            <a:r>
              <a:rPr lang="en-US" sz="9600" dirty="0">
                <a:latin typeface="A Jannat LT" panose="01000000000000000000" pitchFamily="2" charset="-78"/>
                <a:cs typeface="A Jannat LT" panose="01000000000000000000" pitchFamily="2" charset="-78"/>
              </a:rPr>
              <a:t>2</a:t>
            </a:r>
            <a:endParaRPr lang="ar-SY" dirty="0"/>
          </a:p>
        </p:txBody>
      </p:sp>
      <p:sp>
        <p:nvSpPr>
          <p:cNvPr id="9" name="مربع نص 8">
            <a:extLst>
              <a:ext uri="{FF2B5EF4-FFF2-40B4-BE49-F238E27FC236}">
                <a16:creationId xmlns:a16="http://schemas.microsoft.com/office/drawing/2014/main" id="{CE06AA31-2CC0-41FF-8086-D3F83ABBDCC5}"/>
              </a:ext>
            </a:extLst>
          </p:cNvPr>
          <p:cNvSpPr txBox="1"/>
          <p:nvPr/>
        </p:nvSpPr>
        <p:spPr>
          <a:xfrm>
            <a:off x="3309002" y="209748"/>
            <a:ext cx="3853940" cy="584775"/>
          </a:xfrm>
          <a:prstGeom prst="rect">
            <a:avLst/>
          </a:prstGeom>
          <a:noFill/>
        </p:spPr>
        <p:txBody>
          <a:bodyPr wrap="none" rtlCol="1">
            <a:spAutoFit/>
          </a:bodyPr>
          <a:lstStyle/>
          <a:p>
            <a:pPr algn="ctr" rtl="1"/>
            <a:r>
              <a:rPr lang="ar-SY" sz="3200" dirty="0">
                <a:solidFill>
                  <a:srgbClr val="EEEEEE"/>
                </a:solidFill>
                <a:latin typeface="A Jannat LT" panose="01000000000000000000" pitchFamily="2" charset="-78"/>
                <a:cs typeface="A Jannat LT" panose="01000000000000000000" pitchFamily="2" charset="-78"/>
              </a:rPr>
              <a:t>ضع عنوان الشريحة هنا</a:t>
            </a:r>
          </a:p>
        </p:txBody>
      </p:sp>
      <p:sp>
        <p:nvSpPr>
          <p:cNvPr id="12" name="مربع نص 11">
            <a:extLst>
              <a:ext uri="{FF2B5EF4-FFF2-40B4-BE49-F238E27FC236}">
                <a16:creationId xmlns:a16="http://schemas.microsoft.com/office/drawing/2014/main" id="{F1460476-259D-4F1E-948D-F10AC55524E9}"/>
              </a:ext>
            </a:extLst>
          </p:cNvPr>
          <p:cNvSpPr txBox="1"/>
          <p:nvPr/>
        </p:nvSpPr>
        <p:spPr>
          <a:xfrm>
            <a:off x="7380145" y="1742341"/>
            <a:ext cx="1832553" cy="400110"/>
          </a:xfrm>
          <a:prstGeom prst="rect">
            <a:avLst/>
          </a:prstGeom>
          <a:noFill/>
        </p:spPr>
        <p:txBody>
          <a:bodyPr wrap="none" rtlCol="1">
            <a:spAutoFit/>
          </a:bodyPr>
          <a:lstStyle/>
          <a:p>
            <a:pPr algn="r" rtl="1"/>
            <a:r>
              <a:rPr lang="ar-SY" sz="2000" dirty="0">
                <a:solidFill>
                  <a:srgbClr val="D72323"/>
                </a:solidFill>
                <a:latin typeface="A Jannat LT" panose="01000000000000000000" pitchFamily="2" charset="-78"/>
                <a:cs typeface="A Jannat LT" panose="01000000000000000000" pitchFamily="2" charset="-78"/>
              </a:rPr>
              <a:t>أضف عنوان هنا:</a:t>
            </a:r>
          </a:p>
        </p:txBody>
      </p:sp>
      <p:sp>
        <p:nvSpPr>
          <p:cNvPr id="13" name="مربع نص 12">
            <a:extLst>
              <a:ext uri="{FF2B5EF4-FFF2-40B4-BE49-F238E27FC236}">
                <a16:creationId xmlns:a16="http://schemas.microsoft.com/office/drawing/2014/main" id="{C3CB09E0-C40F-4487-B547-C50549B9D923}"/>
              </a:ext>
            </a:extLst>
          </p:cNvPr>
          <p:cNvSpPr txBox="1"/>
          <p:nvPr/>
        </p:nvSpPr>
        <p:spPr>
          <a:xfrm>
            <a:off x="841829" y="2142451"/>
            <a:ext cx="8304179" cy="1139223"/>
          </a:xfrm>
          <a:prstGeom prst="rect">
            <a:avLst/>
          </a:prstGeom>
          <a:noFill/>
        </p:spPr>
        <p:txBody>
          <a:bodyPr wrap="square" rtlCol="1">
            <a:spAutoFit/>
          </a:bodyPr>
          <a:lstStyle/>
          <a:p>
            <a:pPr algn="just" rtl="1">
              <a:lnSpc>
                <a:spcPct val="150000"/>
              </a:lnSpc>
            </a:pPr>
            <a:r>
              <a:rPr lang="ar-SY" sz="16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a:t>
            </a:r>
          </a:p>
        </p:txBody>
      </p:sp>
      <p:sp>
        <p:nvSpPr>
          <p:cNvPr id="14" name="مربع نص 13">
            <a:extLst>
              <a:ext uri="{FF2B5EF4-FFF2-40B4-BE49-F238E27FC236}">
                <a16:creationId xmlns:a16="http://schemas.microsoft.com/office/drawing/2014/main" id="{29FF3ABF-865D-482B-9560-69802D395D4B}"/>
              </a:ext>
            </a:extLst>
          </p:cNvPr>
          <p:cNvSpPr txBox="1"/>
          <p:nvPr/>
        </p:nvSpPr>
        <p:spPr>
          <a:xfrm>
            <a:off x="7401358" y="4629602"/>
            <a:ext cx="1832553" cy="400110"/>
          </a:xfrm>
          <a:prstGeom prst="rect">
            <a:avLst/>
          </a:prstGeom>
          <a:noFill/>
        </p:spPr>
        <p:txBody>
          <a:bodyPr wrap="none" rtlCol="1">
            <a:spAutoFit/>
          </a:bodyPr>
          <a:lstStyle/>
          <a:p>
            <a:pPr algn="r" rtl="1"/>
            <a:r>
              <a:rPr lang="ar-SY" sz="2000" dirty="0">
                <a:solidFill>
                  <a:srgbClr val="D72323"/>
                </a:solidFill>
                <a:latin typeface="A Jannat LT" panose="01000000000000000000" pitchFamily="2" charset="-78"/>
                <a:cs typeface="A Jannat LT" panose="01000000000000000000" pitchFamily="2" charset="-78"/>
              </a:rPr>
              <a:t>أضف عنوان هنا:</a:t>
            </a:r>
          </a:p>
        </p:txBody>
      </p:sp>
      <p:sp>
        <p:nvSpPr>
          <p:cNvPr id="16" name="مربع نص 15">
            <a:extLst>
              <a:ext uri="{FF2B5EF4-FFF2-40B4-BE49-F238E27FC236}">
                <a16:creationId xmlns:a16="http://schemas.microsoft.com/office/drawing/2014/main" id="{165E90C1-26E9-443C-97F3-79E8AA50E275}"/>
              </a:ext>
            </a:extLst>
          </p:cNvPr>
          <p:cNvSpPr txBox="1"/>
          <p:nvPr/>
        </p:nvSpPr>
        <p:spPr>
          <a:xfrm>
            <a:off x="841828" y="5029712"/>
            <a:ext cx="8304179" cy="1139223"/>
          </a:xfrm>
          <a:prstGeom prst="rect">
            <a:avLst/>
          </a:prstGeom>
          <a:noFill/>
        </p:spPr>
        <p:txBody>
          <a:bodyPr wrap="square" rtlCol="1">
            <a:spAutoFit/>
          </a:bodyPr>
          <a:lstStyle/>
          <a:p>
            <a:pPr algn="just" rtl="1">
              <a:lnSpc>
                <a:spcPct val="150000"/>
              </a:lnSpc>
            </a:pPr>
            <a:r>
              <a:rPr lang="ar-SY" sz="1600" dirty="0">
                <a:solidFill>
                  <a:srgbClr val="EEEEEE"/>
                </a:solidFill>
                <a:latin typeface="A Jannat LT" panose="01000000000000000000" pitchFamily="2" charset="-78"/>
                <a:cs typeface="A Jannat LT" panose="01000000000000000000" pitchFamily="2" charset="-78"/>
              </a:rPr>
              <a:t>هذا النص هو مثال لنص يمكن أن يستبدل في نفس المساحة، لقد تم توليد هذا النص من مولد النص العربي، حيث يمكنك أن تولد مثل هذا النص أو العديد من النصوص الأخرى إضافة إلى زيادة عدد الحروف التي يولدها التطبيق.</a:t>
            </a:r>
          </a:p>
        </p:txBody>
      </p:sp>
      <p:pic>
        <p:nvPicPr>
          <p:cNvPr id="21" name="صورة 20">
            <a:hlinkClick r:id="rId3" action="ppaction://hlinksldjump"/>
            <a:extLst>
              <a:ext uri="{FF2B5EF4-FFF2-40B4-BE49-F238E27FC236}">
                <a16:creationId xmlns:a16="http://schemas.microsoft.com/office/drawing/2014/main" id="{BF94F740-AAB6-4C2D-A28B-2580BDC592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00031" y="6107248"/>
            <a:ext cx="602888" cy="602888"/>
          </a:xfrm>
          <a:prstGeom prst="rect">
            <a:avLst/>
          </a:prstGeom>
        </p:spPr>
      </p:pic>
    </p:spTree>
    <p:extLst>
      <p:ext uri="{BB962C8B-B14F-4D97-AF65-F5344CB8AC3E}">
        <p14:creationId xmlns:p14="http://schemas.microsoft.com/office/powerpoint/2010/main" val="1457149652"/>
      </p:ext>
    </p:extLst>
  </p:cSld>
  <p:clrMapOvr>
    <a:masterClrMapping/>
  </p:clrMapOvr>
  <p:transition spd="slow">
    <p:push/>
  </p:transition>
</p:sld>
</file>

<file path=ppt/theme/theme1.xml><?xml version="1.0" encoding="utf-8"?>
<a:theme xmlns:a="http://schemas.openxmlformats.org/drawingml/2006/main" name="Office Theme">
  <a:themeElements>
    <a:clrScheme name="مخصص 3">
      <a:dk1>
        <a:sysClr val="windowText" lastClr="000000"/>
      </a:dk1>
      <a:lt1>
        <a:sysClr val="window" lastClr="FFFFFF"/>
      </a:lt1>
      <a:dk2>
        <a:srgbClr val="44546A"/>
      </a:dk2>
      <a:lt2>
        <a:srgbClr val="E7E6E6"/>
      </a:lt2>
      <a:accent1>
        <a:srgbClr val="290303"/>
      </a:accent1>
      <a:accent2>
        <a:srgbClr val="660909"/>
      </a:accent2>
      <a:accent3>
        <a:srgbClr val="CD1212"/>
      </a:accent3>
      <a:accent4>
        <a:srgbClr val="F05F5F"/>
      </a:accent4>
      <a:accent5>
        <a:srgbClr val="F69C9C"/>
      </a:accent5>
      <a:accent6>
        <a:srgbClr val="002060"/>
      </a:accent6>
      <a:hlink>
        <a:srgbClr val="0563C1"/>
      </a:hlink>
      <a:folHlink>
        <a:srgbClr val="954F72"/>
      </a:folHlink>
    </a:clrScheme>
    <a:fontScheme name="نسق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نسق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1673</TotalTime>
  <Words>1299</Words>
  <Application>Microsoft Office PowerPoint</Application>
  <PresentationFormat>Widescreen</PresentationFormat>
  <Paragraphs>129</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Al-Jazeera-Arabic-Regular</vt:lpstr>
      <vt:lpstr>Calibri</vt:lpstr>
      <vt:lpstr>A Jannat LT</vt:lpstr>
      <vt:lpstr>Arial</vt:lpstr>
      <vt:lpstr>Tajawal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ArabPPT.com</Manager>
  <Company>Arabppt.com</Company>
  <LinksUpToDate>false</LinksUpToDate>
  <SharedDoc>false</SharedDoc>
  <HyperlinkBase>https://www.arabppt.com/corporate-business-presentation-arabic-template/</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قالب أعمال الشركات - نموذج عرض بوربوينت عربي احترافي جدا ومجاني (حصري)</dc:title>
  <dc:subject>قالب أعمال الشركات - نموذج عرض بوربوينت عربي احترافي جدا ومجاني (حصري)</dc:subject>
  <dc:creator>Yaser</dc:creator>
  <cp:keywords>بوربوينت أعمال, بوربوينت شركات</cp:keywords>
  <dc:description>هذا القالب مصمم ومقدم حصريًا من قبل "بوربوينت بالعربي Arabppt.com". لمزيد من القوالب العربية الاحترافية، يمكنكم تصفح موقعنا وتنزيل القوالب العربية الاحترافية مجانًا.</dc:description>
  <cp:lastModifiedBy>Yaser</cp:lastModifiedBy>
  <cp:revision>54</cp:revision>
  <dcterms:created xsi:type="dcterms:W3CDTF">2019-08-05T21:49:06Z</dcterms:created>
  <dcterms:modified xsi:type="dcterms:W3CDTF">2019-08-29T16:59:43Z</dcterms:modified>
  <cp:category>بوربوينت أعمال</cp:category>
</cp:coreProperties>
</file>