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02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EE43-C9DD-478A-99DF-EE2E45664B34}" type="datetimeFigureOut">
              <a:rPr lang="en-US" smtClean="0"/>
              <a:t>2019-07-23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AFC3-E536-4162-8493-02E24668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4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EE43-C9DD-478A-99DF-EE2E45664B34}" type="datetimeFigureOut">
              <a:rPr lang="en-US" smtClean="0"/>
              <a:t>2019-07-23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AFC3-E536-4162-8493-02E24668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6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EE43-C9DD-478A-99DF-EE2E45664B34}" type="datetimeFigureOut">
              <a:rPr lang="en-US" smtClean="0"/>
              <a:t>2019-07-23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AFC3-E536-4162-8493-02E24668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EE43-C9DD-478A-99DF-EE2E45664B34}" type="datetimeFigureOut">
              <a:rPr lang="en-US" smtClean="0"/>
              <a:t>2019-07-23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AFC3-E536-4162-8493-02E24668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3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EE43-C9DD-478A-99DF-EE2E45664B34}" type="datetimeFigureOut">
              <a:rPr lang="en-US" smtClean="0"/>
              <a:t>2019-07-23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AFC3-E536-4162-8493-02E24668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EE43-C9DD-478A-99DF-EE2E45664B34}" type="datetimeFigureOut">
              <a:rPr lang="en-US" smtClean="0"/>
              <a:t>2019-07-23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AFC3-E536-4162-8493-02E24668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9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EE43-C9DD-478A-99DF-EE2E45664B34}" type="datetimeFigureOut">
              <a:rPr lang="en-US" smtClean="0"/>
              <a:t>2019-07-23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AFC3-E536-4162-8493-02E246680E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7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EE43-C9DD-478A-99DF-EE2E45664B34}" type="datetimeFigureOut">
              <a:rPr lang="en-US" smtClean="0"/>
              <a:t>2019-07-23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AFC3-E536-4162-8493-02E24668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EE43-C9DD-478A-99DF-EE2E45664B34}" type="datetimeFigureOut">
              <a:rPr lang="en-US" smtClean="0"/>
              <a:t>2019-07-23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AFC3-E536-4162-8493-02E24668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8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EE43-C9DD-478A-99DF-EE2E45664B34}" type="datetimeFigureOut">
              <a:rPr lang="en-US" smtClean="0"/>
              <a:t>2019-07-23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AFC3-E536-4162-8493-02E24668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6ACEE43-C9DD-478A-99DF-EE2E45664B34}" type="datetimeFigureOut">
              <a:rPr lang="en-US" smtClean="0"/>
              <a:t>2019-07-23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AFC3-E536-4162-8493-02E24668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1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6ACEE43-C9DD-478A-99DF-EE2E45664B34}" type="datetimeFigureOut">
              <a:rPr lang="en-US" smtClean="0"/>
              <a:t>2019-07-23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F95AFC3-E536-4162-8493-02E24668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B894-5815-4139-9666-DE647B601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AE" sz="4800" spc="0" dirty="0">
                <a:solidFill>
                  <a:schemeClr val="tx1"/>
                </a:solidFill>
                <a:latin typeface="29LT Bukra Bold" panose="000B0903020204020204" pitchFamily="34" charset="-78"/>
                <a:cs typeface="29LT Bukra Bold" panose="000B0903020204020204" pitchFamily="34" charset="-78"/>
              </a:rPr>
              <a:t>المحظور والمباح في الحج</a:t>
            </a:r>
            <a:endParaRPr lang="en-US" sz="4800" spc="0" dirty="0">
              <a:solidFill>
                <a:schemeClr val="tx1"/>
              </a:solidFill>
              <a:latin typeface="29LT Bukra Bold" panose="000B0903020204020204" pitchFamily="34" charset="-78"/>
              <a:cs typeface="29LT Bukra Bold" panose="000B09030202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49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296E-264B-47FA-932F-F7C70C9A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lite.islamstory.com/wp-content/uploads/2015/09/ehram4.jpg">
            <a:extLst>
              <a:ext uri="{FF2B5EF4-FFF2-40B4-BE49-F238E27FC236}">
                <a16:creationId xmlns:a16="http://schemas.microsoft.com/office/drawing/2014/main" id="{A0C9936C-CD6F-44D2-A9B0-E4E347B28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3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296E-264B-47FA-932F-F7C70C9A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lite.islamstory.com/wp-content/uploads/2015/09/ehram2.jpg">
            <a:extLst>
              <a:ext uri="{FF2B5EF4-FFF2-40B4-BE49-F238E27FC236}">
                <a16:creationId xmlns:a16="http://schemas.microsoft.com/office/drawing/2014/main" id="{96875870-9E94-49C3-96D1-B71B9E8C4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2549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16</TotalTime>
  <Words>4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29LT Bukra Bold</vt:lpstr>
      <vt:lpstr>Arial</vt:lpstr>
      <vt:lpstr>Gill Sans MT</vt:lpstr>
      <vt:lpstr>Parcel</vt:lpstr>
      <vt:lpstr>المحظور والمباح في الحج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Yaser Mohammed</dc:creator>
  <cp:lastModifiedBy>Yaser Mohammed</cp:lastModifiedBy>
  <cp:revision>2</cp:revision>
  <dcterms:created xsi:type="dcterms:W3CDTF">2019-07-22T20:53:22Z</dcterms:created>
  <dcterms:modified xsi:type="dcterms:W3CDTF">2019-07-22T21:10:22Z</dcterms:modified>
</cp:coreProperties>
</file>