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
  </p:notesMasterIdLst>
  <p:sldIdLst>
    <p:sldId id="260" r:id="rId2"/>
    <p:sldId id="257" r:id="rId3"/>
    <p:sldId id="271" r:id="rId4"/>
    <p:sldId id="270" r:id="rId5"/>
    <p:sldId id="267" r:id="rId6"/>
    <p:sldId id="268" r:id="rId7"/>
    <p:sldId id="265" r:id="rId8"/>
  </p:sldIdLst>
  <p:sldSz cx="12192000" cy="6858000"/>
  <p:notesSz cx="6858000" cy="9144000"/>
  <p:embeddedFontLst>
    <p:embeddedFont>
      <p:font typeface="Calibri" panose="020F0502020204030204" pitchFamily="34" charset="0"/>
      <p:regular r:id="rId10"/>
      <p:bold r:id="rId11"/>
      <p:italic r:id="rId12"/>
      <p:boldItalic r:id="rId13"/>
    </p:embeddedFont>
    <p:embeddedFont>
      <p:font typeface="Calibri Light" panose="020F0302020204030204" pitchFamily="34" charset="0"/>
      <p:regular r:id="rId14"/>
      <p:italic r:id="rId15"/>
    </p:embeddedFont>
    <p:embeddedFont>
      <p:font typeface="Mothanna" panose="02000503000000000000" pitchFamily="2" charset="-78"/>
      <p:regular r:id="rId16"/>
      <p:bold r:id="rId17"/>
    </p:embeddedFont>
    <p:embeddedFont>
      <p:font typeface="Open Sans" panose="020B0606030504020204" pitchFamily="34" charset="0"/>
      <p:regular r:id="rId18"/>
      <p:bold r:id="rId19"/>
      <p:italic r:id="rId20"/>
      <p:boldItalic r:id="rId21"/>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4A4A"/>
    <a:srgbClr val="222A35"/>
    <a:srgbClr val="1C1C1C"/>
    <a:srgbClr val="1A9C83"/>
    <a:srgbClr val="1EB296"/>
    <a:srgbClr val="82B941"/>
    <a:srgbClr val="B4D68C"/>
    <a:srgbClr val="394759"/>
    <a:srgbClr val="5F677B"/>
    <a:srgbClr val="F7ED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1344" autoAdjust="0"/>
  </p:normalViewPr>
  <p:slideViewPr>
    <p:cSldViewPr snapToGrid="0">
      <p:cViewPr varScale="1">
        <p:scale>
          <a:sx n="63" d="100"/>
          <a:sy n="63" d="100"/>
        </p:scale>
        <p:origin x="936" y="60"/>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CDCBE-BC26-46C9-A87E-C8DF144EC4EB}" type="datetimeFigureOut">
              <a:rPr lang="fr-FR" smtClean="0"/>
              <a:t>17/07/2019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A0F9C-C92F-41E8-880E-79E6BB546BF4}" type="slidenum">
              <a:rPr lang="fr-FR" smtClean="0"/>
              <a:t>‹#›</a:t>
            </a:fld>
            <a:endParaRPr lang="fr-FR"/>
          </a:p>
        </p:txBody>
      </p:sp>
    </p:spTree>
    <p:extLst>
      <p:ext uri="{BB962C8B-B14F-4D97-AF65-F5344CB8AC3E}">
        <p14:creationId xmlns:p14="http://schemas.microsoft.com/office/powerpoint/2010/main" val="3043585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376BD-0D3F-4BCA-81DB-8C18DDB2FB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C63C0526-24A2-409B-8AFD-E0AE89F061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8951FC37-4B27-4BA9-AD20-DA8C4BC5AF16}"/>
              </a:ext>
            </a:extLst>
          </p:cNvPr>
          <p:cNvSpPr>
            <a:spLocks noGrp="1"/>
          </p:cNvSpPr>
          <p:nvPr>
            <p:ph type="dt" sz="half" idx="10"/>
          </p:nvPr>
        </p:nvSpPr>
        <p:spPr/>
        <p:txBody>
          <a:bodyPr/>
          <a:lstStyle/>
          <a:p>
            <a:fld id="{50C9BA4B-2665-43AF-924D-33D39E081787}" type="datetime1">
              <a:rPr lang="fr-FR" smtClean="0"/>
              <a:t>17/07/2019</a:t>
            </a:fld>
            <a:endParaRPr lang="fr-FR"/>
          </a:p>
        </p:txBody>
      </p:sp>
      <p:sp>
        <p:nvSpPr>
          <p:cNvPr id="5" name="Footer Placeholder 4">
            <a:extLst>
              <a:ext uri="{FF2B5EF4-FFF2-40B4-BE49-F238E27FC236}">
                <a16:creationId xmlns:a16="http://schemas.microsoft.com/office/drawing/2014/main" id="{77E939D0-A10C-46D1-8683-9DBF1F6F4C7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D5647D9-D1E2-433D-8479-DD8CD3F3B032}"/>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2962927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96AEE-C8EF-4AA9-B61A-79D6CA3BD88C}"/>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A3DFC3DF-A546-4E3F-9152-33B908655DE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7A7316A-F806-436E-ADD8-A66553953C4E}"/>
              </a:ext>
            </a:extLst>
          </p:cNvPr>
          <p:cNvSpPr>
            <a:spLocks noGrp="1"/>
          </p:cNvSpPr>
          <p:nvPr>
            <p:ph type="dt" sz="half" idx="10"/>
          </p:nvPr>
        </p:nvSpPr>
        <p:spPr/>
        <p:txBody>
          <a:bodyPr/>
          <a:lstStyle/>
          <a:p>
            <a:fld id="{9C3F6244-5025-461E-878B-3ECA368D59B1}" type="datetime1">
              <a:rPr lang="fr-FR" smtClean="0"/>
              <a:t>17/07/2019</a:t>
            </a:fld>
            <a:endParaRPr lang="fr-FR"/>
          </a:p>
        </p:txBody>
      </p:sp>
      <p:sp>
        <p:nvSpPr>
          <p:cNvPr id="5" name="Footer Placeholder 4">
            <a:extLst>
              <a:ext uri="{FF2B5EF4-FFF2-40B4-BE49-F238E27FC236}">
                <a16:creationId xmlns:a16="http://schemas.microsoft.com/office/drawing/2014/main" id="{B282E15C-C58D-473F-BCB3-6DECFC6AE50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638B17D-BA75-47CC-8B3C-08027324EE6B}"/>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57418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CF15AA-13D8-4A53-9BB6-E577A61FB6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2550F8BB-58FA-44A6-BE8F-F1E4E02AC1C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BA9A978A-D527-49B5-B262-4B2AF16D7CA4}"/>
              </a:ext>
            </a:extLst>
          </p:cNvPr>
          <p:cNvSpPr>
            <a:spLocks noGrp="1"/>
          </p:cNvSpPr>
          <p:nvPr>
            <p:ph type="dt" sz="half" idx="10"/>
          </p:nvPr>
        </p:nvSpPr>
        <p:spPr/>
        <p:txBody>
          <a:bodyPr/>
          <a:lstStyle/>
          <a:p>
            <a:fld id="{B9B02D6C-B97B-4C9E-920B-D3DD00BA469C}" type="datetime1">
              <a:rPr lang="fr-FR" smtClean="0"/>
              <a:t>17/07/2019</a:t>
            </a:fld>
            <a:endParaRPr lang="fr-FR"/>
          </a:p>
        </p:txBody>
      </p:sp>
      <p:sp>
        <p:nvSpPr>
          <p:cNvPr id="5" name="Footer Placeholder 4">
            <a:extLst>
              <a:ext uri="{FF2B5EF4-FFF2-40B4-BE49-F238E27FC236}">
                <a16:creationId xmlns:a16="http://schemas.microsoft.com/office/drawing/2014/main" id="{B8000AE6-DEEC-4EFB-A3B3-974B92D58AA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4297A62-10F2-44B8-B049-D70E1D12B15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199804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2E02-3C45-4A0C-BE23-D715A52C4A7A}"/>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DFA153FA-5FE0-4F2A-8F04-050A8D3D75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00D1FE58-D18A-4381-8AAF-AF9A0B5C29EE}"/>
              </a:ext>
            </a:extLst>
          </p:cNvPr>
          <p:cNvSpPr>
            <a:spLocks noGrp="1"/>
          </p:cNvSpPr>
          <p:nvPr>
            <p:ph type="dt" sz="half" idx="10"/>
          </p:nvPr>
        </p:nvSpPr>
        <p:spPr/>
        <p:txBody>
          <a:bodyPr/>
          <a:lstStyle/>
          <a:p>
            <a:fld id="{D4DB88D4-25ED-4281-BA26-745929DE7A1E}" type="datetime1">
              <a:rPr lang="fr-FR" smtClean="0"/>
              <a:t>17/07/2019</a:t>
            </a:fld>
            <a:endParaRPr lang="fr-FR"/>
          </a:p>
        </p:txBody>
      </p:sp>
      <p:sp>
        <p:nvSpPr>
          <p:cNvPr id="5" name="Footer Placeholder 4">
            <a:extLst>
              <a:ext uri="{FF2B5EF4-FFF2-40B4-BE49-F238E27FC236}">
                <a16:creationId xmlns:a16="http://schemas.microsoft.com/office/drawing/2014/main" id="{065033D2-B363-4F7A-B56C-5AC7F264C6E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F6A85AF3-0172-4DA1-815B-25ADC489F068}"/>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385769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A8B4C-966F-46EE-8B6D-4DA5BCF5EB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1C9549AE-D998-46B7-BE9A-9940753D8E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D5D894B-8E4C-4D6A-862D-14F2CD81D997}"/>
              </a:ext>
            </a:extLst>
          </p:cNvPr>
          <p:cNvSpPr>
            <a:spLocks noGrp="1"/>
          </p:cNvSpPr>
          <p:nvPr>
            <p:ph type="dt" sz="half" idx="10"/>
          </p:nvPr>
        </p:nvSpPr>
        <p:spPr/>
        <p:txBody>
          <a:bodyPr/>
          <a:lstStyle/>
          <a:p>
            <a:fld id="{61D07DCB-3BAA-467E-9375-159A97ADC091}" type="datetime1">
              <a:rPr lang="fr-FR" smtClean="0"/>
              <a:t>17/07/2019</a:t>
            </a:fld>
            <a:endParaRPr lang="fr-FR"/>
          </a:p>
        </p:txBody>
      </p:sp>
      <p:sp>
        <p:nvSpPr>
          <p:cNvPr id="5" name="Footer Placeholder 4">
            <a:extLst>
              <a:ext uri="{FF2B5EF4-FFF2-40B4-BE49-F238E27FC236}">
                <a16:creationId xmlns:a16="http://schemas.microsoft.com/office/drawing/2014/main" id="{FE19CA5E-F76A-4FD1-8C0C-A8C8DE61EFB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BAAC193-1330-4129-AC4C-0540DB872373}"/>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959596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FB07D-C3C1-4ED7-BCC7-A865B1AF84F1}"/>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C303F8C-A936-41C5-BE71-EA2BF8A86D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4F9FD3ED-02CA-4DF2-8769-B3CEFEA52F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67110851-9112-41FA-B219-A50CDE81DC83}"/>
              </a:ext>
            </a:extLst>
          </p:cNvPr>
          <p:cNvSpPr>
            <a:spLocks noGrp="1"/>
          </p:cNvSpPr>
          <p:nvPr>
            <p:ph type="dt" sz="half" idx="10"/>
          </p:nvPr>
        </p:nvSpPr>
        <p:spPr/>
        <p:txBody>
          <a:bodyPr/>
          <a:lstStyle/>
          <a:p>
            <a:fld id="{CBC23A86-84A6-47B4-AE68-5840F94CB78C}" type="datetime1">
              <a:rPr lang="fr-FR" smtClean="0"/>
              <a:t>17/07/2019</a:t>
            </a:fld>
            <a:endParaRPr lang="fr-FR"/>
          </a:p>
        </p:txBody>
      </p:sp>
      <p:sp>
        <p:nvSpPr>
          <p:cNvPr id="6" name="Footer Placeholder 5">
            <a:extLst>
              <a:ext uri="{FF2B5EF4-FFF2-40B4-BE49-F238E27FC236}">
                <a16:creationId xmlns:a16="http://schemas.microsoft.com/office/drawing/2014/main" id="{0B83FCBC-8497-4D12-A30E-AC7FD443F9C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D3D96B2E-6A82-4456-8A37-4DA6A714B01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274920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DB56B-3AD1-4549-B34F-0EEBBC697266}"/>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F5103B5-E735-45AA-A4CF-043AA26A0C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913E6B1-93D9-453E-8FE4-18D4FB93DB9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4461558E-44FF-4F3A-9632-CFDE0AB637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8622521-C2FF-4569-8BC9-28A960FA995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C9BBC1AF-7150-46BE-A9F2-F2CF84F8691B}"/>
              </a:ext>
            </a:extLst>
          </p:cNvPr>
          <p:cNvSpPr>
            <a:spLocks noGrp="1"/>
          </p:cNvSpPr>
          <p:nvPr>
            <p:ph type="dt" sz="half" idx="10"/>
          </p:nvPr>
        </p:nvSpPr>
        <p:spPr/>
        <p:txBody>
          <a:bodyPr/>
          <a:lstStyle/>
          <a:p>
            <a:fld id="{2D5B0200-7A7C-4525-AD77-9CDAF11F0E0B}" type="datetime1">
              <a:rPr lang="fr-FR" smtClean="0"/>
              <a:t>17/07/2019</a:t>
            </a:fld>
            <a:endParaRPr lang="fr-FR"/>
          </a:p>
        </p:txBody>
      </p:sp>
      <p:sp>
        <p:nvSpPr>
          <p:cNvPr id="8" name="Footer Placeholder 7">
            <a:extLst>
              <a:ext uri="{FF2B5EF4-FFF2-40B4-BE49-F238E27FC236}">
                <a16:creationId xmlns:a16="http://schemas.microsoft.com/office/drawing/2014/main" id="{9B496E9F-873D-4CB0-9E1E-4B604084B936}"/>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18B791AB-226B-49E6-8DC3-7A89527E7AAA}"/>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3831950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85BC7-3057-480A-B931-EEA5A3EDC913}"/>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F1E4F777-33A8-424D-BAD3-68563CB08964}"/>
              </a:ext>
            </a:extLst>
          </p:cNvPr>
          <p:cNvSpPr>
            <a:spLocks noGrp="1"/>
          </p:cNvSpPr>
          <p:nvPr>
            <p:ph type="dt" sz="half" idx="10"/>
          </p:nvPr>
        </p:nvSpPr>
        <p:spPr/>
        <p:txBody>
          <a:bodyPr/>
          <a:lstStyle/>
          <a:p>
            <a:fld id="{B2B311D8-D40A-48C6-9674-3B281DCF1DEE}" type="datetime1">
              <a:rPr lang="fr-FR" smtClean="0"/>
              <a:t>17/07/2019</a:t>
            </a:fld>
            <a:endParaRPr lang="fr-FR"/>
          </a:p>
        </p:txBody>
      </p:sp>
      <p:sp>
        <p:nvSpPr>
          <p:cNvPr id="4" name="Footer Placeholder 3">
            <a:extLst>
              <a:ext uri="{FF2B5EF4-FFF2-40B4-BE49-F238E27FC236}">
                <a16:creationId xmlns:a16="http://schemas.microsoft.com/office/drawing/2014/main" id="{DD362D09-D05C-41B8-B628-4110B7013913}"/>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73434EBB-368C-474F-BAE4-A35184F4C5F1}"/>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25598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548526-0FC6-40F4-95D5-481DE4E00EDC}"/>
              </a:ext>
            </a:extLst>
          </p:cNvPr>
          <p:cNvSpPr>
            <a:spLocks noGrp="1"/>
          </p:cNvSpPr>
          <p:nvPr>
            <p:ph type="dt" sz="half" idx="10"/>
          </p:nvPr>
        </p:nvSpPr>
        <p:spPr/>
        <p:txBody>
          <a:bodyPr/>
          <a:lstStyle/>
          <a:p>
            <a:fld id="{64624212-D3CE-4A3D-B460-A4CC716B0E9C}" type="datetime1">
              <a:rPr lang="fr-FR" smtClean="0"/>
              <a:t>17/07/2019</a:t>
            </a:fld>
            <a:endParaRPr lang="fr-FR"/>
          </a:p>
        </p:txBody>
      </p:sp>
      <p:sp>
        <p:nvSpPr>
          <p:cNvPr id="3" name="Footer Placeholder 2">
            <a:extLst>
              <a:ext uri="{FF2B5EF4-FFF2-40B4-BE49-F238E27FC236}">
                <a16:creationId xmlns:a16="http://schemas.microsoft.com/office/drawing/2014/main" id="{886E3F22-2035-43BE-92D8-303B85908E4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72971BF2-377C-46F3-8EBD-20E33B5E5159}"/>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1993099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F980F-F21D-49ED-9926-FDD4C24C50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4899BEC7-76AD-4E77-84F2-59E6072F06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D5E856A9-39DE-405D-B78F-33B91F234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DEAA0A-B49F-4FE5-98AF-5FEA800481B9}"/>
              </a:ext>
            </a:extLst>
          </p:cNvPr>
          <p:cNvSpPr>
            <a:spLocks noGrp="1"/>
          </p:cNvSpPr>
          <p:nvPr>
            <p:ph type="dt" sz="half" idx="10"/>
          </p:nvPr>
        </p:nvSpPr>
        <p:spPr/>
        <p:txBody>
          <a:bodyPr/>
          <a:lstStyle/>
          <a:p>
            <a:fld id="{175A83D3-966B-400D-A439-3A5592584D0F}" type="datetime1">
              <a:rPr lang="fr-FR" smtClean="0"/>
              <a:t>17/07/2019</a:t>
            </a:fld>
            <a:endParaRPr lang="fr-FR"/>
          </a:p>
        </p:txBody>
      </p:sp>
      <p:sp>
        <p:nvSpPr>
          <p:cNvPr id="6" name="Footer Placeholder 5">
            <a:extLst>
              <a:ext uri="{FF2B5EF4-FFF2-40B4-BE49-F238E27FC236}">
                <a16:creationId xmlns:a16="http://schemas.microsoft.com/office/drawing/2014/main" id="{C45438D8-A749-47CE-9964-610C2FA665D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ABB8298-6EC3-4C52-AD76-94E000F751B5}"/>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4102285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F5A39-1872-436A-A2E7-6AE42B264F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4AE7123B-21CA-47C7-BF08-8FF558E420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B866B924-601B-4A92-9608-A19DB93CA7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27328F-A020-48AF-96DA-C426EF70CF12}"/>
              </a:ext>
            </a:extLst>
          </p:cNvPr>
          <p:cNvSpPr>
            <a:spLocks noGrp="1"/>
          </p:cNvSpPr>
          <p:nvPr>
            <p:ph type="dt" sz="half" idx="10"/>
          </p:nvPr>
        </p:nvSpPr>
        <p:spPr/>
        <p:txBody>
          <a:bodyPr/>
          <a:lstStyle/>
          <a:p>
            <a:fld id="{88E9786D-0F31-4C56-B23C-672F56F9D7EF}" type="datetime1">
              <a:rPr lang="fr-FR" smtClean="0"/>
              <a:t>17/07/2019</a:t>
            </a:fld>
            <a:endParaRPr lang="fr-FR"/>
          </a:p>
        </p:txBody>
      </p:sp>
      <p:sp>
        <p:nvSpPr>
          <p:cNvPr id="6" name="Footer Placeholder 5">
            <a:extLst>
              <a:ext uri="{FF2B5EF4-FFF2-40B4-BE49-F238E27FC236}">
                <a16:creationId xmlns:a16="http://schemas.microsoft.com/office/drawing/2014/main" id="{19C825E5-EC89-46BA-9B6F-A727942CF702}"/>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65A5063-46B6-492D-AE1A-B6405AF2F7D4}"/>
              </a:ext>
            </a:extLst>
          </p:cNvPr>
          <p:cNvSpPr>
            <a:spLocks noGrp="1"/>
          </p:cNvSpPr>
          <p:nvPr>
            <p:ph type="sldNum" sz="quarter" idx="12"/>
          </p:nvPr>
        </p:nvSpPr>
        <p:spPr/>
        <p:txBody>
          <a:bodyPr/>
          <a:lstStyle/>
          <a:p>
            <a:fld id="{55566DE6-6023-4F1B-83B8-5B1409609C05}" type="slidenum">
              <a:rPr lang="fr-FR" smtClean="0"/>
              <a:t>‹#›</a:t>
            </a:fld>
            <a:endParaRPr lang="fr-FR"/>
          </a:p>
        </p:txBody>
      </p:sp>
    </p:spTree>
    <p:extLst>
      <p:ext uri="{BB962C8B-B14F-4D97-AF65-F5344CB8AC3E}">
        <p14:creationId xmlns:p14="http://schemas.microsoft.com/office/powerpoint/2010/main" val="66504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22A3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8612C2-DF99-4C83-B1D8-1458F20426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E519BEF3-2E1F-423D-A1DB-C01D5A5B25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CC1A97E-557E-44D4-998F-519E1C91DD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85CB1D-9A49-45B7-BA4D-DA9A42D8627D}" type="datetime1">
              <a:rPr lang="fr-FR" smtClean="0"/>
              <a:t>17/07/2019</a:t>
            </a:fld>
            <a:endParaRPr lang="fr-FR"/>
          </a:p>
        </p:txBody>
      </p:sp>
      <p:sp>
        <p:nvSpPr>
          <p:cNvPr id="5" name="Footer Placeholder 4">
            <a:extLst>
              <a:ext uri="{FF2B5EF4-FFF2-40B4-BE49-F238E27FC236}">
                <a16:creationId xmlns:a16="http://schemas.microsoft.com/office/drawing/2014/main" id="{EE6E225C-D54C-4CD4-B985-401D163C89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D2E36B32-161C-46F4-9DC0-0606ACE88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66DE6-6023-4F1B-83B8-5B1409609C05}" type="slidenum">
              <a:rPr lang="fr-FR" smtClean="0"/>
              <a:t>‹#›</a:t>
            </a:fld>
            <a:endParaRPr lang="fr-FR"/>
          </a:p>
        </p:txBody>
      </p:sp>
    </p:spTree>
    <p:extLst>
      <p:ext uri="{BB962C8B-B14F-4D97-AF65-F5344CB8AC3E}">
        <p14:creationId xmlns:p14="http://schemas.microsoft.com/office/powerpoint/2010/main" val="125660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374704-7D1B-4204-86A5-EE02BADDFEA3}"/>
              </a:ext>
            </a:extLst>
          </p:cNvPr>
          <p:cNvPicPr>
            <a:picLocks noChangeAspect="1"/>
          </p:cNvPicPr>
          <p:nvPr/>
        </p:nvPicPr>
        <p:blipFill rotWithShape="1">
          <a:blip r:embed="rId2">
            <a:extLst>
              <a:ext uri="{28A0092B-C50C-407E-A947-70E740481C1C}">
                <a14:useLocalDpi xmlns:a14="http://schemas.microsoft.com/office/drawing/2010/main" val="0"/>
              </a:ext>
            </a:extLst>
          </a:blip>
          <a:srcRect r="2622"/>
          <a:stretch/>
        </p:blipFill>
        <p:spPr>
          <a:xfrm>
            <a:off x="-1" y="0"/>
            <a:ext cx="12192001" cy="6858000"/>
          </a:xfrm>
          <a:prstGeom prst="rect">
            <a:avLst/>
          </a:prstGeom>
        </p:spPr>
      </p:pic>
      <p:sp>
        <p:nvSpPr>
          <p:cNvPr id="11" name="Rectangle 10">
            <a:extLst>
              <a:ext uri="{FF2B5EF4-FFF2-40B4-BE49-F238E27FC236}">
                <a16:creationId xmlns:a16="http://schemas.microsoft.com/office/drawing/2014/main" id="{9FB6FEFC-EFB6-479B-A754-2DA4D7871C3C}"/>
              </a:ext>
            </a:extLst>
          </p:cNvPr>
          <p:cNvSpPr/>
          <p:nvPr/>
        </p:nvSpPr>
        <p:spPr>
          <a:xfrm>
            <a:off x="10299031" y="5701553"/>
            <a:ext cx="1892968"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B5F06039-3724-40A7-ADBC-E73EF33101CA}"/>
              </a:ext>
            </a:extLst>
          </p:cNvPr>
          <p:cNvSpPr/>
          <p:nvPr/>
        </p:nvSpPr>
        <p:spPr>
          <a:xfrm>
            <a:off x="-1" y="4533223"/>
            <a:ext cx="10299033" cy="1171074"/>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F51FF903-D3A0-4981-B3F9-1D549309CC87}"/>
              </a:ext>
            </a:extLst>
          </p:cNvPr>
          <p:cNvSpPr/>
          <p:nvPr/>
        </p:nvSpPr>
        <p:spPr>
          <a:xfrm>
            <a:off x="4449956" y="4565871"/>
            <a:ext cx="5634877" cy="1200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7200" b="1" dirty="0">
                <a:solidFill>
                  <a:srgbClr val="EF4A4A"/>
                </a:solidFill>
                <a:latin typeface="Mothanna" panose="02000503000000000000" pitchFamily="2" charset="-78"/>
                <a:ea typeface="Open Sans" panose="020B0606030504020204" pitchFamily="34" charset="0"/>
                <a:cs typeface="Mothanna" panose="02000503000000000000" pitchFamily="2" charset="-78"/>
              </a:rPr>
              <a:t>قالـب المحترف</a:t>
            </a:r>
            <a:endParaRPr lang="fr-FR" sz="7200" b="1" dirty="0">
              <a:solidFill>
                <a:srgbClr val="EF4A4A"/>
              </a:solidFill>
              <a:latin typeface="Mothanna" panose="02000503000000000000" pitchFamily="2" charset="-78"/>
              <a:ea typeface="Open Sans" panose="020B0606030504020204" pitchFamily="34" charset="0"/>
              <a:cs typeface="Mothanna" panose="02000503000000000000" pitchFamily="2" charset="-78"/>
            </a:endParaRPr>
          </a:p>
        </p:txBody>
      </p:sp>
      <p:sp>
        <p:nvSpPr>
          <p:cNvPr id="16" name="TextBox 15">
            <a:extLst>
              <a:ext uri="{FF2B5EF4-FFF2-40B4-BE49-F238E27FC236}">
                <a16:creationId xmlns:a16="http://schemas.microsoft.com/office/drawing/2014/main" id="{8107BFDB-E7FA-4BA6-B1AC-9B0E76B2E8C2}"/>
              </a:ext>
            </a:extLst>
          </p:cNvPr>
          <p:cNvSpPr txBox="1"/>
          <p:nvPr/>
        </p:nvSpPr>
        <p:spPr>
          <a:xfrm>
            <a:off x="10299032" y="6102424"/>
            <a:ext cx="1981568" cy="369332"/>
          </a:xfrm>
          <a:prstGeom prst="rect">
            <a:avLst/>
          </a:prstGeom>
          <a:noFill/>
        </p:spPr>
        <p:txBody>
          <a:bodyPr wrap="none" rtlCol="0">
            <a:spAutoFit/>
          </a:bodyPr>
          <a:lstStyle/>
          <a:p>
            <a:pPr algn="ctr"/>
            <a:r>
              <a:rPr lang="fr-FR" i="1" dirty="0">
                <a:cs typeface="Mothanna" panose="02000503000000000000" pitchFamily="2" charset="-78"/>
              </a:rPr>
              <a:t>www.arabppt.com </a:t>
            </a:r>
            <a:endParaRPr lang="fr-FR" i="1" dirty="0">
              <a:latin typeface="Mothanna" panose="02000503000000000000" pitchFamily="2" charset="-78"/>
              <a:ea typeface="Open Sans" panose="020B0606030504020204" pitchFamily="34" charset="0"/>
              <a:cs typeface="Mothanna" panose="02000503000000000000" pitchFamily="2" charset="-78"/>
            </a:endParaRPr>
          </a:p>
        </p:txBody>
      </p:sp>
    </p:spTree>
    <p:extLst>
      <p:ext uri="{BB962C8B-B14F-4D97-AF65-F5344CB8AC3E}">
        <p14:creationId xmlns:p14="http://schemas.microsoft.com/office/powerpoint/2010/main" val="3413675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1D4CAC6-C458-4514-8D75-331C4D6D3D58}"/>
              </a:ext>
            </a:extLst>
          </p:cNvPr>
          <p:cNvGrpSpPr/>
          <p:nvPr/>
        </p:nvGrpSpPr>
        <p:grpSpPr>
          <a:xfrm>
            <a:off x="8918792" y="2109357"/>
            <a:ext cx="2950203" cy="4511813"/>
            <a:chOff x="4538521" y="3413760"/>
            <a:chExt cx="2950203" cy="4511813"/>
          </a:xfrm>
        </p:grpSpPr>
        <p:sp>
          <p:nvSpPr>
            <p:cNvPr id="15" name="TextBox 14">
              <a:extLst>
                <a:ext uri="{FF2B5EF4-FFF2-40B4-BE49-F238E27FC236}">
                  <a16:creationId xmlns:a16="http://schemas.microsoft.com/office/drawing/2014/main" id="{B8956A78-2F48-4BBD-9848-30D53C7287A3}"/>
                </a:ext>
              </a:extLst>
            </p:cNvPr>
            <p:cNvSpPr txBox="1"/>
            <p:nvPr/>
          </p:nvSpPr>
          <p:spPr>
            <a:xfrm>
              <a:off x="5617699" y="3413760"/>
              <a:ext cx="1871025" cy="1862048"/>
            </a:xfrm>
            <a:prstGeom prst="rect">
              <a:avLst/>
            </a:prstGeom>
            <a:noFill/>
          </p:spPr>
          <p:txBody>
            <a:bodyPr wrap="none" rtlCol="0">
              <a:spAutoFit/>
            </a:bodyPr>
            <a:lstStyle/>
            <a:p>
              <a:r>
                <a:rPr lang="fr-FR" sz="11500" b="1" dirty="0">
                  <a:solidFill>
                    <a:srgbClr val="EF4A4A"/>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17" name="Rectangle 16">
              <a:extLst>
                <a:ext uri="{FF2B5EF4-FFF2-40B4-BE49-F238E27FC236}">
                  <a16:creationId xmlns:a16="http://schemas.microsoft.com/office/drawing/2014/main" id="{892E5DD9-1F6A-449A-A1A6-7A81B047CA1B}"/>
                </a:ext>
              </a:extLst>
            </p:cNvPr>
            <p:cNvSpPr/>
            <p:nvPr/>
          </p:nvSpPr>
          <p:spPr>
            <a:xfrm>
              <a:off x="4818332" y="4097692"/>
              <a:ext cx="244490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32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3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8" name="Rectangle 17">
              <a:extLst>
                <a:ext uri="{FF2B5EF4-FFF2-40B4-BE49-F238E27FC236}">
                  <a16:creationId xmlns:a16="http://schemas.microsoft.com/office/drawing/2014/main" id="{D1A0A949-20FA-4CD2-85EF-B47EF2FAFA65}"/>
                </a:ext>
              </a:extLst>
            </p:cNvPr>
            <p:cNvSpPr/>
            <p:nvPr/>
          </p:nvSpPr>
          <p:spPr>
            <a:xfrm>
              <a:off x="4538521" y="4601586"/>
              <a:ext cx="2724711"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2" name="Group 1">
            <a:extLst>
              <a:ext uri="{FF2B5EF4-FFF2-40B4-BE49-F238E27FC236}">
                <a16:creationId xmlns:a16="http://schemas.microsoft.com/office/drawing/2014/main" id="{660AAE66-66BB-45EF-A51A-08B916A36EDF}"/>
              </a:ext>
            </a:extLst>
          </p:cNvPr>
          <p:cNvGrpSpPr/>
          <p:nvPr/>
        </p:nvGrpSpPr>
        <p:grpSpPr>
          <a:xfrm>
            <a:off x="1892967" y="236830"/>
            <a:ext cx="10299033" cy="1323439"/>
            <a:chOff x="1892967" y="236830"/>
            <a:chExt cx="10299033" cy="1323439"/>
          </a:xfrm>
        </p:grpSpPr>
        <p:sp>
          <p:nvSpPr>
            <p:cNvPr id="39" name="Rectangle 38">
              <a:extLst>
                <a:ext uri="{FF2B5EF4-FFF2-40B4-BE49-F238E27FC236}">
                  <a16:creationId xmlns:a16="http://schemas.microsoft.com/office/drawing/2014/main" id="{84EDF70E-DD32-4F7C-9CEC-0B85ED2E6404}"/>
                </a:ext>
              </a:extLst>
            </p:cNvPr>
            <p:cNvSpPr/>
            <p:nvPr/>
          </p:nvSpPr>
          <p:spPr>
            <a:xfrm>
              <a:off x="1892967" y="236830"/>
              <a:ext cx="10299033"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BFC51CAE-38A0-4543-AEEA-E210F3193C1E}"/>
                </a:ext>
              </a:extLst>
            </p:cNvPr>
            <p:cNvSpPr/>
            <p:nvPr/>
          </p:nvSpPr>
          <p:spPr>
            <a:xfrm>
              <a:off x="7042483" y="236830"/>
              <a:ext cx="4826962"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chemeClr val="bg1"/>
                  </a:solidFill>
                  <a:latin typeface="Mothanna" panose="02000503000000000000" pitchFamily="2" charset="-78"/>
                  <a:ea typeface="Open Sans" panose="020B0606030504020204" pitchFamily="34" charset="0"/>
                  <a:cs typeface="Mothanna" panose="02000503000000000000" pitchFamily="2" charset="-78"/>
                </a:rPr>
                <a:t>عنـوان النص</a:t>
              </a:r>
              <a:endParaRPr lang="fr-FR" sz="8000" b="1"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40" name="Group 39">
            <a:extLst>
              <a:ext uri="{FF2B5EF4-FFF2-40B4-BE49-F238E27FC236}">
                <a16:creationId xmlns:a16="http://schemas.microsoft.com/office/drawing/2014/main" id="{0F1FBD63-D706-4D46-ACF1-0FEAF48DCE12}"/>
              </a:ext>
            </a:extLst>
          </p:cNvPr>
          <p:cNvGrpSpPr/>
          <p:nvPr/>
        </p:nvGrpSpPr>
        <p:grpSpPr>
          <a:xfrm>
            <a:off x="6096000" y="2109357"/>
            <a:ext cx="2778753" cy="4511813"/>
            <a:chOff x="4538521" y="3413760"/>
            <a:chExt cx="2778753" cy="4511813"/>
          </a:xfrm>
        </p:grpSpPr>
        <p:sp>
          <p:nvSpPr>
            <p:cNvPr id="41" name="TextBox 40">
              <a:extLst>
                <a:ext uri="{FF2B5EF4-FFF2-40B4-BE49-F238E27FC236}">
                  <a16:creationId xmlns:a16="http://schemas.microsoft.com/office/drawing/2014/main" id="{54ED0947-D2E2-48CE-9B32-4F56E2F8A152}"/>
                </a:ext>
              </a:extLst>
            </p:cNvPr>
            <p:cNvSpPr txBox="1"/>
            <p:nvPr/>
          </p:nvSpPr>
          <p:spPr>
            <a:xfrm>
              <a:off x="5446249" y="3413760"/>
              <a:ext cx="1871025" cy="1862048"/>
            </a:xfrm>
            <a:prstGeom prst="rect">
              <a:avLst/>
            </a:prstGeom>
            <a:noFill/>
          </p:spPr>
          <p:txBody>
            <a:bodyPr wrap="none" rtlCol="0">
              <a:spAutoFit/>
            </a:bodyPr>
            <a:lstStyle/>
            <a:p>
              <a:r>
                <a:rPr lang="fr-FR" sz="11500" b="1" dirty="0">
                  <a:solidFill>
                    <a:srgbClr val="EF4A4A"/>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42" name="Rectangle 41">
              <a:extLst>
                <a:ext uri="{FF2B5EF4-FFF2-40B4-BE49-F238E27FC236}">
                  <a16:creationId xmlns:a16="http://schemas.microsoft.com/office/drawing/2014/main" id="{456D589D-1211-44D1-8C38-DE86ECB7326E}"/>
                </a:ext>
              </a:extLst>
            </p:cNvPr>
            <p:cNvSpPr/>
            <p:nvPr/>
          </p:nvSpPr>
          <p:spPr>
            <a:xfrm>
              <a:off x="4818332" y="4097692"/>
              <a:ext cx="244490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32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3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43" name="Rectangle 42">
              <a:extLst>
                <a:ext uri="{FF2B5EF4-FFF2-40B4-BE49-F238E27FC236}">
                  <a16:creationId xmlns:a16="http://schemas.microsoft.com/office/drawing/2014/main" id="{F3726772-6A5D-49D6-87E1-26844A7FA151}"/>
                </a:ext>
              </a:extLst>
            </p:cNvPr>
            <p:cNvSpPr/>
            <p:nvPr/>
          </p:nvSpPr>
          <p:spPr>
            <a:xfrm>
              <a:off x="4538521" y="4601586"/>
              <a:ext cx="2724711"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44" name="Group 43">
            <a:extLst>
              <a:ext uri="{FF2B5EF4-FFF2-40B4-BE49-F238E27FC236}">
                <a16:creationId xmlns:a16="http://schemas.microsoft.com/office/drawing/2014/main" id="{C93165BD-61F1-4FE1-8374-93F8C371612B}"/>
              </a:ext>
            </a:extLst>
          </p:cNvPr>
          <p:cNvGrpSpPr/>
          <p:nvPr/>
        </p:nvGrpSpPr>
        <p:grpSpPr>
          <a:xfrm>
            <a:off x="3273208" y="2109357"/>
            <a:ext cx="2835903" cy="4511813"/>
            <a:chOff x="4538521" y="3413760"/>
            <a:chExt cx="2835903" cy="4511813"/>
          </a:xfrm>
        </p:grpSpPr>
        <p:sp>
          <p:nvSpPr>
            <p:cNvPr id="45" name="TextBox 44">
              <a:extLst>
                <a:ext uri="{FF2B5EF4-FFF2-40B4-BE49-F238E27FC236}">
                  <a16:creationId xmlns:a16="http://schemas.microsoft.com/office/drawing/2014/main" id="{7BECEA6D-ACE5-44E8-950B-C369469C988A}"/>
                </a:ext>
              </a:extLst>
            </p:cNvPr>
            <p:cNvSpPr txBox="1"/>
            <p:nvPr/>
          </p:nvSpPr>
          <p:spPr>
            <a:xfrm>
              <a:off x="5503399" y="3413760"/>
              <a:ext cx="1871025" cy="1862048"/>
            </a:xfrm>
            <a:prstGeom prst="rect">
              <a:avLst/>
            </a:prstGeom>
            <a:noFill/>
          </p:spPr>
          <p:txBody>
            <a:bodyPr wrap="none" rtlCol="0">
              <a:spAutoFit/>
            </a:bodyPr>
            <a:lstStyle/>
            <a:p>
              <a:r>
                <a:rPr lang="fr-FR" sz="11500" b="1" dirty="0">
                  <a:solidFill>
                    <a:srgbClr val="EF4A4A"/>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46" name="Rectangle 45">
              <a:extLst>
                <a:ext uri="{FF2B5EF4-FFF2-40B4-BE49-F238E27FC236}">
                  <a16:creationId xmlns:a16="http://schemas.microsoft.com/office/drawing/2014/main" id="{8F4CB1EB-A10B-4863-AE48-8935643506E2}"/>
                </a:ext>
              </a:extLst>
            </p:cNvPr>
            <p:cNvSpPr/>
            <p:nvPr/>
          </p:nvSpPr>
          <p:spPr>
            <a:xfrm>
              <a:off x="4818332" y="4097692"/>
              <a:ext cx="244490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32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3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47" name="Rectangle 46">
              <a:extLst>
                <a:ext uri="{FF2B5EF4-FFF2-40B4-BE49-F238E27FC236}">
                  <a16:creationId xmlns:a16="http://schemas.microsoft.com/office/drawing/2014/main" id="{60CEAB7A-3E45-46ED-A9C9-EF87686D189A}"/>
                </a:ext>
              </a:extLst>
            </p:cNvPr>
            <p:cNvSpPr/>
            <p:nvPr/>
          </p:nvSpPr>
          <p:spPr>
            <a:xfrm>
              <a:off x="4538521" y="4601586"/>
              <a:ext cx="2724711"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48" name="Group 47">
            <a:extLst>
              <a:ext uri="{FF2B5EF4-FFF2-40B4-BE49-F238E27FC236}">
                <a16:creationId xmlns:a16="http://schemas.microsoft.com/office/drawing/2014/main" id="{C1F2CF4F-05BC-4004-B3BB-E5E40180A448}"/>
              </a:ext>
            </a:extLst>
          </p:cNvPr>
          <p:cNvGrpSpPr/>
          <p:nvPr/>
        </p:nvGrpSpPr>
        <p:grpSpPr>
          <a:xfrm>
            <a:off x="450416" y="2109357"/>
            <a:ext cx="2778753" cy="4511813"/>
            <a:chOff x="4538521" y="3413760"/>
            <a:chExt cx="2778753" cy="4511813"/>
          </a:xfrm>
        </p:grpSpPr>
        <p:sp>
          <p:nvSpPr>
            <p:cNvPr id="49" name="TextBox 48">
              <a:extLst>
                <a:ext uri="{FF2B5EF4-FFF2-40B4-BE49-F238E27FC236}">
                  <a16:creationId xmlns:a16="http://schemas.microsoft.com/office/drawing/2014/main" id="{97E02FF3-4CFD-40CF-9F54-FA97B8086EA1}"/>
                </a:ext>
              </a:extLst>
            </p:cNvPr>
            <p:cNvSpPr txBox="1"/>
            <p:nvPr/>
          </p:nvSpPr>
          <p:spPr>
            <a:xfrm>
              <a:off x="5446249" y="3413760"/>
              <a:ext cx="1871025" cy="1862048"/>
            </a:xfrm>
            <a:prstGeom prst="rect">
              <a:avLst/>
            </a:prstGeom>
            <a:noFill/>
          </p:spPr>
          <p:txBody>
            <a:bodyPr wrap="none" rtlCol="0">
              <a:spAutoFit/>
            </a:bodyPr>
            <a:lstStyle/>
            <a:p>
              <a:r>
                <a:rPr lang="fr-FR" sz="11500" b="1" dirty="0">
                  <a:solidFill>
                    <a:srgbClr val="EF4A4A"/>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50" name="Rectangle 49">
              <a:extLst>
                <a:ext uri="{FF2B5EF4-FFF2-40B4-BE49-F238E27FC236}">
                  <a16:creationId xmlns:a16="http://schemas.microsoft.com/office/drawing/2014/main" id="{3E2BE00F-5A52-48D6-9D66-6F2957663CDE}"/>
                </a:ext>
              </a:extLst>
            </p:cNvPr>
            <p:cNvSpPr/>
            <p:nvPr/>
          </p:nvSpPr>
          <p:spPr>
            <a:xfrm>
              <a:off x="4818332" y="4097692"/>
              <a:ext cx="244490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32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3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51" name="Rectangle 50">
              <a:extLst>
                <a:ext uri="{FF2B5EF4-FFF2-40B4-BE49-F238E27FC236}">
                  <a16:creationId xmlns:a16="http://schemas.microsoft.com/office/drawing/2014/main" id="{0CEA8512-2738-4429-86C1-B7E2EE4C82E7}"/>
                </a:ext>
              </a:extLst>
            </p:cNvPr>
            <p:cNvSpPr/>
            <p:nvPr/>
          </p:nvSpPr>
          <p:spPr>
            <a:xfrm>
              <a:off x="4538521" y="4601586"/>
              <a:ext cx="2724711"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spTree>
    <p:extLst>
      <p:ext uri="{BB962C8B-B14F-4D97-AF65-F5344CB8AC3E}">
        <p14:creationId xmlns:p14="http://schemas.microsoft.com/office/powerpoint/2010/main" val="103401962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D35B34A-4E1B-4304-8159-8AF8E8E9367F}"/>
              </a:ext>
            </a:extLst>
          </p:cNvPr>
          <p:cNvGrpSpPr/>
          <p:nvPr/>
        </p:nvGrpSpPr>
        <p:grpSpPr>
          <a:xfrm>
            <a:off x="9144734" y="2303432"/>
            <a:ext cx="2724711" cy="3827881"/>
            <a:chOff x="9144734" y="2303432"/>
            <a:chExt cx="2724711" cy="3827881"/>
          </a:xfrm>
        </p:grpSpPr>
        <p:sp>
          <p:nvSpPr>
            <p:cNvPr id="17" name="Rectangle 16">
              <a:extLst>
                <a:ext uri="{FF2B5EF4-FFF2-40B4-BE49-F238E27FC236}">
                  <a16:creationId xmlns:a16="http://schemas.microsoft.com/office/drawing/2014/main" id="{892E5DD9-1F6A-449A-A1A6-7A81B047CA1B}"/>
                </a:ext>
              </a:extLst>
            </p:cNvPr>
            <p:cNvSpPr/>
            <p:nvPr/>
          </p:nvSpPr>
          <p:spPr>
            <a:xfrm>
              <a:off x="9424545" y="2303432"/>
              <a:ext cx="244490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32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32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18" name="Rectangle 17">
              <a:extLst>
                <a:ext uri="{FF2B5EF4-FFF2-40B4-BE49-F238E27FC236}">
                  <a16:creationId xmlns:a16="http://schemas.microsoft.com/office/drawing/2014/main" id="{D1A0A949-20FA-4CD2-85EF-B47EF2FAFA65}"/>
                </a:ext>
              </a:extLst>
            </p:cNvPr>
            <p:cNvSpPr/>
            <p:nvPr/>
          </p:nvSpPr>
          <p:spPr>
            <a:xfrm>
              <a:off x="9144734" y="2807326"/>
              <a:ext cx="2724711"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2" name="Group 1">
            <a:extLst>
              <a:ext uri="{FF2B5EF4-FFF2-40B4-BE49-F238E27FC236}">
                <a16:creationId xmlns:a16="http://schemas.microsoft.com/office/drawing/2014/main" id="{660AAE66-66BB-45EF-A51A-08B916A36EDF}"/>
              </a:ext>
            </a:extLst>
          </p:cNvPr>
          <p:cNvGrpSpPr/>
          <p:nvPr/>
        </p:nvGrpSpPr>
        <p:grpSpPr>
          <a:xfrm>
            <a:off x="1892967" y="236830"/>
            <a:ext cx="10299033" cy="1323439"/>
            <a:chOff x="1892967" y="236830"/>
            <a:chExt cx="10299033" cy="1323439"/>
          </a:xfrm>
        </p:grpSpPr>
        <p:sp>
          <p:nvSpPr>
            <p:cNvPr id="39" name="Rectangle 38">
              <a:extLst>
                <a:ext uri="{FF2B5EF4-FFF2-40B4-BE49-F238E27FC236}">
                  <a16:creationId xmlns:a16="http://schemas.microsoft.com/office/drawing/2014/main" id="{84EDF70E-DD32-4F7C-9CEC-0B85ED2E6404}"/>
                </a:ext>
              </a:extLst>
            </p:cNvPr>
            <p:cNvSpPr/>
            <p:nvPr/>
          </p:nvSpPr>
          <p:spPr>
            <a:xfrm>
              <a:off x="1892967" y="236830"/>
              <a:ext cx="10299033"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BFC51CAE-38A0-4543-AEEA-E210F3193C1E}"/>
                </a:ext>
              </a:extLst>
            </p:cNvPr>
            <p:cNvSpPr/>
            <p:nvPr/>
          </p:nvSpPr>
          <p:spPr>
            <a:xfrm>
              <a:off x="7042483" y="236830"/>
              <a:ext cx="4826962"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chemeClr val="bg1"/>
                  </a:solidFill>
                  <a:latin typeface="Mothanna" panose="02000503000000000000" pitchFamily="2" charset="-78"/>
                  <a:ea typeface="Open Sans" panose="020B0606030504020204" pitchFamily="34" charset="0"/>
                  <a:cs typeface="Mothanna" panose="02000503000000000000" pitchFamily="2" charset="-78"/>
                </a:rPr>
                <a:t>عنـوان النص</a:t>
              </a:r>
              <a:endParaRPr lang="fr-FR" sz="8000" b="1"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10" name="Group 9">
            <a:extLst>
              <a:ext uri="{FF2B5EF4-FFF2-40B4-BE49-F238E27FC236}">
                <a16:creationId xmlns:a16="http://schemas.microsoft.com/office/drawing/2014/main" id="{403B0460-BB72-4F49-B6AA-295F515A4CE6}"/>
              </a:ext>
            </a:extLst>
          </p:cNvPr>
          <p:cNvGrpSpPr/>
          <p:nvPr/>
        </p:nvGrpSpPr>
        <p:grpSpPr>
          <a:xfrm>
            <a:off x="6297708" y="2057400"/>
            <a:ext cx="2444900" cy="4073913"/>
            <a:chOff x="6297708" y="2057400"/>
            <a:chExt cx="2444900" cy="4073913"/>
          </a:xfrm>
        </p:grpSpPr>
        <p:grpSp>
          <p:nvGrpSpPr>
            <p:cNvPr id="8" name="Group 7">
              <a:extLst>
                <a:ext uri="{FF2B5EF4-FFF2-40B4-BE49-F238E27FC236}">
                  <a16:creationId xmlns:a16="http://schemas.microsoft.com/office/drawing/2014/main" id="{3B6490C8-777C-442F-B80B-CECA2B57CCC5}"/>
                </a:ext>
              </a:extLst>
            </p:cNvPr>
            <p:cNvGrpSpPr/>
            <p:nvPr/>
          </p:nvGrpSpPr>
          <p:grpSpPr>
            <a:xfrm>
              <a:off x="6297708" y="2057400"/>
              <a:ext cx="2444900" cy="4073913"/>
              <a:chOff x="6297708" y="2057400"/>
              <a:chExt cx="2444900" cy="4073913"/>
            </a:xfrm>
          </p:grpSpPr>
          <p:sp>
            <p:nvSpPr>
              <p:cNvPr id="3" name="Rectangle 2">
                <a:extLst>
                  <a:ext uri="{FF2B5EF4-FFF2-40B4-BE49-F238E27FC236}">
                    <a16:creationId xmlns:a16="http://schemas.microsoft.com/office/drawing/2014/main" id="{B40DB97D-0369-4CB2-B472-7553946E7108}"/>
                  </a:ext>
                </a:extLst>
              </p:cNvPr>
              <p:cNvSpPr/>
              <p:nvPr/>
            </p:nvSpPr>
            <p:spPr>
              <a:xfrm>
                <a:off x="6297708" y="2057400"/>
                <a:ext cx="2444900" cy="4073913"/>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sp>
            <p:nvSpPr>
              <p:cNvPr id="4" name="Rectangle 3">
                <a:extLst>
                  <a:ext uri="{FF2B5EF4-FFF2-40B4-BE49-F238E27FC236}">
                    <a16:creationId xmlns:a16="http://schemas.microsoft.com/office/drawing/2014/main" id="{1AE6B653-FFCA-4590-A3D9-EB7CFE38EF7E}"/>
                  </a:ext>
                </a:extLst>
              </p:cNvPr>
              <p:cNvSpPr/>
              <p:nvPr/>
            </p:nvSpPr>
            <p:spPr>
              <a:xfrm>
                <a:off x="6297708" y="2592479"/>
                <a:ext cx="2444900" cy="715945"/>
              </a:xfrm>
              <a:prstGeom prst="rect">
                <a:avLst/>
              </a:pr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cxnSp>
            <p:nvCxnSpPr>
              <p:cNvPr id="6" name="Straight Connector 5">
                <a:extLst>
                  <a:ext uri="{FF2B5EF4-FFF2-40B4-BE49-F238E27FC236}">
                    <a16:creationId xmlns:a16="http://schemas.microsoft.com/office/drawing/2014/main" id="{808DAB3A-9FF4-4A55-BAD7-856981548C85}"/>
                  </a:ext>
                </a:extLst>
              </p:cNvPr>
              <p:cNvCxnSpPr/>
              <p:nvPr/>
            </p:nvCxnSpPr>
            <p:spPr>
              <a:xfrm>
                <a:off x="6585661" y="4089679"/>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05F4760-B6EE-4D5D-AB9D-BEE15771B5D7}"/>
                  </a:ext>
                </a:extLst>
              </p:cNvPr>
              <p:cNvCxnSpPr/>
              <p:nvPr/>
            </p:nvCxnSpPr>
            <p:spPr>
              <a:xfrm>
                <a:off x="6585661" y="5367495"/>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C016268E-104B-401F-8030-815C98F691AC}"/>
                </a:ext>
              </a:extLst>
            </p:cNvPr>
            <p:cNvSpPr/>
            <p:nvPr/>
          </p:nvSpPr>
          <p:spPr>
            <a:xfrm>
              <a:off x="6666398" y="2096487"/>
              <a:ext cx="170752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400" b="1" dirty="0">
                  <a:solidFill>
                    <a:srgbClr val="EF4A4A"/>
                  </a:solidFill>
                  <a:latin typeface="Mothanna" panose="02000503000000000000" pitchFamily="2" charset="-78"/>
                  <a:ea typeface="Open Sans" panose="020B0606030504020204" pitchFamily="34" charset="0"/>
                  <a:cs typeface="Mothanna" panose="02000503000000000000" pitchFamily="2" charset="-78"/>
                </a:rPr>
                <a:t>باك رقم واحد</a:t>
              </a:r>
              <a:endParaRPr lang="fr-FR" sz="2400" b="1" dirty="0">
                <a:solidFill>
                  <a:srgbClr val="EF4A4A"/>
                </a:solidFill>
                <a:latin typeface="Mothanna" panose="02000503000000000000" pitchFamily="2" charset="-78"/>
                <a:ea typeface="Open Sans" panose="020B0606030504020204" pitchFamily="34" charset="0"/>
                <a:cs typeface="Mothanna" panose="02000503000000000000" pitchFamily="2" charset="-78"/>
              </a:endParaRPr>
            </a:p>
          </p:txBody>
        </p:sp>
        <p:sp>
          <p:nvSpPr>
            <p:cNvPr id="31" name="Rectangle 30">
              <a:extLst>
                <a:ext uri="{FF2B5EF4-FFF2-40B4-BE49-F238E27FC236}">
                  <a16:creationId xmlns:a16="http://schemas.microsoft.com/office/drawing/2014/main" id="{BAD3AEE1-E968-444A-8047-E6EB138EA1C6}"/>
                </a:ext>
              </a:extLst>
            </p:cNvPr>
            <p:cNvSpPr/>
            <p:nvPr/>
          </p:nvSpPr>
          <p:spPr>
            <a:xfrm>
              <a:off x="6688907" y="2544083"/>
              <a:ext cx="1588897" cy="830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fr-FR" sz="48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199$</a:t>
              </a:r>
            </a:p>
          </p:txBody>
        </p:sp>
        <p:sp>
          <p:nvSpPr>
            <p:cNvPr id="32" name="Rectangle 31">
              <a:extLst>
                <a:ext uri="{FF2B5EF4-FFF2-40B4-BE49-F238E27FC236}">
                  <a16:creationId xmlns:a16="http://schemas.microsoft.com/office/drawing/2014/main" id="{AB152ECB-BA03-4530-BB4F-68C4691BBB0B}"/>
                </a:ext>
              </a:extLst>
            </p:cNvPr>
            <p:cNvSpPr/>
            <p:nvPr/>
          </p:nvSpPr>
          <p:spPr>
            <a:xfrm>
              <a:off x="7066347" y="3591843"/>
              <a:ext cx="9076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مواصفات</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33" name="Rectangle 32">
              <a:extLst>
                <a:ext uri="{FF2B5EF4-FFF2-40B4-BE49-F238E27FC236}">
                  <a16:creationId xmlns:a16="http://schemas.microsoft.com/office/drawing/2014/main" id="{36BEF1F1-4C90-4D04-A80C-4887DBDB11F6}"/>
                </a:ext>
              </a:extLst>
            </p:cNvPr>
            <p:cNvSpPr/>
            <p:nvPr/>
          </p:nvSpPr>
          <p:spPr>
            <a:xfrm>
              <a:off x="6541160" y="4186405"/>
              <a:ext cx="1957994" cy="1169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bg1"/>
                  </a:solidFill>
                  <a:latin typeface="Mothanna" panose="02000503000000000000" pitchFamily="2" charset="-78"/>
                  <a:ea typeface="Open Sans" panose="020B0606030504020204" pitchFamily="34" charset="0"/>
                  <a:cs typeface="Mothanna" panose="02000503000000000000" pitchFamily="2" charset="-78"/>
                </a:rPr>
                <a:t>وصف قصير للمنتج في جمبة لا غيروصف قصير للمنتج في جمبة لا غير وصف قصير للمنتج في جمبة لا غير</a:t>
              </a:r>
              <a:endParaRPr lang="fr-FR" sz="14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34" name="Rectangle 33">
              <a:extLst>
                <a:ext uri="{FF2B5EF4-FFF2-40B4-BE49-F238E27FC236}">
                  <a16:creationId xmlns:a16="http://schemas.microsoft.com/office/drawing/2014/main" id="{A436359C-B023-4742-BE30-45F942ADC4C1}"/>
                </a:ext>
              </a:extLst>
            </p:cNvPr>
            <p:cNvSpPr/>
            <p:nvPr/>
          </p:nvSpPr>
          <p:spPr>
            <a:xfrm>
              <a:off x="7201802" y="5593212"/>
              <a:ext cx="63671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اطلب</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36" name="Group 35">
            <a:extLst>
              <a:ext uri="{FF2B5EF4-FFF2-40B4-BE49-F238E27FC236}">
                <a16:creationId xmlns:a16="http://schemas.microsoft.com/office/drawing/2014/main" id="{C105E831-34A3-4E95-BECB-E7BA11230D6E}"/>
              </a:ext>
            </a:extLst>
          </p:cNvPr>
          <p:cNvGrpSpPr/>
          <p:nvPr/>
        </p:nvGrpSpPr>
        <p:grpSpPr>
          <a:xfrm>
            <a:off x="3367355" y="2052722"/>
            <a:ext cx="2444900" cy="4073913"/>
            <a:chOff x="6297708" y="2057400"/>
            <a:chExt cx="2444900" cy="4073913"/>
          </a:xfrm>
        </p:grpSpPr>
        <p:grpSp>
          <p:nvGrpSpPr>
            <p:cNvPr id="37" name="Group 36">
              <a:extLst>
                <a:ext uri="{FF2B5EF4-FFF2-40B4-BE49-F238E27FC236}">
                  <a16:creationId xmlns:a16="http://schemas.microsoft.com/office/drawing/2014/main" id="{0DD4F72F-A824-459E-8D83-431975919E79}"/>
                </a:ext>
              </a:extLst>
            </p:cNvPr>
            <p:cNvGrpSpPr/>
            <p:nvPr/>
          </p:nvGrpSpPr>
          <p:grpSpPr>
            <a:xfrm>
              <a:off x="6297708" y="2057400"/>
              <a:ext cx="2444900" cy="4073913"/>
              <a:chOff x="6297708" y="2057400"/>
              <a:chExt cx="2444900" cy="4073913"/>
            </a:xfrm>
          </p:grpSpPr>
          <p:sp>
            <p:nvSpPr>
              <p:cNvPr id="56" name="Rectangle 55">
                <a:extLst>
                  <a:ext uri="{FF2B5EF4-FFF2-40B4-BE49-F238E27FC236}">
                    <a16:creationId xmlns:a16="http://schemas.microsoft.com/office/drawing/2014/main" id="{FCD4341D-8D0A-4965-93F5-4D446E1D5392}"/>
                  </a:ext>
                </a:extLst>
              </p:cNvPr>
              <p:cNvSpPr/>
              <p:nvPr/>
            </p:nvSpPr>
            <p:spPr>
              <a:xfrm>
                <a:off x="6297708" y="2057400"/>
                <a:ext cx="2444900" cy="4073913"/>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sp>
            <p:nvSpPr>
              <p:cNvPr id="57" name="Rectangle 56">
                <a:extLst>
                  <a:ext uri="{FF2B5EF4-FFF2-40B4-BE49-F238E27FC236}">
                    <a16:creationId xmlns:a16="http://schemas.microsoft.com/office/drawing/2014/main" id="{66B5DBCE-797A-4CFA-BDD8-393D093DF7D2}"/>
                  </a:ext>
                </a:extLst>
              </p:cNvPr>
              <p:cNvSpPr/>
              <p:nvPr/>
            </p:nvSpPr>
            <p:spPr>
              <a:xfrm>
                <a:off x="6297708" y="2592479"/>
                <a:ext cx="2444900" cy="715945"/>
              </a:xfrm>
              <a:prstGeom prst="rect">
                <a:avLst/>
              </a:pr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cxnSp>
            <p:nvCxnSpPr>
              <p:cNvPr id="58" name="Straight Connector 57">
                <a:extLst>
                  <a:ext uri="{FF2B5EF4-FFF2-40B4-BE49-F238E27FC236}">
                    <a16:creationId xmlns:a16="http://schemas.microsoft.com/office/drawing/2014/main" id="{C77B588A-6051-458E-8B14-2534E38AAA33}"/>
                  </a:ext>
                </a:extLst>
              </p:cNvPr>
              <p:cNvCxnSpPr/>
              <p:nvPr/>
            </p:nvCxnSpPr>
            <p:spPr>
              <a:xfrm>
                <a:off x="6585661" y="4089679"/>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36AED00F-089B-4FFE-9A0D-01F38FBFEEFA}"/>
                  </a:ext>
                </a:extLst>
              </p:cNvPr>
              <p:cNvCxnSpPr/>
              <p:nvPr/>
            </p:nvCxnSpPr>
            <p:spPr>
              <a:xfrm>
                <a:off x="6585661" y="5367495"/>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8" name="Rectangle 37">
              <a:extLst>
                <a:ext uri="{FF2B5EF4-FFF2-40B4-BE49-F238E27FC236}">
                  <a16:creationId xmlns:a16="http://schemas.microsoft.com/office/drawing/2014/main" id="{9A8C4442-BCC6-459E-BB23-E2279DE228B1}"/>
                </a:ext>
              </a:extLst>
            </p:cNvPr>
            <p:cNvSpPr/>
            <p:nvPr/>
          </p:nvSpPr>
          <p:spPr>
            <a:xfrm>
              <a:off x="6647163" y="2096487"/>
              <a:ext cx="17267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400" b="1" dirty="0">
                  <a:solidFill>
                    <a:srgbClr val="EF4A4A"/>
                  </a:solidFill>
                  <a:latin typeface="Mothanna" panose="02000503000000000000" pitchFamily="2" charset="-78"/>
                  <a:ea typeface="Open Sans" panose="020B0606030504020204" pitchFamily="34" charset="0"/>
                  <a:cs typeface="Mothanna" panose="02000503000000000000" pitchFamily="2" charset="-78"/>
                </a:rPr>
                <a:t>باك رقم اثنين</a:t>
              </a:r>
              <a:endParaRPr lang="fr-FR" sz="2400" b="1" dirty="0">
                <a:solidFill>
                  <a:srgbClr val="EF4A4A"/>
                </a:solidFill>
                <a:latin typeface="Mothanna" panose="02000503000000000000" pitchFamily="2" charset="-78"/>
                <a:ea typeface="Open Sans" panose="020B0606030504020204" pitchFamily="34" charset="0"/>
                <a:cs typeface="Mothanna" panose="02000503000000000000" pitchFamily="2" charset="-78"/>
              </a:endParaRPr>
            </a:p>
          </p:txBody>
        </p:sp>
        <p:sp>
          <p:nvSpPr>
            <p:cNvPr id="52" name="Rectangle 51">
              <a:extLst>
                <a:ext uri="{FF2B5EF4-FFF2-40B4-BE49-F238E27FC236}">
                  <a16:creationId xmlns:a16="http://schemas.microsoft.com/office/drawing/2014/main" id="{009B1EA6-6E12-45EA-A182-8BB91C02E3BA}"/>
                </a:ext>
              </a:extLst>
            </p:cNvPr>
            <p:cNvSpPr/>
            <p:nvPr/>
          </p:nvSpPr>
          <p:spPr>
            <a:xfrm>
              <a:off x="6733791" y="2544083"/>
              <a:ext cx="1544013" cy="830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8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256</a:t>
              </a:r>
              <a:r>
                <a:rPr lang="fr-FR" sz="48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53" name="Rectangle 52">
              <a:extLst>
                <a:ext uri="{FF2B5EF4-FFF2-40B4-BE49-F238E27FC236}">
                  <a16:creationId xmlns:a16="http://schemas.microsoft.com/office/drawing/2014/main" id="{6BDFE56D-6BA9-40FB-8759-FEFFCBDF9D3B}"/>
                </a:ext>
              </a:extLst>
            </p:cNvPr>
            <p:cNvSpPr/>
            <p:nvPr/>
          </p:nvSpPr>
          <p:spPr>
            <a:xfrm>
              <a:off x="7066347" y="3591843"/>
              <a:ext cx="9076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مواصفات</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54" name="Rectangle 53">
              <a:extLst>
                <a:ext uri="{FF2B5EF4-FFF2-40B4-BE49-F238E27FC236}">
                  <a16:creationId xmlns:a16="http://schemas.microsoft.com/office/drawing/2014/main" id="{13143446-DA20-4C77-AE6E-6B0907BD4FB7}"/>
                </a:ext>
              </a:extLst>
            </p:cNvPr>
            <p:cNvSpPr/>
            <p:nvPr/>
          </p:nvSpPr>
          <p:spPr>
            <a:xfrm>
              <a:off x="6541160" y="4186405"/>
              <a:ext cx="1957994" cy="1169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bg1"/>
                  </a:solidFill>
                  <a:latin typeface="Mothanna" panose="02000503000000000000" pitchFamily="2" charset="-78"/>
                  <a:ea typeface="Open Sans" panose="020B0606030504020204" pitchFamily="34" charset="0"/>
                  <a:cs typeface="Mothanna" panose="02000503000000000000" pitchFamily="2" charset="-78"/>
                </a:rPr>
                <a:t>وصف قصير للمنتج في جمبة لا غيروصف قصير للمنتج في جمبة لا غير وصف قصير للمنتج في جمبة لا غير</a:t>
              </a:r>
              <a:endParaRPr lang="fr-FR" sz="14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55" name="Rectangle 54">
              <a:extLst>
                <a:ext uri="{FF2B5EF4-FFF2-40B4-BE49-F238E27FC236}">
                  <a16:creationId xmlns:a16="http://schemas.microsoft.com/office/drawing/2014/main" id="{B0F6EE03-7E21-4D82-8223-7C641ED00E01}"/>
                </a:ext>
              </a:extLst>
            </p:cNvPr>
            <p:cNvSpPr/>
            <p:nvPr/>
          </p:nvSpPr>
          <p:spPr>
            <a:xfrm>
              <a:off x="7201802" y="5593212"/>
              <a:ext cx="63671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اطلب</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grpSp>
        <p:nvGrpSpPr>
          <p:cNvPr id="60" name="Group 59">
            <a:extLst>
              <a:ext uri="{FF2B5EF4-FFF2-40B4-BE49-F238E27FC236}">
                <a16:creationId xmlns:a16="http://schemas.microsoft.com/office/drawing/2014/main" id="{651FD241-9FA7-495F-9986-B068B47748A6}"/>
              </a:ext>
            </a:extLst>
          </p:cNvPr>
          <p:cNvGrpSpPr/>
          <p:nvPr/>
        </p:nvGrpSpPr>
        <p:grpSpPr>
          <a:xfrm>
            <a:off x="437002" y="2048044"/>
            <a:ext cx="2444900" cy="4073913"/>
            <a:chOff x="6297708" y="2057400"/>
            <a:chExt cx="2444900" cy="4073913"/>
          </a:xfrm>
        </p:grpSpPr>
        <p:grpSp>
          <p:nvGrpSpPr>
            <p:cNvPr id="61" name="Group 60">
              <a:extLst>
                <a:ext uri="{FF2B5EF4-FFF2-40B4-BE49-F238E27FC236}">
                  <a16:creationId xmlns:a16="http://schemas.microsoft.com/office/drawing/2014/main" id="{014FFAD9-7301-496A-80D9-10322876D3A9}"/>
                </a:ext>
              </a:extLst>
            </p:cNvPr>
            <p:cNvGrpSpPr/>
            <p:nvPr/>
          </p:nvGrpSpPr>
          <p:grpSpPr>
            <a:xfrm>
              <a:off x="6297708" y="2057400"/>
              <a:ext cx="2444900" cy="4073913"/>
              <a:chOff x="6297708" y="2057400"/>
              <a:chExt cx="2444900" cy="4073913"/>
            </a:xfrm>
          </p:grpSpPr>
          <p:sp>
            <p:nvSpPr>
              <p:cNvPr id="67" name="Rectangle 66">
                <a:extLst>
                  <a:ext uri="{FF2B5EF4-FFF2-40B4-BE49-F238E27FC236}">
                    <a16:creationId xmlns:a16="http://schemas.microsoft.com/office/drawing/2014/main" id="{99607F49-4CE0-464E-B54B-5E859A6A2356}"/>
                  </a:ext>
                </a:extLst>
              </p:cNvPr>
              <p:cNvSpPr/>
              <p:nvPr/>
            </p:nvSpPr>
            <p:spPr>
              <a:xfrm>
                <a:off x="6297708" y="2057400"/>
                <a:ext cx="2444900" cy="4073913"/>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sp>
            <p:nvSpPr>
              <p:cNvPr id="68" name="Rectangle 67">
                <a:extLst>
                  <a:ext uri="{FF2B5EF4-FFF2-40B4-BE49-F238E27FC236}">
                    <a16:creationId xmlns:a16="http://schemas.microsoft.com/office/drawing/2014/main" id="{51364818-6439-4E40-8604-11803E578535}"/>
                  </a:ext>
                </a:extLst>
              </p:cNvPr>
              <p:cNvSpPr/>
              <p:nvPr/>
            </p:nvSpPr>
            <p:spPr>
              <a:xfrm>
                <a:off x="6297708" y="2592479"/>
                <a:ext cx="2444900" cy="715945"/>
              </a:xfrm>
              <a:prstGeom prst="rect">
                <a:avLst/>
              </a:pr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F4A4A"/>
                  </a:solidFill>
                </a:endParaRPr>
              </a:p>
            </p:txBody>
          </p:sp>
          <p:cxnSp>
            <p:nvCxnSpPr>
              <p:cNvPr id="69" name="Straight Connector 68">
                <a:extLst>
                  <a:ext uri="{FF2B5EF4-FFF2-40B4-BE49-F238E27FC236}">
                    <a16:creationId xmlns:a16="http://schemas.microsoft.com/office/drawing/2014/main" id="{00F0AAF3-4B32-4969-879B-38D04E887314}"/>
                  </a:ext>
                </a:extLst>
              </p:cNvPr>
              <p:cNvCxnSpPr/>
              <p:nvPr/>
            </p:nvCxnSpPr>
            <p:spPr>
              <a:xfrm>
                <a:off x="6585661" y="4089679"/>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FFC6930-86A6-45F2-8090-51E1DD4632B9}"/>
                  </a:ext>
                </a:extLst>
              </p:cNvPr>
              <p:cNvCxnSpPr/>
              <p:nvPr/>
            </p:nvCxnSpPr>
            <p:spPr>
              <a:xfrm>
                <a:off x="6585661" y="5367495"/>
                <a:ext cx="1868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Rectangle 61">
              <a:extLst>
                <a:ext uri="{FF2B5EF4-FFF2-40B4-BE49-F238E27FC236}">
                  <a16:creationId xmlns:a16="http://schemas.microsoft.com/office/drawing/2014/main" id="{4B383A2E-0D75-4BEB-8F74-80E2B26D9A52}"/>
                </a:ext>
              </a:extLst>
            </p:cNvPr>
            <p:cNvSpPr/>
            <p:nvPr/>
          </p:nvSpPr>
          <p:spPr>
            <a:xfrm>
              <a:off x="6730518" y="2096487"/>
              <a:ext cx="1643400"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400" b="1" dirty="0">
                  <a:solidFill>
                    <a:srgbClr val="EF4A4A"/>
                  </a:solidFill>
                  <a:latin typeface="Mothanna" panose="02000503000000000000" pitchFamily="2" charset="-78"/>
                  <a:ea typeface="Open Sans" panose="020B0606030504020204" pitchFamily="34" charset="0"/>
                  <a:cs typeface="Mothanna" panose="02000503000000000000" pitchFamily="2" charset="-78"/>
                </a:rPr>
                <a:t>باك رقم ثلاثة</a:t>
              </a:r>
              <a:endParaRPr lang="fr-FR" sz="2400" b="1" dirty="0">
                <a:solidFill>
                  <a:srgbClr val="EF4A4A"/>
                </a:solidFill>
                <a:latin typeface="Mothanna" panose="02000503000000000000" pitchFamily="2" charset="-78"/>
                <a:ea typeface="Open Sans" panose="020B0606030504020204" pitchFamily="34" charset="0"/>
                <a:cs typeface="Mothanna" panose="02000503000000000000" pitchFamily="2" charset="-78"/>
              </a:endParaRPr>
            </a:p>
          </p:txBody>
        </p:sp>
        <p:sp>
          <p:nvSpPr>
            <p:cNvPr id="63" name="Rectangle 62">
              <a:extLst>
                <a:ext uri="{FF2B5EF4-FFF2-40B4-BE49-F238E27FC236}">
                  <a16:creationId xmlns:a16="http://schemas.microsoft.com/office/drawing/2014/main" id="{A9A7D2D2-B81F-457C-A175-D6C8FD2635D8}"/>
                </a:ext>
              </a:extLst>
            </p:cNvPr>
            <p:cNvSpPr/>
            <p:nvPr/>
          </p:nvSpPr>
          <p:spPr>
            <a:xfrm>
              <a:off x="6733791" y="2544083"/>
              <a:ext cx="1544013" cy="830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48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380</a:t>
              </a:r>
              <a:r>
                <a:rPr lang="fr-FR" sz="48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4" name="Rectangle 63">
              <a:extLst>
                <a:ext uri="{FF2B5EF4-FFF2-40B4-BE49-F238E27FC236}">
                  <a16:creationId xmlns:a16="http://schemas.microsoft.com/office/drawing/2014/main" id="{1679A6AB-C011-4F66-90A9-ADA103F3309A}"/>
                </a:ext>
              </a:extLst>
            </p:cNvPr>
            <p:cNvSpPr/>
            <p:nvPr/>
          </p:nvSpPr>
          <p:spPr>
            <a:xfrm>
              <a:off x="7066347" y="3591843"/>
              <a:ext cx="9076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مواصفات</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65" name="Rectangle 64">
              <a:extLst>
                <a:ext uri="{FF2B5EF4-FFF2-40B4-BE49-F238E27FC236}">
                  <a16:creationId xmlns:a16="http://schemas.microsoft.com/office/drawing/2014/main" id="{0CE3D3BF-AEA2-4FB5-95A1-9F85E687BBC3}"/>
                </a:ext>
              </a:extLst>
            </p:cNvPr>
            <p:cNvSpPr/>
            <p:nvPr/>
          </p:nvSpPr>
          <p:spPr>
            <a:xfrm>
              <a:off x="6541160" y="4186405"/>
              <a:ext cx="1957994" cy="1169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bg1"/>
                  </a:solidFill>
                  <a:latin typeface="Mothanna" panose="02000503000000000000" pitchFamily="2" charset="-78"/>
                  <a:ea typeface="Open Sans" panose="020B0606030504020204" pitchFamily="34" charset="0"/>
                  <a:cs typeface="Mothanna" panose="02000503000000000000" pitchFamily="2" charset="-78"/>
                </a:rPr>
                <a:t>وصف قصير للمنتج في جمبة لا غيروصف قصير للمنتج في جمبة لا غير وصف قصير للمنتج في جمبة لا غير</a:t>
              </a:r>
              <a:endParaRPr lang="fr-FR" sz="14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sp>
          <p:nvSpPr>
            <p:cNvPr id="66" name="Rectangle 65">
              <a:extLst>
                <a:ext uri="{FF2B5EF4-FFF2-40B4-BE49-F238E27FC236}">
                  <a16:creationId xmlns:a16="http://schemas.microsoft.com/office/drawing/2014/main" id="{DF90F677-7E0F-440B-8CA5-EF36D0A9F60E}"/>
                </a:ext>
              </a:extLst>
            </p:cNvPr>
            <p:cNvSpPr/>
            <p:nvPr/>
          </p:nvSpPr>
          <p:spPr>
            <a:xfrm>
              <a:off x="7201802" y="5593212"/>
              <a:ext cx="63671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1600" dirty="0">
                  <a:solidFill>
                    <a:schemeClr val="bg1"/>
                  </a:solidFill>
                  <a:latin typeface="Mothanna" panose="02000503000000000000" pitchFamily="2" charset="-78"/>
                  <a:ea typeface="Open Sans" panose="020B0606030504020204" pitchFamily="34" charset="0"/>
                  <a:cs typeface="Mothanna" panose="02000503000000000000" pitchFamily="2" charset="-78"/>
                </a:rPr>
                <a:t>اطلب</a:t>
              </a:r>
              <a:endParaRPr lang="fr-FR" sz="1600"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spTree>
    <p:extLst>
      <p:ext uri="{BB962C8B-B14F-4D97-AF65-F5344CB8AC3E}">
        <p14:creationId xmlns:p14="http://schemas.microsoft.com/office/powerpoint/2010/main" val="2083330873"/>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7" name="Table 16">
            <a:extLst>
              <a:ext uri="{FF2B5EF4-FFF2-40B4-BE49-F238E27FC236}">
                <a16:creationId xmlns:a16="http://schemas.microsoft.com/office/drawing/2014/main" id="{5EB8E4CF-9150-42D1-8A73-2218CFEA0CD6}"/>
              </a:ext>
            </a:extLst>
          </p:cNvPr>
          <p:cNvGraphicFramePr>
            <a:graphicFrameLocks noGrp="1"/>
          </p:cNvGraphicFramePr>
          <p:nvPr>
            <p:extLst>
              <p:ext uri="{D42A27DB-BD31-4B8C-83A1-F6EECF244321}">
                <p14:modId xmlns:p14="http://schemas.microsoft.com/office/powerpoint/2010/main" val="1546679658"/>
              </p:ext>
            </p:extLst>
          </p:nvPr>
        </p:nvGraphicFramePr>
        <p:xfrm>
          <a:off x="592562" y="2139696"/>
          <a:ext cx="11006876" cy="4238427"/>
        </p:xfrm>
        <a:graphic>
          <a:graphicData uri="http://schemas.openxmlformats.org/drawingml/2006/table">
            <a:tbl>
              <a:tblPr firstRow="1" bandRow="1">
                <a:tableStyleId>{5C22544A-7EE6-4342-B048-85BDC9FD1C3A}</a:tableStyleId>
              </a:tblPr>
              <a:tblGrid>
                <a:gridCol w="2751719">
                  <a:extLst>
                    <a:ext uri="{9D8B030D-6E8A-4147-A177-3AD203B41FA5}">
                      <a16:colId xmlns:a16="http://schemas.microsoft.com/office/drawing/2014/main" val="257270664"/>
                    </a:ext>
                  </a:extLst>
                </a:gridCol>
                <a:gridCol w="2751719">
                  <a:extLst>
                    <a:ext uri="{9D8B030D-6E8A-4147-A177-3AD203B41FA5}">
                      <a16:colId xmlns:a16="http://schemas.microsoft.com/office/drawing/2014/main" val="2937965082"/>
                    </a:ext>
                  </a:extLst>
                </a:gridCol>
                <a:gridCol w="2751719">
                  <a:extLst>
                    <a:ext uri="{9D8B030D-6E8A-4147-A177-3AD203B41FA5}">
                      <a16:colId xmlns:a16="http://schemas.microsoft.com/office/drawing/2014/main" val="2308414098"/>
                    </a:ext>
                  </a:extLst>
                </a:gridCol>
                <a:gridCol w="2751719">
                  <a:extLst>
                    <a:ext uri="{9D8B030D-6E8A-4147-A177-3AD203B41FA5}">
                      <a16:colId xmlns:a16="http://schemas.microsoft.com/office/drawing/2014/main" val="1701222050"/>
                    </a:ext>
                  </a:extLst>
                </a:gridCol>
              </a:tblGrid>
              <a:tr h="89131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dirty="0">
                          <a:solidFill>
                            <a:schemeClr val="bg1"/>
                          </a:solidFill>
                          <a:latin typeface="Mothanna" panose="02000503000000000000" pitchFamily="2" charset="-78"/>
                          <a:cs typeface="Mothanna" panose="02000503000000000000" pitchFamily="2" charset="-78"/>
                        </a:rPr>
                        <a:t>إسم المنتوج</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F4A4A"/>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dirty="0">
                          <a:solidFill>
                            <a:schemeClr val="bg1"/>
                          </a:solidFill>
                          <a:latin typeface="Mothanna" panose="02000503000000000000" pitchFamily="2" charset="-78"/>
                          <a:cs typeface="Mothanna" panose="02000503000000000000" pitchFamily="2" charset="-78"/>
                        </a:rPr>
                        <a:t>إسم المنتوج</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F4A4A"/>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dirty="0">
                          <a:solidFill>
                            <a:schemeClr val="bg1"/>
                          </a:solidFill>
                          <a:latin typeface="Mothanna" panose="02000503000000000000" pitchFamily="2" charset="-78"/>
                          <a:cs typeface="Mothanna" panose="02000503000000000000" pitchFamily="2" charset="-78"/>
                        </a:rPr>
                        <a:t>إسم المنتوج</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F4A4A"/>
                    </a:solidFill>
                  </a:tcPr>
                </a:tc>
                <a:tc>
                  <a:txBody>
                    <a:bodyPr/>
                    <a:lstStyle/>
                    <a:p>
                      <a:pPr algn="ctr" rtl="1"/>
                      <a:r>
                        <a:rPr lang="ar-DZ" sz="2200" dirty="0">
                          <a:solidFill>
                            <a:schemeClr val="bg1"/>
                          </a:solidFill>
                          <a:latin typeface="Mothanna" panose="02000503000000000000" pitchFamily="2" charset="-78"/>
                          <a:cs typeface="Mothanna" panose="02000503000000000000" pitchFamily="2" charset="-78"/>
                        </a:rPr>
                        <a:t>إسم المنتوج</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F4A4A"/>
                    </a:solidFill>
                  </a:tcPr>
                </a:tc>
                <a:extLst>
                  <a:ext uri="{0D108BD9-81ED-4DB2-BD59-A6C34878D82A}">
                    <a16:rowId xmlns:a16="http://schemas.microsoft.com/office/drawing/2014/main" val="1762580961"/>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100,00</a:t>
                      </a:r>
                    </a:p>
                  </a:txBody>
                  <a:tcPr marL="112512" marR="112512" marT="56256" marB="562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100,00</a:t>
                      </a:r>
                    </a:p>
                  </a:txBody>
                  <a:tcPr marL="112512" marR="112512" marT="56256" marB="562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100,00</a:t>
                      </a:r>
                    </a:p>
                  </a:txBody>
                  <a:tcPr marL="112512" marR="112512" marT="56256" marB="562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100,00</a:t>
                      </a:r>
                    </a:p>
                  </a:txBody>
                  <a:tcPr marL="112512" marR="112512" marT="56256" marB="562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3824317211"/>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50,00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50,00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50,00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50,00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817948841"/>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60,00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60,00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60,00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60,00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3548189087"/>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70,00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70,00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70,00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70,00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2685045399"/>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20,00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20,00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20,00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20,00</a:t>
                      </a:r>
                    </a:p>
                  </a:txBody>
                  <a:tcPr marL="112512" marR="112512" marT="56256" marB="562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3970998195"/>
                  </a:ext>
                </a:extLst>
              </a:tr>
              <a:tr h="478159">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a:t>
                      </a:r>
                    </a:p>
                  </a:txBody>
                  <a:tcPr marL="112512" marR="112512" marT="56256" marB="56256">
                    <a:lnL w="12700" cmpd="sng">
                      <a:noFill/>
                    </a:lnL>
                    <a:lnR w="12700" cmpd="sng">
                      <a:noFill/>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a:t>
                      </a:r>
                    </a:p>
                  </a:txBody>
                  <a:tcPr marL="112512" marR="112512" marT="56256" marB="56256">
                    <a:lnL w="12700" cmpd="sng">
                      <a:noFill/>
                    </a:lnL>
                    <a:lnR w="12700" cmpd="sng">
                      <a:noFill/>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a:t>
                      </a:r>
                    </a:p>
                  </a:txBody>
                  <a:tcPr marL="112512" marR="112512" marT="56256" marB="56256">
                    <a:lnL w="12700" cmpd="sng">
                      <a:noFill/>
                    </a:lnL>
                    <a:lnR w="12700" cmpd="sng">
                      <a:noFill/>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22A35"/>
                    </a:solidFill>
                  </a:tcPr>
                </a:tc>
                <a:tc>
                  <a:txBody>
                    <a:bodyPr/>
                    <a:lstStyle/>
                    <a:p>
                      <a:pPr algn="ctr"/>
                      <a:r>
                        <a:rPr lang="fr-FR" sz="2200" i="1" dirty="0">
                          <a:solidFill>
                            <a:schemeClr val="bg1"/>
                          </a:solidFill>
                          <a:latin typeface="Open Sans" panose="020B0606030504020204" pitchFamily="34" charset="0"/>
                          <a:ea typeface="Open Sans" panose="020B0606030504020204" pitchFamily="34" charset="0"/>
                          <a:cs typeface="Open Sans" panose="020B0606030504020204" pitchFamily="34" charset="0"/>
                        </a:rPr>
                        <a:t>10,00</a:t>
                      </a:r>
                    </a:p>
                  </a:txBody>
                  <a:tcPr marL="112512" marR="112512" marT="56256" marB="56256">
                    <a:lnL w="12700" cmpd="sng">
                      <a:noFill/>
                    </a:lnL>
                    <a:lnR w="12700" cmpd="sng">
                      <a:noFill/>
                    </a:lnR>
                    <a:lnT w="12700" cmpd="sng">
                      <a:noFill/>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22A35"/>
                    </a:solidFill>
                  </a:tcPr>
                </a:tc>
                <a:extLst>
                  <a:ext uri="{0D108BD9-81ED-4DB2-BD59-A6C34878D82A}">
                    <a16:rowId xmlns:a16="http://schemas.microsoft.com/office/drawing/2014/main" val="1299592263"/>
                  </a:ext>
                </a:extLst>
              </a:tr>
              <a:tr h="47815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dirty="0">
                          <a:solidFill>
                            <a:schemeClr val="bg1"/>
                          </a:solidFill>
                          <a:latin typeface="Open Sans" panose="020B0606030504020204" pitchFamily="34" charset="0"/>
                          <a:ea typeface="Open Sans" panose="020B0606030504020204" pitchFamily="34" charset="0"/>
                          <a:cs typeface="Mothanna" panose="02000503000000000000" pitchFamily="2" charset="-78"/>
                        </a:rPr>
                        <a:t>150</a:t>
                      </a:r>
                      <a:r>
                        <a:rPr lang="ar-DZ" sz="2200" dirty="0">
                          <a:solidFill>
                            <a:schemeClr val="bg1"/>
                          </a:solidFill>
                          <a:latin typeface="Mothanna" panose="02000503000000000000" pitchFamily="2" charset="-78"/>
                          <a:cs typeface="Mothanna" panose="02000503000000000000" pitchFamily="2" charset="-78"/>
                        </a:rPr>
                        <a:t> درهم</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lnL w="12700" cmpd="sng">
                      <a:noFill/>
                    </a:lnL>
                    <a:lnR w="12700" cmpd="sng">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4A4A"/>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i="1" dirty="0">
                          <a:solidFill>
                            <a:schemeClr val="bg1"/>
                          </a:solidFill>
                          <a:latin typeface="Open Sans" panose="020B0606030504020204" pitchFamily="34" charset="0"/>
                          <a:ea typeface="Open Sans" panose="020B0606030504020204" pitchFamily="34" charset="0"/>
                          <a:cs typeface="Mothanna" panose="02000503000000000000" pitchFamily="2" charset="-78"/>
                        </a:rPr>
                        <a:t>150</a:t>
                      </a:r>
                      <a:r>
                        <a:rPr lang="ar-DZ" sz="2200" dirty="0">
                          <a:solidFill>
                            <a:schemeClr val="bg1"/>
                          </a:solidFill>
                          <a:latin typeface="Mothanna" panose="02000503000000000000" pitchFamily="2" charset="-78"/>
                          <a:cs typeface="Mothanna" panose="02000503000000000000" pitchFamily="2" charset="-78"/>
                        </a:rPr>
                        <a:t> درهم</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lnL w="12700" cmpd="sng">
                      <a:noFill/>
                    </a:lnL>
                    <a:lnR w="12700" cmpd="sng">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4A4A"/>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DZ" sz="2200" i="1" dirty="0">
                          <a:solidFill>
                            <a:schemeClr val="bg1"/>
                          </a:solidFill>
                          <a:latin typeface="Open Sans" panose="020B0606030504020204" pitchFamily="34" charset="0"/>
                          <a:ea typeface="Open Sans" panose="020B0606030504020204" pitchFamily="34" charset="0"/>
                          <a:cs typeface="Mothanna" panose="02000503000000000000" pitchFamily="2" charset="-78"/>
                        </a:rPr>
                        <a:t>150</a:t>
                      </a:r>
                      <a:r>
                        <a:rPr lang="ar-DZ" sz="2200" dirty="0">
                          <a:solidFill>
                            <a:schemeClr val="bg1"/>
                          </a:solidFill>
                          <a:latin typeface="Mothanna" panose="02000503000000000000" pitchFamily="2" charset="-78"/>
                          <a:cs typeface="Mothanna" panose="02000503000000000000" pitchFamily="2" charset="-78"/>
                        </a:rPr>
                        <a:t> درهم</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lnL w="12700" cmpd="sng">
                      <a:noFill/>
                    </a:lnL>
                    <a:lnR w="12700" cmpd="sng">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4A4A"/>
                    </a:solidFill>
                  </a:tcPr>
                </a:tc>
                <a:tc>
                  <a:txBody>
                    <a:bodyPr/>
                    <a:lstStyle/>
                    <a:p>
                      <a:pPr algn="ctr" rtl="1"/>
                      <a:r>
                        <a:rPr lang="ar-DZ" sz="2200" i="1" dirty="0">
                          <a:solidFill>
                            <a:schemeClr val="bg1"/>
                          </a:solidFill>
                          <a:latin typeface="Open Sans" panose="020B0606030504020204" pitchFamily="34" charset="0"/>
                          <a:ea typeface="Open Sans" panose="020B0606030504020204" pitchFamily="34" charset="0"/>
                          <a:cs typeface="Mothanna" panose="02000503000000000000" pitchFamily="2" charset="-78"/>
                        </a:rPr>
                        <a:t>150</a:t>
                      </a:r>
                      <a:r>
                        <a:rPr lang="ar-DZ" sz="2200" dirty="0">
                          <a:solidFill>
                            <a:schemeClr val="bg1"/>
                          </a:solidFill>
                          <a:latin typeface="Mothanna" panose="02000503000000000000" pitchFamily="2" charset="-78"/>
                          <a:cs typeface="Mothanna" panose="02000503000000000000" pitchFamily="2" charset="-78"/>
                        </a:rPr>
                        <a:t> درهم</a:t>
                      </a:r>
                      <a:endParaRPr lang="fr-FR" sz="2200" dirty="0">
                        <a:solidFill>
                          <a:schemeClr val="bg1"/>
                        </a:solidFill>
                        <a:latin typeface="Mothanna" panose="02000503000000000000" pitchFamily="2" charset="-78"/>
                        <a:cs typeface="Mothanna" panose="02000503000000000000" pitchFamily="2" charset="-78"/>
                      </a:endParaRPr>
                    </a:p>
                  </a:txBody>
                  <a:tcPr marL="112512" marR="112512" marT="56256" marB="56256">
                    <a:lnL w="12700" cmpd="sng">
                      <a:noFill/>
                    </a:lnL>
                    <a:lnR w="12700" cmpd="sng">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4A4A"/>
                    </a:solidFill>
                  </a:tcPr>
                </a:tc>
                <a:extLst>
                  <a:ext uri="{0D108BD9-81ED-4DB2-BD59-A6C34878D82A}">
                    <a16:rowId xmlns:a16="http://schemas.microsoft.com/office/drawing/2014/main" val="827438095"/>
                  </a:ext>
                </a:extLst>
              </a:tr>
            </a:tbl>
          </a:graphicData>
        </a:graphic>
      </p:graphicFrame>
      <p:grpSp>
        <p:nvGrpSpPr>
          <p:cNvPr id="6" name="Group 5">
            <a:extLst>
              <a:ext uri="{FF2B5EF4-FFF2-40B4-BE49-F238E27FC236}">
                <a16:creationId xmlns:a16="http://schemas.microsoft.com/office/drawing/2014/main" id="{B7844367-6CAC-4286-9322-62ADBA9B008C}"/>
              </a:ext>
            </a:extLst>
          </p:cNvPr>
          <p:cNvGrpSpPr/>
          <p:nvPr/>
        </p:nvGrpSpPr>
        <p:grpSpPr>
          <a:xfrm>
            <a:off x="1892967" y="236830"/>
            <a:ext cx="10299033" cy="1323439"/>
            <a:chOff x="1892967" y="236830"/>
            <a:chExt cx="10299033" cy="1323439"/>
          </a:xfrm>
        </p:grpSpPr>
        <p:sp>
          <p:nvSpPr>
            <p:cNvPr id="8" name="Rectangle 7">
              <a:extLst>
                <a:ext uri="{FF2B5EF4-FFF2-40B4-BE49-F238E27FC236}">
                  <a16:creationId xmlns:a16="http://schemas.microsoft.com/office/drawing/2014/main" id="{B3F5B031-2F90-4AB2-8B3F-62F2EB8CDAE5}"/>
                </a:ext>
              </a:extLst>
            </p:cNvPr>
            <p:cNvSpPr/>
            <p:nvPr/>
          </p:nvSpPr>
          <p:spPr>
            <a:xfrm>
              <a:off x="1892967" y="236830"/>
              <a:ext cx="10299033"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629DE81F-266F-49E9-ABC4-E4B5F8866B30}"/>
                </a:ext>
              </a:extLst>
            </p:cNvPr>
            <p:cNvSpPr/>
            <p:nvPr/>
          </p:nvSpPr>
          <p:spPr>
            <a:xfrm>
              <a:off x="7042483" y="236830"/>
              <a:ext cx="4826962"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chemeClr val="bg1"/>
                  </a:solidFill>
                  <a:latin typeface="Mothanna" panose="02000503000000000000" pitchFamily="2" charset="-78"/>
                  <a:ea typeface="Open Sans" panose="020B0606030504020204" pitchFamily="34" charset="0"/>
                  <a:cs typeface="Mothanna" panose="02000503000000000000" pitchFamily="2" charset="-78"/>
                </a:rPr>
                <a:t>عنـوان النص</a:t>
              </a:r>
              <a:endParaRPr lang="fr-FR" sz="8000" b="1"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spTree>
    <p:extLst>
      <p:ext uri="{BB962C8B-B14F-4D97-AF65-F5344CB8AC3E}">
        <p14:creationId xmlns:p14="http://schemas.microsoft.com/office/powerpoint/2010/main" val="291812490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01D0E8-38AC-4247-BECA-98891F7749E1}"/>
              </a:ext>
            </a:extLst>
          </p:cNvPr>
          <p:cNvSpPr/>
          <p:nvPr/>
        </p:nvSpPr>
        <p:spPr>
          <a:xfrm>
            <a:off x="668954" y="2656218"/>
            <a:ext cx="10854092" cy="3323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a:t>
            </a:r>
            <a:r>
              <a:rPr lang="ar-DZ" sz="1400" dirty="0">
                <a:solidFill>
                  <a:schemeClr val="tx1"/>
                </a:solidFill>
                <a:latin typeface="Mothanna" panose="02000503000000000000" pitchFamily="2" charset="-78"/>
                <a:ea typeface="Open Sans" panose="020B0606030504020204" pitchFamily="34" charset="0"/>
                <a:cs typeface="Mothanna" panose="02000503000000000000" pitchFamily="2" charset="-78"/>
              </a:rPr>
              <a:t> </a:t>
            </a:r>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4" name="Rectangle 23">
            <a:extLst>
              <a:ext uri="{FF2B5EF4-FFF2-40B4-BE49-F238E27FC236}">
                <a16:creationId xmlns:a16="http://schemas.microsoft.com/office/drawing/2014/main" id="{E96F5E01-3987-4F4D-B96C-0ACDCBCF1E83}"/>
              </a:ext>
            </a:extLst>
          </p:cNvPr>
          <p:cNvSpPr/>
          <p:nvPr/>
        </p:nvSpPr>
        <p:spPr>
          <a:xfrm>
            <a:off x="5108389" y="2106541"/>
            <a:ext cx="1975221"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عنوان الصفحة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nvGrpSpPr>
          <p:cNvPr id="8" name="Group 7">
            <a:extLst>
              <a:ext uri="{FF2B5EF4-FFF2-40B4-BE49-F238E27FC236}">
                <a16:creationId xmlns:a16="http://schemas.microsoft.com/office/drawing/2014/main" id="{80778CD3-ED38-4F1F-9569-9F0DBCBDEF9A}"/>
              </a:ext>
            </a:extLst>
          </p:cNvPr>
          <p:cNvGrpSpPr/>
          <p:nvPr/>
        </p:nvGrpSpPr>
        <p:grpSpPr>
          <a:xfrm>
            <a:off x="1892967" y="236830"/>
            <a:ext cx="10299033" cy="1323439"/>
            <a:chOff x="1892967" y="236830"/>
            <a:chExt cx="10299033" cy="1323439"/>
          </a:xfrm>
        </p:grpSpPr>
        <p:sp>
          <p:nvSpPr>
            <p:cNvPr id="9" name="Rectangle 8">
              <a:extLst>
                <a:ext uri="{FF2B5EF4-FFF2-40B4-BE49-F238E27FC236}">
                  <a16:creationId xmlns:a16="http://schemas.microsoft.com/office/drawing/2014/main" id="{6253CD8B-9AB9-40A1-95A0-5529D295B1CC}"/>
                </a:ext>
              </a:extLst>
            </p:cNvPr>
            <p:cNvSpPr/>
            <p:nvPr/>
          </p:nvSpPr>
          <p:spPr>
            <a:xfrm>
              <a:off x="1892967" y="236830"/>
              <a:ext cx="10299033"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DBEB7E37-B693-47D3-A14C-4A4F37506988}"/>
                </a:ext>
              </a:extLst>
            </p:cNvPr>
            <p:cNvSpPr/>
            <p:nvPr/>
          </p:nvSpPr>
          <p:spPr>
            <a:xfrm>
              <a:off x="7042483" y="236830"/>
              <a:ext cx="4826962"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chemeClr val="bg1"/>
                  </a:solidFill>
                  <a:latin typeface="Mothanna" panose="02000503000000000000" pitchFamily="2" charset="-78"/>
                  <a:ea typeface="Open Sans" panose="020B0606030504020204" pitchFamily="34" charset="0"/>
                  <a:cs typeface="Mothanna" panose="02000503000000000000" pitchFamily="2" charset="-78"/>
                </a:rPr>
                <a:t>عنـوان النص</a:t>
              </a:r>
              <a:endParaRPr lang="fr-FR" sz="8000" b="1"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spTree>
    <p:extLst>
      <p:ext uri="{BB962C8B-B14F-4D97-AF65-F5344CB8AC3E}">
        <p14:creationId xmlns:p14="http://schemas.microsoft.com/office/powerpoint/2010/main" val="562815235"/>
      </p:ext>
    </p:extLst>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01D0E8-38AC-4247-BECA-98891F7749E1}"/>
              </a:ext>
            </a:extLst>
          </p:cNvPr>
          <p:cNvSpPr/>
          <p:nvPr/>
        </p:nvSpPr>
        <p:spPr>
          <a:xfrm>
            <a:off x="6056372" y="2322983"/>
            <a:ext cx="5608145" cy="44012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24" name="Rectangle 23">
            <a:extLst>
              <a:ext uri="{FF2B5EF4-FFF2-40B4-BE49-F238E27FC236}">
                <a16:creationId xmlns:a16="http://schemas.microsoft.com/office/drawing/2014/main" id="{E96F5E01-3987-4F4D-B96C-0ACDCBCF1E83}"/>
              </a:ext>
            </a:extLst>
          </p:cNvPr>
          <p:cNvSpPr/>
          <p:nvPr/>
        </p:nvSpPr>
        <p:spPr>
          <a:xfrm>
            <a:off x="7780661" y="1619692"/>
            <a:ext cx="215956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sp>
        <p:nvSpPr>
          <p:cNvPr id="9" name="Rectangle 8">
            <a:extLst>
              <a:ext uri="{FF2B5EF4-FFF2-40B4-BE49-F238E27FC236}">
                <a16:creationId xmlns:a16="http://schemas.microsoft.com/office/drawing/2014/main" id="{0027CA52-8429-4859-A663-FFBD33A76907}"/>
              </a:ext>
            </a:extLst>
          </p:cNvPr>
          <p:cNvSpPr/>
          <p:nvPr/>
        </p:nvSpPr>
        <p:spPr>
          <a:xfrm>
            <a:off x="448227" y="2345819"/>
            <a:ext cx="5608145" cy="39703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a:p>
            <a:pPr algn="just" rtl="1"/>
            <a:r>
              <a:rPr lang="ar-DZ" sz="1400" dirty="0">
                <a:solidFill>
                  <a:schemeClr val="tx1"/>
                </a:solidFill>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صميم الموقع. </a:t>
            </a:r>
            <a:endParaRPr lang="fr-FR" sz="1400" dirty="0">
              <a:solidFill>
                <a:schemeClr val="tx1"/>
              </a:solidFill>
              <a:latin typeface="Mothanna" panose="02000503000000000000" pitchFamily="2" charset="-78"/>
              <a:cs typeface="Mothanna" panose="02000503000000000000" pitchFamily="2" charset="-78"/>
            </a:endParaRPr>
          </a:p>
          <a:p>
            <a:pPr algn="just" rtl="1"/>
            <a:endParaRPr lang="fr-FR" sz="1400" dirty="0">
              <a:solidFill>
                <a:schemeClr val="tx1"/>
              </a:solidFill>
              <a:latin typeface="Mothanna" panose="02000503000000000000" pitchFamily="2" charset="-78"/>
              <a:cs typeface="Mothanna" panose="02000503000000000000" pitchFamily="2" charset="-78"/>
            </a:endParaRPr>
          </a:p>
        </p:txBody>
      </p:sp>
      <p:sp>
        <p:nvSpPr>
          <p:cNvPr id="11" name="Rectangle 10">
            <a:extLst>
              <a:ext uri="{FF2B5EF4-FFF2-40B4-BE49-F238E27FC236}">
                <a16:creationId xmlns:a16="http://schemas.microsoft.com/office/drawing/2014/main" id="{5535494D-23B7-4737-9444-5BCB1D7C4321}"/>
              </a:ext>
            </a:extLst>
          </p:cNvPr>
          <p:cNvSpPr/>
          <p:nvPr/>
        </p:nvSpPr>
        <p:spPr>
          <a:xfrm>
            <a:off x="2172516" y="1598689"/>
            <a:ext cx="215956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2800" b="1" dirty="0">
                <a:solidFill>
                  <a:schemeClr val="tx1"/>
                </a:solidFill>
                <a:latin typeface="Mothanna" panose="02000503000000000000" pitchFamily="2" charset="-78"/>
                <a:ea typeface="Open Sans" panose="020B0606030504020204" pitchFamily="34" charset="0"/>
                <a:cs typeface="Mothanna" panose="02000503000000000000" pitchFamily="2" charset="-78"/>
              </a:rPr>
              <a:t>مـراحل الفكرة</a:t>
            </a:r>
            <a:endParaRPr lang="fr-FR" sz="2800" b="1" dirty="0">
              <a:solidFill>
                <a:schemeClr val="tx1"/>
              </a:solidFill>
              <a:latin typeface="Mothanna" panose="02000503000000000000" pitchFamily="2" charset="-78"/>
              <a:ea typeface="Open Sans" panose="020B0606030504020204" pitchFamily="34" charset="0"/>
              <a:cs typeface="Mothanna" panose="02000503000000000000" pitchFamily="2" charset="-78"/>
            </a:endParaRPr>
          </a:p>
        </p:txBody>
      </p:sp>
      <p:grpSp>
        <p:nvGrpSpPr>
          <p:cNvPr id="15" name="Group 14">
            <a:extLst>
              <a:ext uri="{FF2B5EF4-FFF2-40B4-BE49-F238E27FC236}">
                <a16:creationId xmlns:a16="http://schemas.microsoft.com/office/drawing/2014/main" id="{DEF80693-62F7-402C-B578-0554B08412F2}"/>
              </a:ext>
            </a:extLst>
          </p:cNvPr>
          <p:cNvGrpSpPr/>
          <p:nvPr/>
        </p:nvGrpSpPr>
        <p:grpSpPr>
          <a:xfrm>
            <a:off x="1892967" y="236830"/>
            <a:ext cx="10299033" cy="1323439"/>
            <a:chOff x="1892967" y="236830"/>
            <a:chExt cx="10299033" cy="1323439"/>
          </a:xfrm>
        </p:grpSpPr>
        <p:sp>
          <p:nvSpPr>
            <p:cNvPr id="16" name="Rectangle 15">
              <a:extLst>
                <a:ext uri="{FF2B5EF4-FFF2-40B4-BE49-F238E27FC236}">
                  <a16:creationId xmlns:a16="http://schemas.microsoft.com/office/drawing/2014/main" id="{8AE5EED1-6143-414A-A046-A82ACC24A39E}"/>
                </a:ext>
              </a:extLst>
            </p:cNvPr>
            <p:cNvSpPr/>
            <p:nvPr/>
          </p:nvSpPr>
          <p:spPr>
            <a:xfrm>
              <a:off x="1892967" y="236830"/>
              <a:ext cx="10299033" cy="1171074"/>
            </a:xfrm>
            <a:prstGeom prst="rect">
              <a:avLst/>
            </a:prstGeom>
            <a:solidFill>
              <a:srgbClr val="EF4A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AF1601BA-9EB7-4D47-81C0-A6BD6A26D8E6}"/>
                </a:ext>
              </a:extLst>
            </p:cNvPr>
            <p:cNvSpPr/>
            <p:nvPr/>
          </p:nvSpPr>
          <p:spPr>
            <a:xfrm>
              <a:off x="7042483" y="236830"/>
              <a:ext cx="4826962" cy="1323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chemeClr val="bg1"/>
                  </a:solidFill>
                  <a:latin typeface="Mothanna" panose="02000503000000000000" pitchFamily="2" charset="-78"/>
                  <a:ea typeface="Open Sans" panose="020B0606030504020204" pitchFamily="34" charset="0"/>
                  <a:cs typeface="Mothanna" panose="02000503000000000000" pitchFamily="2" charset="-78"/>
                </a:rPr>
                <a:t>عنـوان النص</a:t>
              </a:r>
              <a:endParaRPr lang="fr-FR" sz="8000" b="1" dirty="0">
                <a:solidFill>
                  <a:schemeClr val="bg1"/>
                </a:solidFill>
                <a:latin typeface="Mothanna" panose="02000503000000000000" pitchFamily="2" charset="-78"/>
                <a:ea typeface="Open Sans" panose="020B0606030504020204" pitchFamily="34" charset="0"/>
                <a:cs typeface="Mothanna" panose="02000503000000000000" pitchFamily="2" charset="-78"/>
              </a:endParaRPr>
            </a:p>
          </p:txBody>
        </p:sp>
      </p:grpSp>
    </p:spTree>
    <p:extLst>
      <p:ext uri="{BB962C8B-B14F-4D97-AF65-F5344CB8AC3E}">
        <p14:creationId xmlns:p14="http://schemas.microsoft.com/office/powerpoint/2010/main" val="4052012938"/>
      </p:ext>
    </p:extLst>
  </p:cSld>
  <p:clrMapOvr>
    <a:masterClrMapping/>
  </p:clrMapOvr>
  <p:transition spd="slow">
    <p:push dir="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CED93C-340D-42C1-9180-4EE4642FD013}"/>
              </a:ext>
            </a:extLst>
          </p:cNvPr>
          <p:cNvPicPr>
            <a:picLocks noChangeAspect="1"/>
          </p:cNvPicPr>
          <p:nvPr/>
        </p:nvPicPr>
        <p:blipFill rotWithShape="1">
          <a:blip r:embed="rId2">
            <a:extLst>
              <a:ext uri="{28A0092B-C50C-407E-A947-70E740481C1C}">
                <a14:useLocalDpi xmlns:a14="http://schemas.microsoft.com/office/drawing/2010/main" val="0"/>
              </a:ext>
            </a:extLst>
          </a:blip>
          <a:srcRect l="4636" r="3699"/>
          <a:stretch/>
        </p:blipFill>
        <p:spPr>
          <a:xfrm>
            <a:off x="7304570" y="0"/>
            <a:ext cx="4887430" cy="6858000"/>
          </a:xfrm>
          <a:prstGeom prst="rect">
            <a:avLst/>
          </a:prstGeom>
          <a:ln w="53975">
            <a:noFill/>
          </a:ln>
        </p:spPr>
      </p:pic>
      <p:sp>
        <p:nvSpPr>
          <p:cNvPr id="12" name="TextBox 11">
            <a:extLst>
              <a:ext uri="{FF2B5EF4-FFF2-40B4-BE49-F238E27FC236}">
                <a16:creationId xmlns:a16="http://schemas.microsoft.com/office/drawing/2014/main" id="{02D31276-99D4-4295-AB17-610BC603F27D}"/>
              </a:ext>
            </a:extLst>
          </p:cNvPr>
          <p:cNvSpPr txBox="1"/>
          <p:nvPr/>
        </p:nvSpPr>
        <p:spPr>
          <a:xfrm>
            <a:off x="1040101" y="3334011"/>
            <a:ext cx="3413114" cy="2585323"/>
          </a:xfrm>
          <a:prstGeom prst="rect">
            <a:avLst/>
          </a:prstGeom>
          <a:noFill/>
        </p:spPr>
        <p:txBody>
          <a:bodyPr wrap="square" rtlCol="0">
            <a:spAutoFit/>
          </a:bodyPr>
          <a:lstStyle/>
          <a:p>
            <a:pPr algn="just" rtl="1"/>
            <a:r>
              <a:rPr lang="ar-DZ" dirty="0">
                <a:latin typeface="Mothanna" panose="02000503000000000000" pitchFamily="2" charset="-78"/>
                <a:cs typeface="Mothanna" panose="02000503000000000000" pitchFamily="2"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r>
              <a:rPr lang="fr-FR" dirty="0">
                <a:latin typeface="Mothanna" panose="02000503000000000000" pitchFamily="2" charset="-78"/>
                <a:cs typeface="Mothanna" panose="02000503000000000000" pitchFamily="2" charset="-78"/>
              </a:rPr>
              <a:t> </a:t>
            </a:r>
            <a:r>
              <a:rPr lang="ar-DZ" dirty="0">
                <a:latin typeface="Mothanna" panose="02000503000000000000" pitchFamily="2" charset="-78"/>
                <a:cs typeface="Mothanna" panose="02000503000000000000" pitchFamily="2" charset="-78"/>
              </a:rPr>
              <a:t>إذا كنت تحتاج إلى عدد أكبر من الفقرات يتيح لك مولد النص العربى زيادة عدد الفقرات كما تريد، </a:t>
            </a:r>
            <a:endParaRPr lang="fr-FR" dirty="0">
              <a:latin typeface="Mothanna" panose="02000503000000000000" pitchFamily="2" charset="-78"/>
              <a:cs typeface="Mothanna" panose="02000503000000000000" pitchFamily="2" charset="-78"/>
            </a:endParaRPr>
          </a:p>
        </p:txBody>
      </p:sp>
      <p:sp>
        <p:nvSpPr>
          <p:cNvPr id="13" name="Rectangle 12">
            <a:extLst>
              <a:ext uri="{FF2B5EF4-FFF2-40B4-BE49-F238E27FC236}">
                <a16:creationId xmlns:a16="http://schemas.microsoft.com/office/drawing/2014/main" id="{F9FF1422-4B44-482F-8829-D187E132D1BE}"/>
              </a:ext>
            </a:extLst>
          </p:cNvPr>
          <p:cNvSpPr/>
          <p:nvPr/>
        </p:nvSpPr>
        <p:spPr>
          <a:xfrm>
            <a:off x="1040101" y="841798"/>
            <a:ext cx="3413114" cy="255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r" rtl="1"/>
            <a:r>
              <a:rPr lang="ar-DZ" sz="8000" b="1" dirty="0">
                <a:solidFill>
                  <a:srgbClr val="EF4A4A"/>
                </a:solidFill>
                <a:latin typeface="Mothanna" panose="02000503000000000000" pitchFamily="2" charset="-78"/>
                <a:ea typeface="Open Sans" panose="020B0606030504020204" pitchFamily="34" charset="0"/>
                <a:cs typeface="Mothanna" panose="02000503000000000000" pitchFamily="2" charset="-78"/>
              </a:rPr>
              <a:t>يوسف</a:t>
            </a:r>
            <a:endParaRPr lang="fr-FR" sz="8000" b="1" dirty="0">
              <a:solidFill>
                <a:srgbClr val="EF4A4A"/>
              </a:solidFill>
              <a:latin typeface="Mothanna" panose="02000503000000000000" pitchFamily="2" charset="-78"/>
              <a:ea typeface="Open Sans" panose="020B0606030504020204" pitchFamily="34" charset="0"/>
              <a:cs typeface="Mothanna" panose="02000503000000000000" pitchFamily="2" charset="-78"/>
            </a:endParaRPr>
          </a:p>
          <a:p>
            <a:pPr algn="r" rtl="1"/>
            <a:r>
              <a:rPr lang="ar-DZ" sz="8000" b="1" dirty="0">
                <a:solidFill>
                  <a:srgbClr val="1C1C1C"/>
                </a:solidFill>
                <a:latin typeface="Mothanna" panose="02000503000000000000" pitchFamily="2" charset="-78"/>
                <a:ea typeface="Open Sans" panose="020B0606030504020204" pitchFamily="34" charset="0"/>
                <a:cs typeface="Mothanna" panose="02000503000000000000" pitchFamily="2" charset="-78"/>
              </a:rPr>
              <a:t>باحلـى</a:t>
            </a:r>
            <a:endParaRPr lang="fr-FR" sz="8000" b="1" dirty="0">
              <a:solidFill>
                <a:srgbClr val="1C1C1C"/>
              </a:solidFill>
              <a:latin typeface="Mothanna" panose="02000503000000000000" pitchFamily="2" charset="-78"/>
              <a:ea typeface="Open Sans" panose="020B0606030504020204" pitchFamily="34" charset="0"/>
              <a:cs typeface="Mothanna" panose="02000503000000000000" pitchFamily="2" charset="-78"/>
            </a:endParaRPr>
          </a:p>
        </p:txBody>
      </p:sp>
      <p:sp>
        <p:nvSpPr>
          <p:cNvPr id="4" name="Rectangle 3">
            <a:extLst>
              <a:ext uri="{FF2B5EF4-FFF2-40B4-BE49-F238E27FC236}">
                <a16:creationId xmlns:a16="http://schemas.microsoft.com/office/drawing/2014/main" id="{91DC647F-142E-4BFA-A62B-6FAAD36B7FB6}"/>
              </a:ext>
            </a:extLst>
          </p:cNvPr>
          <p:cNvSpPr/>
          <p:nvPr/>
        </p:nvSpPr>
        <p:spPr>
          <a:xfrm>
            <a:off x="4887428" y="0"/>
            <a:ext cx="2417143" cy="685800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TextBox 13">
            <a:extLst>
              <a:ext uri="{FF2B5EF4-FFF2-40B4-BE49-F238E27FC236}">
                <a16:creationId xmlns:a16="http://schemas.microsoft.com/office/drawing/2014/main" id="{08A963ED-599C-419C-B829-CC2676179DDD}"/>
              </a:ext>
            </a:extLst>
          </p:cNvPr>
          <p:cNvSpPr txBox="1"/>
          <p:nvPr/>
        </p:nvSpPr>
        <p:spPr>
          <a:xfrm>
            <a:off x="4887428" y="6190957"/>
            <a:ext cx="2264472" cy="369332"/>
          </a:xfrm>
          <a:prstGeom prst="rect">
            <a:avLst/>
          </a:prstGeom>
          <a:noFill/>
        </p:spPr>
        <p:txBody>
          <a:bodyPr wrap="square" rtlCol="0">
            <a:spAutoFit/>
          </a:bodyPr>
          <a:lstStyle/>
          <a:p>
            <a:pPr algn="ctr"/>
            <a:r>
              <a:rPr lang="fr-FR" i="1" dirty="0">
                <a:solidFill>
                  <a:schemeClr val="bg1"/>
                </a:solidFill>
              </a:rPr>
              <a:t>/bahla66</a:t>
            </a:r>
          </a:p>
        </p:txBody>
      </p:sp>
      <p:sp>
        <p:nvSpPr>
          <p:cNvPr id="15" name="TextBox 14">
            <a:extLst>
              <a:ext uri="{FF2B5EF4-FFF2-40B4-BE49-F238E27FC236}">
                <a16:creationId xmlns:a16="http://schemas.microsoft.com/office/drawing/2014/main" id="{79AFBCCB-F356-49C2-9369-AB4EB36B56B7}"/>
              </a:ext>
            </a:extLst>
          </p:cNvPr>
          <p:cNvSpPr txBox="1"/>
          <p:nvPr/>
        </p:nvSpPr>
        <p:spPr>
          <a:xfrm>
            <a:off x="4963763" y="4084271"/>
            <a:ext cx="2264472" cy="369332"/>
          </a:xfrm>
          <a:prstGeom prst="rect">
            <a:avLst/>
          </a:prstGeom>
          <a:noFill/>
        </p:spPr>
        <p:txBody>
          <a:bodyPr wrap="square" rtlCol="0">
            <a:spAutoFit/>
          </a:bodyPr>
          <a:lstStyle/>
          <a:p>
            <a:pPr algn="ctr"/>
            <a:r>
              <a:rPr lang="fr-FR" i="1" dirty="0">
                <a:solidFill>
                  <a:schemeClr val="bg1"/>
                </a:solidFill>
              </a:rPr>
              <a:t>/bahla66</a:t>
            </a:r>
          </a:p>
        </p:txBody>
      </p:sp>
      <p:sp>
        <p:nvSpPr>
          <p:cNvPr id="16" name="TextBox 15">
            <a:extLst>
              <a:ext uri="{FF2B5EF4-FFF2-40B4-BE49-F238E27FC236}">
                <a16:creationId xmlns:a16="http://schemas.microsoft.com/office/drawing/2014/main" id="{A40142D6-6AFC-4A68-A365-446890B337F9}"/>
              </a:ext>
            </a:extLst>
          </p:cNvPr>
          <p:cNvSpPr txBox="1"/>
          <p:nvPr/>
        </p:nvSpPr>
        <p:spPr>
          <a:xfrm>
            <a:off x="4963763" y="1966895"/>
            <a:ext cx="2264472" cy="369332"/>
          </a:xfrm>
          <a:prstGeom prst="rect">
            <a:avLst/>
          </a:prstGeom>
          <a:noFill/>
        </p:spPr>
        <p:txBody>
          <a:bodyPr wrap="square" rtlCol="0">
            <a:spAutoFit/>
          </a:bodyPr>
          <a:lstStyle/>
          <a:p>
            <a:pPr algn="ctr"/>
            <a:r>
              <a:rPr lang="fr-FR" i="1" dirty="0">
                <a:solidFill>
                  <a:schemeClr val="bg1"/>
                </a:solidFill>
              </a:rPr>
              <a:t>/bahla66</a:t>
            </a:r>
          </a:p>
        </p:txBody>
      </p:sp>
      <p:sp>
        <p:nvSpPr>
          <p:cNvPr id="17" name="Rounded Rectangle 8">
            <a:extLst>
              <a:ext uri="{FF2B5EF4-FFF2-40B4-BE49-F238E27FC236}">
                <a16:creationId xmlns:a16="http://schemas.microsoft.com/office/drawing/2014/main" id="{BE708CA4-F94D-4047-AE90-EC518F6F4553}"/>
              </a:ext>
            </a:extLst>
          </p:cNvPr>
          <p:cNvSpPr/>
          <p:nvPr/>
        </p:nvSpPr>
        <p:spPr>
          <a:xfrm>
            <a:off x="5375999" y="452196"/>
            <a:ext cx="1440000" cy="1440000"/>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
        <p:nvSpPr>
          <p:cNvPr id="18" name="Rounded Rectangle 3">
            <a:extLst>
              <a:ext uri="{FF2B5EF4-FFF2-40B4-BE49-F238E27FC236}">
                <a16:creationId xmlns:a16="http://schemas.microsoft.com/office/drawing/2014/main" id="{5E2F33BE-34F1-4E21-96C6-C537758908B2}"/>
              </a:ext>
            </a:extLst>
          </p:cNvPr>
          <p:cNvSpPr>
            <a:spLocks noChangeAspect="1"/>
          </p:cNvSpPr>
          <p:nvPr/>
        </p:nvSpPr>
        <p:spPr>
          <a:xfrm>
            <a:off x="5375999" y="2643686"/>
            <a:ext cx="1440000" cy="1440000"/>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
        <p:nvSpPr>
          <p:cNvPr id="19" name="Rounded Rectangle 2">
            <a:extLst>
              <a:ext uri="{FF2B5EF4-FFF2-40B4-BE49-F238E27FC236}">
                <a16:creationId xmlns:a16="http://schemas.microsoft.com/office/drawing/2014/main" id="{86F614D1-92C5-477F-A6E0-60EDF1BF8FD2}"/>
              </a:ext>
            </a:extLst>
          </p:cNvPr>
          <p:cNvSpPr/>
          <p:nvPr/>
        </p:nvSpPr>
        <p:spPr>
          <a:xfrm>
            <a:off x="5375999" y="4724876"/>
            <a:ext cx="1440000" cy="1440000"/>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EF4A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rgbClr val="1EB296"/>
              </a:solidFill>
            </a:endParaRPr>
          </a:p>
        </p:txBody>
      </p:sp>
    </p:spTree>
    <p:extLst>
      <p:ext uri="{BB962C8B-B14F-4D97-AF65-F5344CB8AC3E}">
        <p14:creationId xmlns:p14="http://schemas.microsoft.com/office/powerpoint/2010/main" val="848088182"/>
      </p:ext>
    </p:extLst>
  </p:cSld>
  <p:clrMapOvr>
    <a:masterClrMapping/>
  </p:clrMapOvr>
  <p:transition spd="med">
    <p:pull/>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1582</Words>
  <Application>Microsoft Office PowerPoint</Application>
  <PresentationFormat>Widescreen</PresentationFormat>
  <Paragraphs>91</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Calibri Light</vt:lpstr>
      <vt:lpstr>Open Sans</vt:lpstr>
      <vt:lpstr>Calibri</vt:lpstr>
      <vt:lpstr>Mothanna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YUSF</dc:creator>
  <cp:lastModifiedBy>YUSF</cp:lastModifiedBy>
  <cp:revision>71</cp:revision>
  <dcterms:created xsi:type="dcterms:W3CDTF">2018-11-30T14:16:14Z</dcterms:created>
  <dcterms:modified xsi:type="dcterms:W3CDTF">2019-07-17T12:53:19Z</dcterms:modified>
</cp:coreProperties>
</file>